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1" autoAdjust="0"/>
    <p:restoredTop sz="94660"/>
  </p:normalViewPr>
  <p:slideViewPr>
    <p:cSldViewPr snapToGrid="0">
      <p:cViewPr varScale="1">
        <p:scale>
          <a:sx n="99" d="100"/>
          <a:sy n="99" d="100"/>
        </p:scale>
        <p:origin x="2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428</Words>
  <Application>Microsoft Macintosh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Ketepatan Penanganan Kegawatdaruratan maternal pada kasus Syok Obstetri</vt:lpstr>
      <vt:lpstr>PERDARAHAN</vt:lpstr>
      <vt:lpstr>Gejala Klinis</vt:lpstr>
      <vt:lpstr>Pertolongan Pertama</vt:lpstr>
      <vt:lpstr>Hemorrhagic Shock</vt:lpstr>
      <vt:lpstr>PowerPoint Presentation</vt:lpstr>
      <vt:lpstr>Syok Kelas I dan kelas II</vt:lpstr>
      <vt:lpstr>Penanganan Syok Kelas I sampai II</vt:lpstr>
      <vt:lpstr>Syok Kelas III sampai IV </vt:lpstr>
      <vt:lpstr>Penanganan syok kelas III sampai IV</vt:lpstr>
      <vt:lpstr>Penanganan Syok Hemoragik Dalam Kebidanan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Cahara Adhi</dc:creator>
  <cp:lastModifiedBy>Microsoft Office User</cp:lastModifiedBy>
  <cp:revision>16</cp:revision>
  <dcterms:created xsi:type="dcterms:W3CDTF">2020-09-20T16:20:26Z</dcterms:created>
  <dcterms:modified xsi:type="dcterms:W3CDTF">2020-09-21T04:28:06Z</dcterms:modified>
</cp:coreProperties>
</file>