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9"/>
  </p:notesMasterIdLst>
  <p:sldIdLst>
    <p:sldId id="256" r:id="rId2"/>
    <p:sldId id="257" r:id="rId3"/>
    <p:sldId id="258" r:id="rId4"/>
    <p:sldId id="266" r:id="rId5"/>
    <p:sldId id="295" r:id="rId6"/>
    <p:sldId id="259" r:id="rId7"/>
    <p:sldId id="296" r:id="rId8"/>
    <p:sldId id="297" r:id="rId9"/>
    <p:sldId id="260" r:id="rId10"/>
    <p:sldId id="298" r:id="rId11"/>
    <p:sldId id="300" r:id="rId12"/>
    <p:sldId id="301" r:id="rId13"/>
    <p:sldId id="302" r:id="rId14"/>
    <p:sldId id="303" r:id="rId15"/>
    <p:sldId id="306" r:id="rId16"/>
    <p:sldId id="305" r:id="rId17"/>
    <p:sldId id="307" r:id="rId18"/>
  </p:sldIdLst>
  <p:sldSz cx="9144000" cy="5143500" type="screen16x9"/>
  <p:notesSz cx="6858000" cy="9144000"/>
  <p:embeddedFontLst>
    <p:embeddedFont>
      <p:font typeface="Chewy" charset="0"/>
      <p:regular r:id="rId20"/>
    </p:embeddedFont>
    <p:embeddedFont>
      <p:font typeface="Bitter" charset="0"/>
      <p:regular r:id="rId21"/>
      <p:bold r:id="rId22"/>
      <p:italic r:id="rId23"/>
      <p:boldItalic r:id="rId24"/>
    </p:embeddedFont>
    <p:embeddedFont>
      <p:font typeface="Calibri" pitchFamily="34" charset="0"/>
      <p:regular r:id="rId25"/>
      <p:bold r:id="rId26"/>
      <p:italic r:id="rId27"/>
      <p:boldItalic r:id="rId28"/>
    </p:embeddedFont>
    <p:embeddedFont>
      <p:font typeface="Dosis" charset="0"/>
      <p:regular r:id="rId29"/>
      <p:bold r:id="rId30"/>
    </p:embeddedFont>
    <p:embeddedFont>
      <p:font typeface="Abril Fatface" charset="0"/>
      <p:regular r:id="rId31"/>
    </p:embeddedFont>
    <p:embeddedFont>
      <p:font typeface="Arvo"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8593406-45B0-46EB-8A26-67BB7FB4F828}">
  <a:tblStyle styleId="{08593406-45B0-46EB-8A26-67BB7FB4F82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B6C3437-4E0B-4FE1-AA5A-31A57CE2CB3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1" autoAdjust="0"/>
    <p:restoredTop sz="90617" autoAdjust="0"/>
  </p:normalViewPr>
  <p:slideViewPr>
    <p:cSldViewPr>
      <p:cViewPr>
        <p:scale>
          <a:sx n="72" d="100"/>
          <a:sy n="72" d="100"/>
        </p:scale>
        <p:origin x="-402"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949389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e22a12b04e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e22a12b04e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15414e45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15414e45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15414e45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15414e45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128e93ed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4" name="Google Shape;1104;g1128e93ed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a1f552b24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8a1f552b24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a1f552b24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8a1f552b24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Death_to_stock_photography_Vibrant-(9-of-10).jpg"/>
          <p:cNvPicPr preferRelativeResize="0"/>
          <p:nvPr/>
        </p:nvPicPr>
        <p:blipFill>
          <a:blip r:embed="rId2">
            <a:alphaModFix/>
          </a:blip>
          <a:stretch>
            <a:fillRect/>
          </a:stretch>
        </p:blipFill>
        <p:spPr>
          <a:xfrm>
            <a:off x="1990452" y="-15575"/>
            <a:ext cx="1037700" cy="1037700"/>
          </a:xfrm>
          <a:prstGeom prst="rect">
            <a:avLst/>
          </a:prstGeom>
          <a:noFill/>
          <a:ln>
            <a:noFill/>
          </a:ln>
        </p:spPr>
      </p:pic>
      <p:pic>
        <p:nvPicPr>
          <p:cNvPr id="11" name="Google Shape;11;p2" descr="Death_to_stock_communicate_hands_2.jpg"/>
          <p:cNvPicPr preferRelativeResize="0"/>
          <p:nvPr/>
        </p:nvPicPr>
        <p:blipFill>
          <a:blip r:embed="rId3">
            <a:alphaModFix/>
          </a:blip>
          <a:stretch>
            <a:fillRect/>
          </a:stretch>
        </p:blipFill>
        <p:spPr>
          <a:xfrm>
            <a:off x="8041323" y="1991825"/>
            <a:ext cx="1159828" cy="1159800"/>
          </a:xfrm>
          <a:prstGeom prst="rect">
            <a:avLst/>
          </a:prstGeom>
          <a:noFill/>
          <a:ln>
            <a:noFill/>
          </a:ln>
        </p:spPr>
      </p:pic>
      <p:pic>
        <p:nvPicPr>
          <p:cNvPr id="12" name="Google Shape;12;p2" descr="Death_to_stock_photography_Vibrant-(10-of-10).jpg"/>
          <p:cNvPicPr preferRelativeResize="0"/>
          <p:nvPr/>
        </p:nvPicPr>
        <p:blipFill>
          <a:blip r:embed="rId4">
            <a:alphaModFix/>
          </a:blip>
          <a:stretch>
            <a:fillRect/>
          </a:stretch>
        </p:blipFill>
        <p:spPr>
          <a:xfrm>
            <a:off x="-70425" y="3081825"/>
            <a:ext cx="2070675" cy="2070675"/>
          </a:xfrm>
          <a:prstGeom prst="rect">
            <a:avLst/>
          </a:prstGeom>
          <a:noFill/>
          <a:ln>
            <a:noFill/>
          </a:ln>
        </p:spPr>
      </p:pic>
      <p:pic>
        <p:nvPicPr>
          <p:cNvPr id="13" name="Google Shape;13;p2" descr="Death_to_stock_communicate_hands_5.jpg"/>
          <p:cNvPicPr preferRelativeResize="0"/>
          <p:nvPr/>
        </p:nvPicPr>
        <p:blipFill>
          <a:blip r:embed="rId5">
            <a:alphaModFix/>
          </a:blip>
          <a:stretch>
            <a:fillRect/>
          </a:stretch>
        </p:blipFill>
        <p:spPr>
          <a:xfrm>
            <a:off x="7143750" y="2225"/>
            <a:ext cx="2057400" cy="2057400"/>
          </a:xfrm>
          <a:prstGeom prst="rect">
            <a:avLst/>
          </a:prstGeom>
          <a:noFill/>
          <a:ln>
            <a:noFill/>
          </a:ln>
        </p:spPr>
      </p:pic>
      <p:pic>
        <p:nvPicPr>
          <p:cNvPr id="14" name="Google Shape;14;p2" descr="Death_to_stock_communicate_hands_9-.jpg"/>
          <p:cNvPicPr preferRelativeResize="0"/>
          <p:nvPr/>
        </p:nvPicPr>
        <p:blipFill>
          <a:blip r:embed="rId6">
            <a:alphaModFix/>
          </a:blip>
          <a:stretch>
            <a:fillRect/>
          </a:stretch>
        </p:blipFill>
        <p:spPr>
          <a:xfrm>
            <a:off x="-71493" y="1017182"/>
            <a:ext cx="2070675" cy="2070675"/>
          </a:xfrm>
          <a:prstGeom prst="rect">
            <a:avLst/>
          </a:prstGeom>
          <a:noFill/>
          <a:ln>
            <a:noFill/>
          </a:ln>
        </p:spPr>
      </p:pic>
      <p:sp>
        <p:nvSpPr>
          <p:cNvPr id="15" name="Google Shape;15;p2"/>
          <p:cNvSpPr/>
          <p:nvPr/>
        </p:nvSpPr>
        <p:spPr>
          <a:xfrm>
            <a:off x="-72627" y="2048176"/>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65073" y="4114876"/>
            <a:ext cx="1037700" cy="10377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descr="DeathtoStock_Clementine10.jpg"/>
          <p:cNvPicPr preferRelativeResize="0"/>
          <p:nvPr/>
        </p:nvPicPr>
        <p:blipFill>
          <a:blip r:embed="rId7">
            <a:alphaModFix/>
          </a:blip>
          <a:stretch>
            <a:fillRect/>
          </a:stretch>
        </p:blipFill>
        <p:spPr>
          <a:xfrm>
            <a:off x="4056643" y="4111407"/>
            <a:ext cx="1037700" cy="1037675"/>
          </a:xfrm>
          <a:prstGeom prst="rect">
            <a:avLst/>
          </a:prstGeom>
          <a:noFill/>
          <a:ln>
            <a:noFill/>
          </a:ln>
        </p:spPr>
      </p:pic>
      <p:pic>
        <p:nvPicPr>
          <p:cNvPr id="18" name="Google Shape;18;p2" descr="Death_to_stock_communicate_hands_4.jpg"/>
          <p:cNvPicPr preferRelativeResize="0"/>
          <p:nvPr/>
        </p:nvPicPr>
        <p:blipFill>
          <a:blip r:embed="rId8">
            <a:alphaModFix/>
          </a:blip>
          <a:stretch>
            <a:fillRect/>
          </a:stretch>
        </p:blipFill>
        <p:spPr>
          <a:xfrm>
            <a:off x="7142538" y="3085375"/>
            <a:ext cx="2070675" cy="2070675"/>
          </a:xfrm>
          <a:prstGeom prst="rect">
            <a:avLst/>
          </a:prstGeom>
          <a:noFill/>
          <a:ln>
            <a:noFill/>
          </a:ln>
        </p:spPr>
      </p:pic>
      <p:pic>
        <p:nvPicPr>
          <p:cNvPr id="19" name="Google Shape;19;p2" descr="DeathtoStock_Simplify3.jpg"/>
          <p:cNvPicPr preferRelativeResize="0"/>
          <p:nvPr/>
        </p:nvPicPr>
        <p:blipFill>
          <a:blip r:embed="rId9">
            <a:alphaModFix/>
          </a:blip>
          <a:stretch>
            <a:fillRect/>
          </a:stretch>
        </p:blipFill>
        <p:spPr>
          <a:xfrm>
            <a:off x="-66600" y="-18106"/>
            <a:ext cx="1037700" cy="1037733"/>
          </a:xfrm>
          <a:prstGeom prst="rect">
            <a:avLst/>
          </a:prstGeom>
          <a:noFill/>
          <a:ln>
            <a:noFill/>
          </a:ln>
        </p:spPr>
      </p:pic>
      <p:pic>
        <p:nvPicPr>
          <p:cNvPr id="20" name="Google Shape;20;p2" descr="Death_to_stock_communicate_hands_1.jpg"/>
          <p:cNvPicPr preferRelativeResize="0"/>
          <p:nvPr/>
        </p:nvPicPr>
        <p:blipFill>
          <a:blip r:embed="rId10">
            <a:alphaModFix/>
          </a:blip>
          <a:stretch>
            <a:fillRect/>
          </a:stretch>
        </p:blipFill>
        <p:spPr>
          <a:xfrm>
            <a:off x="5082294" y="-18075"/>
            <a:ext cx="1037700" cy="1037700"/>
          </a:xfrm>
          <a:prstGeom prst="rect">
            <a:avLst/>
          </a:prstGeom>
          <a:noFill/>
          <a:ln>
            <a:noFill/>
          </a:ln>
        </p:spPr>
      </p:pic>
      <p:pic>
        <p:nvPicPr>
          <p:cNvPr id="21" name="Google Shape;21;p2" descr="Death_to_stock_communicate_hands_3.jpg"/>
          <p:cNvPicPr preferRelativeResize="0"/>
          <p:nvPr/>
        </p:nvPicPr>
        <p:blipFill>
          <a:blip r:embed="rId11">
            <a:alphaModFix/>
          </a:blip>
          <a:stretch>
            <a:fillRect/>
          </a:stretch>
        </p:blipFill>
        <p:spPr>
          <a:xfrm>
            <a:off x="3018950" y="4105800"/>
            <a:ext cx="1037700" cy="1037700"/>
          </a:xfrm>
          <a:prstGeom prst="rect">
            <a:avLst/>
          </a:prstGeom>
          <a:noFill/>
          <a:ln>
            <a:noFill/>
          </a:ln>
        </p:spPr>
      </p:pic>
      <p:sp>
        <p:nvSpPr>
          <p:cNvPr id="22" name="Google Shape;22;p2"/>
          <p:cNvSpPr/>
          <p:nvPr/>
        </p:nvSpPr>
        <p:spPr>
          <a:xfrm flipH="1">
            <a:off x="971550" y="-6120"/>
            <a:ext cx="1028700" cy="1028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2000250" y="4114889"/>
            <a:ext cx="1028700" cy="10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3028950" y="0"/>
            <a:ext cx="1028700" cy="102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5086350" y="4114889"/>
            <a:ext cx="1028700" cy="102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6115050" y="4114889"/>
            <a:ext cx="1028700" cy="102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6117975" y="-9556"/>
            <a:ext cx="1028700" cy="102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4057650" y="0"/>
            <a:ext cx="1028700" cy="102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000250" y="1019175"/>
            <a:ext cx="5143500" cy="309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ctrTitle"/>
          </p:nvPr>
        </p:nvSpPr>
        <p:spPr>
          <a:xfrm>
            <a:off x="2961550" y="1991825"/>
            <a:ext cx="32208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
        <p:nvSpPr>
          <p:cNvPr id="31" name="Google Shape;31;p2"/>
          <p:cNvSpPr/>
          <p:nvPr/>
        </p:nvSpPr>
        <p:spPr>
          <a:xfrm flipH="1">
            <a:off x="7144834" y="2563116"/>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2507334" y="50044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8172291" y="8"/>
            <a:ext cx="971700" cy="9714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66118" y="-49"/>
            <a:ext cx="518700" cy="5187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453009" y="-59"/>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138685" y="3085376"/>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7143750" y="2057450"/>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123"/>
        <p:cNvGrpSpPr/>
        <p:nvPr/>
      </p:nvGrpSpPr>
      <p:grpSpPr>
        <a:xfrm>
          <a:off x="0" y="0"/>
          <a:ext cx="0" cy="0"/>
          <a:chOff x="0" y="0"/>
          <a:chExt cx="0" cy="0"/>
        </a:xfrm>
      </p:grpSpPr>
      <p:pic>
        <p:nvPicPr>
          <p:cNvPr id="124" name="Google Shape;124;p21"/>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125" name="Google Shape;125;p21"/>
          <p:cNvSpPr txBox="1">
            <a:spLocks noGrp="1"/>
          </p:cNvSpPr>
          <p:nvPr>
            <p:ph type="subTitle" idx="1"/>
          </p:nvPr>
        </p:nvSpPr>
        <p:spPr>
          <a:xfrm>
            <a:off x="1660113" y="2083138"/>
            <a:ext cx="2340000" cy="365700"/>
          </a:xfrm>
          <a:prstGeom prst="rect">
            <a:avLst/>
          </a:prstGeom>
        </p:spPr>
        <p:txBody>
          <a:bodyPr spcFirstLastPara="1" wrap="square" lIns="91423" tIns="91423" rIns="91423" bIns="91423"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26" name="Google Shape;126;p21"/>
          <p:cNvSpPr txBox="1">
            <a:spLocks noGrp="1"/>
          </p:cNvSpPr>
          <p:nvPr>
            <p:ph type="title"/>
          </p:nvPr>
        </p:nvSpPr>
        <p:spPr>
          <a:xfrm>
            <a:off x="1660127" y="1591375"/>
            <a:ext cx="2169000" cy="365700"/>
          </a:xfrm>
          <a:prstGeom prst="rect">
            <a:avLst/>
          </a:prstGeom>
        </p:spPr>
        <p:txBody>
          <a:bodyPr spcFirstLastPara="1" wrap="square" lIns="91423" tIns="91423" rIns="91423" bIns="91423"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27" name="Google Shape;127;p21"/>
          <p:cNvSpPr txBox="1">
            <a:spLocks noGrp="1"/>
          </p:cNvSpPr>
          <p:nvPr>
            <p:ph type="title" idx="2" hasCustomPrompt="1"/>
          </p:nvPr>
        </p:nvSpPr>
        <p:spPr>
          <a:xfrm>
            <a:off x="820488" y="1525213"/>
            <a:ext cx="912600" cy="498000"/>
          </a:xfrm>
          <a:prstGeom prst="rect">
            <a:avLst/>
          </a:prstGeom>
        </p:spPr>
        <p:txBody>
          <a:bodyPr spcFirstLastPara="1" wrap="square" lIns="91423" tIns="91423" rIns="91423" bIns="91423"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28" name="Google Shape;128;p21"/>
          <p:cNvSpPr txBox="1">
            <a:spLocks noGrp="1"/>
          </p:cNvSpPr>
          <p:nvPr>
            <p:ph type="subTitle" idx="3"/>
          </p:nvPr>
        </p:nvSpPr>
        <p:spPr>
          <a:xfrm>
            <a:off x="1660113" y="3785988"/>
            <a:ext cx="2340000" cy="365700"/>
          </a:xfrm>
          <a:prstGeom prst="rect">
            <a:avLst/>
          </a:prstGeom>
        </p:spPr>
        <p:txBody>
          <a:bodyPr spcFirstLastPara="1" wrap="square" lIns="91423" tIns="91423" rIns="91423" bIns="91423"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29" name="Google Shape;129;p21"/>
          <p:cNvSpPr txBox="1">
            <a:spLocks noGrp="1"/>
          </p:cNvSpPr>
          <p:nvPr>
            <p:ph type="title" idx="4"/>
          </p:nvPr>
        </p:nvSpPr>
        <p:spPr>
          <a:xfrm>
            <a:off x="1660127" y="3290150"/>
            <a:ext cx="2169000" cy="365700"/>
          </a:xfrm>
          <a:prstGeom prst="rect">
            <a:avLst/>
          </a:prstGeom>
        </p:spPr>
        <p:txBody>
          <a:bodyPr spcFirstLastPara="1" wrap="square" lIns="91423" tIns="91423" rIns="91423" bIns="91423"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0" name="Google Shape;130;p21"/>
          <p:cNvSpPr txBox="1">
            <a:spLocks noGrp="1"/>
          </p:cNvSpPr>
          <p:nvPr>
            <p:ph type="title" idx="5" hasCustomPrompt="1"/>
          </p:nvPr>
        </p:nvSpPr>
        <p:spPr>
          <a:xfrm>
            <a:off x="818688" y="3223988"/>
            <a:ext cx="914400" cy="498000"/>
          </a:xfrm>
          <a:prstGeom prst="rect">
            <a:avLst/>
          </a:prstGeom>
        </p:spPr>
        <p:txBody>
          <a:bodyPr spcFirstLastPara="1" wrap="square" lIns="91423" tIns="91423" rIns="91423" bIns="91423"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31" name="Google Shape;131;p21"/>
          <p:cNvSpPr txBox="1">
            <a:spLocks noGrp="1"/>
          </p:cNvSpPr>
          <p:nvPr>
            <p:ph type="subTitle" idx="6"/>
          </p:nvPr>
        </p:nvSpPr>
        <p:spPr>
          <a:xfrm>
            <a:off x="5985313" y="2083138"/>
            <a:ext cx="2340000" cy="365700"/>
          </a:xfrm>
          <a:prstGeom prst="rect">
            <a:avLst/>
          </a:prstGeom>
        </p:spPr>
        <p:txBody>
          <a:bodyPr spcFirstLastPara="1" wrap="square" lIns="91423" tIns="91423" rIns="91423" bIns="91423"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32" name="Google Shape;132;p21"/>
          <p:cNvSpPr txBox="1">
            <a:spLocks noGrp="1"/>
          </p:cNvSpPr>
          <p:nvPr>
            <p:ph type="title" idx="7"/>
          </p:nvPr>
        </p:nvSpPr>
        <p:spPr>
          <a:xfrm>
            <a:off x="5985327" y="1591375"/>
            <a:ext cx="2169000" cy="365700"/>
          </a:xfrm>
          <a:prstGeom prst="rect">
            <a:avLst/>
          </a:prstGeom>
        </p:spPr>
        <p:txBody>
          <a:bodyPr spcFirstLastPara="1" wrap="square" lIns="91423" tIns="91423" rIns="91423" bIns="91423"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3" name="Google Shape;133;p21"/>
          <p:cNvSpPr txBox="1">
            <a:spLocks noGrp="1"/>
          </p:cNvSpPr>
          <p:nvPr>
            <p:ph type="title" idx="8" hasCustomPrompt="1"/>
          </p:nvPr>
        </p:nvSpPr>
        <p:spPr>
          <a:xfrm>
            <a:off x="5130913" y="1525213"/>
            <a:ext cx="914400" cy="498000"/>
          </a:xfrm>
          <a:prstGeom prst="rect">
            <a:avLst/>
          </a:prstGeom>
        </p:spPr>
        <p:txBody>
          <a:bodyPr spcFirstLastPara="1" wrap="square" lIns="91423" tIns="91423" rIns="91423" bIns="91423"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34" name="Google Shape;134;p21"/>
          <p:cNvSpPr txBox="1">
            <a:spLocks noGrp="1"/>
          </p:cNvSpPr>
          <p:nvPr>
            <p:ph type="subTitle" idx="9"/>
          </p:nvPr>
        </p:nvSpPr>
        <p:spPr>
          <a:xfrm>
            <a:off x="5985313" y="3785988"/>
            <a:ext cx="2340000" cy="365700"/>
          </a:xfrm>
          <a:prstGeom prst="rect">
            <a:avLst/>
          </a:prstGeom>
        </p:spPr>
        <p:txBody>
          <a:bodyPr spcFirstLastPara="1" wrap="square" lIns="91423" tIns="91423" rIns="91423" bIns="91423"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35" name="Google Shape;135;p21"/>
          <p:cNvSpPr txBox="1">
            <a:spLocks noGrp="1"/>
          </p:cNvSpPr>
          <p:nvPr>
            <p:ph type="title" idx="13"/>
          </p:nvPr>
        </p:nvSpPr>
        <p:spPr>
          <a:xfrm>
            <a:off x="5985327" y="3290150"/>
            <a:ext cx="2169000" cy="365700"/>
          </a:xfrm>
          <a:prstGeom prst="rect">
            <a:avLst/>
          </a:prstGeom>
        </p:spPr>
        <p:txBody>
          <a:bodyPr spcFirstLastPara="1" wrap="square" lIns="91423" tIns="91423" rIns="91423" bIns="91423"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6" name="Google Shape;136;p21"/>
          <p:cNvSpPr txBox="1">
            <a:spLocks noGrp="1"/>
          </p:cNvSpPr>
          <p:nvPr>
            <p:ph type="title" idx="14" hasCustomPrompt="1"/>
          </p:nvPr>
        </p:nvSpPr>
        <p:spPr>
          <a:xfrm>
            <a:off x="5130913" y="3223988"/>
            <a:ext cx="914400" cy="498000"/>
          </a:xfrm>
          <a:prstGeom prst="rect">
            <a:avLst/>
          </a:prstGeom>
        </p:spPr>
        <p:txBody>
          <a:bodyPr spcFirstLastPara="1" wrap="square" lIns="91423" tIns="91423" rIns="91423" bIns="91423"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37" name="Google Shape;137;p21"/>
          <p:cNvSpPr txBox="1">
            <a:spLocks noGrp="1"/>
          </p:cNvSpPr>
          <p:nvPr>
            <p:ph type="title" idx="15"/>
          </p:nvPr>
        </p:nvSpPr>
        <p:spPr>
          <a:xfrm>
            <a:off x="714125" y="546825"/>
            <a:ext cx="7715700" cy="3657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chemeClr val="lt1"/>
              </a:buClr>
              <a:buSzPts val="2400"/>
              <a:buNone/>
              <a:defRPr sz="3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8" name="Google Shape;138;p21"/>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19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lt2"/>
        </a:solidFill>
        <a:effectLst/>
      </p:bgPr>
    </p:bg>
    <p:spTree>
      <p:nvGrpSpPr>
        <p:cNvPr id="1" name="Shape 139"/>
        <p:cNvGrpSpPr/>
        <p:nvPr/>
      </p:nvGrpSpPr>
      <p:grpSpPr>
        <a:xfrm>
          <a:off x="0" y="0"/>
          <a:ext cx="0" cy="0"/>
          <a:chOff x="0" y="0"/>
          <a:chExt cx="0" cy="0"/>
        </a:xfrm>
      </p:grpSpPr>
      <p:sp>
        <p:nvSpPr>
          <p:cNvPr id="140" name="Google Shape;140;p22"/>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22"/>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142" name="Google Shape;142;p22"/>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143" name="Google Shape;143;p22"/>
          <p:cNvSpPr txBox="1">
            <a:spLocks noGrp="1"/>
          </p:cNvSpPr>
          <p:nvPr>
            <p:ph type="subTitle" idx="1"/>
          </p:nvPr>
        </p:nvSpPr>
        <p:spPr>
          <a:xfrm>
            <a:off x="714113" y="223553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4" name="Google Shape;144;p22"/>
          <p:cNvSpPr txBox="1">
            <a:spLocks noGrp="1"/>
          </p:cNvSpPr>
          <p:nvPr>
            <p:ph type="title"/>
          </p:nvPr>
        </p:nvSpPr>
        <p:spPr>
          <a:xfrm>
            <a:off x="714125" y="1743775"/>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45" name="Google Shape;145;p22"/>
          <p:cNvSpPr txBox="1">
            <a:spLocks noGrp="1"/>
          </p:cNvSpPr>
          <p:nvPr>
            <p:ph type="title" idx="2" hasCustomPrompt="1"/>
          </p:nvPr>
        </p:nvSpPr>
        <p:spPr>
          <a:xfrm>
            <a:off x="705313" y="1245763"/>
            <a:ext cx="912600" cy="49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46" name="Google Shape;146;p22"/>
          <p:cNvSpPr txBox="1">
            <a:spLocks noGrp="1"/>
          </p:cNvSpPr>
          <p:nvPr>
            <p:ph type="subTitle" idx="3"/>
          </p:nvPr>
        </p:nvSpPr>
        <p:spPr>
          <a:xfrm>
            <a:off x="714113" y="39383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7" name="Google Shape;147;p22"/>
          <p:cNvSpPr txBox="1">
            <a:spLocks noGrp="1"/>
          </p:cNvSpPr>
          <p:nvPr>
            <p:ph type="title" idx="4"/>
          </p:nvPr>
        </p:nvSpPr>
        <p:spPr>
          <a:xfrm>
            <a:off x="714125" y="3442550"/>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48" name="Google Shape;148;p22"/>
          <p:cNvSpPr txBox="1">
            <a:spLocks noGrp="1"/>
          </p:cNvSpPr>
          <p:nvPr>
            <p:ph type="title" idx="5" hasCustomPrompt="1"/>
          </p:nvPr>
        </p:nvSpPr>
        <p:spPr>
          <a:xfrm>
            <a:off x="704413" y="2944538"/>
            <a:ext cx="914400" cy="49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49" name="Google Shape;149;p22"/>
          <p:cNvSpPr txBox="1">
            <a:spLocks noGrp="1"/>
          </p:cNvSpPr>
          <p:nvPr>
            <p:ph type="subTitle" idx="6"/>
          </p:nvPr>
        </p:nvSpPr>
        <p:spPr>
          <a:xfrm>
            <a:off x="6088213" y="2235538"/>
            <a:ext cx="23400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50" name="Google Shape;150;p22"/>
          <p:cNvSpPr txBox="1">
            <a:spLocks noGrp="1"/>
          </p:cNvSpPr>
          <p:nvPr>
            <p:ph type="title" idx="7"/>
          </p:nvPr>
        </p:nvSpPr>
        <p:spPr>
          <a:xfrm>
            <a:off x="6088225" y="1743775"/>
            <a:ext cx="23400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1" name="Google Shape;151;p22"/>
          <p:cNvSpPr txBox="1">
            <a:spLocks noGrp="1"/>
          </p:cNvSpPr>
          <p:nvPr>
            <p:ph type="title" idx="8" hasCustomPrompt="1"/>
          </p:nvPr>
        </p:nvSpPr>
        <p:spPr>
          <a:xfrm>
            <a:off x="7515413" y="1245763"/>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2" name="Google Shape;152;p22"/>
          <p:cNvSpPr txBox="1">
            <a:spLocks noGrp="1"/>
          </p:cNvSpPr>
          <p:nvPr>
            <p:ph type="subTitle" idx="9"/>
          </p:nvPr>
        </p:nvSpPr>
        <p:spPr>
          <a:xfrm>
            <a:off x="6088213" y="3938388"/>
            <a:ext cx="2340000" cy="365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153" name="Google Shape;153;p22"/>
          <p:cNvSpPr txBox="1">
            <a:spLocks noGrp="1"/>
          </p:cNvSpPr>
          <p:nvPr>
            <p:ph type="title" idx="13"/>
          </p:nvPr>
        </p:nvSpPr>
        <p:spPr>
          <a:xfrm>
            <a:off x="6088225" y="3442550"/>
            <a:ext cx="23400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4" name="Google Shape;154;p22">
            <a:hlinkClick r:id="" action="ppaction://noaction"/>
          </p:cNvPr>
          <p:cNvSpPr txBox="1">
            <a:spLocks noGrp="1"/>
          </p:cNvSpPr>
          <p:nvPr>
            <p:ph type="title" idx="14" hasCustomPrompt="1"/>
          </p:nvPr>
        </p:nvSpPr>
        <p:spPr>
          <a:xfrm>
            <a:off x="7515413" y="294453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5" name="Google Shape;155;p22"/>
          <p:cNvSpPr txBox="1">
            <a:spLocks noGrp="1"/>
          </p:cNvSpPr>
          <p:nvPr>
            <p:ph type="title" idx="15"/>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6" name="Google Shape;156;p22"/>
          <p:cNvSpPr txBox="1">
            <a:spLocks noGrp="1"/>
          </p:cNvSpPr>
          <p:nvPr>
            <p:ph type="subTitle" idx="16"/>
          </p:nvPr>
        </p:nvSpPr>
        <p:spPr>
          <a:xfrm>
            <a:off x="3401175" y="3938388"/>
            <a:ext cx="23400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57" name="Google Shape;157;p22"/>
          <p:cNvSpPr txBox="1">
            <a:spLocks noGrp="1"/>
          </p:cNvSpPr>
          <p:nvPr>
            <p:ph type="title" idx="17"/>
          </p:nvPr>
        </p:nvSpPr>
        <p:spPr>
          <a:xfrm>
            <a:off x="3401187" y="3442550"/>
            <a:ext cx="234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8" name="Google Shape;158;p22">
            <a:hlinkClick r:id="" action="ppaction://noaction"/>
          </p:cNvPr>
          <p:cNvSpPr txBox="1">
            <a:spLocks noGrp="1"/>
          </p:cNvSpPr>
          <p:nvPr>
            <p:ph type="title" idx="18" hasCustomPrompt="1"/>
          </p:nvPr>
        </p:nvSpPr>
        <p:spPr>
          <a:xfrm>
            <a:off x="4113975" y="294453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Tree>
    <p:extLst>
      <p:ext uri="{BB962C8B-B14F-4D97-AF65-F5344CB8AC3E}">
        <p14:creationId xmlns:p14="http://schemas.microsoft.com/office/powerpoint/2010/main" val="305386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350"/>
        <p:cNvGrpSpPr/>
        <p:nvPr/>
      </p:nvGrpSpPr>
      <p:grpSpPr>
        <a:xfrm>
          <a:off x="0" y="0"/>
          <a:ext cx="0" cy="0"/>
          <a:chOff x="0" y="0"/>
          <a:chExt cx="0" cy="0"/>
        </a:xfrm>
      </p:grpSpPr>
      <p:sp>
        <p:nvSpPr>
          <p:cNvPr id="351" name="Google Shape;351;p21"/>
          <p:cNvSpPr/>
          <p:nvPr/>
        </p:nvSpPr>
        <p:spPr>
          <a:xfrm>
            <a:off x="1680338" y="815025"/>
            <a:ext cx="5788803" cy="2783111"/>
          </a:xfrm>
          <a:custGeom>
            <a:avLst/>
            <a:gdLst/>
            <a:ahLst/>
            <a:cxnLst/>
            <a:rect l="l" t="t" r="r" b="b"/>
            <a:pathLst>
              <a:path w="1695421" h="1144430" extrusionOk="0">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400">
              <a:latin typeface="Calibri"/>
              <a:ea typeface="Calibri"/>
              <a:cs typeface="Calibri"/>
              <a:sym typeface="Calibri"/>
            </a:endParaRPr>
          </a:p>
        </p:txBody>
      </p:sp>
      <p:sp>
        <p:nvSpPr>
          <p:cNvPr id="352" name="Google Shape;352;p21"/>
          <p:cNvSpPr/>
          <p:nvPr/>
        </p:nvSpPr>
        <p:spPr>
          <a:xfrm>
            <a:off x="3900478" y="4455469"/>
            <a:ext cx="1343097" cy="1043897"/>
          </a:xfrm>
          <a:custGeom>
            <a:avLst/>
            <a:gdLst/>
            <a:ahLst/>
            <a:cxnLst/>
            <a:rect l="l" t="t" r="r" b="b"/>
            <a:pathLst>
              <a:path w="1153492" h="887951" extrusionOk="0">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 name="Google Shape;353;p21"/>
          <p:cNvSpPr/>
          <p:nvPr/>
        </p:nvSpPr>
        <p:spPr>
          <a:xfrm>
            <a:off x="3671429" y="4169869"/>
            <a:ext cx="1801183" cy="1286939"/>
          </a:xfrm>
          <a:custGeom>
            <a:avLst/>
            <a:gdLst/>
            <a:ahLst/>
            <a:cxnLst/>
            <a:rect l="l" t="t" r="r" b="b"/>
            <a:pathLst>
              <a:path w="1670662" h="1163335" extrusionOk="0">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4" name="Google Shape;354;p21"/>
          <p:cNvSpPr/>
          <p:nvPr/>
        </p:nvSpPr>
        <p:spPr>
          <a:xfrm>
            <a:off x="3505285" y="3915178"/>
            <a:ext cx="2133474" cy="1467944"/>
          </a:xfrm>
          <a:custGeom>
            <a:avLst/>
            <a:gdLst/>
            <a:ahLst/>
            <a:cxnLst/>
            <a:rect l="l" t="t" r="r" b="b"/>
            <a:pathLst>
              <a:path w="2175627" h="1441811" extrusionOk="0">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55" name="Google Shape;355;p21"/>
          <p:cNvGrpSpPr/>
          <p:nvPr/>
        </p:nvGrpSpPr>
        <p:grpSpPr>
          <a:xfrm rot="3120626">
            <a:off x="1605523" y="1169177"/>
            <a:ext cx="268514" cy="251933"/>
            <a:chOff x="2495301" y="1749451"/>
            <a:chExt cx="358028" cy="335921"/>
          </a:xfrm>
        </p:grpSpPr>
        <p:sp>
          <p:nvSpPr>
            <p:cNvPr id="356" name="Google Shape;356;p21"/>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 name="Google Shape;357;p21"/>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8" name="Google Shape;358;p21"/>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9" name="Google Shape;359;p21"/>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0" name="Google Shape;360;p21"/>
          <p:cNvGrpSpPr/>
          <p:nvPr/>
        </p:nvGrpSpPr>
        <p:grpSpPr>
          <a:xfrm rot="3120626">
            <a:off x="1922717" y="1262252"/>
            <a:ext cx="268514" cy="251933"/>
            <a:chOff x="2495301" y="1749451"/>
            <a:chExt cx="358028" cy="335921"/>
          </a:xfrm>
        </p:grpSpPr>
        <p:sp>
          <p:nvSpPr>
            <p:cNvPr id="361" name="Google Shape;361;p21"/>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 name="Google Shape;362;p21"/>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3" name="Google Shape;363;p21"/>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 name="Google Shape;364;p21"/>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5" name="Google Shape;365;p21"/>
          <p:cNvGrpSpPr/>
          <p:nvPr/>
        </p:nvGrpSpPr>
        <p:grpSpPr>
          <a:xfrm rot="-8363512">
            <a:off x="1849039" y="923671"/>
            <a:ext cx="268529" cy="251948"/>
            <a:chOff x="2495301" y="1749451"/>
            <a:chExt cx="358028" cy="335921"/>
          </a:xfrm>
        </p:grpSpPr>
        <p:sp>
          <p:nvSpPr>
            <p:cNvPr id="366" name="Google Shape;366;p21"/>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7" name="Google Shape;367;p21"/>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 name="Google Shape;368;p21"/>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9" name="Google Shape;369;p21"/>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0" name="Google Shape;370;p21"/>
          <p:cNvGrpSpPr/>
          <p:nvPr/>
        </p:nvGrpSpPr>
        <p:grpSpPr>
          <a:xfrm rot="3120626">
            <a:off x="6887005" y="3116327"/>
            <a:ext cx="268514" cy="251933"/>
            <a:chOff x="2495301" y="1749451"/>
            <a:chExt cx="358028" cy="335921"/>
          </a:xfrm>
        </p:grpSpPr>
        <p:sp>
          <p:nvSpPr>
            <p:cNvPr id="371" name="Google Shape;371;p21"/>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2" name="Google Shape;372;p21"/>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3" name="Google Shape;373;p21"/>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 name="Google Shape;374;p21"/>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5" name="Google Shape;375;p21"/>
          <p:cNvGrpSpPr/>
          <p:nvPr/>
        </p:nvGrpSpPr>
        <p:grpSpPr>
          <a:xfrm rot="3120626">
            <a:off x="7204198" y="3209402"/>
            <a:ext cx="268514" cy="251933"/>
            <a:chOff x="2495301" y="1749451"/>
            <a:chExt cx="358028" cy="335921"/>
          </a:xfrm>
        </p:grpSpPr>
        <p:sp>
          <p:nvSpPr>
            <p:cNvPr id="376" name="Google Shape;376;p21"/>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7" name="Google Shape;377;p21"/>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8" name="Google Shape;378;p21"/>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 name="Google Shape;379;p21"/>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80" name="Google Shape;380;p21"/>
          <p:cNvGrpSpPr/>
          <p:nvPr/>
        </p:nvGrpSpPr>
        <p:grpSpPr>
          <a:xfrm rot="-8363512">
            <a:off x="7130521" y="2870820"/>
            <a:ext cx="268529" cy="251948"/>
            <a:chOff x="2495301" y="1749451"/>
            <a:chExt cx="358028" cy="335921"/>
          </a:xfrm>
        </p:grpSpPr>
        <p:sp>
          <p:nvSpPr>
            <p:cNvPr id="381" name="Google Shape;381;p21"/>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2" name="Google Shape;382;p21"/>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3" name="Google Shape;383;p21"/>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4" name="Google Shape;384;p21"/>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85" name="Google Shape;385;p21"/>
          <p:cNvSpPr/>
          <p:nvPr/>
        </p:nvSpPr>
        <p:spPr>
          <a:xfrm rot="-7429286" flipH="1">
            <a:off x="8352472" y="-27471"/>
            <a:ext cx="729406" cy="538835"/>
          </a:xfrm>
          <a:custGeom>
            <a:avLst/>
            <a:gdLst/>
            <a:ahLst/>
            <a:cxnLst/>
            <a:rect l="l" t="t" r="r" b="b"/>
            <a:pathLst>
              <a:path w="535963" h="395933" extrusionOk="0">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w="19050" cap="rnd"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6" name="Google Shape;386;p21"/>
          <p:cNvSpPr/>
          <p:nvPr/>
        </p:nvSpPr>
        <p:spPr>
          <a:xfrm rot="-9469379">
            <a:off x="99293" y="38877"/>
            <a:ext cx="321449" cy="589131"/>
          </a:xfrm>
          <a:custGeom>
            <a:avLst/>
            <a:gdLst/>
            <a:ahLst/>
            <a:cxnLst/>
            <a:rect l="l" t="t" r="r" b="b"/>
            <a:pathLst>
              <a:path w="232781" h="426626" extrusionOk="0">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w="19050" cap="rnd"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400">
              <a:latin typeface="Calibri"/>
              <a:ea typeface="Calibri"/>
              <a:cs typeface="Calibri"/>
              <a:sym typeface="Calibri"/>
            </a:endParaRPr>
          </a:p>
        </p:txBody>
      </p:sp>
      <p:pic>
        <p:nvPicPr>
          <p:cNvPr id="387" name="Google Shape;387;p21"/>
          <p:cNvPicPr preferRelativeResize="0"/>
          <p:nvPr/>
        </p:nvPicPr>
        <p:blipFill rotWithShape="1">
          <a:blip r:embed="rId2">
            <a:alphaModFix amt="79000"/>
          </a:blip>
          <a:srcRect l="12671"/>
          <a:stretch/>
        </p:blipFill>
        <p:spPr>
          <a:xfrm rot="4983019" flipH="1">
            <a:off x="5594250" y="239457"/>
            <a:ext cx="787501" cy="901763"/>
          </a:xfrm>
          <a:prstGeom prst="rect">
            <a:avLst/>
          </a:prstGeom>
          <a:noFill/>
          <a:ln>
            <a:noFill/>
          </a:ln>
        </p:spPr>
      </p:pic>
      <p:sp>
        <p:nvSpPr>
          <p:cNvPr id="388" name="Google Shape;388;p21"/>
          <p:cNvSpPr txBox="1">
            <a:spLocks noGrp="1"/>
          </p:cNvSpPr>
          <p:nvPr>
            <p:ph type="subTitle" idx="1"/>
          </p:nvPr>
        </p:nvSpPr>
        <p:spPr>
          <a:xfrm>
            <a:off x="2478919" y="2081513"/>
            <a:ext cx="4186125" cy="538425"/>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1600" b="1"/>
            </a:lvl1pPr>
            <a:lvl2pPr lvl="1" algn="ctr" rtl="0">
              <a:spcBef>
                <a:spcPts val="1575"/>
              </a:spcBef>
              <a:spcAft>
                <a:spcPts val="0"/>
              </a:spcAft>
              <a:buSzPts val="2100"/>
              <a:buNone/>
              <a:defRPr sz="1600" b="1"/>
            </a:lvl2pPr>
            <a:lvl3pPr lvl="2" algn="ctr" rtl="0">
              <a:spcBef>
                <a:spcPts val="1575"/>
              </a:spcBef>
              <a:spcAft>
                <a:spcPts val="0"/>
              </a:spcAft>
              <a:buSzPts val="2100"/>
              <a:buNone/>
              <a:defRPr sz="1600" b="1"/>
            </a:lvl3pPr>
            <a:lvl4pPr lvl="3" algn="ctr" rtl="0">
              <a:spcBef>
                <a:spcPts val="1575"/>
              </a:spcBef>
              <a:spcAft>
                <a:spcPts val="0"/>
              </a:spcAft>
              <a:buSzPts val="2100"/>
              <a:buNone/>
              <a:defRPr sz="1600" b="1"/>
            </a:lvl4pPr>
            <a:lvl5pPr lvl="4" algn="ctr" rtl="0">
              <a:spcBef>
                <a:spcPts val="1575"/>
              </a:spcBef>
              <a:spcAft>
                <a:spcPts val="0"/>
              </a:spcAft>
              <a:buSzPts val="2100"/>
              <a:buNone/>
              <a:defRPr sz="1600" b="1"/>
            </a:lvl5pPr>
            <a:lvl6pPr lvl="5" algn="ctr" rtl="0">
              <a:spcBef>
                <a:spcPts val="1575"/>
              </a:spcBef>
              <a:spcAft>
                <a:spcPts val="0"/>
              </a:spcAft>
              <a:buSzPts val="2100"/>
              <a:buNone/>
              <a:defRPr sz="1600" b="1"/>
            </a:lvl6pPr>
            <a:lvl7pPr lvl="6" algn="ctr" rtl="0">
              <a:spcBef>
                <a:spcPts val="1575"/>
              </a:spcBef>
              <a:spcAft>
                <a:spcPts val="0"/>
              </a:spcAft>
              <a:buSzPts val="2100"/>
              <a:buNone/>
              <a:defRPr sz="1600" b="1"/>
            </a:lvl7pPr>
            <a:lvl8pPr lvl="7" algn="ctr" rtl="0">
              <a:spcBef>
                <a:spcPts val="1575"/>
              </a:spcBef>
              <a:spcAft>
                <a:spcPts val="0"/>
              </a:spcAft>
              <a:buSzPts val="2100"/>
              <a:buNone/>
              <a:defRPr sz="1600" b="1"/>
            </a:lvl8pPr>
            <a:lvl9pPr lvl="8" algn="ctr" rtl="0">
              <a:spcBef>
                <a:spcPts val="1575"/>
              </a:spcBef>
              <a:spcAft>
                <a:spcPts val="1575"/>
              </a:spcAft>
              <a:buSzPts val="2100"/>
              <a:buNone/>
              <a:defRPr sz="1600" b="1"/>
            </a:lvl9pPr>
          </a:lstStyle>
          <a:p>
            <a:endParaRPr/>
          </a:p>
        </p:txBody>
      </p:sp>
      <p:sp>
        <p:nvSpPr>
          <p:cNvPr id="389" name="Google Shape;389;p21"/>
          <p:cNvSpPr txBox="1">
            <a:spLocks noGrp="1"/>
          </p:cNvSpPr>
          <p:nvPr>
            <p:ph type="title"/>
          </p:nvPr>
        </p:nvSpPr>
        <p:spPr>
          <a:xfrm>
            <a:off x="2478919" y="1439025"/>
            <a:ext cx="4186125" cy="572625"/>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7000"/>
              <a:buFont typeface="Aldrich"/>
              <a:buNone/>
              <a:defRPr sz="5300"/>
            </a:lvl1pPr>
            <a:lvl2pPr lvl="1" algn="ctr" rtl="0">
              <a:spcBef>
                <a:spcPts val="0"/>
              </a:spcBef>
              <a:spcAft>
                <a:spcPts val="0"/>
              </a:spcAft>
              <a:buClr>
                <a:schemeClr val="dk1"/>
              </a:buClr>
              <a:buSzPts val="8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390" name="Google Shape;390;p21"/>
          <p:cNvSpPr txBox="1">
            <a:spLocks noGrp="1"/>
          </p:cNvSpPr>
          <p:nvPr>
            <p:ph type="body" idx="2"/>
          </p:nvPr>
        </p:nvSpPr>
        <p:spPr>
          <a:xfrm>
            <a:off x="2478956" y="2444363"/>
            <a:ext cx="4186125" cy="1006200"/>
          </a:xfrm>
          <a:prstGeom prst="rect">
            <a:avLst/>
          </a:prstGeom>
        </p:spPr>
        <p:txBody>
          <a:bodyPr spcFirstLastPara="1" wrap="square" lIns="91425" tIns="91425" rIns="91425" bIns="91425" anchor="t" anchorCtr="0">
            <a:noAutofit/>
          </a:bodyPr>
          <a:lstStyle>
            <a:lvl1pPr marL="342900" lvl="0" indent="-261938" algn="ctr">
              <a:lnSpc>
                <a:spcPct val="100000"/>
              </a:lnSpc>
              <a:spcBef>
                <a:spcPts val="0"/>
              </a:spcBef>
              <a:spcAft>
                <a:spcPts val="0"/>
              </a:spcAft>
              <a:buSzPts val="1900"/>
              <a:buChar char="●"/>
              <a:defRPr/>
            </a:lvl1pPr>
            <a:lvl2pPr marL="685800" lvl="1" indent="-261938" algn="ctr">
              <a:lnSpc>
                <a:spcPct val="100000"/>
              </a:lnSpc>
              <a:spcBef>
                <a:spcPts val="0"/>
              </a:spcBef>
              <a:spcAft>
                <a:spcPts val="0"/>
              </a:spcAft>
              <a:buSzPts val="1900"/>
              <a:buChar char="○"/>
              <a:defRPr/>
            </a:lvl2pPr>
            <a:lvl3pPr marL="1028700" lvl="2" indent="-261938" algn="ctr">
              <a:lnSpc>
                <a:spcPct val="100000"/>
              </a:lnSpc>
              <a:spcBef>
                <a:spcPts val="0"/>
              </a:spcBef>
              <a:spcAft>
                <a:spcPts val="0"/>
              </a:spcAft>
              <a:buSzPts val="1900"/>
              <a:buChar char="■"/>
              <a:defRPr/>
            </a:lvl3pPr>
            <a:lvl4pPr marL="1371600" lvl="3" indent="-261938" algn="ctr">
              <a:lnSpc>
                <a:spcPct val="100000"/>
              </a:lnSpc>
              <a:spcBef>
                <a:spcPts val="0"/>
              </a:spcBef>
              <a:spcAft>
                <a:spcPts val="0"/>
              </a:spcAft>
              <a:buSzPts val="1900"/>
              <a:buChar char="●"/>
              <a:defRPr/>
            </a:lvl4pPr>
            <a:lvl5pPr marL="1714500" lvl="4" indent="-261938" algn="ctr">
              <a:lnSpc>
                <a:spcPct val="100000"/>
              </a:lnSpc>
              <a:spcBef>
                <a:spcPts val="0"/>
              </a:spcBef>
              <a:spcAft>
                <a:spcPts val="0"/>
              </a:spcAft>
              <a:buSzPts val="1900"/>
              <a:buChar char="○"/>
              <a:defRPr/>
            </a:lvl5pPr>
            <a:lvl6pPr marL="2057400" lvl="5" indent="-261938" algn="ctr">
              <a:lnSpc>
                <a:spcPct val="100000"/>
              </a:lnSpc>
              <a:spcBef>
                <a:spcPts val="0"/>
              </a:spcBef>
              <a:spcAft>
                <a:spcPts val="0"/>
              </a:spcAft>
              <a:buSzPts val="1900"/>
              <a:buChar char="■"/>
              <a:defRPr/>
            </a:lvl6pPr>
            <a:lvl7pPr marL="2400300" lvl="6" indent="-261938" algn="ctr">
              <a:lnSpc>
                <a:spcPct val="100000"/>
              </a:lnSpc>
              <a:spcBef>
                <a:spcPts val="0"/>
              </a:spcBef>
              <a:spcAft>
                <a:spcPts val="0"/>
              </a:spcAft>
              <a:buSzPts val="1900"/>
              <a:buChar char="●"/>
              <a:defRPr/>
            </a:lvl7pPr>
            <a:lvl8pPr marL="2743200" lvl="7" indent="-261938" algn="ctr">
              <a:lnSpc>
                <a:spcPct val="100000"/>
              </a:lnSpc>
              <a:spcBef>
                <a:spcPts val="0"/>
              </a:spcBef>
              <a:spcAft>
                <a:spcPts val="0"/>
              </a:spcAft>
              <a:buSzPts val="1900"/>
              <a:buChar char="○"/>
              <a:defRPr/>
            </a:lvl8pPr>
            <a:lvl9pPr marL="3086100" lvl="8" indent="-261938" algn="ctr">
              <a:lnSpc>
                <a:spcPct val="100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22241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8"/>
        <p:cNvGrpSpPr/>
        <p:nvPr/>
      </p:nvGrpSpPr>
      <p:grpSpPr>
        <a:xfrm>
          <a:off x="0" y="0"/>
          <a:ext cx="0" cy="0"/>
          <a:chOff x="0" y="0"/>
          <a:chExt cx="0" cy="0"/>
        </a:xfrm>
      </p:grpSpPr>
      <p:pic>
        <p:nvPicPr>
          <p:cNvPr id="39" name="Google Shape;39;p3" descr="Death_to_stock_photography_Vibrant-(9-of-10).jpg"/>
          <p:cNvPicPr preferRelativeResize="0"/>
          <p:nvPr/>
        </p:nvPicPr>
        <p:blipFill>
          <a:blip r:embed="rId2">
            <a:alphaModFix/>
          </a:blip>
          <a:stretch>
            <a:fillRect/>
          </a:stretch>
        </p:blipFill>
        <p:spPr>
          <a:xfrm>
            <a:off x="1990452" y="-15575"/>
            <a:ext cx="1037700" cy="1037700"/>
          </a:xfrm>
          <a:prstGeom prst="rect">
            <a:avLst/>
          </a:prstGeom>
          <a:noFill/>
          <a:ln>
            <a:noFill/>
          </a:ln>
        </p:spPr>
      </p:pic>
      <p:pic>
        <p:nvPicPr>
          <p:cNvPr id="40" name="Google Shape;40;p3" descr="Death_to_stock_communicate_hands_2.jpg"/>
          <p:cNvPicPr preferRelativeResize="0"/>
          <p:nvPr/>
        </p:nvPicPr>
        <p:blipFill>
          <a:blip r:embed="rId3">
            <a:alphaModFix/>
          </a:blip>
          <a:stretch>
            <a:fillRect/>
          </a:stretch>
        </p:blipFill>
        <p:spPr>
          <a:xfrm>
            <a:off x="8041323" y="1991825"/>
            <a:ext cx="1159828" cy="1159800"/>
          </a:xfrm>
          <a:prstGeom prst="rect">
            <a:avLst/>
          </a:prstGeom>
          <a:noFill/>
          <a:ln>
            <a:noFill/>
          </a:ln>
        </p:spPr>
      </p:pic>
      <p:pic>
        <p:nvPicPr>
          <p:cNvPr id="41" name="Google Shape;41;p3" descr="Death_to_stock_photography_Vibrant-(10-of-10).jpg"/>
          <p:cNvPicPr preferRelativeResize="0"/>
          <p:nvPr/>
        </p:nvPicPr>
        <p:blipFill>
          <a:blip r:embed="rId4">
            <a:alphaModFix/>
          </a:blip>
          <a:stretch>
            <a:fillRect/>
          </a:stretch>
        </p:blipFill>
        <p:spPr>
          <a:xfrm>
            <a:off x="-70425" y="3081825"/>
            <a:ext cx="2070675" cy="2070675"/>
          </a:xfrm>
          <a:prstGeom prst="rect">
            <a:avLst/>
          </a:prstGeom>
          <a:noFill/>
          <a:ln>
            <a:noFill/>
          </a:ln>
        </p:spPr>
      </p:pic>
      <p:pic>
        <p:nvPicPr>
          <p:cNvPr id="42" name="Google Shape;42;p3" descr="Death_to_stock_communicate_hands_5.jpg"/>
          <p:cNvPicPr preferRelativeResize="0"/>
          <p:nvPr/>
        </p:nvPicPr>
        <p:blipFill>
          <a:blip r:embed="rId5">
            <a:alphaModFix/>
          </a:blip>
          <a:stretch>
            <a:fillRect/>
          </a:stretch>
        </p:blipFill>
        <p:spPr>
          <a:xfrm>
            <a:off x="7143750" y="2225"/>
            <a:ext cx="2057400" cy="2057400"/>
          </a:xfrm>
          <a:prstGeom prst="rect">
            <a:avLst/>
          </a:prstGeom>
          <a:noFill/>
          <a:ln>
            <a:noFill/>
          </a:ln>
        </p:spPr>
      </p:pic>
      <p:pic>
        <p:nvPicPr>
          <p:cNvPr id="43" name="Google Shape;43;p3" descr="Death_to_stock_communicate_hands_9-.jpg"/>
          <p:cNvPicPr preferRelativeResize="0"/>
          <p:nvPr/>
        </p:nvPicPr>
        <p:blipFill>
          <a:blip r:embed="rId6">
            <a:alphaModFix/>
          </a:blip>
          <a:stretch>
            <a:fillRect/>
          </a:stretch>
        </p:blipFill>
        <p:spPr>
          <a:xfrm>
            <a:off x="-71493" y="1017182"/>
            <a:ext cx="2070675" cy="2070675"/>
          </a:xfrm>
          <a:prstGeom prst="rect">
            <a:avLst/>
          </a:prstGeom>
          <a:noFill/>
          <a:ln>
            <a:noFill/>
          </a:ln>
        </p:spPr>
      </p:pic>
      <p:sp>
        <p:nvSpPr>
          <p:cNvPr id="44" name="Google Shape;44;p3"/>
          <p:cNvSpPr/>
          <p:nvPr/>
        </p:nvSpPr>
        <p:spPr>
          <a:xfrm>
            <a:off x="-72627" y="2048176"/>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3" descr="DeathtoStock_Clementine10.jpg"/>
          <p:cNvPicPr preferRelativeResize="0"/>
          <p:nvPr/>
        </p:nvPicPr>
        <p:blipFill>
          <a:blip r:embed="rId7">
            <a:alphaModFix/>
          </a:blip>
          <a:stretch>
            <a:fillRect/>
          </a:stretch>
        </p:blipFill>
        <p:spPr>
          <a:xfrm>
            <a:off x="4056643" y="4111407"/>
            <a:ext cx="1037700" cy="1037675"/>
          </a:xfrm>
          <a:prstGeom prst="rect">
            <a:avLst/>
          </a:prstGeom>
          <a:noFill/>
          <a:ln>
            <a:noFill/>
          </a:ln>
        </p:spPr>
      </p:pic>
      <p:pic>
        <p:nvPicPr>
          <p:cNvPr id="46" name="Google Shape;46;p3" descr="Death_to_stock_communicate_hands_4.jpg"/>
          <p:cNvPicPr preferRelativeResize="0"/>
          <p:nvPr/>
        </p:nvPicPr>
        <p:blipFill>
          <a:blip r:embed="rId8">
            <a:alphaModFix/>
          </a:blip>
          <a:stretch>
            <a:fillRect/>
          </a:stretch>
        </p:blipFill>
        <p:spPr>
          <a:xfrm>
            <a:off x="7142538" y="3085375"/>
            <a:ext cx="2070675" cy="2070675"/>
          </a:xfrm>
          <a:prstGeom prst="rect">
            <a:avLst/>
          </a:prstGeom>
          <a:noFill/>
          <a:ln>
            <a:noFill/>
          </a:ln>
        </p:spPr>
      </p:pic>
      <p:pic>
        <p:nvPicPr>
          <p:cNvPr id="47" name="Google Shape;47;p3" descr="DeathtoStock_Simplify3.jpg"/>
          <p:cNvPicPr preferRelativeResize="0"/>
          <p:nvPr/>
        </p:nvPicPr>
        <p:blipFill>
          <a:blip r:embed="rId9">
            <a:alphaModFix/>
          </a:blip>
          <a:stretch>
            <a:fillRect/>
          </a:stretch>
        </p:blipFill>
        <p:spPr>
          <a:xfrm>
            <a:off x="-66600" y="-18106"/>
            <a:ext cx="1037700" cy="1037733"/>
          </a:xfrm>
          <a:prstGeom prst="rect">
            <a:avLst/>
          </a:prstGeom>
          <a:noFill/>
          <a:ln>
            <a:noFill/>
          </a:ln>
        </p:spPr>
      </p:pic>
      <p:pic>
        <p:nvPicPr>
          <p:cNvPr id="48" name="Google Shape;48;p3" descr="Death_to_stock_communicate_hands_1.jpg"/>
          <p:cNvPicPr preferRelativeResize="0"/>
          <p:nvPr/>
        </p:nvPicPr>
        <p:blipFill>
          <a:blip r:embed="rId10">
            <a:alphaModFix/>
          </a:blip>
          <a:stretch>
            <a:fillRect/>
          </a:stretch>
        </p:blipFill>
        <p:spPr>
          <a:xfrm>
            <a:off x="5082294" y="-18075"/>
            <a:ext cx="1037700" cy="1037700"/>
          </a:xfrm>
          <a:prstGeom prst="rect">
            <a:avLst/>
          </a:prstGeom>
          <a:noFill/>
          <a:ln>
            <a:noFill/>
          </a:ln>
        </p:spPr>
      </p:pic>
      <p:pic>
        <p:nvPicPr>
          <p:cNvPr id="49" name="Google Shape;49;p3" descr="Death_to_stock_communicate_hands_3.jpg"/>
          <p:cNvPicPr preferRelativeResize="0"/>
          <p:nvPr/>
        </p:nvPicPr>
        <p:blipFill>
          <a:blip r:embed="rId11">
            <a:alphaModFix/>
          </a:blip>
          <a:stretch>
            <a:fillRect/>
          </a:stretch>
        </p:blipFill>
        <p:spPr>
          <a:xfrm>
            <a:off x="3018950" y="4105800"/>
            <a:ext cx="1037700" cy="1037700"/>
          </a:xfrm>
          <a:prstGeom prst="rect">
            <a:avLst/>
          </a:prstGeom>
          <a:noFill/>
          <a:ln>
            <a:noFill/>
          </a:ln>
        </p:spPr>
      </p:pic>
      <p:sp>
        <p:nvSpPr>
          <p:cNvPr id="50" name="Google Shape;50;p3"/>
          <p:cNvSpPr/>
          <p:nvPr/>
        </p:nvSpPr>
        <p:spPr>
          <a:xfrm flipH="1">
            <a:off x="971550" y="-6120"/>
            <a:ext cx="1028700" cy="102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flipH="1">
            <a:off x="2000250" y="4114889"/>
            <a:ext cx="1028700" cy="102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flipH="1">
            <a:off x="3028950" y="0"/>
            <a:ext cx="1028700" cy="102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flipH="1">
            <a:off x="5086350" y="4114889"/>
            <a:ext cx="1028700" cy="102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flipH="1">
            <a:off x="6115050" y="4114889"/>
            <a:ext cx="1028700" cy="102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flipH="1">
            <a:off x="6117975" y="-9556"/>
            <a:ext cx="1028700" cy="102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flipH="1">
            <a:off x="4057650" y="0"/>
            <a:ext cx="1028700" cy="102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flipH="1">
            <a:off x="2507334" y="50044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566118" y="-49"/>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flipH="1">
            <a:off x="453009" y="-59"/>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965075" y="1019175"/>
            <a:ext cx="7207200" cy="309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txBox="1">
            <a:spLocks noGrp="1"/>
          </p:cNvSpPr>
          <p:nvPr>
            <p:ph type="ctrTitle"/>
          </p:nvPr>
        </p:nvSpPr>
        <p:spPr>
          <a:xfrm>
            <a:off x="2014575" y="1583350"/>
            <a:ext cx="5114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D778A"/>
              </a:buClr>
              <a:buSzPts val="1800"/>
              <a:buNone/>
              <a:defRPr sz="1800">
                <a:solidFill>
                  <a:srgbClr val="4D778A"/>
                </a:solidFill>
              </a:defRPr>
            </a:lvl1pPr>
            <a:lvl2pPr lvl="1" algn="ctr" rtl="0">
              <a:spcBef>
                <a:spcPts val="0"/>
              </a:spcBef>
              <a:spcAft>
                <a:spcPts val="0"/>
              </a:spcAft>
              <a:buClr>
                <a:srgbClr val="4D778A"/>
              </a:buClr>
              <a:buSzPts val="1800"/>
              <a:buNone/>
              <a:defRPr sz="1800">
                <a:solidFill>
                  <a:srgbClr val="4D778A"/>
                </a:solidFill>
              </a:defRPr>
            </a:lvl2pPr>
            <a:lvl3pPr lvl="2" algn="ctr" rtl="0">
              <a:spcBef>
                <a:spcPts val="0"/>
              </a:spcBef>
              <a:spcAft>
                <a:spcPts val="0"/>
              </a:spcAft>
              <a:buClr>
                <a:srgbClr val="4D778A"/>
              </a:buClr>
              <a:buSzPts val="1800"/>
              <a:buNone/>
              <a:defRPr sz="1800">
                <a:solidFill>
                  <a:srgbClr val="4D778A"/>
                </a:solidFill>
              </a:defRPr>
            </a:lvl3pPr>
            <a:lvl4pPr lvl="3" algn="ctr" rtl="0">
              <a:spcBef>
                <a:spcPts val="0"/>
              </a:spcBef>
              <a:spcAft>
                <a:spcPts val="0"/>
              </a:spcAft>
              <a:buClr>
                <a:srgbClr val="4D778A"/>
              </a:buClr>
              <a:buSzPts val="1800"/>
              <a:buNone/>
              <a:defRPr sz="1800">
                <a:solidFill>
                  <a:srgbClr val="4D778A"/>
                </a:solidFill>
              </a:defRPr>
            </a:lvl4pPr>
            <a:lvl5pPr lvl="4" algn="ctr" rtl="0">
              <a:spcBef>
                <a:spcPts val="0"/>
              </a:spcBef>
              <a:spcAft>
                <a:spcPts val="0"/>
              </a:spcAft>
              <a:buClr>
                <a:srgbClr val="4D778A"/>
              </a:buClr>
              <a:buSzPts val="1800"/>
              <a:buNone/>
              <a:defRPr sz="1800">
                <a:solidFill>
                  <a:srgbClr val="4D778A"/>
                </a:solidFill>
              </a:defRPr>
            </a:lvl5pPr>
            <a:lvl6pPr lvl="5" algn="ctr" rtl="0">
              <a:spcBef>
                <a:spcPts val="0"/>
              </a:spcBef>
              <a:spcAft>
                <a:spcPts val="0"/>
              </a:spcAft>
              <a:buClr>
                <a:srgbClr val="4D778A"/>
              </a:buClr>
              <a:buSzPts val="1800"/>
              <a:buNone/>
              <a:defRPr sz="1800">
                <a:solidFill>
                  <a:srgbClr val="4D778A"/>
                </a:solidFill>
              </a:defRPr>
            </a:lvl6pPr>
            <a:lvl7pPr lvl="6" algn="ctr" rtl="0">
              <a:spcBef>
                <a:spcPts val="0"/>
              </a:spcBef>
              <a:spcAft>
                <a:spcPts val="0"/>
              </a:spcAft>
              <a:buClr>
                <a:srgbClr val="4D778A"/>
              </a:buClr>
              <a:buSzPts val="1800"/>
              <a:buNone/>
              <a:defRPr sz="1800">
                <a:solidFill>
                  <a:srgbClr val="4D778A"/>
                </a:solidFill>
              </a:defRPr>
            </a:lvl7pPr>
            <a:lvl8pPr lvl="7" algn="ctr" rtl="0">
              <a:spcBef>
                <a:spcPts val="0"/>
              </a:spcBef>
              <a:spcAft>
                <a:spcPts val="0"/>
              </a:spcAft>
              <a:buClr>
                <a:srgbClr val="4D778A"/>
              </a:buClr>
              <a:buSzPts val="1800"/>
              <a:buNone/>
              <a:defRPr sz="1800">
                <a:solidFill>
                  <a:srgbClr val="4D778A"/>
                </a:solidFill>
              </a:defRPr>
            </a:lvl8pPr>
            <a:lvl9pPr lvl="8" algn="ctr" rtl="0">
              <a:spcBef>
                <a:spcPts val="0"/>
              </a:spcBef>
              <a:spcAft>
                <a:spcPts val="0"/>
              </a:spcAft>
              <a:buClr>
                <a:srgbClr val="4D778A"/>
              </a:buClr>
              <a:buSzPts val="1800"/>
              <a:buNone/>
              <a:defRPr sz="1800">
                <a:solidFill>
                  <a:srgbClr val="4D778A"/>
                </a:solidFill>
              </a:defRPr>
            </a:lvl9pPr>
          </a:lstStyle>
          <a:p>
            <a:endParaRPr/>
          </a:p>
        </p:txBody>
      </p:sp>
      <p:sp>
        <p:nvSpPr>
          <p:cNvPr id="62" name="Google Shape;62;p3"/>
          <p:cNvSpPr txBox="1">
            <a:spLocks noGrp="1"/>
          </p:cNvSpPr>
          <p:nvPr>
            <p:ph type="subTitle" idx="1"/>
          </p:nvPr>
        </p:nvSpPr>
        <p:spPr>
          <a:xfrm>
            <a:off x="2014575" y="2611454"/>
            <a:ext cx="5114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7198A9"/>
              </a:buClr>
              <a:buSzPts val="1400"/>
              <a:buNone/>
              <a:defRPr sz="1400">
                <a:solidFill>
                  <a:srgbClr val="7198A9"/>
                </a:solidFill>
              </a:defRPr>
            </a:lvl1pPr>
            <a:lvl2pPr lvl="1" algn="ctr" rtl="0">
              <a:spcBef>
                <a:spcPts val="0"/>
              </a:spcBef>
              <a:spcAft>
                <a:spcPts val="0"/>
              </a:spcAft>
              <a:buClr>
                <a:srgbClr val="7198A9"/>
              </a:buClr>
              <a:buSzPts val="1400"/>
              <a:buNone/>
              <a:defRPr sz="1400">
                <a:solidFill>
                  <a:srgbClr val="7198A9"/>
                </a:solidFill>
              </a:defRPr>
            </a:lvl2pPr>
            <a:lvl3pPr lvl="2" algn="ctr" rtl="0">
              <a:spcBef>
                <a:spcPts val="0"/>
              </a:spcBef>
              <a:spcAft>
                <a:spcPts val="0"/>
              </a:spcAft>
              <a:buClr>
                <a:srgbClr val="7198A9"/>
              </a:buClr>
              <a:buSzPts val="1400"/>
              <a:buNone/>
              <a:defRPr sz="1400">
                <a:solidFill>
                  <a:srgbClr val="7198A9"/>
                </a:solidFill>
              </a:defRPr>
            </a:lvl3pPr>
            <a:lvl4pPr lvl="3" algn="ctr" rtl="0">
              <a:spcBef>
                <a:spcPts val="0"/>
              </a:spcBef>
              <a:spcAft>
                <a:spcPts val="0"/>
              </a:spcAft>
              <a:buClr>
                <a:srgbClr val="7198A9"/>
              </a:buClr>
              <a:buSzPts val="1400"/>
              <a:buNone/>
              <a:defRPr sz="1400">
                <a:solidFill>
                  <a:srgbClr val="7198A9"/>
                </a:solidFill>
              </a:defRPr>
            </a:lvl4pPr>
            <a:lvl5pPr lvl="4" algn="ctr" rtl="0">
              <a:spcBef>
                <a:spcPts val="0"/>
              </a:spcBef>
              <a:spcAft>
                <a:spcPts val="0"/>
              </a:spcAft>
              <a:buClr>
                <a:srgbClr val="7198A9"/>
              </a:buClr>
              <a:buSzPts val="1400"/>
              <a:buNone/>
              <a:defRPr sz="1400">
                <a:solidFill>
                  <a:srgbClr val="7198A9"/>
                </a:solidFill>
              </a:defRPr>
            </a:lvl5pPr>
            <a:lvl6pPr lvl="5" algn="ctr" rtl="0">
              <a:spcBef>
                <a:spcPts val="0"/>
              </a:spcBef>
              <a:spcAft>
                <a:spcPts val="0"/>
              </a:spcAft>
              <a:buClr>
                <a:srgbClr val="7198A9"/>
              </a:buClr>
              <a:buSzPts val="1400"/>
              <a:buNone/>
              <a:defRPr sz="1400">
                <a:solidFill>
                  <a:srgbClr val="7198A9"/>
                </a:solidFill>
              </a:defRPr>
            </a:lvl6pPr>
            <a:lvl7pPr lvl="6" algn="ctr" rtl="0">
              <a:spcBef>
                <a:spcPts val="0"/>
              </a:spcBef>
              <a:spcAft>
                <a:spcPts val="0"/>
              </a:spcAft>
              <a:buClr>
                <a:srgbClr val="7198A9"/>
              </a:buClr>
              <a:buSzPts val="1400"/>
              <a:buNone/>
              <a:defRPr sz="1400">
                <a:solidFill>
                  <a:srgbClr val="7198A9"/>
                </a:solidFill>
              </a:defRPr>
            </a:lvl7pPr>
            <a:lvl8pPr lvl="7" algn="ctr" rtl="0">
              <a:spcBef>
                <a:spcPts val="0"/>
              </a:spcBef>
              <a:spcAft>
                <a:spcPts val="0"/>
              </a:spcAft>
              <a:buClr>
                <a:srgbClr val="7198A9"/>
              </a:buClr>
              <a:buSzPts val="1400"/>
              <a:buNone/>
              <a:defRPr sz="1400">
                <a:solidFill>
                  <a:srgbClr val="7198A9"/>
                </a:solidFill>
              </a:defRPr>
            </a:lvl8pPr>
            <a:lvl9pPr lvl="8" algn="ctr" rtl="0">
              <a:spcBef>
                <a:spcPts val="0"/>
              </a:spcBef>
              <a:spcAft>
                <a:spcPts val="0"/>
              </a:spcAft>
              <a:buClr>
                <a:srgbClr val="7198A9"/>
              </a:buClr>
              <a:buSzPts val="1400"/>
              <a:buNone/>
              <a:defRPr sz="1400">
                <a:solidFill>
                  <a:srgbClr val="7198A9"/>
                </a:solidFill>
              </a:defRPr>
            </a:lvl9pPr>
          </a:lstStyle>
          <a:p>
            <a:endParaRPr/>
          </a:p>
        </p:txBody>
      </p:sp>
      <p:sp>
        <p:nvSpPr>
          <p:cNvPr id="63" name="Google Shape;63;p3"/>
          <p:cNvSpPr/>
          <p:nvPr/>
        </p:nvSpPr>
        <p:spPr>
          <a:xfrm>
            <a:off x="5072818" y="4615401"/>
            <a:ext cx="518700" cy="5187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4"/>
        <p:cNvGrpSpPr/>
        <p:nvPr/>
      </p:nvGrpSpPr>
      <p:grpSpPr>
        <a:xfrm>
          <a:off x="0" y="0"/>
          <a:ext cx="0" cy="0"/>
          <a:chOff x="0" y="0"/>
          <a:chExt cx="0" cy="0"/>
        </a:xfrm>
      </p:grpSpPr>
      <p:pic>
        <p:nvPicPr>
          <p:cNvPr id="65" name="Google Shape;65;p4" descr="Death_to_stock_communicate_hands_10.jpg"/>
          <p:cNvPicPr preferRelativeResize="0"/>
          <p:nvPr/>
        </p:nvPicPr>
        <p:blipFill>
          <a:blip r:embed="rId2">
            <a:alphaModFix/>
          </a:blip>
          <a:stretch>
            <a:fillRect/>
          </a:stretch>
        </p:blipFill>
        <p:spPr>
          <a:xfrm>
            <a:off x="-3550" y="995050"/>
            <a:ext cx="1037700" cy="1037700"/>
          </a:xfrm>
          <a:prstGeom prst="rect">
            <a:avLst/>
          </a:prstGeom>
          <a:noFill/>
          <a:ln>
            <a:noFill/>
          </a:ln>
        </p:spPr>
      </p:pic>
      <p:pic>
        <p:nvPicPr>
          <p:cNvPr id="66" name="Google Shape;66;p4" descr="DeathtoStock_Simplify2.jpg"/>
          <p:cNvPicPr preferRelativeResize="0"/>
          <p:nvPr/>
        </p:nvPicPr>
        <p:blipFill>
          <a:blip r:embed="rId3">
            <a:alphaModFix/>
          </a:blip>
          <a:stretch>
            <a:fillRect/>
          </a:stretch>
        </p:blipFill>
        <p:spPr>
          <a:xfrm>
            <a:off x="-3550" y="3065725"/>
            <a:ext cx="2077775" cy="2077775"/>
          </a:xfrm>
          <a:prstGeom prst="rect">
            <a:avLst/>
          </a:prstGeom>
          <a:noFill/>
          <a:ln>
            <a:noFill/>
          </a:ln>
        </p:spPr>
      </p:pic>
      <p:sp>
        <p:nvSpPr>
          <p:cNvPr id="67" name="Google Shape;67;p4"/>
          <p:cNvSpPr/>
          <p:nvPr/>
        </p:nvSpPr>
        <p:spPr>
          <a:xfrm>
            <a:off x="8107795" y="3110112"/>
            <a:ext cx="1037700" cy="103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4" descr="DeathtoStock_Wired3.jpg"/>
          <p:cNvPicPr preferRelativeResize="0"/>
          <p:nvPr/>
        </p:nvPicPr>
        <p:blipFill>
          <a:blip r:embed="rId4">
            <a:alphaModFix/>
          </a:blip>
          <a:stretch>
            <a:fillRect/>
          </a:stretch>
        </p:blipFill>
        <p:spPr>
          <a:xfrm>
            <a:off x="7070025" y="1037700"/>
            <a:ext cx="2084475" cy="2084475"/>
          </a:xfrm>
          <a:prstGeom prst="rect">
            <a:avLst/>
          </a:prstGeom>
          <a:noFill/>
          <a:ln>
            <a:noFill/>
          </a:ln>
        </p:spPr>
      </p:pic>
      <p:sp>
        <p:nvSpPr>
          <p:cNvPr id="69" name="Google Shape;69;p4"/>
          <p:cNvSpPr txBox="1">
            <a:spLocks noGrp="1"/>
          </p:cNvSpPr>
          <p:nvPr>
            <p:ph type="body" idx="1"/>
          </p:nvPr>
        </p:nvSpPr>
        <p:spPr>
          <a:xfrm>
            <a:off x="2901375" y="2161800"/>
            <a:ext cx="3341400" cy="819900"/>
          </a:xfrm>
          <a:prstGeom prst="rect">
            <a:avLst/>
          </a:prstGeom>
        </p:spPr>
        <p:txBody>
          <a:bodyPr spcFirstLastPara="1" wrap="square" lIns="91425" tIns="91425" rIns="91425" bIns="91425" anchor="ctr" anchorCtr="0">
            <a:noAutofit/>
          </a:bodyPr>
          <a:lstStyle>
            <a:lvl1pPr marL="457200" lvl="0" indent="-330200" algn="ctr" rtl="0">
              <a:spcBef>
                <a:spcPts val="600"/>
              </a:spcBef>
              <a:spcAft>
                <a:spcPts val="0"/>
              </a:spcAft>
              <a:buSzPts val="1600"/>
              <a:buFont typeface="Arvo"/>
              <a:buChar char="■"/>
              <a:defRPr i="1">
                <a:latin typeface="Arvo"/>
                <a:ea typeface="Arvo"/>
                <a:cs typeface="Arvo"/>
                <a:sym typeface="Arvo"/>
              </a:defRPr>
            </a:lvl1pPr>
            <a:lvl2pPr marL="914400" lvl="1" indent="-330200" algn="ctr" rtl="0">
              <a:spcBef>
                <a:spcPts val="0"/>
              </a:spcBef>
              <a:spcAft>
                <a:spcPts val="0"/>
              </a:spcAft>
              <a:buSzPts val="1600"/>
              <a:buFont typeface="Arvo"/>
              <a:buChar char="□"/>
              <a:defRPr i="1">
                <a:latin typeface="Arvo"/>
                <a:ea typeface="Arvo"/>
                <a:cs typeface="Arvo"/>
                <a:sym typeface="Arvo"/>
              </a:defRPr>
            </a:lvl2pPr>
            <a:lvl3pPr marL="1371600" lvl="2" indent="-330200" algn="ctr" rtl="0">
              <a:spcBef>
                <a:spcPts val="0"/>
              </a:spcBef>
              <a:spcAft>
                <a:spcPts val="0"/>
              </a:spcAft>
              <a:buSzPts val="1600"/>
              <a:buFont typeface="Arvo"/>
              <a:buChar char="▫"/>
              <a:defRPr i="1">
                <a:latin typeface="Arvo"/>
                <a:ea typeface="Arvo"/>
                <a:cs typeface="Arvo"/>
                <a:sym typeface="Arvo"/>
              </a:defRPr>
            </a:lvl3pPr>
            <a:lvl4pPr marL="1828800" lvl="3" indent="-330200" algn="ctr" rtl="0">
              <a:spcBef>
                <a:spcPts val="0"/>
              </a:spcBef>
              <a:spcAft>
                <a:spcPts val="0"/>
              </a:spcAft>
              <a:buSzPts val="1600"/>
              <a:buFont typeface="Arvo"/>
              <a:buChar char="▫"/>
              <a:defRPr i="1">
                <a:latin typeface="Arvo"/>
                <a:ea typeface="Arvo"/>
                <a:cs typeface="Arvo"/>
                <a:sym typeface="Arvo"/>
              </a:defRPr>
            </a:lvl4pPr>
            <a:lvl5pPr marL="2286000" lvl="4" indent="-330200" algn="ctr" rtl="0">
              <a:spcBef>
                <a:spcPts val="0"/>
              </a:spcBef>
              <a:spcAft>
                <a:spcPts val="0"/>
              </a:spcAft>
              <a:buSzPts val="1600"/>
              <a:buFont typeface="Arvo"/>
              <a:buChar char="○"/>
              <a:defRPr i="1">
                <a:latin typeface="Arvo"/>
                <a:ea typeface="Arvo"/>
                <a:cs typeface="Arvo"/>
                <a:sym typeface="Arvo"/>
              </a:defRPr>
            </a:lvl5pPr>
            <a:lvl6pPr marL="2743200" lvl="5" indent="-330200" algn="ctr" rtl="0">
              <a:spcBef>
                <a:spcPts val="0"/>
              </a:spcBef>
              <a:spcAft>
                <a:spcPts val="0"/>
              </a:spcAft>
              <a:buSzPts val="1600"/>
              <a:buFont typeface="Arvo"/>
              <a:buChar char="■"/>
              <a:defRPr i="1">
                <a:latin typeface="Arvo"/>
                <a:ea typeface="Arvo"/>
                <a:cs typeface="Arvo"/>
                <a:sym typeface="Arvo"/>
              </a:defRPr>
            </a:lvl6pPr>
            <a:lvl7pPr marL="3200400" lvl="6" indent="-330200" algn="ctr" rtl="0">
              <a:spcBef>
                <a:spcPts val="0"/>
              </a:spcBef>
              <a:spcAft>
                <a:spcPts val="0"/>
              </a:spcAft>
              <a:buSzPts val="1600"/>
              <a:buFont typeface="Arvo"/>
              <a:buChar char="●"/>
              <a:defRPr i="1">
                <a:latin typeface="Arvo"/>
                <a:ea typeface="Arvo"/>
                <a:cs typeface="Arvo"/>
                <a:sym typeface="Arvo"/>
              </a:defRPr>
            </a:lvl7pPr>
            <a:lvl8pPr marL="3657600" lvl="7" indent="-330200" algn="ctr" rtl="0">
              <a:spcBef>
                <a:spcPts val="0"/>
              </a:spcBef>
              <a:spcAft>
                <a:spcPts val="0"/>
              </a:spcAft>
              <a:buSzPts val="1600"/>
              <a:buFont typeface="Arvo"/>
              <a:buChar char="○"/>
              <a:defRPr i="1">
                <a:latin typeface="Arvo"/>
                <a:ea typeface="Arvo"/>
                <a:cs typeface="Arvo"/>
                <a:sym typeface="Arvo"/>
              </a:defRPr>
            </a:lvl8pPr>
            <a:lvl9pPr marL="4114800" lvl="8" indent="-330200" algn="ctr">
              <a:spcBef>
                <a:spcPts val="0"/>
              </a:spcBef>
              <a:spcAft>
                <a:spcPts val="0"/>
              </a:spcAft>
              <a:buSzPts val="1600"/>
              <a:buFont typeface="Arvo"/>
              <a:buChar char="■"/>
              <a:defRPr i="1">
                <a:latin typeface="Arvo"/>
                <a:ea typeface="Arvo"/>
                <a:cs typeface="Arvo"/>
                <a:sym typeface="Arvo"/>
              </a:defRPr>
            </a:lvl9pPr>
          </a:lstStyle>
          <a:p>
            <a:endParaRPr/>
          </a:p>
        </p:txBody>
      </p:sp>
      <p:sp>
        <p:nvSpPr>
          <p:cNvPr id="70" name="Google Shape;70;p4"/>
          <p:cNvSpPr/>
          <p:nvPr/>
        </p:nvSpPr>
        <p:spPr>
          <a:xfrm>
            <a:off x="7070023" y="1037701"/>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7070023" y="42"/>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551323" y="-9"/>
            <a:ext cx="518700" cy="51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flipH="1">
            <a:off x="1032727" y="995055"/>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flipH="1">
            <a:off x="-3494" y="2032762"/>
            <a:ext cx="1037700" cy="103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flipH="1">
            <a:off x="1032727" y="3065726"/>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flipH="1">
            <a:off x="2070428" y="4624791"/>
            <a:ext cx="518700" cy="51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flipH="1">
            <a:off x="1551734" y="151404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 name="Google Shape;78;p4" descr="Death_to_stock_communicate_hands_2.jpg"/>
          <p:cNvPicPr preferRelativeResize="0"/>
          <p:nvPr/>
        </p:nvPicPr>
        <p:blipFill>
          <a:blip r:embed="rId5">
            <a:alphaModFix/>
          </a:blip>
          <a:stretch>
            <a:fillRect/>
          </a:stretch>
        </p:blipFill>
        <p:spPr>
          <a:xfrm>
            <a:off x="8107734" y="-5"/>
            <a:ext cx="1037815" cy="1037813"/>
          </a:xfrm>
          <a:prstGeom prst="rect">
            <a:avLst/>
          </a:prstGeom>
          <a:noFill/>
          <a:ln>
            <a:noFill/>
          </a:ln>
        </p:spPr>
      </p:pic>
      <p:grpSp>
        <p:nvGrpSpPr>
          <p:cNvPr id="79" name="Google Shape;79;p4"/>
          <p:cNvGrpSpPr/>
          <p:nvPr/>
        </p:nvGrpSpPr>
        <p:grpSpPr>
          <a:xfrm>
            <a:off x="1310132" y="3331424"/>
            <a:ext cx="482890" cy="506303"/>
            <a:chOff x="5961125" y="1623900"/>
            <a:chExt cx="427450" cy="448175"/>
          </a:xfrm>
        </p:grpSpPr>
        <p:sp>
          <p:nvSpPr>
            <p:cNvPr id="80" name="Google Shape;80;p4"/>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4"/>
          <p:cNvSpPr/>
          <p:nvPr/>
        </p:nvSpPr>
        <p:spPr>
          <a:xfrm>
            <a:off x="7349050" y="1316724"/>
            <a:ext cx="479648" cy="47964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txBox="1">
            <a:spLocks noGrp="1"/>
          </p:cNvSpPr>
          <p:nvPr>
            <p:ph type="sldNum" idx="12"/>
          </p:nvPr>
        </p:nvSpPr>
        <p:spPr>
          <a:xfrm>
            <a:off x="4312650" y="4624800"/>
            <a:ext cx="518700" cy="518700"/>
          </a:xfrm>
          <a:prstGeom prst="rect">
            <a:avLst/>
          </a:prstGeom>
        </p:spPr>
        <p:txBody>
          <a:bodyPr spcFirstLastPara="1" wrap="square" lIns="91425" tIns="91425" rIns="91425" bIns="91425" anchor="ctr" anchorCtr="0">
            <a:noAutofit/>
          </a:bodyPr>
          <a:lstStyle>
            <a:lvl1pPr lvl="0" algn="ctr" rtl="0">
              <a:buNone/>
              <a:defRPr sz="1000">
                <a:solidFill>
                  <a:srgbClr val="7198A9"/>
                </a:solidFill>
                <a:latin typeface="Arvo"/>
                <a:ea typeface="Arvo"/>
                <a:cs typeface="Arvo"/>
                <a:sym typeface="Arvo"/>
              </a:defRPr>
            </a:lvl1pPr>
            <a:lvl2pPr lvl="1" algn="ctr" rtl="0">
              <a:buNone/>
              <a:defRPr sz="1000">
                <a:solidFill>
                  <a:srgbClr val="7198A9"/>
                </a:solidFill>
                <a:latin typeface="Arvo"/>
                <a:ea typeface="Arvo"/>
                <a:cs typeface="Arvo"/>
                <a:sym typeface="Arvo"/>
              </a:defRPr>
            </a:lvl2pPr>
            <a:lvl3pPr lvl="2" algn="ctr" rtl="0">
              <a:buNone/>
              <a:defRPr sz="1000">
                <a:solidFill>
                  <a:srgbClr val="7198A9"/>
                </a:solidFill>
                <a:latin typeface="Arvo"/>
                <a:ea typeface="Arvo"/>
                <a:cs typeface="Arvo"/>
                <a:sym typeface="Arvo"/>
              </a:defRPr>
            </a:lvl3pPr>
            <a:lvl4pPr lvl="3" algn="ctr" rtl="0">
              <a:buNone/>
              <a:defRPr sz="1000">
                <a:solidFill>
                  <a:srgbClr val="7198A9"/>
                </a:solidFill>
                <a:latin typeface="Arvo"/>
                <a:ea typeface="Arvo"/>
                <a:cs typeface="Arvo"/>
                <a:sym typeface="Arvo"/>
              </a:defRPr>
            </a:lvl4pPr>
            <a:lvl5pPr lvl="4" algn="ctr" rtl="0">
              <a:buNone/>
              <a:defRPr sz="1000">
                <a:solidFill>
                  <a:srgbClr val="7198A9"/>
                </a:solidFill>
                <a:latin typeface="Arvo"/>
                <a:ea typeface="Arvo"/>
                <a:cs typeface="Arvo"/>
                <a:sym typeface="Arvo"/>
              </a:defRPr>
            </a:lvl5pPr>
            <a:lvl6pPr lvl="5" algn="ctr" rtl="0">
              <a:buNone/>
              <a:defRPr sz="1000">
                <a:solidFill>
                  <a:srgbClr val="7198A9"/>
                </a:solidFill>
                <a:latin typeface="Arvo"/>
                <a:ea typeface="Arvo"/>
                <a:cs typeface="Arvo"/>
                <a:sym typeface="Arvo"/>
              </a:defRPr>
            </a:lvl6pPr>
            <a:lvl7pPr lvl="6" algn="ctr" rtl="0">
              <a:buNone/>
              <a:defRPr sz="1000">
                <a:solidFill>
                  <a:srgbClr val="7198A9"/>
                </a:solidFill>
                <a:latin typeface="Arvo"/>
                <a:ea typeface="Arvo"/>
                <a:cs typeface="Arvo"/>
                <a:sym typeface="Arvo"/>
              </a:defRPr>
            </a:lvl7pPr>
            <a:lvl8pPr lvl="7" algn="ctr" rtl="0">
              <a:buNone/>
              <a:defRPr sz="1000">
                <a:solidFill>
                  <a:srgbClr val="7198A9"/>
                </a:solidFill>
                <a:latin typeface="Arvo"/>
                <a:ea typeface="Arvo"/>
                <a:cs typeface="Arvo"/>
                <a:sym typeface="Arvo"/>
              </a:defRPr>
            </a:lvl8pPr>
            <a:lvl9pPr lvl="8" algn="ctr" rtl="0">
              <a:buNone/>
              <a:defRPr sz="1000">
                <a:solidFill>
                  <a:srgbClr val="7198A9"/>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1842475" y="1197075"/>
            <a:ext cx="4115400" cy="6219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
          <p:cNvSpPr txBox="1">
            <a:spLocks noGrp="1"/>
          </p:cNvSpPr>
          <p:nvPr>
            <p:ph type="body" idx="1"/>
          </p:nvPr>
        </p:nvSpPr>
        <p:spPr>
          <a:xfrm>
            <a:off x="1842475" y="1918281"/>
            <a:ext cx="4115400" cy="27027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pic>
        <p:nvPicPr>
          <p:cNvPr id="92" name="Google Shape;92;p5" descr="Death_to_stock_communicate_hands_2.jpg"/>
          <p:cNvPicPr preferRelativeResize="0"/>
          <p:nvPr/>
        </p:nvPicPr>
        <p:blipFill>
          <a:blip r:embed="rId2">
            <a:alphaModFix/>
          </a:blip>
          <a:stretch>
            <a:fillRect/>
          </a:stretch>
        </p:blipFill>
        <p:spPr>
          <a:xfrm>
            <a:off x="8106184" y="2070682"/>
            <a:ext cx="1037815" cy="1037813"/>
          </a:xfrm>
          <a:prstGeom prst="rect">
            <a:avLst/>
          </a:prstGeom>
          <a:noFill/>
          <a:ln>
            <a:noFill/>
          </a:ln>
        </p:spPr>
      </p:pic>
      <p:pic>
        <p:nvPicPr>
          <p:cNvPr id="93" name="Google Shape;93;p5" descr="Death_to_stock_communicate_hands_5.jpg"/>
          <p:cNvPicPr preferRelativeResize="0"/>
          <p:nvPr/>
        </p:nvPicPr>
        <p:blipFill>
          <a:blip r:embed="rId3">
            <a:alphaModFix/>
          </a:blip>
          <a:stretch>
            <a:fillRect/>
          </a:stretch>
        </p:blipFill>
        <p:spPr>
          <a:xfrm>
            <a:off x="7066221" y="9"/>
            <a:ext cx="2077780" cy="2077770"/>
          </a:xfrm>
          <a:prstGeom prst="rect">
            <a:avLst/>
          </a:prstGeom>
          <a:noFill/>
          <a:ln>
            <a:noFill/>
          </a:ln>
        </p:spPr>
      </p:pic>
      <p:sp>
        <p:nvSpPr>
          <p:cNvPr id="94" name="Google Shape;94;p5"/>
          <p:cNvSpPr/>
          <p:nvPr/>
        </p:nvSpPr>
        <p:spPr>
          <a:xfrm>
            <a:off x="7070023" y="2072330"/>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8106245" y="3108512"/>
            <a:ext cx="1037700" cy="103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7070023" y="1"/>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7" y="4105794"/>
            <a:ext cx="1037700" cy="103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0" y="3587097"/>
            <a:ext cx="518700" cy="51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518691" y="410579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6551323" y="-9"/>
            <a:ext cx="518700" cy="51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7587466" y="258374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5"/>
          <p:cNvGrpSpPr/>
          <p:nvPr/>
        </p:nvGrpSpPr>
        <p:grpSpPr>
          <a:xfrm>
            <a:off x="7332942" y="269800"/>
            <a:ext cx="498130" cy="498101"/>
            <a:chOff x="1923675" y="1633650"/>
            <a:chExt cx="436000" cy="435975"/>
          </a:xfrm>
        </p:grpSpPr>
        <p:sp>
          <p:nvSpPr>
            <p:cNvPr id="103" name="Google Shape;103;p5"/>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5"/>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0"/>
        <p:cNvGrpSpPr/>
        <p:nvPr/>
      </p:nvGrpSpPr>
      <p:grpSpPr>
        <a:xfrm>
          <a:off x="0" y="0"/>
          <a:ext cx="0" cy="0"/>
          <a:chOff x="0" y="0"/>
          <a:chExt cx="0" cy="0"/>
        </a:xfrm>
      </p:grpSpPr>
      <p:pic>
        <p:nvPicPr>
          <p:cNvPr id="111" name="Google Shape;111;p6" descr="Death_to_stock_photography_Vibrant-(10-of-10).jpg"/>
          <p:cNvPicPr preferRelativeResize="0"/>
          <p:nvPr/>
        </p:nvPicPr>
        <p:blipFill>
          <a:blip r:embed="rId2">
            <a:alphaModFix/>
          </a:blip>
          <a:stretch>
            <a:fillRect/>
          </a:stretch>
        </p:blipFill>
        <p:spPr>
          <a:xfrm>
            <a:off x="7069775" y="1037700"/>
            <a:ext cx="2070675" cy="2070675"/>
          </a:xfrm>
          <a:prstGeom prst="rect">
            <a:avLst/>
          </a:prstGeom>
          <a:noFill/>
          <a:ln>
            <a:noFill/>
          </a:ln>
        </p:spPr>
      </p:pic>
      <p:sp>
        <p:nvSpPr>
          <p:cNvPr id="112" name="Google Shape;112;p6"/>
          <p:cNvSpPr/>
          <p:nvPr/>
        </p:nvSpPr>
        <p:spPr>
          <a:xfrm>
            <a:off x="7070023" y="2072326"/>
            <a:ext cx="1037700" cy="10377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6" descr="Death_to_stock_photography_Vibrant-(9-of-10).jpg"/>
          <p:cNvPicPr preferRelativeResize="0"/>
          <p:nvPr/>
        </p:nvPicPr>
        <p:blipFill>
          <a:blip r:embed="rId3">
            <a:alphaModFix/>
          </a:blip>
          <a:stretch>
            <a:fillRect/>
          </a:stretch>
        </p:blipFill>
        <p:spPr>
          <a:xfrm>
            <a:off x="8102625" y="0"/>
            <a:ext cx="1037825" cy="1037825"/>
          </a:xfrm>
          <a:prstGeom prst="rect">
            <a:avLst/>
          </a:prstGeom>
          <a:noFill/>
          <a:ln>
            <a:noFill/>
          </a:ln>
        </p:spPr>
      </p:pic>
      <p:sp>
        <p:nvSpPr>
          <p:cNvPr id="114" name="Google Shape;114;p6"/>
          <p:cNvSpPr txBox="1">
            <a:spLocks noGrp="1"/>
          </p:cNvSpPr>
          <p:nvPr>
            <p:ph type="title"/>
          </p:nvPr>
        </p:nvSpPr>
        <p:spPr>
          <a:xfrm>
            <a:off x="1842475" y="1197075"/>
            <a:ext cx="4406400" cy="6219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6"/>
          <p:cNvSpPr txBox="1">
            <a:spLocks noGrp="1"/>
          </p:cNvSpPr>
          <p:nvPr>
            <p:ph type="body" idx="1"/>
          </p:nvPr>
        </p:nvSpPr>
        <p:spPr>
          <a:xfrm>
            <a:off x="1842475" y="1818975"/>
            <a:ext cx="2172900" cy="31068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116" name="Google Shape;116;p6"/>
          <p:cNvSpPr txBox="1">
            <a:spLocks noGrp="1"/>
          </p:cNvSpPr>
          <p:nvPr>
            <p:ph type="body" idx="2"/>
          </p:nvPr>
        </p:nvSpPr>
        <p:spPr>
          <a:xfrm>
            <a:off x="4063136" y="1818975"/>
            <a:ext cx="2185800" cy="31068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117" name="Google Shape;117;p6"/>
          <p:cNvSpPr/>
          <p:nvPr/>
        </p:nvSpPr>
        <p:spPr>
          <a:xfrm>
            <a:off x="8102686" y="3110092"/>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7070032" y="62"/>
            <a:ext cx="1037700" cy="103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 y="4105794"/>
            <a:ext cx="1037700" cy="103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1037700" y="4624497"/>
            <a:ext cx="518700" cy="51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 y="4105791"/>
            <a:ext cx="518700" cy="51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621748" y="4146316"/>
            <a:ext cx="518700" cy="51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8621753" y="3627616"/>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6"/>
          <p:cNvGrpSpPr/>
          <p:nvPr/>
        </p:nvGrpSpPr>
        <p:grpSpPr>
          <a:xfrm>
            <a:off x="7424022" y="2343455"/>
            <a:ext cx="329718" cy="522703"/>
            <a:chOff x="6718575" y="2318625"/>
            <a:chExt cx="256950" cy="407375"/>
          </a:xfrm>
        </p:grpSpPr>
        <p:sp>
          <p:nvSpPr>
            <p:cNvPr id="125" name="Google Shape;125;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6"/>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More space">
  <p:cSld name="TITLE_ONLY_1">
    <p:spTree>
      <p:nvGrpSpPr>
        <p:cNvPr id="1" name="Shape 172"/>
        <p:cNvGrpSpPr/>
        <p:nvPr/>
      </p:nvGrpSpPr>
      <p:grpSpPr>
        <a:xfrm>
          <a:off x="0" y="0"/>
          <a:ext cx="0" cy="0"/>
          <a:chOff x="0" y="0"/>
          <a:chExt cx="0" cy="0"/>
        </a:xfrm>
      </p:grpSpPr>
      <p:pic>
        <p:nvPicPr>
          <p:cNvPr id="173" name="Google Shape;173;p9" descr="Death_to_stock_communicate_hands_10.jpg"/>
          <p:cNvPicPr preferRelativeResize="0"/>
          <p:nvPr/>
        </p:nvPicPr>
        <p:blipFill>
          <a:blip r:embed="rId2">
            <a:alphaModFix/>
          </a:blip>
          <a:stretch>
            <a:fillRect/>
          </a:stretch>
        </p:blipFill>
        <p:spPr>
          <a:xfrm>
            <a:off x="-3550" y="4103425"/>
            <a:ext cx="1037700" cy="1037700"/>
          </a:xfrm>
          <a:prstGeom prst="rect">
            <a:avLst/>
          </a:prstGeom>
          <a:noFill/>
          <a:ln>
            <a:noFill/>
          </a:ln>
        </p:spPr>
      </p:pic>
      <p:sp>
        <p:nvSpPr>
          <p:cNvPr id="174" name="Google Shape;174;p9"/>
          <p:cNvSpPr/>
          <p:nvPr/>
        </p:nvSpPr>
        <p:spPr>
          <a:xfrm>
            <a:off x="8107795" y="1037712"/>
            <a:ext cx="1037700" cy="103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9" descr="DeathtoStock_Wired3.jpg"/>
          <p:cNvPicPr preferRelativeResize="0"/>
          <p:nvPr/>
        </p:nvPicPr>
        <p:blipFill>
          <a:blip r:embed="rId3">
            <a:alphaModFix/>
          </a:blip>
          <a:stretch>
            <a:fillRect/>
          </a:stretch>
        </p:blipFill>
        <p:spPr>
          <a:xfrm>
            <a:off x="8107795" y="-12"/>
            <a:ext cx="1037825" cy="1037825"/>
          </a:xfrm>
          <a:prstGeom prst="rect">
            <a:avLst/>
          </a:prstGeom>
          <a:noFill/>
          <a:ln>
            <a:noFill/>
          </a:ln>
        </p:spPr>
      </p:pic>
      <p:sp>
        <p:nvSpPr>
          <p:cNvPr id="176" name="Google Shape;176;p9"/>
          <p:cNvSpPr/>
          <p:nvPr/>
        </p:nvSpPr>
        <p:spPr>
          <a:xfrm>
            <a:off x="8107724" y="51870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070023" y="42"/>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6551323" y="-9"/>
            <a:ext cx="518700" cy="51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flipH="1">
            <a:off x="-3494" y="3065725"/>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flipH="1">
            <a:off x="1032734" y="4624791"/>
            <a:ext cx="518700" cy="51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8247197" y="658172"/>
            <a:ext cx="239764" cy="23976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txBox="1">
            <a:spLocks noGrp="1"/>
          </p:cNvSpPr>
          <p:nvPr>
            <p:ph type="title"/>
          </p:nvPr>
        </p:nvSpPr>
        <p:spPr>
          <a:xfrm>
            <a:off x="427075" y="662225"/>
            <a:ext cx="4115400" cy="375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9"/>
          <p:cNvSpPr/>
          <p:nvPr/>
        </p:nvSpPr>
        <p:spPr>
          <a:xfrm>
            <a:off x="9" y="4624800"/>
            <a:ext cx="10326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07"/>
        <p:cNvGrpSpPr/>
        <p:nvPr/>
      </p:nvGrpSpPr>
      <p:grpSpPr>
        <a:xfrm>
          <a:off x="0" y="0"/>
          <a:ext cx="0" cy="0"/>
          <a:chOff x="0" y="0"/>
          <a:chExt cx="0" cy="0"/>
        </a:xfrm>
      </p:grpSpPr>
      <p:pic>
        <p:nvPicPr>
          <p:cNvPr id="208" name="Google Shape;208;p11" descr="Death_to_stock_communicate_hands_2.jpg"/>
          <p:cNvPicPr preferRelativeResize="0"/>
          <p:nvPr/>
        </p:nvPicPr>
        <p:blipFill>
          <a:blip r:embed="rId2">
            <a:alphaModFix/>
          </a:blip>
          <a:stretch>
            <a:fillRect/>
          </a:stretch>
        </p:blipFill>
        <p:spPr>
          <a:xfrm>
            <a:off x="8213282" y="1857008"/>
            <a:ext cx="930717" cy="930717"/>
          </a:xfrm>
          <a:prstGeom prst="rect">
            <a:avLst/>
          </a:prstGeom>
          <a:noFill/>
          <a:ln>
            <a:noFill/>
          </a:ln>
        </p:spPr>
      </p:pic>
      <p:pic>
        <p:nvPicPr>
          <p:cNvPr id="209" name="Google Shape;209;p11" descr="Death_to_stock_communicate_hands_5.jpg"/>
          <p:cNvPicPr preferRelativeResize="0"/>
          <p:nvPr/>
        </p:nvPicPr>
        <p:blipFill>
          <a:blip r:embed="rId3">
            <a:alphaModFix/>
          </a:blip>
          <a:stretch>
            <a:fillRect/>
          </a:stretch>
        </p:blipFill>
        <p:spPr>
          <a:xfrm>
            <a:off x="7280639" y="16"/>
            <a:ext cx="1863360" cy="1863358"/>
          </a:xfrm>
          <a:prstGeom prst="rect">
            <a:avLst/>
          </a:prstGeom>
          <a:noFill/>
          <a:ln>
            <a:noFill/>
          </a:ln>
        </p:spPr>
      </p:pic>
      <p:sp>
        <p:nvSpPr>
          <p:cNvPr id="210" name="Google Shape;210;p11"/>
          <p:cNvSpPr/>
          <p:nvPr/>
        </p:nvSpPr>
        <p:spPr>
          <a:xfrm>
            <a:off x="7284049" y="1858486"/>
            <a:ext cx="930600" cy="930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8213336" y="2787740"/>
            <a:ext cx="930600" cy="930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7284049" y="9"/>
            <a:ext cx="930600" cy="930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6" y="4212884"/>
            <a:ext cx="930600" cy="930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0" y="3747713"/>
            <a:ext cx="465300" cy="465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465164" y="4212881"/>
            <a:ext cx="465300" cy="4653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6818876" y="-1"/>
            <a:ext cx="465300" cy="465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7748094" y="2317122"/>
            <a:ext cx="465300" cy="4653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1"/>
          <p:cNvGrpSpPr/>
          <p:nvPr/>
        </p:nvGrpSpPr>
        <p:grpSpPr>
          <a:xfrm>
            <a:off x="7519838" y="241965"/>
            <a:ext cx="446726" cy="446700"/>
            <a:chOff x="1923675" y="1633650"/>
            <a:chExt cx="436000" cy="435975"/>
          </a:xfrm>
        </p:grpSpPr>
        <p:sp>
          <p:nvSpPr>
            <p:cNvPr id="219" name="Google Shape;219;p1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11"/>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3">
  <p:cSld name="BLANK_1_1">
    <p:spTree>
      <p:nvGrpSpPr>
        <p:cNvPr id="1" name="Shape 247"/>
        <p:cNvGrpSpPr/>
        <p:nvPr/>
      </p:nvGrpSpPr>
      <p:grpSpPr>
        <a:xfrm>
          <a:off x="0" y="0"/>
          <a:ext cx="0" cy="0"/>
          <a:chOff x="0" y="0"/>
          <a:chExt cx="0" cy="0"/>
        </a:xfrm>
      </p:grpSpPr>
      <p:pic>
        <p:nvPicPr>
          <p:cNvPr id="248" name="Google Shape;248;p13" descr="DeathtoStock_Clementine10.jpg"/>
          <p:cNvPicPr preferRelativeResize="0"/>
          <p:nvPr/>
        </p:nvPicPr>
        <p:blipFill>
          <a:blip r:embed="rId2">
            <a:alphaModFix/>
          </a:blip>
          <a:stretch>
            <a:fillRect/>
          </a:stretch>
        </p:blipFill>
        <p:spPr>
          <a:xfrm>
            <a:off x="7277752" y="1861709"/>
            <a:ext cx="933085" cy="933088"/>
          </a:xfrm>
          <a:prstGeom prst="rect">
            <a:avLst/>
          </a:prstGeom>
          <a:noFill/>
          <a:ln>
            <a:noFill/>
          </a:ln>
        </p:spPr>
      </p:pic>
      <p:pic>
        <p:nvPicPr>
          <p:cNvPr id="249" name="Google Shape;249;p13" descr="Death_to_stock_communicate_hands_9-.jpg"/>
          <p:cNvPicPr preferRelativeResize="0"/>
          <p:nvPr/>
        </p:nvPicPr>
        <p:blipFill>
          <a:blip r:embed="rId3">
            <a:alphaModFix/>
          </a:blip>
          <a:stretch>
            <a:fillRect/>
          </a:stretch>
        </p:blipFill>
        <p:spPr>
          <a:xfrm>
            <a:off x="7275841" y="8"/>
            <a:ext cx="1868082" cy="1868085"/>
          </a:xfrm>
          <a:prstGeom prst="rect">
            <a:avLst/>
          </a:prstGeom>
          <a:noFill/>
          <a:ln>
            <a:noFill/>
          </a:ln>
        </p:spPr>
      </p:pic>
      <p:sp>
        <p:nvSpPr>
          <p:cNvPr id="250" name="Google Shape;250;p13"/>
          <p:cNvSpPr/>
          <p:nvPr/>
        </p:nvSpPr>
        <p:spPr>
          <a:xfrm>
            <a:off x="6344788" y="12"/>
            <a:ext cx="933000" cy="933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8210900" y="1862680"/>
            <a:ext cx="933000" cy="93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8210893" y="930219"/>
            <a:ext cx="933000" cy="9330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287" y="3743870"/>
            <a:ext cx="933000" cy="933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293" y="4676847"/>
            <a:ext cx="466500" cy="46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01" y="3743867"/>
            <a:ext cx="466500" cy="4665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8677502" y="2798991"/>
            <a:ext cx="466500" cy="466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7277744" y="0"/>
            <a:ext cx="466500" cy="4665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3"/>
          <p:cNvGrpSpPr/>
          <p:nvPr/>
        </p:nvGrpSpPr>
        <p:grpSpPr>
          <a:xfrm>
            <a:off x="8431833" y="1151245"/>
            <a:ext cx="490565" cy="490565"/>
            <a:chOff x="5941025" y="3634400"/>
            <a:chExt cx="467650" cy="467650"/>
          </a:xfrm>
        </p:grpSpPr>
        <p:sp>
          <p:nvSpPr>
            <p:cNvPr id="259" name="Google Shape;259;p13"/>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13"/>
          <p:cNvSpPr txBox="1">
            <a:spLocks noGrp="1"/>
          </p:cNvSpPr>
          <p:nvPr>
            <p:ph type="sldNum" idx="12"/>
          </p:nvPr>
        </p:nvSpPr>
        <p:spPr>
          <a:xfrm>
            <a:off x="0" y="4678200"/>
            <a:ext cx="465300" cy="465300"/>
          </a:xfrm>
          <a:prstGeom prst="rect">
            <a:avLst/>
          </a:prstGeom>
          <a:noFill/>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4">
  <p:cSld name="BLANK_1_1_1">
    <p:spTree>
      <p:nvGrpSpPr>
        <p:cNvPr id="1" name="Shape 266"/>
        <p:cNvGrpSpPr/>
        <p:nvPr/>
      </p:nvGrpSpPr>
      <p:grpSpPr>
        <a:xfrm>
          <a:off x="0" y="0"/>
          <a:ext cx="0" cy="0"/>
          <a:chOff x="0" y="0"/>
          <a:chExt cx="0" cy="0"/>
        </a:xfrm>
      </p:grpSpPr>
      <p:pic>
        <p:nvPicPr>
          <p:cNvPr id="267" name="Google Shape;267;p14" descr="DeathtoStock_Simplify3.jpg"/>
          <p:cNvPicPr preferRelativeResize="0"/>
          <p:nvPr/>
        </p:nvPicPr>
        <p:blipFill>
          <a:blip r:embed="rId2">
            <a:alphaModFix/>
          </a:blip>
          <a:stretch>
            <a:fillRect/>
          </a:stretch>
        </p:blipFill>
        <p:spPr>
          <a:xfrm>
            <a:off x="8208905" y="-1"/>
            <a:ext cx="935025" cy="935025"/>
          </a:xfrm>
          <a:prstGeom prst="rect">
            <a:avLst/>
          </a:prstGeom>
          <a:noFill/>
          <a:ln>
            <a:noFill/>
          </a:ln>
        </p:spPr>
      </p:pic>
      <p:pic>
        <p:nvPicPr>
          <p:cNvPr id="268" name="Google Shape;268;p14" descr="Death_to_stock_communicate_hands_4.jpg"/>
          <p:cNvPicPr preferRelativeResize="0"/>
          <p:nvPr/>
        </p:nvPicPr>
        <p:blipFill>
          <a:blip r:embed="rId3">
            <a:alphaModFix/>
          </a:blip>
          <a:stretch>
            <a:fillRect/>
          </a:stretch>
        </p:blipFill>
        <p:spPr>
          <a:xfrm>
            <a:off x="7271786" y="1865793"/>
            <a:ext cx="1872187" cy="1872190"/>
          </a:xfrm>
          <a:prstGeom prst="rect">
            <a:avLst/>
          </a:prstGeom>
          <a:noFill/>
          <a:ln>
            <a:noFill/>
          </a:ln>
        </p:spPr>
      </p:pic>
      <p:sp>
        <p:nvSpPr>
          <p:cNvPr id="269" name="Google Shape;269;p14"/>
          <p:cNvSpPr/>
          <p:nvPr/>
        </p:nvSpPr>
        <p:spPr>
          <a:xfrm>
            <a:off x="7275209" y="4"/>
            <a:ext cx="935100" cy="935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208899" y="935036"/>
            <a:ext cx="935100" cy="935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7275209" y="2795481"/>
            <a:ext cx="935100" cy="9351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13" y="4208474"/>
            <a:ext cx="935100" cy="935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935032" y="4208477"/>
            <a:ext cx="467400" cy="467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1" y="4676119"/>
            <a:ext cx="467400" cy="4674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7741458" y="935017"/>
            <a:ext cx="467400" cy="46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8676589" y="467639"/>
            <a:ext cx="467400" cy="4674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7689536" y="3100148"/>
            <a:ext cx="410309" cy="37325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flipH="1">
            <a:off x="7385585" y="3052605"/>
            <a:ext cx="273000" cy="248322"/>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 y="4624800"/>
            <a:ext cx="518700" cy="5187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Arvo"/>
                <a:ea typeface="Arvo"/>
                <a:cs typeface="Arvo"/>
                <a:sym typeface="Arvo"/>
              </a:defRPr>
            </a:lvl1pPr>
            <a:lvl2pPr lvl="1" algn="ctr">
              <a:buNone/>
              <a:defRPr sz="1000">
                <a:solidFill>
                  <a:srgbClr val="FFFFFF"/>
                </a:solidFill>
                <a:latin typeface="Arvo"/>
                <a:ea typeface="Arvo"/>
                <a:cs typeface="Arvo"/>
                <a:sym typeface="Arvo"/>
              </a:defRPr>
            </a:lvl2pPr>
            <a:lvl3pPr lvl="2" algn="ctr">
              <a:buNone/>
              <a:defRPr sz="1000">
                <a:solidFill>
                  <a:srgbClr val="FFFFFF"/>
                </a:solidFill>
                <a:latin typeface="Arvo"/>
                <a:ea typeface="Arvo"/>
                <a:cs typeface="Arvo"/>
                <a:sym typeface="Arvo"/>
              </a:defRPr>
            </a:lvl3pPr>
            <a:lvl4pPr lvl="3" algn="ctr">
              <a:buNone/>
              <a:defRPr sz="1000">
                <a:solidFill>
                  <a:srgbClr val="FFFFFF"/>
                </a:solidFill>
                <a:latin typeface="Arvo"/>
                <a:ea typeface="Arvo"/>
                <a:cs typeface="Arvo"/>
                <a:sym typeface="Arvo"/>
              </a:defRPr>
            </a:lvl4pPr>
            <a:lvl5pPr lvl="4" algn="ctr">
              <a:buNone/>
              <a:defRPr sz="1000">
                <a:solidFill>
                  <a:srgbClr val="FFFFFF"/>
                </a:solidFill>
                <a:latin typeface="Arvo"/>
                <a:ea typeface="Arvo"/>
                <a:cs typeface="Arvo"/>
                <a:sym typeface="Arvo"/>
              </a:defRPr>
            </a:lvl5pPr>
            <a:lvl6pPr lvl="5" algn="ctr">
              <a:buNone/>
              <a:defRPr sz="1000">
                <a:solidFill>
                  <a:srgbClr val="FFFFFF"/>
                </a:solidFill>
                <a:latin typeface="Arvo"/>
                <a:ea typeface="Arvo"/>
                <a:cs typeface="Arvo"/>
                <a:sym typeface="Arvo"/>
              </a:defRPr>
            </a:lvl6pPr>
            <a:lvl7pPr lvl="6" algn="ctr">
              <a:buNone/>
              <a:defRPr sz="1000">
                <a:solidFill>
                  <a:srgbClr val="FFFFFF"/>
                </a:solidFill>
                <a:latin typeface="Arvo"/>
                <a:ea typeface="Arvo"/>
                <a:cs typeface="Arvo"/>
                <a:sym typeface="Arvo"/>
              </a:defRPr>
            </a:lvl7pPr>
            <a:lvl8pPr lvl="7" algn="ctr">
              <a:buNone/>
              <a:defRPr sz="1000">
                <a:solidFill>
                  <a:srgbClr val="FFFFFF"/>
                </a:solidFill>
                <a:latin typeface="Arvo"/>
                <a:ea typeface="Arvo"/>
                <a:cs typeface="Arvo"/>
                <a:sym typeface="Arvo"/>
              </a:defRPr>
            </a:lvl8pPr>
            <a:lvl9pPr lvl="8" algn="ctr">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1842475" y="1197075"/>
            <a:ext cx="4115400" cy="621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1400"/>
              <a:buFont typeface="Arvo"/>
              <a:buNone/>
              <a:defRPr>
                <a:solidFill>
                  <a:schemeClr val="dk2"/>
                </a:solidFill>
                <a:latin typeface="Arvo"/>
                <a:ea typeface="Arvo"/>
                <a:cs typeface="Arvo"/>
                <a:sym typeface="Arvo"/>
              </a:defRPr>
            </a:lvl1pPr>
            <a:lvl2pPr lvl="1">
              <a:spcBef>
                <a:spcPts val="0"/>
              </a:spcBef>
              <a:spcAft>
                <a:spcPts val="0"/>
              </a:spcAft>
              <a:buClr>
                <a:schemeClr val="dk2"/>
              </a:buClr>
              <a:buSzPts val="1400"/>
              <a:buFont typeface="Arvo"/>
              <a:buNone/>
              <a:defRPr>
                <a:solidFill>
                  <a:schemeClr val="dk2"/>
                </a:solidFill>
                <a:latin typeface="Arvo"/>
                <a:ea typeface="Arvo"/>
                <a:cs typeface="Arvo"/>
                <a:sym typeface="Arvo"/>
              </a:defRPr>
            </a:lvl2pPr>
            <a:lvl3pPr lvl="2">
              <a:spcBef>
                <a:spcPts val="0"/>
              </a:spcBef>
              <a:spcAft>
                <a:spcPts val="0"/>
              </a:spcAft>
              <a:buClr>
                <a:schemeClr val="dk2"/>
              </a:buClr>
              <a:buSzPts val="1400"/>
              <a:buFont typeface="Arvo"/>
              <a:buNone/>
              <a:defRPr>
                <a:solidFill>
                  <a:schemeClr val="dk2"/>
                </a:solidFill>
                <a:latin typeface="Arvo"/>
                <a:ea typeface="Arvo"/>
                <a:cs typeface="Arvo"/>
                <a:sym typeface="Arvo"/>
              </a:defRPr>
            </a:lvl3pPr>
            <a:lvl4pPr lvl="3">
              <a:spcBef>
                <a:spcPts val="0"/>
              </a:spcBef>
              <a:spcAft>
                <a:spcPts val="0"/>
              </a:spcAft>
              <a:buClr>
                <a:schemeClr val="dk2"/>
              </a:buClr>
              <a:buSzPts val="1400"/>
              <a:buFont typeface="Arvo"/>
              <a:buNone/>
              <a:defRPr>
                <a:solidFill>
                  <a:schemeClr val="dk2"/>
                </a:solidFill>
                <a:latin typeface="Arvo"/>
                <a:ea typeface="Arvo"/>
                <a:cs typeface="Arvo"/>
                <a:sym typeface="Arvo"/>
              </a:defRPr>
            </a:lvl4pPr>
            <a:lvl5pPr lvl="4">
              <a:spcBef>
                <a:spcPts val="0"/>
              </a:spcBef>
              <a:spcAft>
                <a:spcPts val="0"/>
              </a:spcAft>
              <a:buClr>
                <a:schemeClr val="dk2"/>
              </a:buClr>
              <a:buSzPts val="1400"/>
              <a:buFont typeface="Arvo"/>
              <a:buNone/>
              <a:defRPr>
                <a:solidFill>
                  <a:schemeClr val="dk2"/>
                </a:solidFill>
                <a:latin typeface="Arvo"/>
                <a:ea typeface="Arvo"/>
                <a:cs typeface="Arvo"/>
                <a:sym typeface="Arvo"/>
              </a:defRPr>
            </a:lvl5pPr>
            <a:lvl6pPr lvl="5">
              <a:spcBef>
                <a:spcPts val="0"/>
              </a:spcBef>
              <a:spcAft>
                <a:spcPts val="0"/>
              </a:spcAft>
              <a:buClr>
                <a:schemeClr val="dk2"/>
              </a:buClr>
              <a:buSzPts val="1400"/>
              <a:buFont typeface="Arvo"/>
              <a:buNone/>
              <a:defRPr>
                <a:solidFill>
                  <a:schemeClr val="dk2"/>
                </a:solidFill>
                <a:latin typeface="Arvo"/>
                <a:ea typeface="Arvo"/>
                <a:cs typeface="Arvo"/>
                <a:sym typeface="Arvo"/>
              </a:defRPr>
            </a:lvl6pPr>
            <a:lvl7pPr lvl="6">
              <a:spcBef>
                <a:spcPts val="0"/>
              </a:spcBef>
              <a:spcAft>
                <a:spcPts val="0"/>
              </a:spcAft>
              <a:buClr>
                <a:schemeClr val="dk2"/>
              </a:buClr>
              <a:buSzPts val="1400"/>
              <a:buFont typeface="Arvo"/>
              <a:buNone/>
              <a:defRPr>
                <a:solidFill>
                  <a:schemeClr val="dk2"/>
                </a:solidFill>
                <a:latin typeface="Arvo"/>
                <a:ea typeface="Arvo"/>
                <a:cs typeface="Arvo"/>
                <a:sym typeface="Arvo"/>
              </a:defRPr>
            </a:lvl7pPr>
            <a:lvl8pPr lvl="7">
              <a:spcBef>
                <a:spcPts val="0"/>
              </a:spcBef>
              <a:spcAft>
                <a:spcPts val="0"/>
              </a:spcAft>
              <a:buClr>
                <a:schemeClr val="dk2"/>
              </a:buClr>
              <a:buSzPts val="1400"/>
              <a:buFont typeface="Arvo"/>
              <a:buNone/>
              <a:defRPr>
                <a:solidFill>
                  <a:schemeClr val="dk2"/>
                </a:solidFill>
                <a:latin typeface="Arvo"/>
                <a:ea typeface="Arvo"/>
                <a:cs typeface="Arvo"/>
                <a:sym typeface="Arvo"/>
              </a:defRPr>
            </a:lvl8pPr>
            <a:lvl9pPr lvl="8">
              <a:spcBef>
                <a:spcPts val="0"/>
              </a:spcBef>
              <a:spcAft>
                <a:spcPts val="0"/>
              </a:spcAft>
              <a:buClr>
                <a:schemeClr val="dk2"/>
              </a:buClr>
              <a:buSzPts val="1400"/>
              <a:buFont typeface="Arvo"/>
              <a:buNone/>
              <a:defRPr>
                <a:solidFill>
                  <a:schemeClr val="dk2"/>
                </a:solidFill>
                <a:latin typeface="Arvo"/>
                <a:ea typeface="Arvo"/>
                <a:cs typeface="Arvo"/>
                <a:sym typeface="Arvo"/>
              </a:defRPr>
            </a:lvl9pPr>
          </a:lstStyle>
          <a:p>
            <a:endParaRPr/>
          </a:p>
        </p:txBody>
      </p:sp>
      <p:sp>
        <p:nvSpPr>
          <p:cNvPr id="8" name="Google Shape;8;p1"/>
          <p:cNvSpPr txBox="1">
            <a:spLocks noGrp="1"/>
          </p:cNvSpPr>
          <p:nvPr>
            <p:ph type="body" idx="1"/>
          </p:nvPr>
        </p:nvSpPr>
        <p:spPr>
          <a:xfrm>
            <a:off x="1842475" y="1918281"/>
            <a:ext cx="4115400" cy="27027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chemeClr val="accent5"/>
              </a:buClr>
              <a:buSzPts val="1600"/>
              <a:buFont typeface="Muli"/>
              <a:buChar char="■"/>
              <a:defRPr sz="1600">
                <a:solidFill>
                  <a:schemeClr val="dk1"/>
                </a:solidFill>
                <a:latin typeface="Muli"/>
                <a:ea typeface="Muli"/>
                <a:cs typeface="Muli"/>
                <a:sym typeface="Muli"/>
              </a:defRPr>
            </a:lvl1pPr>
            <a:lvl2pPr marL="914400" lvl="1" indent="-330200">
              <a:spcBef>
                <a:spcPts val="0"/>
              </a:spcBef>
              <a:spcAft>
                <a:spcPts val="0"/>
              </a:spcAft>
              <a:buClr>
                <a:schemeClr val="accent5"/>
              </a:buClr>
              <a:buSzPts val="1600"/>
              <a:buFont typeface="Muli"/>
              <a:buChar char="□"/>
              <a:defRPr sz="1600">
                <a:solidFill>
                  <a:schemeClr val="dk1"/>
                </a:solidFill>
                <a:latin typeface="Muli"/>
                <a:ea typeface="Muli"/>
                <a:cs typeface="Muli"/>
                <a:sym typeface="Muli"/>
              </a:defRPr>
            </a:lvl2pPr>
            <a:lvl3pPr marL="1371600" lvl="2" indent="-330200">
              <a:spcBef>
                <a:spcPts val="0"/>
              </a:spcBef>
              <a:spcAft>
                <a:spcPts val="0"/>
              </a:spcAft>
              <a:buClr>
                <a:schemeClr val="accent5"/>
              </a:buClr>
              <a:buSzPts val="1600"/>
              <a:buFont typeface="Muli"/>
              <a:buChar char="▫"/>
              <a:defRPr sz="1600">
                <a:solidFill>
                  <a:schemeClr val="dk1"/>
                </a:solidFill>
                <a:latin typeface="Muli"/>
                <a:ea typeface="Muli"/>
                <a:cs typeface="Muli"/>
                <a:sym typeface="Muli"/>
              </a:defRPr>
            </a:lvl3pPr>
            <a:lvl4pPr marL="1828800" lvl="3"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4pPr>
            <a:lvl5pPr marL="2286000" lvl="4"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5pPr>
            <a:lvl6pPr marL="2743200" lvl="5"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6pPr>
            <a:lvl7pPr marL="3200400" lvl="6"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7pPr>
            <a:lvl8pPr marL="3657600" lvl="7"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8pPr>
            <a:lvl9pPr marL="4114800" lvl="8"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7" r:id="rId7"/>
    <p:sldLayoutId id="2147483659" r:id="rId8"/>
    <p:sldLayoutId id="2147483660" r:id="rId9"/>
    <p:sldLayoutId id="2147483662" r:id="rId10"/>
    <p:sldLayoutId id="2147483663" r:id="rId11"/>
    <p:sldLayoutId id="2147483664"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5"/>
          <p:cNvSpPr txBox="1">
            <a:spLocks noGrp="1"/>
          </p:cNvSpPr>
          <p:nvPr>
            <p:ph type="ctrTitle"/>
          </p:nvPr>
        </p:nvSpPr>
        <p:spPr>
          <a:xfrm>
            <a:off x="2961550" y="1991825"/>
            <a:ext cx="32208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4000" dirty="0" smtClean="0"/>
              <a:t>Pengantar Organisasi</a:t>
            </a:r>
            <a:endParaRPr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46"/>
          <p:cNvSpPr txBox="1">
            <a:spLocks noGrp="1"/>
          </p:cNvSpPr>
          <p:nvPr>
            <p:ph type="title"/>
          </p:nvPr>
        </p:nvSpPr>
        <p:spPr>
          <a:xfrm>
            <a:off x="755576" y="51470"/>
            <a:ext cx="5472608" cy="375600"/>
          </a:xfrm>
          <a:prstGeom prst="rect">
            <a:avLst/>
          </a:prstGeom>
        </p:spPr>
        <p:txBody>
          <a:bodyPr spcFirstLastPara="1" wrap="square" lIns="0" tIns="0" rIns="0" bIns="0" anchor="b" anchorCtr="0">
            <a:noAutofit/>
          </a:bodyPr>
          <a:lstStyle/>
          <a:p>
            <a:pPr algn="ctr"/>
            <a:r>
              <a:rPr lang="id-ID" sz="2000" b="1" u="sng" dirty="0">
                <a:solidFill>
                  <a:schemeClr val="accent2">
                    <a:lumMod val="75000"/>
                  </a:schemeClr>
                </a:solidFill>
              </a:rPr>
              <a:t>Konsep Organisasi Yang Baik dan Ideal</a:t>
            </a:r>
          </a:p>
        </p:txBody>
      </p:sp>
      <p:sp>
        <p:nvSpPr>
          <p:cNvPr id="693" name="Google Shape;693;p46"/>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694" name="Google Shape;694;p46"/>
          <p:cNvGrpSpPr/>
          <p:nvPr/>
        </p:nvGrpSpPr>
        <p:grpSpPr>
          <a:xfrm>
            <a:off x="44795" y="411510"/>
            <a:ext cx="4671221" cy="4731990"/>
            <a:chOff x="3778727" y="4460423"/>
            <a:chExt cx="719100" cy="452957"/>
          </a:xfrm>
        </p:grpSpPr>
        <p:sp>
          <p:nvSpPr>
            <p:cNvPr id="695" name="Google Shape;695;p46"/>
            <p:cNvSpPr/>
            <p:nvPr/>
          </p:nvSpPr>
          <p:spPr>
            <a:xfrm>
              <a:off x="3933774" y="4709431"/>
              <a:ext cx="436357"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id-ID" sz="2000" b="1" dirty="0" smtClean="0">
                  <a:solidFill>
                    <a:schemeClr val="lt1"/>
                  </a:solidFill>
                  <a:latin typeface="Muli"/>
                  <a:ea typeface="Muli"/>
                  <a:cs typeface="Muli"/>
                  <a:sym typeface="Muli"/>
                </a:rPr>
                <a:t>Aturan</a:t>
              </a:r>
              <a:endParaRPr sz="2000" b="1" i="0" u="none" strike="noStrike" cap="none" dirty="0">
                <a:solidFill>
                  <a:schemeClr val="lt1"/>
                </a:solidFill>
                <a:latin typeface="Muli"/>
                <a:ea typeface="Muli"/>
                <a:cs typeface="Muli"/>
                <a:sym typeface="Muli"/>
              </a:endParaRPr>
            </a:p>
          </p:txBody>
        </p:sp>
        <p:sp>
          <p:nvSpPr>
            <p:cNvPr id="696" name="Google Shape;696;p46"/>
            <p:cNvSpPr/>
            <p:nvPr/>
          </p:nvSpPr>
          <p:spPr>
            <a:xfrm>
              <a:off x="3992883" y="4803638"/>
              <a:ext cx="314800" cy="10974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id-ID" sz="2000" b="1" dirty="0" smtClean="0">
                  <a:solidFill>
                    <a:schemeClr val="lt1"/>
                  </a:solidFill>
                  <a:latin typeface="Muli"/>
                  <a:ea typeface="Muli"/>
                  <a:cs typeface="Muli"/>
                  <a:sym typeface="Muli"/>
                </a:rPr>
                <a:t>Tujuan</a:t>
              </a:r>
              <a:endParaRPr sz="2000" b="1" i="0" u="none" strike="noStrike" cap="none" dirty="0">
                <a:solidFill>
                  <a:schemeClr val="lt1"/>
                </a:solidFill>
                <a:latin typeface="Muli"/>
                <a:ea typeface="Muli"/>
                <a:cs typeface="Muli"/>
                <a:sym typeface="Muli"/>
              </a:endParaRPr>
            </a:p>
          </p:txBody>
        </p:sp>
        <p:sp>
          <p:nvSpPr>
            <p:cNvPr id="698" name="Google Shape;698;p46"/>
            <p:cNvSpPr/>
            <p:nvPr/>
          </p:nvSpPr>
          <p:spPr>
            <a:xfrm>
              <a:off x="3797808" y="4505481"/>
              <a:ext cx="691678" cy="118736"/>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id-ID" sz="2000" b="1" dirty="0" smtClean="0">
                  <a:solidFill>
                    <a:schemeClr val="lt1"/>
                  </a:solidFill>
                  <a:latin typeface="Muli"/>
                  <a:ea typeface="Muli"/>
                  <a:cs typeface="Muli"/>
                  <a:sym typeface="Muli"/>
                </a:rPr>
                <a:t>Koordinasi</a:t>
              </a:r>
              <a:endParaRPr sz="2000" b="1" i="0" u="none" strike="noStrike" cap="none" dirty="0">
                <a:solidFill>
                  <a:schemeClr val="lt1"/>
                </a:solidFill>
                <a:latin typeface="Muli"/>
                <a:ea typeface="Muli"/>
                <a:cs typeface="Muli"/>
                <a:sym typeface="Muli"/>
              </a:endParaRPr>
            </a:p>
          </p:txBody>
        </p:sp>
        <p:sp>
          <p:nvSpPr>
            <p:cNvPr id="700" name="Google Shape;700;p46"/>
            <p:cNvSpPr/>
            <p:nvPr/>
          </p:nvSpPr>
          <p:spPr>
            <a:xfrm>
              <a:off x="3865791" y="4607222"/>
              <a:ext cx="560862" cy="119205"/>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id-ID" sz="2000" b="1" dirty="0" smtClean="0">
                  <a:solidFill>
                    <a:schemeClr val="lt1"/>
                  </a:solidFill>
                  <a:latin typeface="Muli"/>
                  <a:ea typeface="Muli"/>
                  <a:cs typeface="Muli"/>
                  <a:sym typeface="Muli"/>
                </a:rPr>
                <a:t>Management</a:t>
              </a:r>
              <a:endParaRPr sz="2000" b="1" i="0" u="none" strike="noStrike" cap="none" dirty="0">
                <a:solidFill>
                  <a:schemeClr val="lt1"/>
                </a:solidFill>
                <a:latin typeface="Muli"/>
                <a:ea typeface="Muli"/>
                <a:cs typeface="Muli"/>
                <a:sym typeface="Muli"/>
              </a:endParaRPr>
            </a:p>
          </p:txBody>
        </p:sp>
        <p:sp>
          <p:nvSpPr>
            <p:cNvPr id="701" name="Google Shape;701;p46"/>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Muli"/>
                <a:ea typeface="Muli"/>
                <a:cs typeface="Muli"/>
                <a:sym typeface="Muli"/>
              </a:endParaRPr>
            </a:p>
          </p:txBody>
        </p:sp>
      </p:grpSp>
      <p:cxnSp>
        <p:nvCxnSpPr>
          <p:cNvPr id="706" name="Google Shape;706;p46"/>
          <p:cNvCxnSpPr/>
          <p:nvPr/>
        </p:nvCxnSpPr>
        <p:spPr>
          <a:xfrm>
            <a:off x="4367812" y="1328176"/>
            <a:ext cx="1428324" cy="0"/>
          </a:xfrm>
          <a:prstGeom prst="straightConnector1">
            <a:avLst/>
          </a:prstGeom>
          <a:noFill/>
          <a:ln w="9525" cap="flat" cmpd="sng">
            <a:solidFill>
              <a:schemeClr val="accent3"/>
            </a:solidFill>
            <a:prstDash val="solid"/>
            <a:round/>
            <a:headEnd type="oval" w="med" len="med"/>
            <a:tailEnd type="oval" w="med" len="med"/>
          </a:ln>
        </p:spPr>
      </p:cxnSp>
      <p:sp>
        <p:nvSpPr>
          <p:cNvPr id="707" name="Google Shape;707;p46"/>
          <p:cNvSpPr txBox="1"/>
          <p:nvPr/>
        </p:nvSpPr>
        <p:spPr>
          <a:xfrm>
            <a:off x="5940152" y="1328176"/>
            <a:ext cx="3096344" cy="145506"/>
          </a:xfrm>
          <a:prstGeom prst="rect">
            <a:avLst/>
          </a:prstGeom>
          <a:noFill/>
          <a:ln>
            <a:noFill/>
          </a:ln>
        </p:spPr>
        <p:txBody>
          <a:bodyPr spcFirstLastPara="1" wrap="square" lIns="0" tIns="0" rIns="0" bIns="0" anchor="ctr" anchorCtr="0">
            <a:noAutofit/>
          </a:bodyPr>
          <a:lstStyle/>
          <a:p>
            <a:pPr algn="just"/>
            <a:r>
              <a:rPr lang="id-ID" b="1" dirty="0">
                <a:solidFill>
                  <a:schemeClr val="accent3"/>
                </a:solidFill>
              </a:rPr>
              <a:t>Organisasi harus terkoordinasi dalam tugas,dimana pemimpin yang baik yaitu pimpinan yang mengajarkan anggotanya sebelum memberikan perintah untuk dikerjakan</a:t>
            </a:r>
          </a:p>
        </p:txBody>
      </p:sp>
      <p:cxnSp>
        <p:nvCxnSpPr>
          <p:cNvPr id="708" name="Google Shape;708;p46"/>
          <p:cNvCxnSpPr/>
          <p:nvPr/>
        </p:nvCxnSpPr>
        <p:spPr>
          <a:xfrm>
            <a:off x="4133819" y="2499742"/>
            <a:ext cx="1371600" cy="0"/>
          </a:xfrm>
          <a:prstGeom prst="straightConnector1">
            <a:avLst/>
          </a:prstGeom>
          <a:noFill/>
          <a:ln w="9525" cap="flat" cmpd="sng">
            <a:solidFill>
              <a:schemeClr val="accent4"/>
            </a:solidFill>
            <a:prstDash val="solid"/>
            <a:round/>
            <a:headEnd type="oval" w="med" len="med"/>
            <a:tailEnd type="oval" w="med" len="med"/>
          </a:ln>
        </p:spPr>
      </p:cxnSp>
      <p:sp>
        <p:nvSpPr>
          <p:cNvPr id="709" name="Google Shape;709;p46"/>
          <p:cNvSpPr txBox="1"/>
          <p:nvPr/>
        </p:nvSpPr>
        <p:spPr>
          <a:xfrm>
            <a:off x="5580112" y="2295021"/>
            <a:ext cx="3456384" cy="348737"/>
          </a:xfrm>
          <a:prstGeom prst="rect">
            <a:avLst/>
          </a:prstGeom>
          <a:noFill/>
          <a:ln>
            <a:noFill/>
          </a:ln>
        </p:spPr>
        <p:txBody>
          <a:bodyPr spcFirstLastPara="1" wrap="square" lIns="0" tIns="0" rIns="0" bIns="0" anchor="ctr" anchorCtr="0">
            <a:noAutofit/>
          </a:bodyPr>
          <a:lstStyle/>
          <a:p>
            <a:pPr algn="just"/>
            <a:r>
              <a:rPr lang="fi-FI" b="1" dirty="0">
                <a:solidFill>
                  <a:schemeClr val="accent4"/>
                </a:solidFill>
              </a:rPr>
              <a:t>Organisasi termanajemen untuk mencapai tujuan maka diperlukan kerja sama team</a:t>
            </a:r>
          </a:p>
        </p:txBody>
      </p:sp>
      <p:cxnSp>
        <p:nvCxnSpPr>
          <p:cNvPr id="710" name="Google Shape;710;p46"/>
          <p:cNvCxnSpPr/>
          <p:nvPr/>
        </p:nvCxnSpPr>
        <p:spPr>
          <a:xfrm>
            <a:off x="3646714" y="3579862"/>
            <a:ext cx="1545000" cy="0"/>
          </a:xfrm>
          <a:prstGeom prst="straightConnector1">
            <a:avLst/>
          </a:prstGeom>
          <a:noFill/>
          <a:ln w="9525" cap="flat" cmpd="sng">
            <a:solidFill>
              <a:schemeClr val="accent5"/>
            </a:solidFill>
            <a:prstDash val="solid"/>
            <a:round/>
            <a:headEnd type="oval" w="med" len="med"/>
            <a:tailEnd type="oval" w="med" len="med"/>
          </a:ln>
        </p:spPr>
      </p:cxnSp>
      <p:sp>
        <p:nvSpPr>
          <p:cNvPr id="711" name="Google Shape;711;p46"/>
          <p:cNvSpPr txBox="1"/>
          <p:nvPr/>
        </p:nvSpPr>
        <p:spPr>
          <a:xfrm>
            <a:off x="5243848" y="3219822"/>
            <a:ext cx="3792648" cy="265424"/>
          </a:xfrm>
          <a:prstGeom prst="rect">
            <a:avLst/>
          </a:prstGeom>
          <a:noFill/>
          <a:ln>
            <a:noFill/>
          </a:ln>
        </p:spPr>
        <p:txBody>
          <a:bodyPr spcFirstLastPara="1" wrap="square" lIns="0" tIns="0" rIns="0" bIns="0" anchor="ctr" anchorCtr="0">
            <a:noAutofit/>
          </a:bodyPr>
          <a:lstStyle/>
          <a:p>
            <a:pPr algn="just"/>
            <a:r>
              <a:rPr lang="id-ID" b="1" dirty="0">
                <a:solidFill>
                  <a:schemeClr val="accent6">
                    <a:lumMod val="60000"/>
                    <a:lumOff val="40000"/>
                  </a:schemeClr>
                </a:solidFill>
              </a:rPr>
              <a:t>Organisasi harus mempunyai aturan dimana aturan tersebut harus ditaati oleh setiap anggota, tujuan aturan tersebut yaitu agar organisasi tersebut terkendali dan teroganisir</a:t>
            </a:r>
          </a:p>
        </p:txBody>
      </p:sp>
      <p:cxnSp>
        <p:nvCxnSpPr>
          <p:cNvPr id="712" name="Google Shape;712;p46"/>
          <p:cNvCxnSpPr/>
          <p:nvPr/>
        </p:nvCxnSpPr>
        <p:spPr>
          <a:xfrm>
            <a:off x="3201703" y="4515966"/>
            <a:ext cx="1617915" cy="0"/>
          </a:xfrm>
          <a:prstGeom prst="straightConnector1">
            <a:avLst/>
          </a:prstGeom>
          <a:noFill/>
          <a:ln w="9525" cap="flat" cmpd="sng">
            <a:solidFill>
              <a:schemeClr val="accent6"/>
            </a:solidFill>
            <a:prstDash val="solid"/>
            <a:round/>
            <a:headEnd type="oval" w="med" len="med"/>
            <a:tailEnd type="oval" w="med" len="med"/>
          </a:ln>
        </p:spPr>
      </p:cxnSp>
      <p:sp>
        <p:nvSpPr>
          <p:cNvPr id="713" name="Google Shape;713;p46"/>
          <p:cNvSpPr txBox="1"/>
          <p:nvPr/>
        </p:nvSpPr>
        <p:spPr>
          <a:xfrm>
            <a:off x="5004048" y="4296974"/>
            <a:ext cx="3928845" cy="291000"/>
          </a:xfrm>
          <a:prstGeom prst="rect">
            <a:avLst/>
          </a:prstGeom>
          <a:noFill/>
          <a:ln>
            <a:noFill/>
          </a:ln>
        </p:spPr>
        <p:txBody>
          <a:bodyPr spcFirstLastPara="1" wrap="square" lIns="0" tIns="0" rIns="0" bIns="0" anchor="ctr" anchorCtr="0">
            <a:noAutofit/>
          </a:bodyPr>
          <a:lstStyle/>
          <a:p>
            <a:pPr algn="just"/>
            <a:r>
              <a:rPr lang="id-ID" b="1" dirty="0">
                <a:solidFill>
                  <a:schemeClr val="bg2">
                    <a:lumMod val="75000"/>
                  </a:schemeClr>
                </a:solidFill>
              </a:rPr>
              <a:t>Organisasi mempunyai tujuan dan sasaran utama untuk dicapai bersama-sama artinya organisasi diciptakan tidak untuk kepentingan sendiri tetapi untuk kepentingan bersama anggota.</a:t>
            </a:r>
          </a:p>
        </p:txBody>
      </p:sp>
    </p:spTree>
    <p:extLst>
      <p:ext uri="{BB962C8B-B14F-4D97-AF65-F5344CB8AC3E}">
        <p14:creationId xmlns:p14="http://schemas.microsoft.com/office/powerpoint/2010/main" val="25346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1"/>
          <p:cNvSpPr txBox="1">
            <a:spLocks noGrp="1"/>
          </p:cNvSpPr>
          <p:nvPr>
            <p:ph type="ctrTitle" idx="4294967295"/>
          </p:nvPr>
        </p:nvSpPr>
        <p:spPr>
          <a:xfrm>
            <a:off x="1951092" y="3003798"/>
            <a:ext cx="5230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5400" b="1" dirty="0" smtClean="0"/>
              <a:t>PRINSIP-PRINSIP ORGANISASI</a:t>
            </a:r>
            <a:endParaRPr sz="5400" b="1" dirty="0"/>
          </a:p>
        </p:txBody>
      </p:sp>
      <p:sp>
        <p:nvSpPr>
          <p:cNvPr id="327" name="Google Shape;327;p21"/>
          <p:cNvSpPr/>
          <p:nvPr/>
        </p:nvSpPr>
        <p:spPr>
          <a:xfrm>
            <a:off x="2655236" y="1877092"/>
            <a:ext cx="295187" cy="28185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rgbClr val="EDC6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21"/>
          <p:cNvGrpSpPr/>
          <p:nvPr/>
        </p:nvGrpSpPr>
        <p:grpSpPr>
          <a:xfrm>
            <a:off x="1079170" y="1146436"/>
            <a:ext cx="325661" cy="326130"/>
            <a:chOff x="5294400" y="974850"/>
            <a:chExt cx="416500" cy="417100"/>
          </a:xfrm>
        </p:grpSpPr>
        <p:sp>
          <p:nvSpPr>
            <p:cNvPr id="329" name="Google Shape;329;p21"/>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1"/>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1"/>
          <p:cNvGrpSpPr/>
          <p:nvPr/>
        </p:nvGrpSpPr>
        <p:grpSpPr>
          <a:xfrm>
            <a:off x="1404827" y="1472587"/>
            <a:ext cx="586760" cy="586760"/>
            <a:chOff x="5941025" y="3634400"/>
            <a:chExt cx="467650" cy="467650"/>
          </a:xfrm>
        </p:grpSpPr>
        <p:sp>
          <p:nvSpPr>
            <p:cNvPr id="332" name="Google Shape;332;p2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21"/>
          <p:cNvGrpSpPr/>
          <p:nvPr/>
        </p:nvGrpSpPr>
        <p:grpSpPr>
          <a:xfrm>
            <a:off x="2950422" y="473437"/>
            <a:ext cx="1075601" cy="1075667"/>
            <a:chOff x="6643075" y="3664250"/>
            <a:chExt cx="407950" cy="407975"/>
          </a:xfrm>
        </p:grpSpPr>
        <p:sp>
          <p:nvSpPr>
            <p:cNvPr id="339" name="Google Shape;339;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1"/>
          <p:cNvGrpSpPr/>
          <p:nvPr/>
        </p:nvGrpSpPr>
        <p:grpSpPr>
          <a:xfrm rot="1385783">
            <a:off x="2236723" y="1152387"/>
            <a:ext cx="468582" cy="468555"/>
            <a:chOff x="576250" y="4319400"/>
            <a:chExt cx="442075" cy="442050"/>
          </a:xfrm>
        </p:grpSpPr>
        <p:sp>
          <p:nvSpPr>
            <p:cNvPr id="342" name="Google Shape;342;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21"/>
          <p:cNvSpPr/>
          <p:nvPr/>
        </p:nvSpPr>
        <p:spPr>
          <a:xfrm rot="6304741">
            <a:off x="2778432" y="584492"/>
            <a:ext cx="190685" cy="18203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rgbClr val="EDC6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rot="1735981">
            <a:off x="3689067" y="1509746"/>
            <a:ext cx="203906" cy="1946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rgbClr val="EDC6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791736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4"/>
          <p:cNvSpPr txBox="1">
            <a:spLocks noGrp="1"/>
          </p:cNvSpPr>
          <p:nvPr>
            <p:ph type="title"/>
          </p:nvPr>
        </p:nvSpPr>
        <p:spPr>
          <a:xfrm>
            <a:off x="4211960" y="915566"/>
            <a:ext cx="2566267" cy="62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3600" dirty="0" smtClean="0"/>
              <a:t>Prinsip Organisasi</a:t>
            </a:r>
            <a:endParaRPr sz="3600" dirty="0"/>
          </a:p>
        </p:txBody>
      </p:sp>
      <p:sp>
        <p:nvSpPr>
          <p:cNvPr id="371" name="Google Shape;371;p24"/>
          <p:cNvSpPr txBox="1">
            <a:spLocks noGrp="1"/>
          </p:cNvSpPr>
          <p:nvPr>
            <p:ph type="body" idx="1"/>
          </p:nvPr>
        </p:nvSpPr>
        <p:spPr>
          <a:xfrm>
            <a:off x="3779912" y="1816812"/>
            <a:ext cx="3168352" cy="2433600"/>
          </a:xfrm>
          <a:prstGeom prst="rect">
            <a:avLst/>
          </a:prstGeom>
        </p:spPr>
        <p:txBody>
          <a:bodyPr spcFirstLastPara="1" wrap="square" lIns="91425" tIns="91425" rIns="91425" bIns="91425" anchor="t" anchorCtr="0">
            <a:noAutofit/>
          </a:bodyPr>
          <a:lstStyle/>
          <a:p>
            <a:pPr marL="127000" indent="0" algn="just">
              <a:buNone/>
            </a:pPr>
            <a:r>
              <a:rPr lang="id-ID"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pedoman</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dan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prinsip-prinsip</a:t>
            </a:r>
            <a:r>
              <a:rPr lang="en-US" sz="2000" b="1" dirty="0">
                <a:latin typeface="Times New Roman" pitchFamily="18" charset="0"/>
                <a:cs typeface="Times New Roman" pitchFamily="18" charset="0"/>
              </a:rPr>
              <a:t> yang </a:t>
            </a:r>
            <a:r>
              <a:rPr lang="en-US" sz="2000" b="1" dirty="0" err="1">
                <a:latin typeface="Times New Roman" pitchFamily="18" charset="0"/>
                <a:cs typeface="Times New Roman" pitchFamily="18" charset="0"/>
              </a:rPr>
              <a:t>harus</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diterapkan</a:t>
            </a:r>
            <a:r>
              <a:rPr lang="en-US" sz="2000" b="1" dirty="0">
                <a:latin typeface="Times New Roman" pitchFamily="18" charset="0"/>
                <a:cs typeface="Times New Roman" pitchFamily="18" charset="0"/>
              </a:rPr>
              <a:t> agar </a:t>
            </a:r>
            <a:r>
              <a:rPr lang="en-US" sz="2000" b="1" dirty="0" err="1">
                <a:latin typeface="Times New Roman" pitchFamily="18" charset="0"/>
                <a:cs typeface="Times New Roman" pitchFamily="18" charset="0"/>
              </a:rPr>
              <a:t>organisasi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dapat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berjalan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dengan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baik</a:t>
            </a:r>
            <a:r>
              <a:rPr lang="id-ID"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pic>
        <p:nvPicPr>
          <p:cNvPr id="372" name="Google Shape;372;p24" descr="Death_to_stock_communicate_hands_8.jpg"/>
          <p:cNvPicPr preferRelativeResize="0"/>
          <p:nvPr/>
        </p:nvPicPr>
        <p:blipFill>
          <a:blip r:embed="rId3">
            <a:alphaModFix/>
          </a:blip>
          <a:stretch>
            <a:fillRect/>
          </a:stretch>
        </p:blipFill>
        <p:spPr>
          <a:xfrm>
            <a:off x="0" y="0"/>
            <a:ext cx="3633625" cy="3633625"/>
          </a:xfrm>
          <a:prstGeom prst="rect">
            <a:avLst/>
          </a:prstGeom>
          <a:noFill/>
          <a:ln>
            <a:noFill/>
          </a:ln>
        </p:spPr>
      </p:pic>
      <p:sp>
        <p:nvSpPr>
          <p:cNvPr id="373" name="Google Shape;373;p24"/>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631781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9"/>
          <p:cNvSpPr txBox="1">
            <a:spLocks noGrp="1"/>
          </p:cNvSpPr>
          <p:nvPr>
            <p:ph type="title" idx="15"/>
          </p:nvPr>
        </p:nvSpPr>
        <p:spPr>
          <a:xfrm>
            <a:off x="714125" y="267494"/>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dirty="0" err="1" smtClean="0"/>
              <a:t>Prinsip-prinsip</a:t>
            </a:r>
            <a:r>
              <a:rPr dirty="0" smtClean="0"/>
              <a:t> </a:t>
            </a:r>
            <a:r>
              <a:rPr dirty="0" err="1" smtClean="0"/>
              <a:t>Organisasi</a:t>
            </a:r>
            <a:endParaRPr dirty="0"/>
          </a:p>
        </p:txBody>
      </p:sp>
      <p:sp>
        <p:nvSpPr>
          <p:cNvPr id="696" name="Google Shape;696;p69"/>
          <p:cNvSpPr txBox="1">
            <a:spLocks noGrp="1"/>
          </p:cNvSpPr>
          <p:nvPr>
            <p:ph type="title"/>
          </p:nvPr>
        </p:nvSpPr>
        <p:spPr>
          <a:xfrm>
            <a:off x="827583" y="885737"/>
            <a:ext cx="2839451" cy="365700"/>
          </a:xfrm>
          <a:prstGeom prst="rect">
            <a:avLst/>
          </a:prstGeom>
        </p:spPr>
        <p:txBody>
          <a:bodyPr spcFirstLastPara="1" wrap="square" lIns="91425" tIns="91425" rIns="91425" bIns="91425" anchor="ctr" anchorCtr="0">
            <a:noAutofit/>
          </a:bodyPr>
          <a:lstStyle/>
          <a:p>
            <a:r>
              <a:rPr lang="en-US" dirty="0" err="1">
                <a:latin typeface="Times New Roman" pitchFamily="18" charset="0"/>
                <a:cs typeface="Times New Roman" pitchFamily="18" charset="0"/>
              </a:rPr>
              <a:t>Perumusan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dengan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jelas</a:t>
            </a:r>
            <a:endParaRPr lang="en-US" dirty="0">
              <a:latin typeface="Times New Roman" pitchFamily="18" charset="0"/>
              <a:cs typeface="Times New Roman" pitchFamily="18" charset="0"/>
            </a:endParaRPr>
          </a:p>
        </p:txBody>
      </p:sp>
      <p:sp>
        <p:nvSpPr>
          <p:cNvPr id="697" name="Google Shape;697;p69">
            <a:hlinkClick r:id="rId3" action="ppaction://hlinksldjump"/>
          </p:cNvPr>
          <p:cNvSpPr txBox="1">
            <a:spLocks noGrp="1"/>
          </p:cNvSpPr>
          <p:nvPr>
            <p:ph type="title" idx="2"/>
          </p:nvPr>
        </p:nvSpPr>
        <p:spPr>
          <a:xfrm>
            <a:off x="167203" y="747737"/>
            <a:ext cx="912600" cy="498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hlink"/>
                </a:solidFill>
                <a:uFill>
                  <a:noFill/>
                </a:uFill>
                <a:hlinkClick r:id="rId3" action="ppaction://hlinksldjump"/>
              </a:rPr>
              <a:t>01</a:t>
            </a:r>
            <a:r>
              <a:rPr lang="en" dirty="0"/>
              <a:t>.</a:t>
            </a:r>
            <a:endParaRPr dirty="0"/>
          </a:p>
        </p:txBody>
      </p:sp>
      <p:sp>
        <p:nvSpPr>
          <p:cNvPr id="700" name="Google Shape;700;p69">
            <a:hlinkClick r:id="" action="ppaction://noaction"/>
          </p:cNvPr>
          <p:cNvSpPr txBox="1">
            <a:spLocks noGrp="1"/>
          </p:cNvSpPr>
          <p:nvPr>
            <p:ph type="title" idx="5"/>
          </p:nvPr>
        </p:nvSpPr>
        <p:spPr>
          <a:xfrm>
            <a:off x="5364087" y="699542"/>
            <a:ext cx="1153379" cy="498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t>03.</a:t>
            </a:r>
            <a:endParaRPr dirty="0"/>
          </a:p>
        </p:txBody>
      </p:sp>
      <p:sp>
        <p:nvSpPr>
          <p:cNvPr id="702" name="Google Shape;702;p69"/>
          <p:cNvSpPr txBox="1">
            <a:spLocks noGrp="1"/>
          </p:cNvSpPr>
          <p:nvPr>
            <p:ph type="title" idx="7"/>
          </p:nvPr>
        </p:nvSpPr>
        <p:spPr>
          <a:xfrm>
            <a:off x="913454" y="3161557"/>
            <a:ext cx="3442522" cy="365700"/>
          </a:xfrm>
          <a:prstGeom prst="rect">
            <a:avLst/>
          </a:prstGeom>
        </p:spPr>
        <p:txBody>
          <a:bodyPr spcFirstLastPara="1" wrap="square" lIns="91425" tIns="91425" rIns="91425" bIns="91425" anchor="ctr" anchorCtr="0">
            <a:noAutofit/>
          </a:bodyPr>
          <a:lstStyle/>
          <a:p>
            <a:pPr lvl="0" algn="l"/>
            <a:r>
              <a:rPr lang="en-US" dirty="0" err="1">
                <a:latin typeface="Times New Roman" pitchFamily="18" charset="0"/>
                <a:cs typeface="Times New Roman" pitchFamily="18" charset="0"/>
              </a:rPr>
              <a:t>Pembagian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kerja</a:t>
            </a:r>
            <a:endParaRPr dirty="0"/>
          </a:p>
        </p:txBody>
      </p:sp>
      <p:sp>
        <p:nvSpPr>
          <p:cNvPr id="703" name="Google Shape;703;p69">
            <a:hlinkClick r:id="rId4" action="ppaction://hlinksldjump"/>
          </p:cNvPr>
          <p:cNvSpPr txBox="1">
            <a:spLocks noGrp="1"/>
          </p:cNvSpPr>
          <p:nvPr>
            <p:ph type="title" idx="8"/>
          </p:nvPr>
        </p:nvSpPr>
        <p:spPr>
          <a:xfrm>
            <a:off x="163861" y="3147814"/>
            <a:ext cx="914400" cy="4980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dirty="0"/>
              <a:t>02.</a:t>
            </a:r>
            <a:endParaRPr dirty="0"/>
          </a:p>
        </p:txBody>
      </p:sp>
      <p:grpSp>
        <p:nvGrpSpPr>
          <p:cNvPr id="708" name="Google Shape;708;p69"/>
          <p:cNvGrpSpPr/>
          <p:nvPr/>
        </p:nvGrpSpPr>
        <p:grpSpPr>
          <a:xfrm>
            <a:off x="3993354" y="1851671"/>
            <a:ext cx="1514750" cy="1043190"/>
            <a:chOff x="2566874" y="1577107"/>
            <a:chExt cx="4010343" cy="2626298"/>
          </a:xfrm>
        </p:grpSpPr>
        <p:sp>
          <p:nvSpPr>
            <p:cNvPr id="709" name="Google Shape;709;p69"/>
            <p:cNvSpPr/>
            <p:nvPr/>
          </p:nvSpPr>
          <p:spPr>
            <a:xfrm>
              <a:off x="2566874" y="2805134"/>
              <a:ext cx="4010343" cy="1100328"/>
            </a:xfrm>
            <a:custGeom>
              <a:avLst/>
              <a:gdLst/>
              <a:ahLst/>
              <a:cxnLst/>
              <a:rect l="l" t="t" r="r" b="b"/>
              <a:pathLst>
                <a:path w="172007" h="47194" extrusionOk="0">
                  <a:moveTo>
                    <a:pt x="155741" y="1"/>
                  </a:moveTo>
                  <a:lnTo>
                    <a:pt x="143260" y="226"/>
                  </a:lnTo>
                  <a:lnTo>
                    <a:pt x="126468" y="6868"/>
                  </a:lnTo>
                  <a:lnTo>
                    <a:pt x="138849" y="15389"/>
                  </a:lnTo>
                  <a:lnTo>
                    <a:pt x="41906" y="17093"/>
                  </a:lnTo>
                  <a:lnTo>
                    <a:pt x="40527" y="17895"/>
                  </a:lnTo>
                  <a:lnTo>
                    <a:pt x="47244" y="11429"/>
                  </a:lnTo>
                  <a:lnTo>
                    <a:pt x="41580" y="6918"/>
                  </a:lnTo>
                  <a:cubicBezTo>
                    <a:pt x="41580" y="6918"/>
                    <a:pt x="24613" y="12883"/>
                    <a:pt x="12307" y="16442"/>
                  </a:cubicBezTo>
                  <a:cubicBezTo>
                    <a:pt x="1" y="20026"/>
                    <a:pt x="3134" y="26266"/>
                    <a:pt x="12808" y="29349"/>
                  </a:cubicBezTo>
                  <a:cubicBezTo>
                    <a:pt x="15189" y="30101"/>
                    <a:pt x="17169" y="30427"/>
                    <a:pt x="18948" y="30427"/>
                  </a:cubicBezTo>
                  <a:cubicBezTo>
                    <a:pt x="19926" y="30427"/>
                    <a:pt x="20853" y="30327"/>
                    <a:pt x="21705" y="30151"/>
                  </a:cubicBezTo>
                  <a:lnTo>
                    <a:pt x="21705" y="30151"/>
                  </a:lnTo>
                  <a:cubicBezTo>
                    <a:pt x="18121" y="33911"/>
                    <a:pt x="12833" y="39926"/>
                    <a:pt x="12808" y="42958"/>
                  </a:cubicBezTo>
                  <a:cubicBezTo>
                    <a:pt x="12783" y="45565"/>
                    <a:pt x="16643" y="47194"/>
                    <a:pt x="25314" y="47194"/>
                  </a:cubicBezTo>
                  <a:lnTo>
                    <a:pt x="158097" y="47194"/>
                  </a:lnTo>
                  <a:cubicBezTo>
                    <a:pt x="165064" y="47194"/>
                    <a:pt x="164789" y="41630"/>
                    <a:pt x="161831" y="38522"/>
                  </a:cubicBezTo>
                  <a:cubicBezTo>
                    <a:pt x="159325" y="35916"/>
                    <a:pt x="145265" y="21329"/>
                    <a:pt x="140829" y="16743"/>
                  </a:cubicBezTo>
                  <a:lnTo>
                    <a:pt x="140829" y="16743"/>
                  </a:lnTo>
                  <a:lnTo>
                    <a:pt x="142082" y="17595"/>
                  </a:lnTo>
                  <a:cubicBezTo>
                    <a:pt x="151054" y="13484"/>
                    <a:pt x="165666" y="8422"/>
                    <a:pt x="168824" y="5189"/>
                  </a:cubicBezTo>
                  <a:cubicBezTo>
                    <a:pt x="172007" y="1956"/>
                    <a:pt x="155741" y="1"/>
                    <a:pt x="155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9"/>
            <p:cNvSpPr/>
            <p:nvPr/>
          </p:nvSpPr>
          <p:spPr>
            <a:xfrm>
              <a:off x="3643799" y="1777892"/>
              <a:ext cx="95848" cy="102283"/>
            </a:xfrm>
            <a:custGeom>
              <a:avLst/>
              <a:gdLst/>
              <a:ahLst/>
              <a:cxnLst/>
              <a:rect l="l" t="t" r="r" b="b"/>
              <a:pathLst>
                <a:path w="4111" h="4387" extrusionOk="0">
                  <a:moveTo>
                    <a:pt x="2657" y="0"/>
                  </a:moveTo>
                  <a:cubicBezTo>
                    <a:pt x="2532" y="25"/>
                    <a:pt x="2407" y="50"/>
                    <a:pt x="2281" y="50"/>
                  </a:cubicBezTo>
                  <a:cubicBezTo>
                    <a:pt x="2031" y="126"/>
                    <a:pt x="1830" y="251"/>
                    <a:pt x="1655" y="426"/>
                  </a:cubicBezTo>
                  <a:cubicBezTo>
                    <a:pt x="1254" y="928"/>
                    <a:pt x="853" y="1429"/>
                    <a:pt x="427" y="1955"/>
                  </a:cubicBezTo>
                  <a:cubicBezTo>
                    <a:pt x="301" y="2080"/>
                    <a:pt x="201" y="2231"/>
                    <a:pt x="151" y="2406"/>
                  </a:cubicBezTo>
                  <a:cubicBezTo>
                    <a:pt x="51" y="2582"/>
                    <a:pt x="1" y="2757"/>
                    <a:pt x="26" y="2958"/>
                  </a:cubicBezTo>
                  <a:cubicBezTo>
                    <a:pt x="1" y="3158"/>
                    <a:pt x="51" y="3334"/>
                    <a:pt x="151" y="3509"/>
                  </a:cubicBezTo>
                  <a:cubicBezTo>
                    <a:pt x="201" y="3685"/>
                    <a:pt x="301" y="3835"/>
                    <a:pt x="427" y="3985"/>
                  </a:cubicBezTo>
                  <a:cubicBezTo>
                    <a:pt x="702" y="4211"/>
                    <a:pt x="1028" y="4386"/>
                    <a:pt x="1404" y="4386"/>
                  </a:cubicBezTo>
                  <a:lnTo>
                    <a:pt x="1454" y="4386"/>
                  </a:lnTo>
                  <a:cubicBezTo>
                    <a:pt x="1580" y="4386"/>
                    <a:pt x="1705" y="4361"/>
                    <a:pt x="1830" y="4336"/>
                  </a:cubicBezTo>
                  <a:cubicBezTo>
                    <a:pt x="2081" y="4286"/>
                    <a:pt x="2281" y="4161"/>
                    <a:pt x="2457" y="3985"/>
                  </a:cubicBezTo>
                  <a:lnTo>
                    <a:pt x="3685" y="2456"/>
                  </a:lnTo>
                  <a:cubicBezTo>
                    <a:pt x="3810" y="2331"/>
                    <a:pt x="3910" y="2181"/>
                    <a:pt x="3961" y="2005"/>
                  </a:cubicBezTo>
                  <a:cubicBezTo>
                    <a:pt x="4061" y="1830"/>
                    <a:pt x="4111" y="1629"/>
                    <a:pt x="4086" y="1454"/>
                  </a:cubicBezTo>
                  <a:cubicBezTo>
                    <a:pt x="4111" y="1253"/>
                    <a:pt x="4061" y="1053"/>
                    <a:pt x="3961" y="877"/>
                  </a:cubicBezTo>
                  <a:cubicBezTo>
                    <a:pt x="3910" y="702"/>
                    <a:pt x="3810" y="552"/>
                    <a:pt x="3685" y="426"/>
                  </a:cubicBezTo>
                  <a:cubicBezTo>
                    <a:pt x="3409" y="176"/>
                    <a:pt x="3083" y="0"/>
                    <a:pt x="2707" y="0"/>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9"/>
            <p:cNvSpPr/>
            <p:nvPr/>
          </p:nvSpPr>
          <p:spPr>
            <a:xfrm>
              <a:off x="3560822" y="1864366"/>
              <a:ext cx="73652" cy="74818"/>
            </a:xfrm>
            <a:custGeom>
              <a:avLst/>
              <a:gdLst/>
              <a:ahLst/>
              <a:cxnLst/>
              <a:rect l="l" t="t" r="r" b="b"/>
              <a:pathLst>
                <a:path w="3159" h="3209" extrusionOk="0">
                  <a:moveTo>
                    <a:pt x="1705" y="1"/>
                  </a:moveTo>
                  <a:cubicBezTo>
                    <a:pt x="1580" y="1"/>
                    <a:pt x="1454" y="1"/>
                    <a:pt x="1329" y="51"/>
                  </a:cubicBezTo>
                  <a:cubicBezTo>
                    <a:pt x="1204" y="101"/>
                    <a:pt x="1103" y="151"/>
                    <a:pt x="978" y="176"/>
                  </a:cubicBezTo>
                  <a:cubicBezTo>
                    <a:pt x="753" y="326"/>
                    <a:pt x="602" y="477"/>
                    <a:pt x="452" y="702"/>
                  </a:cubicBezTo>
                  <a:cubicBezTo>
                    <a:pt x="377" y="828"/>
                    <a:pt x="301" y="953"/>
                    <a:pt x="201" y="1053"/>
                  </a:cubicBezTo>
                  <a:cubicBezTo>
                    <a:pt x="101" y="1229"/>
                    <a:pt x="51" y="1404"/>
                    <a:pt x="26" y="1605"/>
                  </a:cubicBezTo>
                  <a:cubicBezTo>
                    <a:pt x="1" y="1780"/>
                    <a:pt x="1" y="1981"/>
                    <a:pt x="51" y="2156"/>
                  </a:cubicBezTo>
                  <a:cubicBezTo>
                    <a:pt x="101" y="2356"/>
                    <a:pt x="201" y="2507"/>
                    <a:pt x="327" y="2657"/>
                  </a:cubicBezTo>
                  <a:cubicBezTo>
                    <a:pt x="427" y="2808"/>
                    <a:pt x="552" y="2933"/>
                    <a:pt x="728" y="3033"/>
                  </a:cubicBezTo>
                  <a:cubicBezTo>
                    <a:pt x="828" y="3083"/>
                    <a:pt x="953" y="3108"/>
                    <a:pt x="1053" y="3158"/>
                  </a:cubicBezTo>
                  <a:cubicBezTo>
                    <a:pt x="1179" y="3209"/>
                    <a:pt x="1329" y="3209"/>
                    <a:pt x="1454" y="3209"/>
                  </a:cubicBezTo>
                  <a:cubicBezTo>
                    <a:pt x="1580" y="3209"/>
                    <a:pt x="1705" y="3209"/>
                    <a:pt x="1830" y="3158"/>
                  </a:cubicBezTo>
                  <a:cubicBezTo>
                    <a:pt x="1931" y="3108"/>
                    <a:pt x="2056" y="3083"/>
                    <a:pt x="2181" y="3033"/>
                  </a:cubicBezTo>
                  <a:cubicBezTo>
                    <a:pt x="2382" y="2908"/>
                    <a:pt x="2557" y="2732"/>
                    <a:pt x="2682" y="2507"/>
                  </a:cubicBezTo>
                  <a:cubicBezTo>
                    <a:pt x="2758" y="2382"/>
                    <a:pt x="2858" y="2281"/>
                    <a:pt x="2933" y="2156"/>
                  </a:cubicBezTo>
                  <a:cubicBezTo>
                    <a:pt x="3058" y="1981"/>
                    <a:pt x="3109" y="1805"/>
                    <a:pt x="3109" y="1630"/>
                  </a:cubicBezTo>
                  <a:cubicBezTo>
                    <a:pt x="3159" y="1429"/>
                    <a:pt x="3159" y="1229"/>
                    <a:pt x="3083" y="1053"/>
                  </a:cubicBezTo>
                  <a:cubicBezTo>
                    <a:pt x="3033" y="853"/>
                    <a:pt x="2958" y="702"/>
                    <a:pt x="2833" y="552"/>
                  </a:cubicBezTo>
                  <a:cubicBezTo>
                    <a:pt x="2733" y="402"/>
                    <a:pt x="2582" y="276"/>
                    <a:pt x="2432" y="176"/>
                  </a:cubicBezTo>
                  <a:cubicBezTo>
                    <a:pt x="2306" y="151"/>
                    <a:pt x="2206" y="101"/>
                    <a:pt x="2081" y="51"/>
                  </a:cubicBezTo>
                  <a:cubicBezTo>
                    <a:pt x="1956" y="1"/>
                    <a:pt x="1830" y="1"/>
                    <a:pt x="1705" y="1"/>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9"/>
            <p:cNvSpPr/>
            <p:nvPr/>
          </p:nvSpPr>
          <p:spPr>
            <a:xfrm>
              <a:off x="3479011" y="1985322"/>
              <a:ext cx="97037" cy="95265"/>
            </a:xfrm>
            <a:custGeom>
              <a:avLst/>
              <a:gdLst/>
              <a:ahLst/>
              <a:cxnLst/>
              <a:rect l="l" t="t" r="r" b="b"/>
              <a:pathLst>
                <a:path w="4162" h="4086" extrusionOk="0">
                  <a:moveTo>
                    <a:pt x="2708" y="1"/>
                  </a:moveTo>
                  <a:cubicBezTo>
                    <a:pt x="2582" y="26"/>
                    <a:pt x="2457" y="51"/>
                    <a:pt x="2332" y="51"/>
                  </a:cubicBezTo>
                  <a:cubicBezTo>
                    <a:pt x="2081" y="126"/>
                    <a:pt x="1881" y="251"/>
                    <a:pt x="1705" y="427"/>
                  </a:cubicBezTo>
                  <a:cubicBezTo>
                    <a:pt x="1279" y="828"/>
                    <a:pt x="853" y="1229"/>
                    <a:pt x="427" y="1655"/>
                  </a:cubicBezTo>
                  <a:cubicBezTo>
                    <a:pt x="302" y="1780"/>
                    <a:pt x="201" y="1930"/>
                    <a:pt x="151" y="2106"/>
                  </a:cubicBezTo>
                  <a:cubicBezTo>
                    <a:pt x="51" y="2281"/>
                    <a:pt x="1" y="2457"/>
                    <a:pt x="26" y="2657"/>
                  </a:cubicBezTo>
                  <a:cubicBezTo>
                    <a:pt x="1" y="2858"/>
                    <a:pt x="51" y="3033"/>
                    <a:pt x="151" y="3209"/>
                  </a:cubicBezTo>
                  <a:cubicBezTo>
                    <a:pt x="201" y="3384"/>
                    <a:pt x="302" y="3534"/>
                    <a:pt x="427" y="3660"/>
                  </a:cubicBezTo>
                  <a:cubicBezTo>
                    <a:pt x="527" y="3735"/>
                    <a:pt x="627" y="3810"/>
                    <a:pt x="728" y="3885"/>
                  </a:cubicBezTo>
                  <a:cubicBezTo>
                    <a:pt x="953" y="4036"/>
                    <a:pt x="1204" y="4086"/>
                    <a:pt x="1455" y="4086"/>
                  </a:cubicBezTo>
                  <a:cubicBezTo>
                    <a:pt x="1580" y="4086"/>
                    <a:pt x="1705" y="4061"/>
                    <a:pt x="1831" y="4036"/>
                  </a:cubicBezTo>
                  <a:cubicBezTo>
                    <a:pt x="2081" y="3986"/>
                    <a:pt x="2282" y="3860"/>
                    <a:pt x="2457" y="3660"/>
                  </a:cubicBezTo>
                  <a:cubicBezTo>
                    <a:pt x="2883" y="3259"/>
                    <a:pt x="3309" y="2858"/>
                    <a:pt x="3735" y="2457"/>
                  </a:cubicBezTo>
                  <a:cubicBezTo>
                    <a:pt x="3861" y="2331"/>
                    <a:pt x="3961" y="2181"/>
                    <a:pt x="4011" y="2006"/>
                  </a:cubicBezTo>
                  <a:cubicBezTo>
                    <a:pt x="4111" y="1830"/>
                    <a:pt x="4161" y="1630"/>
                    <a:pt x="4136" y="1454"/>
                  </a:cubicBezTo>
                  <a:cubicBezTo>
                    <a:pt x="4161" y="1254"/>
                    <a:pt x="4111" y="1053"/>
                    <a:pt x="4011" y="903"/>
                  </a:cubicBezTo>
                  <a:cubicBezTo>
                    <a:pt x="3961" y="702"/>
                    <a:pt x="3861" y="552"/>
                    <a:pt x="3735" y="427"/>
                  </a:cubicBezTo>
                  <a:cubicBezTo>
                    <a:pt x="3635" y="351"/>
                    <a:pt x="3535" y="276"/>
                    <a:pt x="3435" y="201"/>
                  </a:cubicBezTo>
                  <a:cubicBezTo>
                    <a:pt x="3209" y="76"/>
                    <a:pt x="2958" y="1"/>
                    <a:pt x="2708" y="1"/>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9"/>
            <p:cNvSpPr/>
            <p:nvPr/>
          </p:nvSpPr>
          <p:spPr>
            <a:xfrm>
              <a:off x="3650234" y="1947343"/>
              <a:ext cx="74818" cy="76566"/>
            </a:xfrm>
            <a:custGeom>
              <a:avLst/>
              <a:gdLst/>
              <a:ahLst/>
              <a:cxnLst/>
              <a:rect l="l" t="t" r="r" b="b"/>
              <a:pathLst>
                <a:path w="3209" h="3284" extrusionOk="0">
                  <a:moveTo>
                    <a:pt x="1755" y="0"/>
                  </a:moveTo>
                  <a:cubicBezTo>
                    <a:pt x="1629" y="26"/>
                    <a:pt x="1504" y="51"/>
                    <a:pt x="1379" y="51"/>
                  </a:cubicBezTo>
                  <a:cubicBezTo>
                    <a:pt x="1153" y="126"/>
                    <a:pt x="928" y="251"/>
                    <a:pt x="752" y="427"/>
                  </a:cubicBezTo>
                  <a:cubicBezTo>
                    <a:pt x="652" y="552"/>
                    <a:pt x="527" y="702"/>
                    <a:pt x="426" y="828"/>
                  </a:cubicBezTo>
                  <a:cubicBezTo>
                    <a:pt x="276" y="953"/>
                    <a:pt x="176" y="1103"/>
                    <a:pt x="126" y="1279"/>
                  </a:cubicBezTo>
                  <a:cubicBezTo>
                    <a:pt x="50" y="1454"/>
                    <a:pt x="0" y="1655"/>
                    <a:pt x="0" y="1855"/>
                  </a:cubicBezTo>
                  <a:cubicBezTo>
                    <a:pt x="0" y="2031"/>
                    <a:pt x="50" y="2231"/>
                    <a:pt x="126" y="2407"/>
                  </a:cubicBezTo>
                  <a:cubicBezTo>
                    <a:pt x="176" y="2582"/>
                    <a:pt x="276" y="2732"/>
                    <a:pt x="426" y="2858"/>
                  </a:cubicBezTo>
                  <a:cubicBezTo>
                    <a:pt x="527" y="2933"/>
                    <a:pt x="627" y="3008"/>
                    <a:pt x="727" y="3083"/>
                  </a:cubicBezTo>
                  <a:cubicBezTo>
                    <a:pt x="953" y="3209"/>
                    <a:pt x="1178" y="3284"/>
                    <a:pt x="1429" y="3284"/>
                  </a:cubicBezTo>
                  <a:cubicBezTo>
                    <a:pt x="1579" y="3259"/>
                    <a:pt x="1705" y="3234"/>
                    <a:pt x="1830" y="3234"/>
                  </a:cubicBezTo>
                  <a:cubicBezTo>
                    <a:pt x="2055" y="3158"/>
                    <a:pt x="2281" y="3033"/>
                    <a:pt x="2456" y="2858"/>
                  </a:cubicBezTo>
                  <a:cubicBezTo>
                    <a:pt x="2557" y="2732"/>
                    <a:pt x="2682" y="2582"/>
                    <a:pt x="2782" y="2457"/>
                  </a:cubicBezTo>
                  <a:cubicBezTo>
                    <a:pt x="2933" y="2331"/>
                    <a:pt x="3033" y="2181"/>
                    <a:pt x="3083" y="2006"/>
                  </a:cubicBezTo>
                  <a:cubicBezTo>
                    <a:pt x="3158" y="1830"/>
                    <a:pt x="3208" y="1630"/>
                    <a:pt x="3208" y="1454"/>
                  </a:cubicBezTo>
                  <a:cubicBezTo>
                    <a:pt x="3208" y="1254"/>
                    <a:pt x="3158" y="1053"/>
                    <a:pt x="3083" y="903"/>
                  </a:cubicBezTo>
                  <a:cubicBezTo>
                    <a:pt x="3033" y="702"/>
                    <a:pt x="2933" y="552"/>
                    <a:pt x="2782" y="427"/>
                  </a:cubicBezTo>
                  <a:cubicBezTo>
                    <a:pt x="2682" y="351"/>
                    <a:pt x="2582" y="276"/>
                    <a:pt x="2482" y="201"/>
                  </a:cubicBezTo>
                  <a:cubicBezTo>
                    <a:pt x="2256" y="76"/>
                    <a:pt x="2030" y="0"/>
                    <a:pt x="1755" y="0"/>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9"/>
            <p:cNvSpPr/>
            <p:nvPr/>
          </p:nvSpPr>
          <p:spPr>
            <a:xfrm>
              <a:off x="5628175" y="2524846"/>
              <a:ext cx="91651" cy="355111"/>
            </a:xfrm>
            <a:custGeom>
              <a:avLst/>
              <a:gdLst/>
              <a:ahLst/>
              <a:cxnLst/>
              <a:rect l="l" t="t" r="r" b="b"/>
              <a:pathLst>
                <a:path w="3931" h="15231" extrusionOk="0">
                  <a:moveTo>
                    <a:pt x="2532" y="1"/>
                  </a:moveTo>
                  <a:cubicBezTo>
                    <a:pt x="2500" y="1"/>
                    <a:pt x="2467" y="6"/>
                    <a:pt x="2432" y="18"/>
                  </a:cubicBezTo>
                  <a:cubicBezTo>
                    <a:pt x="903" y="544"/>
                    <a:pt x="1" y="15231"/>
                    <a:pt x="1" y="15231"/>
                  </a:cubicBezTo>
                  <a:cubicBezTo>
                    <a:pt x="2696" y="10575"/>
                    <a:pt x="3930" y="1"/>
                    <a:pt x="2532"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9"/>
            <p:cNvSpPr/>
            <p:nvPr/>
          </p:nvSpPr>
          <p:spPr>
            <a:xfrm>
              <a:off x="5628175" y="2751557"/>
              <a:ext cx="300810" cy="128792"/>
            </a:xfrm>
            <a:custGeom>
              <a:avLst/>
              <a:gdLst/>
              <a:ahLst/>
              <a:cxnLst/>
              <a:rect l="l" t="t" r="r" b="b"/>
              <a:pathLst>
                <a:path w="12902" h="5524" extrusionOk="0">
                  <a:moveTo>
                    <a:pt x="12534" y="1"/>
                  </a:moveTo>
                  <a:cubicBezTo>
                    <a:pt x="10470" y="1"/>
                    <a:pt x="1" y="5507"/>
                    <a:pt x="1" y="5507"/>
                  </a:cubicBezTo>
                  <a:cubicBezTo>
                    <a:pt x="230" y="5518"/>
                    <a:pt x="459" y="5523"/>
                    <a:pt x="688" y="5523"/>
                  </a:cubicBezTo>
                  <a:cubicBezTo>
                    <a:pt x="6729" y="5523"/>
                    <a:pt x="12714" y="1813"/>
                    <a:pt x="12883" y="244"/>
                  </a:cubicBezTo>
                  <a:cubicBezTo>
                    <a:pt x="12901" y="76"/>
                    <a:pt x="12775" y="1"/>
                    <a:pt x="12534"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9"/>
            <p:cNvSpPr/>
            <p:nvPr/>
          </p:nvSpPr>
          <p:spPr>
            <a:xfrm>
              <a:off x="5513653" y="2661026"/>
              <a:ext cx="113474" cy="336972"/>
            </a:xfrm>
            <a:custGeom>
              <a:avLst/>
              <a:gdLst/>
              <a:ahLst/>
              <a:cxnLst/>
              <a:rect l="l" t="t" r="r" b="b"/>
              <a:pathLst>
                <a:path w="4867" h="14453" extrusionOk="0">
                  <a:moveTo>
                    <a:pt x="3442" y="0"/>
                  </a:moveTo>
                  <a:cubicBezTo>
                    <a:pt x="3358" y="0"/>
                    <a:pt x="3263" y="30"/>
                    <a:pt x="3158" y="91"/>
                  </a:cubicBezTo>
                  <a:cubicBezTo>
                    <a:pt x="1254" y="1194"/>
                    <a:pt x="1" y="14452"/>
                    <a:pt x="1" y="14452"/>
                  </a:cubicBezTo>
                  <a:cubicBezTo>
                    <a:pt x="3361" y="8489"/>
                    <a:pt x="4867" y="0"/>
                    <a:pt x="3442"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9"/>
            <p:cNvSpPr/>
            <p:nvPr/>
          </p:nvSpPr>
          <p:spPr>
            <a:xfrm>
              <a:off x="5370502" y="2315853"/>
              <a:ext cx="153110" cy="405168"/>
            </a:xfrm>
            <a:custGeom>
              <a:avLst/>
              <a:gdLst/>
              <a:ahLst/>
              <a:cxnLst/>
              <a:rect l="l" t="t" r="r" b="b"/>
              <a:pathLst>
                <a:path w="6567" h="17378" extrusionOk="0">
                  <a:moveTo>
                    <a:pt x="2101" y="0"/>
                  </a:moveTo>
                  <a:cubicBezTo>
                    <a:pt x="2052" y="0"/>
                    <a:pt x="2003" y="11"/>
                    <a:pt x="1955" y="34"/>
                  </a:cubicBezTo>
                  <a:cubicBezTo>
                    <a:pt x="0" y="936"/>
                    <a:pt x="2582" y="14119"/>
                    <a:pt x="6567" y="17378"/>
                  </a:cubicBezTo>
                  <a:cubicBezTo>
                    <a:pt x="6567" y="17378"/>
                    <a:pt x="4040" y="0"/>
                    <a:pt x="2101"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9"/>
            <p:cNvSpPr/>
            <p:nvPr/>
          </p:nvSpPr>
          <p:spPr>
            <a:xfrm>
              <a:off x="2843688" y="2305758"/>
              <a:ext cx="120562" cy="442729"/>
            </a:xfrm>
            <a:custGeom>
              <a:avLst/>
              <a:gdLst/>
              <a:ahLst/>
              <a:cxnLst/>
              <a:rect l="l" t="t" r="r" b="b"/>
              <a:pathLst>
                <a:path w="5171" h="18989" extrusionOk="0">
                  <a:moveTo>
                    <a:pt x="1723" y="0"/>
                  </a:moveTo>
                  <a:cubicBezTo>
                    <a:pt x="0" y="0"/>
                    <a:pt x="460" y="11211"/>
                    <a:pt x="5171" y="18989"/>
                  </a:cubicBezTo>
                  <a:cubicBezTo>
                    <a:pt x="5171" y="18989"/>
                    <a:pt x="3692" y="492"/>
                    <a:pt x="1837" y="16"/>
                  </a:cubicBezTo>
                  <a:cubicBezTo>
                    <a:pt x="1798" y="5"/>
                    <a:pt x="1760" y="0"/>
                    <a:pt x="1723"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9"/>
            <p:cNvSpPr/>
            <p:nvPr/>
          </p:nvSpPr>
          <p:spPr>
            <a:xfrm>
              <a:off x="3032047" y="2551564"/>
              <a:ext cx="93470" cy="381573"/>
            </a:xfrm>
            <a:custGeom>
              <a:avLst/>
              <a:gdLst/>
              <a:ahLst/>
              <a:cxnLst/>
              <a:rect l="l" t="t" r="r" b="b"/>
              <a:pathLst>
                <a:path w="4009" h="16366" extrusionOk="0">
                  <a:moveTo>
                    <a:pt x="1152" y="1"/>
                  </a:moveTo>
                  <a:cubicBezTo>
                    <a:pt x="1" y="1"/>
                    <a:pt x="84" y="9784"/>
                    <a:pt x="4009" y="16365"/>
                  </a:cubicBezTo>
                  <a:cubicBezTo>
                    <a:pt x="4009" y="16365"/>
                    <a:pt x="3708" y="12781"/>
                    <a:pt x="3257" y="8120"/>
                  </a:cubicBezTo>
                  <a:cubicBezTo>
                    <a:pt x="2781" y="3433"/>
                    <a:pt x="2505" y="576"/>
                    <a:pt x="1252" y="24"/>
                  </a:cubicBezTo>
                  <a:cubicBezTo>
                    <a:pt x="1218" y="9"/>
                    <a:pt x="1184" y="1"/>
                    <a:pt x="1152"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9"/>
            <p:cNvSpPr/>
            <p:nvPr/>
          </p:nvSpPr>
          <p:spPr>
            <a:xfrm>
              <a:off x="3136007" y="2720199"/>
              <a:ext cx="123919" cy="347906"/>
            </a:xfrm>
            <a:custGeom>
              <a:avLst/>
              <a:gdLst/>
              <a:ahLst/>
              <a:cxnLst/>
              <a:rect l="l" t="t" r="r" b="b"/>
              <a:pathLst>
                <a:path w="5315" h="14922" extrusionOk="0">
                  <a:moveTo>
                    <a:pt x="1428" y="0"/>
                  </a:moveTo>
                  <a:cubicBezTo>
                    <a:pt x="0" y="0"/>
                    <a:pt x="2161" y="10537"/>
                    <a:pt x="5314" y="14922"/>
                  </a:cubicBezTo>
                  <a:cubicBezTo>
                    <a:pt x="5314" y="14922"/>
                    <a:pt x="3084" y="386"/>
                    <a:pt x="1505" y="10"/>
                  </a:cubicBezTo>
                  <a:cubicBezTo>
                    <a:pt x="1478" y="3"/>
                    <a:pt x="1452" y="0"/>
                    <a:pt x="1428"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9"/>
            <p:cNvSpPr/>
            <p:nvPr/>
          </p:nvSpPr>
          <p:spPr>
            <a:xfrm>
              <a:off x="2948674" y="2966751"/>
              <a:ext cx="311255" cy="104731"/>
            </a:xfrm>
            <a:custGeom>
              <a:avLst/>
              <a:gdLst/>
              <a:ahLst/>
              <a:cxnLst/>
              <a:rect l="l" t="t" r="r" b="b"/>
              <a:pathLst>
                <a:path w="13350" h="4492" extrusionOk="0">
                  <a:moveTo>
                    <a:pt x="511" y="1"/>
                  </a:moveTo>
                  <a:cubicBezTo>
                    <a:pt x="175" y="1"/>
                    <a:pt x="1" y="88"/>
                    <a:pt x="41" y="287"/>
                  </a:cubicBezTo>
                  <a:cubicBezTo>
                    <a:pt x="330" y="1709"/>
                    <a:pt x="5665" y="4492"/>
                    <a:pt x="11221" y="4492"/>
                  </a:cubicBezTo>
                  <a:cubicBezTo>
                    <a:pt x="11930" y="4492"/>
                    <a:pt x="12643" y="4446"/>
                    <a:pt x="13349" y="4347"/>
                  </a:cubicBezTo>
                  <a:cubicBezTo>
                    <a:pt x="13349" y="4347"/>
                    <a:pt x="2888" y="1"/>
                    <a:pt x="511"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9"/>
            <p:cNvSpPr/>
            <p:nvPr/>
          </p:nvSpPr>
          <p:spPr>
            <a:xfrm>
              <a:off x="3240200" y="2847333"/>
              <a:ext cx="143597" cy="328299"/>
            </a:xfrm>
            <a:custGeom>
              <a:avLst/>
              <a:gdLst/>
              <a:ahLst/>
              <a:cxnLst/>
              <a:rect l="l" t="t" r="r" b="b"/>
              <a:pathLst>
                <a:path w="6159" h="14081" extrusionOk="0">
                  <a:moveTo>
                    <a:pt x="1485" y="1"/>
                  </a:moveTo>
                  <a:cubicBezTo>
                    <a:pt x="0" y="1"/>
                    <a:pt x="2275" y="8411"/>
                    <a:pt x="6159" y="14080"/>
                  </a:cubicBezTo>
                  <a:cubicBezTo>
                    <a:pt x="6159" y="14080"/>
                    <a:pt x="3728" y="998"/>
                    <a:pt x="1748" y="70"/>
                  </a:cubicBezTo>
                  <a:cubicBezTo>
                    <a:pt x="1650" y="23"/>
                    <a:pt x="1562" y="1"/>
                    <a:pt x="1485"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9"/>
            <p:cNvSpPr/>
            <p:nvPr/>
          </p:nvSpPr>
          <p:spPr>
            <a:xfrm>
              <a:off x="2930932" y="1604385"/>
              <a:ext cx="222635" cy="358771"/>
            </a:xfrm>
            <a:custGeom>
              <a:avLst/>
              <a:gdLst/>
              <a:ahLst/>
              <a:cxnLst/>
              <a:rect l="l" t="t" r="r" b="b"/>
              <a:pathLst>
                <a:path w="9549" h="15388" extrusionOk="0">
                  <a:moveTo>
                    <a:pt x="7295" y="0"/>
                  </a:moveTo>
                  <a:cubicBezTo>
                    <a:pt x="5129" y="0"/>
                    <a:pt x="0" y="15387"/>
                    <a:pt x="0" y="15387"/>
                  </a:cubicBezTo>
                  <a:cubicBezTo>
                    <a:pt x="4135" y="13207"/>
                    <a:pt x="9549" y="1126"/>
                    <a:pt x="7494" y="49"/>
                  </a:cubicBezTo>
                  <a:cubicBezTo>
                    <a:pt x="7431" y="16"/>
                    <a:pt x="7364" y="0"/>
                    <a:pt x="7295"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9"/>
            <p:cNvSpPr/>
            <p:nvPr/>
          </p:nvSpPr>
          <p:spPr>
            <a:xfrm>
              <a:off x="3005725" y="1824801"/>
              <a:ext cx="168894" cy="411230"/>
            </a:xfrm>
            <a:custGeom>
              <a:avLst/>
              <a:gdLst/>
              <a:ahLst/>
              <a:cxnLst/>
              <a:rect l="l" t="t" r="r" b="b"/>
              <a:pathLst>
                <a:path w="7244" h="17638" extrusionOk="0">
                  <a:moveTo>
                    <a:pt x="5176" y="0"/>
                  </a:moveTo>
                  <a:cubicBezTo>
                    <a:pt x="3224" y="0"/>
                    <a:pt x="0" y="17638"/>
                    <a:pt x="0" y="17638"/>
                  </a:cubicBezTo>
                  <a:cubicBezTo>
                    <a:pt x="4236" y="13778"/>
                    <a:pt x="7243" y="1121"/>
                    <a:pt x="5338" y="43"/>
                  </a:cubicBezTo>
                  <a:cubicBezTo>
                    <a:pt x="5285" y="15"/>
                    <a:pt x="5231" y="0"/>
                    <a:pt x="5176"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9"/>
            <p:cNvSpPr/>
            <p:nvPr/>
          </p:nvSpPr>
          <p:spPr>
            <a:xfrm>
              <a:off x="3072335" y="2101569"/>
              <a:ext cx="143177" cy="353595"/>
            </a:xfrm>
            <a:custGeom>
              <a:avLst/>
              <a:gdLst/>
              <a:ahLst/>
              <a:cxnLst/>
              <a:rect l="l" t="t" r="r" b="b"/>
              <a:pathLst>
                <a:path w="6141" h="15166" extrusionOk="0">
                  <a:moveTo>
                    <a:pt x="4901" y="1"/>
                  </a:moveTo>
                  <a:cubicBezTo>
                    <a:pt x="3573" y="1"/>
                    <a:pt x="0" y="15165"/>
                    <a:pt x="0" y="15165"/>
                  </a:cubicBezTo>
                  <a:cubicBezTo>
                    <a:pt x="2983" y="10228"/>
                    <a:pt x="6141" y="3436"/>
                    <a:pt x="5188" y="353"/>
                  </a:cubicBezTo>
                  <a:cubicBezTo>
                    <a:pt x="5111" y="112"/>
                    <a:pt x="5014" y="1"/>
                    <a:pt x="4901" y="1"/>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9"/>
            <p:cNvSpPr/>
            <p:nvPr/>
          </p:nvSpPr>
          <p:spPr>
            <a:xfrm>
              <a:off x="3157060" y="2303030"/>
              <a:ext cx="153692" cy="405145"/>
            </a:xfrm>
            <a:custGeom>
              <a:avLst/>
              <a:gdLst/>
              <a:ahLst/>
              <a:cxnLst/>
              <a:rect l="l" t="t" r="r" b="b"/>
              <a:pathLst>
                <a:path w="6592" h="17377" extrusionOk="0">
                  <a:moveTo>
                    <a:pt x="4494" y="0"/>
                  </a:moveTo>
                  <a:cubicBezTo>
                    <a:pt x="2554" y="0"/>
                    <a:pt x="0" y="17376"/>
                    <a:pt x="0" y="17376"/>
                  </a:cubicBezTo>
                  <a:cubicBezTo>
                    <a:pt x="3985" y="14143"/>
                    <a:pt x="6592" y="960"/>
                    <a:pt x="4637" y="33"/>
                  </a:cubicBezTo>
                  <a:cubicBezTo>
                    <a:pt x="4590" y="11"/>
                    <a:pt x="4542" y="0"/>
                    <a:pt x="4494"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9"/>
            <p:cNvSpPr/>
            <p:nvPr/>
          </p:nvSpPr>
          <p:spPr>
            <a:xfrm>
              <a:off x="2761458" y="2161697"/>
              <a:ext cx="310906" cy="293466"/>
            </a:xfrm>
            <a:custGeom>
              <a:avLst/>
              <a:gdLst/>
              <a:ahLst/>
              <a:cxnLst/>
              <a:rect l="l" t="t" r="r" b="b"/>
              <a:pathLst>
                <a:path w="13335" h="12587" extrusionOk="0">
                  <a:moveTo>
                    <a:pt x="1705" y="1"/>
                  </a:moveTo>
                  <a:cubicBezTo>
                    <a:pt x="1688" y="1"/>
                    <a:pt x="1671" y="2"/>
                    <a:pt x="1655" y="5"/>
                  </a:cubicBezTo>
                  <a:cubicBezTo>
                    <a:pt x="1" y="255"/>
                    <a:pt x="7495" y="10556"/>
                    <a:pt x="13334" y="12586"/>
                  </a:cubicBezTo>
                  <a:cubicBezTo>
                    <a:pt x="13334" y="12586"/>
                    <a:pt x="3502" y="1"/>
                    <a:pt x="1705" y="1"/>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9"/>
            <p:cNvSpPr/>
            <p:nvPr/>
          </p:nvSpPr>
          <p:spPr>
            <a:xfrm>
              <a:off x="2856838" y="2422378"/>
              <a:ext cx="300251" cy="285795"/>
            </a:xfrm>
            <a:custGeom>
              <a:avLst/>
              <a:gdLst/>
              <a:ahLst/>
              <a:cxnLst/>
              <a:rect l="l" t="t" r="r" b="b"/>
              <a:pathLst>
                <a:path w="12878" h="12258" extrusionOk="0">
                  <a:moveTo>
                    <a:pt x="1690" y="0"/>
                  </a:moveTo>
                  <a:cubicBezTo>
                    <a:pt x="0" y="0"/>
                    <a:pt x="6154" y="11386"/>
                    <a:pt x="12877" y="12257"/>
                  </a:cubicBezTo>
                  <a:cubicBezTo>
                    <a:pt x="12877" y="12257"/>
                    <a:pt x="3529" y="177"/>
                    <a:pt x="1724" y="2"/>
                  </a:cubicBezTo>
                  <a:cubicBezTo>
                    <a:pt x="1713" y="1"/>
                    <a:pt x="1701" y="0"/>
                    <a:pt x="1690"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9"/>
            <p:cNvSpPr/>
            <p:nvPr/>
          </p:nvSpPr>
          <p:spPr>
            <a:xfrm>
              <a:off x="3702225" y="2680097"/>
              <a:ext cx="2633056" cy="513070"/>
            </a:xfrm>
            <a:custGeom>
              <a:avLst/>
              <a:gdLst/>
              <a:ahLst/>
              <a:cxnLst/>
              <a:rect l="l" t="t" r="r" b="b"/>
              <a:pathLst>
                <a:path w="112934" h="22006" extrusionOk="0">
                  <a:moveTo>
                    <a:pt x="44337" y="0"/>
                  </a:moveTo>
                  <a:lnTo>
                    <a:pt x="1" y="7669"/>
                  </a:lnTo>
                  <a:lnTo>
                    <a:pt x="81380" y="22005"/>
                  </a:lnTo>
                  <a:lnTo>
                    <a:pt x="112934" y="10827"/>
                  </a:lnTo>
                  <a:lnTo>
                    <a:pt x="44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9"/>
            <p:cNvSpPr/>
            <p:nvPr/>
          </p:nvSpPr>
          <p:spPr>
            <a:xfrm>
              <a:off x="6162849" y="2882865"/>
              <a:ext cx="176495" cy="49684"/>
            </a:xfrm>
            <a:custGeom>
              <a:avLst/>
              <a:gdLst/>
              <a:ahLst/>
              <a:cxnLst/>
              <a:rect l="l" t="t" r="r" b="b"/>
              <a:pathLst>
                <a:path w="7570" h="2131" extrusionOk="0">
                  <a:moveTo>
                    <a:pt x="201" y="0"/>
                  </a:moveTo>
                  <a:lnTo>
                    <a:pt x="0" y="952"/>
                  </a:lnTo>
                  <a:lnTo>
                    <a:pt x="7394" y="2130"/>
                  </a:lnTo>
                  <a:lnTo>
                    <a:pt x="7569" y="1078"/>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9"/>
            <p:cNvSpPr/>
            <p:nvPr/>
          </p:nvSpPr>
          <p:spPr>
            <a:xfrm>
              <a:off x="5517151" y="2540443"/>
              <a:ext cx="769022" cy="611226"/>
            </a:xfrm>
            <a:custGeom>
              <a:avLst/>
              <a:gdLst/>
              <a:ahLst/>
              <a:cxnLst/>
              <a:rect l="l" t="t" r="r" b="b"/>
              <a:pathLst>
                <a:path w="32984" h="26216" extrusionOk="0">
                  <a:moveTo>
                    <a:pt x="32984" y="0"/>
                  </a:moveTo>
                  <a:lnTo>
                    <a:pt x="1580" y="9725"/>
                  </a:lnTo>
                  <a:cubicBezTo>
                    <a:pt x="1" y="14361"/>
                    <a:pt x="2708" y="26216"/>
                    <a:pt x="2708" y="26216"/>
                  </a:cubicBezTo>
                  <a:lnTo>
                    <a:pt x="30277" y="17218"/>
                  </a:lnTo>
                  <a:cubicBezTo>
                    <a:pt x="30277" y="17218"/>
                    <a:pt x="29500" y="6216"/>
                    <a:pt x="329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9"/>
            <p:cNvSpPr/>
            <p:nvPr/>
          </p:nvSpPr>
          <p:spPr>
            <a:xfrm>
              <a:off x="3661914" y="2457466"/>
              <a:ext cx="1976249" cy="735705"/>
            </a:xfrm>
            <a:custGeom>
              <a:avLst/>
              <a:gdLst/>
              <a:ahLst/>
              <a:cxnLst/>
              <a:rect l="l" t="t" r="r" b="b"/>
              <a:pathLst>
                <a:path w="84763" h="31555" extrusionOk="0">
                  <a:moveTo>
                    <a:pt x="3384" y="0"/>
                  </a:moveTo>
                  <a:cubicBezTo>
                    <a:pt x="1" y="8096"/>
                    <a:pt x="1730" y="17218"/>
                    <a:pt x="1730" y="17218"/>
                  </a:cubicBezTo>
                  <a:lnTo>
                    <a:pt x="83109" y="31554"/>
                  </a:lnTo>
                  <a:cubicBezTo>
                    <a:pt x="83109" y="31554"/>
                    <a:pt x="81329" y="23183"/>
                    <a:pt x="84763" y="14336"/>
                  </a:cubicBezTo>
                  <a:lnTo>
                    <a:pt x="3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9"/>
            <p:cNvSpPr/>
            <p:nvPr/>
          </p:nvSpPr>
          <p:spPr>
            <a:xfrm>
              <a:off x="5610059" y="2531094"/>
              <a:ext cx="763753" cy="294515"/>
            </a:xfrm>
            <a:custGeom>
              <a:avLst/>
              <a:gdLst/>
              <a:ahLst/>
              <a:cxnLst/>
              <a:rect l="l" t="t" r="r" b="b"/>
              <a:pathLst>
                <a:path w="32758" h="12632" extrusionOk="0">
                  <a:moveTo>
                    <a:pt x="32758" y="0"/>
                  </a:moveTo>
                  <a:lnTo>
                    <a:pt x="277" y="10426"/>
                  </a:lnTo>
                  <a:lnTo>
                    <a:pt x="1" y="12632"/>
                  </a:lnTo>
                  <a:lnTo>
                    <a:pt x="32482" y="1153"/>
                  </a:lnTo>
                  <a:lnTo>
                    <a:pt x="327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9"/>
            <p:cNvSpPr/>
            <p:nvPr/>
          </p:nvSpPr>
          <p:spPr>
            <a:xfrm>
              <a:off x="3757178" y="2281593"/>
              <a:ext cx="2633033" cy="512487"/>
            </a:xfrm>
            <a:custGeom>
              <a:avLst/>
              <a:gdLst/>
              <a:ahLst/>
              <a:cxnLst/>
              <a:rect l="l" t="t" r="r" b="b"/>
              <a:pathLst>
                <a:path w="112933" h="21981" extrusionOk="0">
                  <a:moveTo>
                    <a:pt x="44336" y="0"/>
                  </a:moveTo>
                  <a:lnTo>
                    <a:pt x="0" y="7644"/>
                  </a:lnTo>
                  <a:lnTo>
                    <a:pt x="81379" y="21980"/>
                  </a:lnTo>
                  <a:lnTo>
                    <a:pt x="112933" y="10802"/>
                  </a:lnTo>
                  <a:lnTo>
                    <a:pt x="44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9"/>
            <p:cNvSpPr/>
            <p:nvPr/>
          </p:nvSpPr>
          <p:spPr>
            <a:xfrm>
              <a:off x="4150425" y="2337676"/>
              <a:ext cx="1885088" cy="342451"/>
            </a:xfrm>
            <a:custGeom>
              <a:avLst/>
              <a:gdLst/>
              <a:ahLst/>
              <a:cxnLst/>
              <a:rect l="l" t="t" r="r" b="b"/>
              <a:pathLst>
                <a:path w="80853" h="14688" extrusionOk="0">
                  <a:moveTo>
                    <a:pt x="27820" y="0"/>
                  </a:moveTo>
                  <a:lnTo>
                    <a:pt x="0" y="4963"/>
                  </a:lnTo>
                  <a:lnTo>
                    <a:pt x="60527" y="14687"/>
                  </a:lnTo>
                  <a:lnTo>
                    <a:pt x="80853" y="8697"/>
                  </a:lnTo>
                  <a:lnTo>
                    <a:pt x="278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9"/>
            <p:cNvSpPr/>
            <p:nvPr/>
          </p:nvSpPr>
          <p:spPr>
            <a:xfrm>
              <a:off x="5791797" y="2089329"/>
              <a:ext cx="152527" cy="274091"/>
            </a:xfrm>
            <a:custGeom>
              <a:avLst/>
              <a:gdLst/>
              <a:ahLst/>
              <a:cxnLst/>
              <a:rect l="l" t="t" r="r" b="b"/>
              <a:pathLst>
                <a:path w="6542" h="11756" extrusionOk="0">
                  <a:moveTo>
                    <a:pt x="602" y="1"/>
                  </a:moveTo>
                  <a:lnTo>
                    <a:pt x="0" y="11154"/>
                  </a:lnTo>
                  <a:lnTo>
                    <a:pt x="4888" y="11755"/>
                  </a:lnTo>
                  <a:cubicBezTo>
                    <a:pt x="4888" y="11755"/>
                    <a:pt x="6542" y="5590"/>
                    <a:pt x="4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9"/>
            <p:cNvSpPr/>
            <p:nvPr/>
          </p:nvSpPr>
          <p:spPr>
            <a:xfrm>
              <a:off x="3648485" y="2329492"/>
              <a:ext cx="122147" cy="57285"/>
            </a:xfrm>
            <a:custGeom>
              <a:avLst/>
              <a:gdLst/>
              <a:ahLst/>
              <a:cxnLst/>
              <a:rect l="l" t="t" r="r" b="b"/>
              <a:pathLst>
                <a:path w="5239" h="2457" extrusionOk="0">
                  <a:moveTo>
                    <a:pt x="5238" y="1"/>
                  </a:moveTo>
                  <a:lnTo>
                    <a:pt x="0" y="1254"/>
                  </a:lnTo>
                  <a:lnTo>
                    <a:pt x="226" y="2457"/>
                  </a:lnTo>
                  <a:lnTo>
                    <a:pt x="5238" y="1855"/>
                  </a:lnTo>
                  <a:lnTo>
                    <a:pt x="5238" y="1"/>
                  </a:lnTo>
                  <a:close/>
                </a:path>
              </a:pathLst>
            </a:custGeom>
            <a:solidFill>
              <a:srgbClr val="F89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9"/>
            <p:cNvSpPr/>
            <p:nvPr/>
          </p:nvSpPr>
          <p:spPr>
            <a:xfrm>
              <a:off x="3653731" y="2176992"/>
              <a:ext cx="2252066" cy="408479"/>
            </a:xfrm>
            <a:custGeom>
              <a:avLst/>
              <a:gdLst/>
              <a:ahLst/>
              <a:cxnLst/>
              <a:rect l="l" t="t" r="r" b="b"/>
              <a:pathLst>
                <a:path w="96593" h="17520" extrusionOk="0">
                  <a:moveTo>
                    <a:pt x="34161" y="0"/>
                  </a:moveTo>
                  <a:lnTo>
                    <a:pt x="1" y="8998"/>
                  </a:lnTo>
                  <a:lnTo>
                    <a:pt x="58547" y="17519"/>
                  </a:lnTo>
                  <a:lnTo>
                    <a:pt x="96593" y="7995"/>
                  </a:lnTo>
                  <a:lnTo>
                    <a:pt x="34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9"/>
            <p:cNvSpPr/>
            <p:nvPr/>
          </p:nvSpPr>
          <p:spPr>
            <a:xfrm>
              <a:off x="3704580" y="2092849"/>
              <a:ext cx="2188369" cy="458723"/>
            </a:xfrm>
            <a:custGeom>
              <a:avLst/>
              <a:gdLst/>
              <a:ahLst/>
              <a:cxnLst/>
              <a:rect l="l" t="t" r="r" b="b"/>
              <a:pathLst>
                <a:path w="93861" h="19675" extrusionOk="0">
                  <a:moveTo>
                    <a:pt x="91605" y="0"/>
                  </a:moveTo>
                  <a:lnTo>
                    <a:pt x="0" y="602"/>
                  </a:lnTo>
                  <a:cubicBezTo>
                    <a:pt x="2431" y="3709"/>
                    <a:pt x="852" y="12356"/>
                    <a:pt x="852" y="12356"/>
                  </a:cubicBezTo>
                  <a:lnTo>
                    <a:pt x="55765" y="19674"/>
                  </a:lnTo>
                  <a:lnTo>
                    <a:pt x="92031" y="11028"/>
                  </a:lnTo>
                  <a:cubicBezTo>
                    <a:pt x="93860" y="7118"/>
                    <a:pt x="91605" y="0"/>
                    <a:pt x="91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9"/>
            <p:cNvSpPr/>
            <p:nvPr/>
          </p:nvSpPr>
          <p:spPr>
            <a:xfrm>
              <a:off x="5004696" y="2106861"/>
              <a:ext cx="878882" cy="444710"/>
            </a:xfrm>
            <a:custGeom>
              <a:avLst/>
              <a:gdLst/>
              <a:ahLst/>
              <a:cxnLst/>
              <a:rect l="l" t="t" r="r" b="b"/>
              <a:pathLst>
                <a:path w="37696" h="19074" extrusionOk="0">
                  <a:moveTo>
                    <a:pt x="36292" y="1"/>
                  </a:moveTo>
                  <a:lnTo>
                    <a:pt x="602" y="8773"/>
                  </a:lnTo>
                  <a:cubicBezTo>
                    <a:pt x="602" y="8773"/>
                    <a:pt x="928" y="14011"/>
                    <a:pt x="1" y="19073"/>
                  </a:cubicBezTo>
                  <a:lnTo>
                    <a:pt x="36267" y="10427"/>
                  </a:lnTo>
                  <a:cubicBezTo>
                    <a:pt x="37695" y="6467"/>
                    <a:pt x="36292" y="1"/>
                    <a:pt x="36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9"/>
            <p:cNvSpPr/>
            <p:nvPr/>
          </p:nvSpPr>
          <p:spPr>
            <a:xfrm>
              <a:off x="3791637" y="2330565"/>
              <a:ext cx="1636177" cy="174839"/>
            </a:xfrm>
            <a:custGeom>
              <a:avLst/>
              <a:gdLst/>
              <a:ahLst/>
              <a:cxnLst/>
              <a:rect l="l" t="t" r="r" b="b"/>
              <a:pathLst>
                <a:path w="70177" h="7499" extrusionOk="0">
                  <a:moveTo>
                    <a:pt x="212" y="1"/>
                  </a:moveTo>
                  <a:cubicBezTo>
                    <a:pt x="106" y="1"/>
                    <a:pt x="23" y="90"/>
                    <a:pt x="1" y="180"/>
                  </a:cubicBezTo>
                  <a:cubicBezTo>
                    <a:pt x="1" y="305"/>
                    <a:pt x="76" y="406"/>
                    <a:pt x="176" y="431"/>
                  </a:cubicBezTo>
                  <a:lnTo>
                    <a:pt x="52332" y="7473"/>
                  </a:lnTo>
                  <a:lnTo>
                    <a:pt x="52357" y="7498"/>
                  </a:lnTo>
                  <a:lnTo>
                    <a:pt x="52407" y="7473"/>
                  </a:lnTo>
                  <a:lnTo>
                    <a:pt x="70001" y="3438"/>
                  </a:lnTo>
                  <a:cubicBezTo>
                    <a:pt x="70126" y="3413"/>
                    <a:pt x="70176" y="3313"/>
                    <a:pt x="70151" y="3188"/>
                  </a:cubicBezTo>
                  <a:cubicBezTo>
                    <a:pt x="70130" y="3101"/>
                    <a:pt x="70051" y="3032"/>
                    <a:pt x="69949" y="3032"/>
                  </a:cubicBezTo>
                  <a:cubicBezTo>
                    <a:pt x="69933" y="3032"/>
                    <a:pt x="69917" y="3034"/>
                    <a:pt x="69901" y="3037"/>
                  </a:cubicBezTo>
                  <a:lnTo>
                    <a:pt x="52357" y="7072"/>
                  </a:lnTo>
                  <a:lnTo>
                    <a:pt x="251" y="5"/>
                  </a:lnTo>
                  <a:cubicBezTo>
                    <a:pt x="238" y="2"/>
                    <a:pt x="225"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9"/>
            <p:cNvSpPr/>
            <p:nvPr/>
          </p:nvSpPr>
          <p:spPr>
            <a:xfrm>
              <a:off x="3916673" y="2284495"/>
              <a:ext cx="1726756" cy="156047"/>
            </a:xfrm>
            <a:custGeom>
              <a:avLst/>
              <a:gdLst/>
              <a:ahLst/>
              <a:cxnLst/>
              <a:rect l="l" t="t" r="r" b="b"/>
              <a:pathLst>
                <a:path w="74062" h="6693" extrusionOk="0">
                  <a:moveTo>
                    <a:pt x="252" y="1"/>
                  </a:moveTo>
                  <a:cubicBezTo>
                    <a:pt x="126" y="1"/>
                    <a:pt x="26" y="76"/>
                    <a:pt x="26" y="201"/>
                  </a:cubicBezTo>
                  <a:cubicBezTo>
                    <a:pt x="1" y="301"/>
                    <a:pt x="76" y="402"/>
                    <a:pt x="201" y="427"/>
                  </a:cubicBezTo>
                  <a:lnTo>
                    <a:pt x="47219" y="6692"/>
                  </a:lnTo>
                  <a:lnTo>
                    <a:pt x="47269" y="6692"/>
                  </a:lnTo>
                  <a:lnTo>
                    <a:pt x="73886" y="1354"/>
                  </a:lnTo>
                  <a:cubicBezTo>
                    <a:pt x="73986" y="1329"/>
                    <a:pt x="74062" y="1229"/>
                    <a:pt x="74036" y="1103"/>
                  </a:cubicBezTo>
                  <a:cubicBezTo>
                    <a:pt x="74036" y="1016"/>
                    <a:pt x="73942" y="948"/>
                    <a:pt x="73851" y="948"/>
                  </a:cubicBezTo>
                  <a:cubicBezTo>
                    <a:pt x="73838" y="948"/>
                    <a:pt x="73824" y="950"/>
                    <a:pt x="73811" y="953"/>
                  </a:cubicBezTo>
                  <a:lnTo>
                    <a:pt x="47219" y="6291"/>
                  </a:lnTo>
                  <a:lnTo>
                    <a:pt x="2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9"/>
            <p:cNvSpPr/>
            <p:nvPr/>
          </p:nvSpPr>
          <p:spPr>
            <a:xfrm>
              <a:off x="3813250" y="2180372"/>
              <a:ext cx="1992034" cy="195893"/>
            </a:xfrm>
            <a:custGeom>
              <a:avLst/>
              <a:gdLst/>
              <a:ahLst/>
              <a:cxnLst/>
              <a:rect l="l" t="t" r="r" b="b"/>
              <a:pathLst>
                <a:path w="85440" h="8402" extrusionOk="0">
                  <a:moveTo>
                    <a:pt x="85212" y="1"/>
                  </a:moveTo>
                  <a:cubicBezTo>
                    <a:pt x="85197" y="1"/>
                    <a:pt x="85181" y="2"/>
                    <a:pt x="85164" y="6"/>
                  </a:cubicBezTo>
                  <a:lnTo>
                    <a:pt x="51756" y="7976"/>
                  </a:lnTo>
                  <a:lnTo>
                    <a:pt x="251" y="1183"/>
                  </a:lnTo>
                  <a:cubicBezTo>
                    <a:pt x="126" y="1183"/>
                    <a:pt x="26" y="1259"/>
                    <a:pt x="26" y="1359"/>
                  </a:cubicBezTo>
                  <a:cubicBezTo>
                    <a:pt x="1" y="1484"/>
                    <a:pt x="76" y="1584"/>
                    <a:pt x="201" y="1610"/>
                  </a:cubicBezTo>
                  <a:lnTo>
                    <a:pt x="51730" y="8402"/>
                  </a:lnTo>
                  <a:lnTo>
                    <a:pt x="51806" y="8402"/>
                  </a:lnTo>
                  <a:lnTo>
                    <a:pt x="85264" y="407"/>
                  </a:lnTo>
                  <a:cubicBezTo>
                    <a:pt x="85365" y="381"/>
                    <a:pt x="85440" y="281"/>
                    <a:pt x="85415" y="156"/>
                  </a:cubicBezTo>
                  <a:cubicBezTo>
                    <a:pt x="85393" y="69"/>
                    <a:pt x="85315" y="1"/>
                    <a:pt x="85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9"/>
            <p:cNvSpPr/>
            <p:nvPr/>
          </p:nvSpPr>
          <p:spPr>
            <a:xfrm>
              <a:off x="3653731" y="2090494"/>
              <a:ext cx="2238053" cy="244877"/>
            </a:xfrm>
            <a:custGeom>
              <a:avLst/>
              <a:gdLst/>
              <a:ahLst/>
              <a:cxnLst/>
              <a:rect l="l" t="t" r="r" b="b"/>
              <a:pathLst>
                <a:path w="95992" h="10503" extrusionOk="0">
                  <a:moveTo>
                    <a:pt x="95365" y="1"/>
                  </a:moveTo>
                  <a:lnTo>
                    <a:pt x="1" y="978"/>
                  </a:lnTo>
                  <a:lnTo>
                    <a:pt x="251" y="2031"/>
                  </a:lnTo>
                  <a:lnTo>
                    <a:pt x="58572" y="10502"/>
                  </a:lnTo>
                  <a:lnTo>
                    <a:pt x="95991" y="1379"/>
                  </a:lnTo>
                  <a:lnTo>
                    <a:pt x="95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9"/>
            <p:cNvSpPr/>
            <p:nvPr/>
          </p:nvSpPr>
          <p:spPr>
            <a:xfrm>
              <a:off x="3653731" y="1902928"/>
              <a:ext cx="2252066" cy="408479"/>
            </a:xfrm>
            <a:custGeom>
              <a:avLst/>
              <a:gdLst/>
              <a:ahLst/>
              <a:cxnLst/>
              <a:rect l="l" t="t" r="r" b="b"/>
              <a:pathLst>
                <a:path w="96593" h="17520" extrusionOk="0">
                  <a:moveTo>
                    <a:pt x="34161" y="1"/>
                  </a:moveTo>
                  <a:lnTo>
                    <a:pt x="1" y="9023"/>
                  </a:lnTo>
                  <a:lnTo>
                    <a:pt x="58547" y="17520"/>
                  </a:lnTo>
                  <a:lnTo>
                    <a:pt x="96593" y="7996"/>
                  </a:lnTo>
                  <a:lnTo>
                    <a:pt x="341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9"/>
            <p:cNvSpPr/>
            <p:nvPr/>
          </p:nvSpPr>
          <p:spPr>
            <a:xfrm>
              <a:off x="4000839" y="1950840"/>
              <a:ext cx="837358" cy="209812"/>
            </a:xfrm>
            <a:custGeom>
              <a:avLst/>
              <a:gdLst/>
              <a:ahLst/>
              <a:cxnLst/>
              <a:rect l="l" t="t" r="r" b="b"/>
              <a:pathLst>
                <a:path w="35915" h="8999" extrusionOk="0">
                  <a:moveTo>
                    <a:pt x="19875" y="1"/>
                  </a:moveTo>
                  <a:lnTo>
                    <a:pt x="0" y="6392"/>
                  </a:lnTo>
                  <a:lnTo>
                    <a:pt x="17694" y="8998"/>
                  </a:lnTo>
                  <a:lnTo>
                    <a:pt x="35915" y="2006"/>
                  </a:lnTo>
                  <a:lnTo>
                    <a:pt x="19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9"/>
            <p:cNvSpPr/>
            <p:nvPr/>
          </p:nvSpPr>
          <p:spPr>
            <a:xfrm>
              <a:off x="3834885" y="1916381"/>
              <a:ext cx="619992" cy="188199"/>
            </a:xfrm>
            <a:custGeom>
              <a:avLst/>
              <a:gdLst/>
              <a:ahLst/>
              <a:cxnLst/>
              <a:rect l="l" t="t" r="r" b="b"/>
              <a:pathLst>
                <a:path w="26592" h="8072" extrusionOk="0">
                  <a:moveTo>
                    <a:pt x="26393" y="0"/>
                  </a:moveTo>
                  <a:cubicBezTo>
                    <a:pt x="26330" y="0"/>
                    <a:pt x="26274" y="34"/>
                    <a:pt x="26241" y="100"/>
                  </a:cubicBezTo>
                  <a:lnTo>
                    <a:pt x="25" y="7795"/>
                  </a:lnTo>
                  <a:cubicBezTo>
                    <a:pt x="0" y="7895"/>
                    <a:pt x="25" y="7995"/>
                    <a:pt x="100" y="8045"/>
                  </a:cubicBezTo>
                  <a:cubicBezTo>
                    <a:pt x="136" y="8063"/>
                    <a:pt x="171" y="8071"/>
                    <a:pt x="205" y="8071"/>
                  </a:cubicBezTo>
                  <a:cubicBezTo>
                    <a:pt x="265" y="8071"/>
                    <a:pt x="319" y="8044"/>
                    <a:pt x="351" y="7995"/>
                  </a:cubicBezTo>
                  <a:lnTo>
                    <a:pt x="26542" y="276"/>
                  </a:lnTo>
                  <a:lnTo>
                    <a:pt x="26567" y="226"/>
                  </a:lnTo>
                  <a:cubicBezTo>
                    <a:pt x="26592" y="151"/>
                    <a:pt x="26542" y="75"/>
                    <a:pt x="26492" y="25"/>
                  </a:cubicBezTo>
                  <a:cubicBezTo>
                    <a:pt x="26458" y="9"/>
                    <a:pt x="26425" y="0"/>
                    <a:pt x="2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9"/>
            <p:cNvSpPr/>
            <p:nvPr/>
          </p:nvSpPr>
          <p:spPr>
            <a:xfrm>
              <a:off x="3834885" y="1916381"/>
              <a:ext cx="1925423" cy="366978"/>
            </a:xfrm>
            <a:custGeom>
              <a:avLst/>
              <a:gdLst/>
              <a:ahLst/>
              <a:cxnLst/>
              <a:rect l="l" t="t" r="r" b="b"/>
              <a:pathLst>
                <a:path w="82583" h="15740" extrusionOk="0">
                  <a:moveTo>
                    <a:pt x="26416" y="0"/>
                  </a:moveTo>
                  <a:cubicBezTo>
                    <a:pt x="26316" y="0"/>
                    <a:pt x="26216" y="50"/>
                    <a:pt x="26216" y="151"/>
                  </a:cubicBezTo>
                  <a:cubicBezTo>
                    <a:pt x="26191" y="251"/>
                    <a:pt x="26266" y="351"/>
                    <a:pt x="26366" y="376"/>
                  </a:cubicBezTo>
                  <a:lnTo>
                    <a:pt x="80903" y="7669"/>
                  </a:lnTo>
                  <a:lnTo>
                    <a:pt x="49349" y="15339"/>
                  </a:lnTo>
                  <a:lnTo>
                    <a:pt x="226" y="7719"/>
                  </a:lnTo>
                  <a:cubicBezTo>
                    <a:pt x="213" y="7716"/>
                    <a:pt x="199" y="7715"/>
                    <a:pt x="186" y="7715"/>
                  </a:cubicBezTo>
                  <a:cubicBezTo>
                    <a:pt x="101" y="7715"/>
                    <a:pt x="25" y="7783"/>
                    <a:pt x="25" y="7870"/>
                  </a:cubicBezTo>
                  <a:cubicBezTo>
                    <a:pt x="0" y="7970"/>
                    <a:pt x="75" y="8070"/>
                    <a:pt x="176" y="8070"/>
                  </a:cubicBezTo>
                  <a:lnTo>
                    <a:pt x="49449" y="15740"/>
                  </a:lnTo>
                  <a:cubicBezTo>
                    <a:pt x="49449" y="15740"/>
                    <a:pt x="49449" y="15740"/>
                    <a:pt x="49450" y="15740"/>
                  </a:cubicBezTo>
                  <a:cubicBezTo>
                    <a:pt x="49628" y="15740"/>
                    <a:pt x="82557" y="7770"/>
                    <a:pt x="82557" y="7770"/>
                  </a:cubicBezTo>
                  <a:lnTo>
                    <a:pt x="82582" y="7719"/>
                  </a:lnTo>
                  <a:lnTo>
                    <a:pt x="82557" y="7594"/>
                  </a:lnTo>
                  <a:cubicBezTo>
                    <a:pt x="82532" y="7544"/>
                    <a:pt x="82482" y="7519"/>
                    <a:pt x="82432" y="7494"/>
                  </a:cubicBezTo>
                  <a:lnTo>
                    <a:pt x="26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9"/>
            <p:cNvSpPr/>
            <p:nvPr/>
          </p:nvSpPr>
          <p:spPr>
            <a:xfrm>
              <a:off x="3016240" y="1753925"/>
              <a:ext cx="885877" cy="428926"/>
            </a:xfrm>
            <a:custGeom>
              <a:avLst/>
              <a:gdLst/>
              <a:ahLst/>
              <a:cxnLst/>
              <a:rect l="l" t="t" r="r" b="b"/>
              <a:pathLst>
                <a:path w="37996" h="18397" extrusionOk="0">
                  <a:moveTo>
                    <a:pt x="29123" y="1"/>
                  </a:moveTo>
                  <a:lnTo>
                    <a:pt x="0" y="18397"/>
                  </a:lnTo>
                  <a:cubicBezTo>
                    <a:pt x="4511" y="18397"/>
                    <a:pt x="8923" y="17169"/>
                    <a:pt x="13158" y="15590"/>
                  </a:cubicBezTo>
                  <a:cubicBezTo>
                    <a:pt x="14862" y="14938"/>
                    <a:pt x="16517" y="14161"/>
                    <a:pt x="18221" y="13484"/>
                  </a:cubicBezTo>
                  <a:cubicBezTo>
                    <a:pt x="20101" y="12733"/>
                    <a:pt x="22005" y="12106"/>
                    <a:pt x="23910" y="11454"/>
                  </a:cubicBezTo>
                  <a:cubicBezTo>
                    <a:pt x="28472" y="9901"/>
                    <a:pt x="33434" y="8196"/>
                    <a:pt x="37995" y="6642"/>
                  </a:cubicBezTo>
                  <a:lnTo>
                    <a:pt x="291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9"/>
            <p:cNvSpPr/>
            <p:nvPr/>
          </p:nvSpPr>
          <p:spPr>
            <a:xfrm>
              <a:off x="2790671" y="1627723"/>
              <a:ext cx="381014" cy="993965"/>
            </a:xfrm>
            <a:custGeom>
              <a:avLst/>
              <a:gdLst/>
              <a:ahLst/>
              <a:cxnLst/>
              <a:rect l="l" t="t" r="r" b="b"/>
              <a:pathLst>
                <a:path w="16342" h="42632" extrusionOk="0">
                  <a:moveTo>
                    <a:pt x="16166" y="0"/>
                  </a:moveTo>
                  <a:cubicBezTo>
                    <a:pt x="7921" y="14486"/>
                    <a:pt x="9775" y="9950"/>
                    <a:pt x="3084" y="25213"/>
                  </a:cubicBezTo>
                  <a:lnTo>
                    <a:pt x="1" y="42632"/>
                  </a:lnTo>
                  <a:cubicBezTo>
                    <a:pt x="5239" y="34963"/>
                    <a:pt x="10678" y="27444"/>
                    <a:pt x="16342" y="20075"/>
                  </a:cubicBezTo>
                  <a:lnTo>
                    <a:pt x="16342" y="176"/>
                  </a:lnTo>
                  <a:lnTo>
                    <a:pt x="161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9"/>
            <p:cNvSpPr/>
            <p:nvPr/>
          </p:nvSpPr>
          <p:spPr>
            <a:xfrm>
              <a:off x="2815804" y="1591492"/>
              <a:ext cx="351217" cy="563897"/>
            </a:xfrm>
            <a:custGeom>
              <a:avLst/>
              <a:gdLst/>
              <a:ahLst/>
              <a:cxnLst/>
              <a:rect l="l" t="t" r="r" b="b"/>
              <a:pathLst>
                <a:path w="15064" h="24186" extrusionOk="0">
                  <a:moveTo>
                    <a:pt x="10402" y="0"/>
                  </a:moveTo>
                  <a:cubicBezTo>
                    <a:pt x="6818" y="7494"/>
                    <a:pt x="3334" y="15263"/>
                    <a:pt x="1" y="22883"/>
                  </a:cubicBezTo>
                  <a:cubicBezTo>
                    <a:pt x="652" y="23108"/>
                    <a:pt x="2908" y="24086"/>
                    <a:pt x="3434" y="24186"/>
                  </a:cubicBezTo>
                  <a:cubicBezTo>
                    <a:pt x="3585" y="23985"/>
                    <a:pt x="11329" y="8923"/>
                    <a:pt x="15063" y="1529"/>
                  </a:cubicBezTo>
                  <a:cubicBezTo>
                    <a:pt x="13710" y="777"/>
                    <a:pt x="10402" y="0"/>
                    <a:pt x="10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9"/>
            <p:cNvSpPr/>
            <p:nvPr/>
          </p:nvSpPr>
          <p:spPr>
            <a:xfrm>
              <a:off x="2953710" y="1614270"/>
              <a:ext cx="437110" cy="561588"/>
            </a:xfrm>
            <a:custGeom>
              <a:avLst/>
              <a:gdLst/>
              <a:ahLst/>
              <a:cxnLst/>
              <a:rect l="l" t="t" r="r" b="b"/>
              <a:pathLst>
                <a:path w="18748" h="24087" extrusionOk="0">
                  <a:moveTo>
                    <a:pt x="18697" y="1"/>
                  </a:moveTo>
                  <a:cubicBezTo>
                    <a:pt x="12582" y="7620"/>
                    <a:pt x="5815" y="15740"/>
                    <a:pt x="0" y="23610"/>
                  </a:cubicBezTo>
                  <a:lnTo>
                    <a:pt x="3334" y="24086"/>
                  </a:lnTo>
                  <a:cubicBezTo>
                    <a:pt x="3334" y="24086"/>
                    <a:pt x="13434" y="17495"/>
                    <a:pt x="18722" y="14261"/>
                  </a:cubicBezTo>
                  <a:cubicBezTo>
                    <a:pt x="18747" y="9976"/>
                    <a:pt x="18697" y="4286"/>
                    <a:pt x="18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9"/>
            <p:cNvSpPr/>
            <p:nvPr/>
          </p:nvSpPr>
          <p:spPr>
            <a:xfrm>
              <a:off x="2921583" y="1608442"/>
              <a:ext cx="468072" cy="564479"/>
            </a:xfrm>
            <a:custGeom>
              <a:avLst/>
              <a:gdLst/>
              <a:ahLst/>
              <a:cxnLst/>
              <a:rect l="l" t="t" r="r" b="b"/>
              <a:pathLst>
                <a:path w="20076" h="24211" extrusionOk="0">
                  <a:moveTo>
                    <a:pt x="18998" y="0"/>
                  </a:moveTo>
                  <a:lnTo>
                    <a:pt x="0" y="23659"/>
                  </a:lnTo>
                  <a:lnTo>
                    <a:pt x="1128" y="24211"/>
                  </a:lnTo>
                  <a:lnTo>
                    <a:pt x="20075" y="251"/>
                  </a:lnTo>
                  <a:lnTo>
                    <a:pt x="189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9"/>
            <p:cNvSpPr/>
            <p:nvPr/>
          </p:nvSpPr>
          <p:spPr>
            <a:xfrm>
              <a:off x="3117332" y="1881922"/>
              <a:ext cx="808727" cy="1511092"/>
            </a:xfrm>
            <a:custGeom>
              <a:avLst/>
              <a:gdLst/>
              <a:ahLst/>
              <a:cxnLst/>
              <a:rect l="l" t="t" r="r" b="b"/>
              <a:pathLst>
                <a:path w="34687" h="64812" extrusionOk="0">
                  <a:moveTo>
                    <a:pt x="34208" y="0"/>
                  </a:moveTo>
                  <a:cubicBezTo>
                    <a:pt x="34159" y="0"/>
                    <a:pt x="34109" y="8"/>
                    <a:pt x="34060" y="25"/>
                  </a:cubicBezTo>
                  <a:lnTo>
                    <a:pt x="1028" y="11804"/>
                  </a:lnTo>
                  <a:lnTo>
                    <a:pt x="0" y="64060"/>
                  </a:lnTo>
                  <a:lnTo>
                    <a:pt x="1178" y="64812"/>
                  </a:lnTo>
                  <a:lnTo>
                    <a:pt x="34060" y="52506"/>
                  </a:lnTo>
                  <a:cubicBezTo>
                    <a:pt x="34436" y="52356"/>
                    <a:pt x="34687" y="52005"/>
                    <a:pt x="34687" y="51604"/>
                  </a:cubicBezTo>
                  <a:lnTo>
                    <a:pt x="34687" y="476"/>
                  </a:lnTo>
                  <a:cubicBezTo>
                    <a:pt x="34687" y="203"/>
                    <a:pt x="34459" y="0"/>
                    <a:pt x="34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9"/>
            <p:cNvSpPr/>
            <p:nvPr/>
          </p:nvSpPr>
          <p:spPr>
            <a:xfrm>
              <a:off x="3244117" y="2073568"/>
              <a:ext cx="596048" cy="388591"/>
            </a:xfrm>
            <a:custGeom>
              <a:avLst/>
              <a:gdLst/>
              <a:ahLst/>
              <a:cxnLst/>
              <a:rect l="l" t="t" r="r" b="b"/>
              <a:pathLst>
                <a:path w="25565" h="16667" extrusionOk="0">
                  <a:moveTo>
                    <a:pt x="25565" y="0"/>
                  </a:moveTo>
                  <a:lnTo>
                    <a:pt x="1" y="8697"/>
                  </a:lnTo>
                  <a:lnTo>
                    <a:pt x="1" y="16667"/>
                  </a:lnTo>
                  <a:lnTo>
                    <a:pt x="25565" y="7744"/>
                  </a:lnTo>
                  <a:lnTo>
                    <a:pt x="255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9"/>
            <p:cNvSpPr/>
            <p:nvPr/>
          </p:nvSpPr>
          <p:spPr>
            <a:xfrm>
              <a:off x="3244117" y="2303194"/>
              <a:ext cx="596048" cy="244877"/>
            </a:xfrm>
            <a:custGeom>
              <a:avLst/>
              <a:gdLst/>
              <a:ahLst/>
              <a:cxnLst/>
              <a:rect l="l" t="t" r="r" b="b"/>
              <a:pathLst>
                <a:path w="25565" h="10503" extrusionOk="0">
                  <a:moveTo>
                    <a:pt x="25565" y="1"/>
                  </a:moveTo>
                  <a:lnTo>
                    <a:pt x="1" y="8698"/>
                  </a:lnTo>
                  <a:lnTo>
                    <a:pt x="1" y="10502"/>
                  </a:lnTo>
                  <a:lnTo>
                    <a:pt x="25565" y="1605"/>
                  </a:lnTo>
                  <a:lnTo>
                    <a:pt x="25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9"/>
            <p:cNvSpPr/>
            <p:nvPr/>
          </p:nvSpPr>
          <p:spPr>
            <a:xfrm>
              <a:off x="3829616" y="2993422"/>
              <a:ext cx="74235" cy="113847"/>
            </a:xfrm>
            <a:custGeom>
              <a:avLst/>
              <a:gdLst/>
              <a:ahLst/>
              <a:cxnLst/>
              <a:rect l="l" t="t" r="r" b="b"/>
              <a:pathLst>
                <a:path w="3184" h="4883" extrusionOk="0">
                  <a:moveTo>
                    <a:pt x="2987" y="0"/>
                  </a:moveTo>
                  <a:cubicBezTo>
                    <a:pt x="2962" y="0"/>
                    <a:pt x="2935" y="7"/>
                    <a:pt x="2908" y="20"/>
                  </a:cubicBezTo>
                  <a:cubicBezTo>
                    <a:pt x="577" y="872"/>
                    <a:pt x="1" y="3078"/>
                    <a:pt x="201" y="4732"/>
                  </a:cubicBezTo>
                  <a:cubicBezTo>
                    <a:pt x="226" y="4807"/>
                    <a:pt x="301" y="4882"/>
                    <a:pt x="402" y="4882"/>
                  </a:cubicBezTo>
                  <a:lnTo>
                    <a:pt x="427" y="4882"/>
                  </a:lnTo>
                  <a:cubicBezTo>
                    <a:pt x="527" y="4857"/>
                    <a:pt x="577" y="4782"/>
                    <a:pt x="577" y="4682"/>
                  </a:cubicBezTo>
                  <a:cubicBezTo>
                    <a:pt x="377" y="3103"/>
                    <a:pt x="928" y="1123"/>
                    <a:pt x="3033" y="346"/>
                  </a:cubicBezTo>
                  <a:cubicBezTo>
                    <a:pt x="3133" y="321"/>
                    <a:pt x="3184" y="220"/>
                    <a:pt x="3133" y="120"/>
                  </a:cubicBezTo>
                  <a:cubicBezTo>
                    <a:pt x="3115" y="47"/>
                    <a:pt x="3056" y="0"/>
                    <a:pt x="2987" y="0"/>
                  </a:cubicBezTo>
                  <a:close/>
                </a:path>
              </a:pathLst>
            </a:custGeom>
            <a:solidFill>
              <a:srgbClr val="CE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9"/>
            <p:cNvSpPr/>
            <p:nvPr/>
          </p:nvSpPr>
          <p:spPr>
            <a:xfrm>
              <a:off x="3214904" y="2024234"/>
              <a:ext cx="119233" cy="1012337"/>
            </a:xfrm>
            <a:custGeom>
              <a:avLst/>
              <a:gdLst/>
              <a:ahLst/>
              <a:cxnLst/>
              <a:rect l="l" t="t" r="r" b="b"/>
              <a:pathLst>
                <a:path w="5114" h="43420" extrusionOk="0">
                  <a:moveTo>
                    <a:pt x="1911" y="0"/>
                  </a:moveTo>
                  <a:cubicBezTo>
                    <a:pt x="1876" y="0"/>
                    <a:pt x="1841" y="18"/>
                    <a:pt x="1805" y="36"/>
                  </a:cubicBezTo>
                  <a:lnTo>
                    <a:pt x="101" y="1063"/>
                  </a:lnTo>
                  <a:cubicBezTo>
                    <a:pt x="1" y="1139"/>
                    <a:pt x="1" y="1314"/>
                    <a:pt x="126" y="1364"/>
                  </a:cubicBezTo>
                  <a:cubicBezTo>
                    <a:pt x="1103" y="1690"/>
                    <a:pt x="2306" y="2843"/>
                    <a:pt x="2557" y="4497"/>
                  </a:cubicBezTo>
                  <a:cubicBezTo>
                    <a:pt x="2958" y="7229"/>
                    <a:pt x="2808" y="43420"/>
                    <a:pt x="2808" y="43420"/>
                  </a:cubicBezTo>
                  <a:lnTo>
                    <a:pt x="3685" y="41740"/>
                  </a:lnTo>
                  <a:lnTo>
                    <a:pt x="4712" y="42743"/>
                  </a:lnTo>
                  <a:lnTo>
                    <a:pt x="4788" y="5875"/>
                  </a:lnTo>
                  <a:cubicBezTo>
                    <a:pt x="4788" y="5875"/>
                    <a:pt x="5113" y="1339"/>
                    <a:pt x="1955" y="11"/>
                  </a:cubicBezTo>
                  <a:cubicBezTo>
                    <a:pt x="1941" y="3"/>
                    <a:pt x="1926" y="0"/>
                    <a:pt x="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9"/>
            <p:cNvSpPr/>
            <p:nvPr/>
          </p:nvSpPr>
          <p:spPr>
            <a:xfrm>
              <a:off x="2792443" y="1577107"/>
              <a:ext cx="268822" cy="547903"/>
            </a:xfrm>
            <a:custGeom>
              <a:avLst/>
              <a:gdLst/>
              <a:ahLst/>
              <a:cxnLst/>
              <a:rect l="l" t="t" r="r" b="b"/>
              <a:pathLst>
                <a:path w="11530" h="23500" extrusionOk="0">
                  <a:moveTo>
                    <a:pt x="10681" y="0"/>
                  </a:moveTo>
                  <a:cubicBezTo>
                    <a:pt x="10558" y="0"/>
                    <a:pt x="10436" y="72"/>
                    <a:pt x="10376" y="191"/>
                  </a:cubicBezTo>
                  <a:lnTo>
                    <a:pt x="0" y="22547"/>
                  </a:lnTo>
                  <a:lnTo>
                    <a:pt x="1003" y="23500"/>
                  </a:lnTo>
                  <a:lnTo>
                    <a:pt x="11454" y="617"/>
                  </a:lnTo>
                  <a:cubicBezTo>
                    <a:pt x="11529" y="417"/>
                    <a:pt x="11429" y="216"/>
                    <a:pt x="11228" y="141"/>
                  </a:cubicBezTo>
                  <a:cubicBezTo>
                    <a:pt x="11103" y="91"/>
                    <a:pt x="10928" y="41"/>
                    <a:pt x="10777" y="16"/>
                  </a:cubicBezTo>
                  <a:cubicBezTo>
                    <a:pt x="10746" y="5"/>
                    <a:pt x="10713" y="0"/>
                    <a:pt x="10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9"/>
            <p:cNvSpPr/>
            <p:nvPr/>
          </p:nvSpPr>
          <p:spPr>
            <a:xfrm>
              <a:off x="2792443" y="2102781"/>
              <a:ext cx="352383" cy="1296314"/>
            </a:xfrm>
            <a:custGeom>
              <a:avLst/>
              <a:gdLst/>
              <a:ahLst/>
              <a:cxnLst/>
              <a:rect l="l" t="t" r="r" b="b"/>
              <a:pathLst>
                <a:path w="15114" h="55600" extrusionOk="0">
                  <a:moveTo>
                    <a:pt x="0" y="0"/>
                  </a:moveTo>
                  <a:lnTo>
                    <a:pt x="0" y="50427"/>
                  </a:lnTo>
                  <a:cubicBezTo>
                    <a:pt x="0" y="53810"/>
                    <a:pt x="4261" y="55113"/>
                    <a:pt x="6567" y="55314"/>
                  </a:cubicBezTo>
                  <a:cubicBezTo>
                    <a:pt x="8206" y="55473"/>
                    <a:pt x="9947" y="55599"/>
                    <a:pt x="11623" y="55599"/>
                  </a:cubicBezTo>
                  <a:cubicBezTo>
                    <a:pt x="12841" y="55599"/>
                    <a:pt x="14026" y="55533"/>
                    <a:pt x="15113" y="55364"/>
                  </a:cubicBezTo>
                  <a:lnTo>
                    <a:pt x="15113" y="2281"/>
                  </a:lnTo>
                  <a:cubicBezTo>
                    <a:pt x="13550" y="2660"/>
                    <a:pt x="11819" y="2840"/>
                    <a:pt x="10131" y="2840"/>
                  </a:cubicBezTo>
                  <a:cubicBezTo>
                    <a:pt x="9139" y="2840"/>
                    <a:pt x="8162" y="2777"/>
                    <a:pt x="7243" y="2657"/>
                  </a:cubicBezTo>
                  <a:cubicBezTo>
                    <a:pt x="4537" y="2306"/>
                    <a:pt x="1855" y="145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9"/>
            <p:cNvSpPr/>
            <p:nvPr/>
          </p:nvSpPr>
          <p:spPr>
            <a:xfrm>
              <a:off x="3152374" y="3107827"/>
              <a:ext cx="2942166" cy="556296"/>
            </a:xfrm>
            <a:custGeom>
              <a:avLst/>
              <a:gdLst/>
              <a:ahLst/>
              <a:cxnLst/>
              <a:rect l="l" t="t" r="r" b="b"/>
              <a:pathLst>
                <a:path w="126192" h="23860" extrusionOk="0">
                  <a:moveTo>
                    <a:pt x="19926" y="0"/>
                  </a:moveTo>
                  <a:lnTo>
                    <a:pt x="1" y="23860"/>
                  </a:lnTo>
                  <a:lnTo>
                    <a:pt x="1" y="23860"/>
                  </a:lnTo>
                  <a:lnTo>
                    <a:pt x="59124" y="17770"/>
                  </a:lnTo>
                  <a:lnTo>
                    <a:pt x="59124" y="17770"/>
                  </a:lnTo>
                  <a:cubicBezTo>
                    <a:pt x="59124" y="17770"/>
                    <a:pt x="59057" y="21542"/>
                    <a:pt x="62471" y="21542"/>
                  </a:cubicBezTo>
                  <a:cubicBezTo>
                    <a:pt x="62664" y="21542"/>
                    <a:pt x="62868" y="21530"/>
                    <a:pt x="63084" y="21504"/>
                  </a:cubicBezTo>
                  <a:cubicBezTo>
                    <a:pt x="67119" y="21053"/>
                    <a:pt x="67044" y="17770"/>
                    <a:pt x="67044" y="17770"/>
                  </a:cubicBezTo>
                  <a:lnTo>
                    <a:pt x="67044" y="17770"/>
                  </a:lnTo>
                  <a:lnTo>
                    <a:pt x="126192" y="23860"/>
                  </a:lnTo>
                  <a:lnTo>
                    <a:pt x="1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9"/>
            <p:cNvSpPr/>
            <p:nvPr/>
          </p:nvSpPr>
          <p:spPr>
            <a:xfrm>
              <a:off x="3227167" y="3179217"/>
              <a:ext cx="1396009" cy="234246"/>
            </a:xfrm>
            <a:custGeom>
              <a:avLst/>
              <a:gdLst/>
              <a:ahLst/>
              <a:cxnLst/>
              <a:rect l="l" t="t" r="r" b="b"/>
              <a:pathLst>
                <a:path w="59876" h="10047" extrusionOk="0">
                  <a:moveTo>
                    <a:pt x="30427" y="1"/>
                  </a:moveTo>
                  <a:cubicBezTo>
                    <a:pt x="16518" y="1"/>
                    <a:pt x="4136" y="3906"/>
                    <a:pt x="4136" y="3906"/>
                  </a:cubicBezTo>
                  <a:lnTo>
                    <a:pt x="1" y="8868"/>
                  </a:lnTo>
                  <a:cubicBezTo>
                    <a:pt x="11249" y="5952"/>
                    <a:pt x="21246" y="4943"/>
                    <a:pt x="29695" y="4943"/>
                  </a:cubicBezTo>
                  <a:cubicBezTo>
                    <a:pt x="48696" y="4943"/>
                    <a:pt x="59876" y="10046"/>
                    <a:pt x="59876" y="10046"/>
                  </a:cubicBezTo>
                  <a:cubicBezTo>
                    <a:pt x="52306" y="2228"/>
                    <a:pt x="40931" y="1"/>
                    <a:pt x="30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9"/>
            <p:cNvSpPr/>
            <p:nvPr/>
          </p:nvSpPr>
          <p:spPr>
            <a:xfrm>
              <a:off x="3157060" y="3358646"/>
              <a:ext cx="1622141" cy="192698"/>
            </a:xfrm>
            <a:custGeom>
              <a:avLst/>
              <a:gdLst/>
              <a:ahLst/>
              <a:cxnLst/>
              <a:rect l="l" t="t" r="r" b="b"/>
              <a:pathLst>
                <a:path w="69575" h="8265" extrusionOk="0">
                  <a:moveTo>
                    <a:pt x="35201" y="1"/>
                  </a:moveTo>
                  <a:cubicBezTo>
                    <a:pt x="19306" y="1"/>
                    <a:pt x="3008" y="3779"/>
                    <a:pt x="3008" y="3779"/>
                  </a:cubicBezTo>
                  <a:lnTo>
                    <a:pt x="0" y="7739"/>
                  </a:lnTo>
                  <a:lnTo>
                    <a:pt x="3835" y="8265"/>
                  </a:lnTo>
                  <a:cubicBezTo>
                    <a:pt x="3835" y="8265"/>
                    <a:pt x="69575" y="6736"/>
                    <a:pt x="51254" y="1774"/>
                  </a:cubicBezTo>
                  <a:cubicBezTo>
                    <a:pt x="46454" y="478"/>
                    <a:pt x="40853" y="1"/>
                    <a:pt x="35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9"/>
            <p:cNvSpPr/>
            <p:nvPr/>
          </p:nvSpPr>
          <p:spPr>
            <a:xfrm>
              <a:off x="4623129" y="3179217"/>
              <a:ext cx="1396592" cy="234246"/>
            </a:xfrm>
            <a:custGeom>
              <a:avLst/>
              <a:gdLst/>
              <a:ahLst/>
              <a:cxnLst/>
              <a:rect l="l" t="t" r="r" b="b"/>
              <a:pathLst>
                <a:path w="59901" h="10047" extrusionOk="0">
                  <a:moveTo>
                    <a:pt x="29460" y="1"/>
                  </a:moveTo>
                  <a:cubicBezTo>
                    <a:pt x="18958" y="1"/>
                    <a:pt x="7582" y="2228"/>
                    <a:pt x="1" y="10046"/>
                  </a:cubicBezTo>
                  <a:cubicBezTo>
                    <a:pt x="1" y="10046"/>
                    <a:pt x="11192" y="4943"/>
                    <a:pt x="30201" y="4943"/>
                  </a:cubicBezTo>
                  <a:cubicBezTo>
                    <a:pt x="38654" y="4943"/>
                    <a:pt x="48653" y="5952"/>
                    <a:pt x="59901" y="8868"/>
                  </a:cubicBezTo>
                  <a:lnTo>
                    <a:pt x="55741" y="3906"/>
                  </a:lnTo>
                  <a:cubicBezTo>
                    <a:pt x="55741" y="3906"/>
                    <a:pt x="43367" y="1"/>
                    <a:pt x="29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9"/>
            <p:cNvSpPr/>
            <p:nvPr/>
          </p:nvSpPr>
          <p:spPr>
            <a:xfrm>
              <a:off x="4467714" y="3358646"/>
              <a:ext cx="1622141" cy="192698"/>
            </a:xfrm>
            <a:custGeom>
              <a:avLst/>
              <a:gdLst/>
              <a:ahLst/>
              <a:cxnLst/>
              <a:rect l="l" t="t" r="r" b="b"/>
              <a:pathLst>
                <a:path w="69575" h="8265" extrusionOk="0">
                  <a:moveTo>
                    <a:pt x="34353" y="1"/>
                  </a:moveTo>
                  <a:cubicBezTo>
                    <a:pt x="28698" y="1"/>
                    <a:pt x="23095" y="478"/>
                    <a:pt x="18296" y="1774"/>
                  </a:cubicBezTo>
                  <a:cubicBezTo>
                    <a:pt x="0" y="6736"/>
                    <a:pt x="65715" y="8265"/>
                    <a:pt x="65715" y="8265"/>
                  </a:cubicBezTo>
                  <a:lnTo>
                    <a:pt x="69574" y="7739"/>
                  </a:lnTo>
                  <a:lnTo>
                    <a:pt x="66567" y="3779"/>
                  </a:lnTo>
                  <a:cubicBezTo>
                    <a:pt x="66567" y="3779"/>
                    <a:pt x="50255" y="1"/>
                    <a:pt x="34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9"/>
            <p:cNvSpPr/>
            <p:nvPr/>
          </p:nvSpPr>
          <p:spPr>
            <a:xfrm>
              <a:off x="4623129" y="3270097"/>
              <a:ext cx="1480736" cy="353712"/>
            </a:xfrm>
            <a:custGeom>
              <a:avLst/>
              <a:gdLst/>
              <a:ahLst/>
              <a:cxnLst/>
              <a:rect l="l" t="t" r="r" b="b"/>
              <a:pathLst>
                <a:path w="63510" h="15171" extrusionOk="0">
                  <a:moveTo>
                    <a:pt x="26082" y="0"/>
                  </a:moveTo>
                  <a:cubicBezTo>
                    <a:pt x="16651" y="0"/>
                    <a:pt x="7066" y="1500"/>
                    <a:pt x="1" y="6148"/>
                  </a:cubicBezTo>
                  <a:lnTo>
                    <a:pt x="3760" y="9732"/>
                  </a:lnTo>
                  <a:lnTo>
                    <a:pt x="63510" y="15171"/>
                  </a:lnTo>
                  <a:cubicBezTo>
                    <a:pt x="63510" y="15171"/>
                    <a:pt x="63485" y="13642"/>
                    <a:pt x="62908" y="11537"/>
                  </a:cubicBezTo>
                  <a:cubicBezTo>
                    <a:pt x="49099" y="7602"/>
                    <a:pt x="21981" y="4970"/>
                    <a:pt x="21981" y="4970"/>
                  </a:cubicBezTo>
                  <a:cubicBezTo>
                    <a:pt x="23079" y="4933"/>
                    <a:pt x="24179" y="4916"/>
                    <a:pt x="25279" y="4916"/>
                  </a:cubicBezTo>
                  <a:cubicBezTo>
                    <a:pt x="40634" y="4916"/>
                    <a:pt x="55927" y="8320"/>
                    <a:pt x="62382" y="9958"/>
                  </a:cubicBezTo>
                  <a:cubicBezTo>
                    <a:pt x="61931" y="8729"/>
                    <a:pt x="60803" y="6248"/>
                    <a:pt x="59901" y="4970"/>
                  </a:cubicBezTo>
                  <a:cubicBezTo>
                    <a:pt x="59901" y="4970"/>
                    <a:pt x="43248" y="0"/>
                    <a:pt x="260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9"/>
            <p:cNvSpPr/>
            <p:nvPr/>
          </p:nvSpPr>
          <p:spPr>
            <a:xfrm>
              <a:off x="4623129" y="3163456"/>
              <a:ext cx="1356863" cy="250007"/>
            </a:xfrm>
            <a:custGeom>
              <a:avLst/>
              <a:gdLst/>
              <a:ahLst/>
              <a:cxnLst/>
              <a:rect l="l" t="t" r="r" b="b"/>
              <a:pathLst>
                <a:path w="58197" h="10723" extrusionOk="0">
                  <a:moveTo>
                    <a:pt x="29555" y="0"/>
                  </a:moveTo>
                  <a:cubicBezTo>
                    <a:pt x="6488" y="0"/>
                    <a:pt x="1" y="10722"/>
                    <a:pt x="1" y="10722"/>
                  </a:cubicBezTo>
                  <a:cubicBezTo>
                    <a:pt x="7578" y="3774"/>
                    <a:pt x="18161" y="1662"/>
                    <a:pt x="28228" y="1662"/>
                  </a:cubicBezTo>
                  <a:cubicBezTo>
                    <a:pt x="43833" y="1662"/>
                    <a:pt x="58197" y="6737"/>
                    <a:pt x="58197" y="6737"/>
                  </a:cubicBezTo>
                  <a:lnTo>
                    <a:pt x="58197" y="4281"/>
                  </a:lnTo>
                  <a:cubicBezTo>
                    <a:pt x="46599" y="1170"/>
                    <a:pt x="37172" y="0"/>
                    <a:pt x="29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9"/>
            <p:cNvSpPr/>
            <p:nvPr/>
          </p:nvSpPr>
          <p:spPr>
            <a:xfrm>
              <a:off x="3142442" y="3270097"/>
              <a:ext cx="1480736" cy="353712"/>
            </a:xfrm>
            <a:custGeom>
              <a:avLst/>
              <a:gdLst/>
              <a:ahLst/>
              <a:cxnLst/>
              <a:rect l="l" t="t" r="r" b="b"/>
              <a:pathLst>
                <a:path w="63510" h="15171" extrusionOk="0">
                  <a:moveTo>
                    <a:pt x="37436" y="0"/>
                  </a:moveTo>
                  <a:cubicBezTo>
                    <a:pt x="20277" y="0"/>
                    <a:pt x="3635" y="4970"/>
                    <a:pt x="3635" y="4970"/>
                  </a:cubicBezTo>
                  <a:cubicBezTo>
                    <a:pt x="2708" y="6248"/>
                    <a:pt x="1605" y="8729"/>
                    <a:pt x="1129" y="9958"/>
                  </a:cubicBezTo>
                  <a:cubicBezTo>
                    <a:pt x="7583" y="8320"/>
                    <a:pt x="22877" y="4916"/>
                    <a:pt x="38231" y="4916"/>
                  </a:cubicBezTo>
                  <a:cubicBezTo>
                    <a:pt x="39332" y="4916"/>
                    <a:pt x="40432" y="4933"/>
                    <a:pt x="41530" y="4970"/>
                  </a:cubicBezTo>
                  <a:cubicBezTo>
                    <a:pt x="41530" y="4970"/>
                    <a:pt x="14412" y="7602"/>
                    <a:pt x="627" y="11537"/>
                  </a:cubicBezTo>
                  <a:cubicBezTo>
                    <a:pt x="51" y="13642"/>
                    <a:pt x="1" y="15171"/>
                    <a:pt x="1" y="15171"/>
                  </a:cubicBezTo>
                  <a:lnTo>
                    <a:pt x="59776" y="9732"/>
                  </a:lnTo>
                  <a:lnTo>
                    <a:pt x="63510" y="6148"/>
                  </a:lnTo>
                  <a:cubicBezTo>
                    <a:pt x="56445" y="1500"/>
                    <a:pt x="46862" y="0"/>
                    <a:pt x="37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9"/>
            <p:cNvSpPr/>
            <p:nvPr/>
          </p:nvSpPr>
          <p:spPr>
            <a:xfrm>
              <a:off x="3266336" y="3163456"/>
              <a:ext cx="1356840" cy="250007"/>
            </a:xfrm>
            <a:custGeom>
              <a:avLst/>
              <a:gdLst/>
              <a:ahLst/>
              <a:cxnLst/>
              <a:rect l="l" t="t" r="r" b="b"/>
              <a:pathLst>
                <a:path w="58196" h="10723" extrusionOk="0">
                  <a:moveTo>
                    <a:pt x="28642" y="0"/>
                  </a:moveTo>
                  <a:cubicBezTo>
                    <a:pt x="21024" y="0"/>
                    <a:pt x="11598" y="1170"/>
                    <a:pt x="0" y="4281"/>
                  </a:cubicBezTo>
                  <a:lnTo>
                    <a:pt x="0" y="6737"/>
                  </a:lnTo>
                  <a:cubicBezTo>
                    <a:pt x="0" y="6737"/>
                    <a:pt x="14364" y="1662"/>
                    <a:pt x="29969" y="1662"/>
                  </a:cubicBezTo>
                  <a:cubicBezTo>
                    <a:pt x="40036" y="1662"/>
                    <a:pt x="50619" y="3774"/>
                    <a:pt x="58196" y="10722"/>
                  </a:cubicBezTo>
                  <a:cubicBezTo>
                    <a:pt x="58196" y="10722"/>
                    <a:pt x="51709" y="0"/>
                    <a:pt x="28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9"/>
            <p:cNvSpPr/>
            <p:nvPr/>
          </p:nvSpPr>
          <p:spPr>
            <a:xfrm>
              <a:off x="3266336" y="2663521"/>
              <a:ext cx="2713679" cy="749950"/>
            </a:xfrm>
            <a:custGeom>
              <a:avLst/>
              <a:gdLst/>
              <a:ahLst/>
              <a:cxnLst/>
              <a:rect l="l" t="t" r="r" b="b"/>
              <a:pathLst>
                <a:path w="116392" h="32166" extrusionOk="0">
                  <a:moveTo>
                    <a:pt x="38985" y="0"/>
                  </a:moveTo>
                  <a:cubicBezTo>
                    <a:pt x="26331" y="0"/>
                    <a:pt x="15564" y="5473"/>
                    <a:pt x="15564" y="5473"/>
                  </a:cubicBezTo>
                  <a:lnTo>
                    <a:pt x="0" y="25724"/>
                  </a:lnTo>
                  <a:lnTo>
                    <a:pt x="0" y="25724"/>
                  </a:lnTo>
                  <a:cubicBezTo>
                    <a:pt x="11598" y="22613"/>
                    <a:pt x="21024" y="21443"/>
                    <a:pt x="28642" y="21443"/>
                  </a:cubicBezTo>
                  <a:cubicBezTo>
                    <a:pt x="51709" y="21443"/>
                    <a:pt x="58196" y="32165"/>
                    <a:pt x="58196" y="32165"/>
                  </a:cubicBezTo>
                  <a:cubicBezTo>
                    <a:pt x="58196" y="32165"/>
                    <a:pt x="64683" y="21443"/>
                    <a:pt x="87750" y="21443"/>
                  </a:cubicBezTo>
                  <a:cubicBezTo>
                    <a:pt x="95367" y="21443"/>
                    <a:pt x="104794" y="22613"/>
                    <a:pt x="116392" y="25724"/>
                  </a:cubicBezTo>
                  <a:lnTo>
                    <a:pt x="116392" y="25724"/>
                  </a:lnTo>
                  <a:lnTo>
                    <a:pt x="100828" y="5473"/>
                  </a:lnTo>
                  <a:cubicBezTo>
                    <a:pt x="100828" y="5473"/>
                    <a:pt x="90060" y="0"/>
                    <a:pt x="77406" y="0"/>
                  </a:cubicBezTo>
                  <a:cubicBezTo>
                    <a:pt x="71105" y="0"/>
                    <a:pt x="64336" y="1357"/>
                    <a:pt x="58196" y="5423"/>
                  </a:cubicBezTo>
                  <a:cubicBezTo>
                    <a:pt x="52056" y="1357"/>
                    <a:pt x="45287" y="0"/>
                    <a:pt x="389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9"/>
            <p:cNvSpPr/>
            <p:nvPr/>
          </p:nvSpPr>
          <p:spPr>
            <a:xfrm>
              <a:off x="4490492" y="3413435"/>
              <a:ext cx="260056" cy="172974"/>
            </a:xfrm>
            <a:custGeom>
              <a:avLst/>
              <a:gdLst/>
              <a:ahLst/>
              <a:cxnLst/>
              <a:rect l="l" t="t" r="r" b="b"/>
              <a:pathLst>
                <a:path w="11154" h="7419" extrusionOk="0">
                  <a:moveTo>
                    <a:pt x="5690" y="0"/>
                  </a:moveTo>
                  <a:lnTo>
                    <a:pt x="1" y="5464"/>
                  </a:lnTo>
                  <a:lnTo>
                    <a:pt x="1605" y="7419"/>
                  </a:lnTo>
                  <a:lnTo>
                    <a:pt x="5690" y="3133"/>
                  </a:lnTo>
                  <a:lnTo>
                    <a:pt x="9449" y="6792"/>
                  </a:lnTo>
                  <a:lnTo>
                    <a:pt x="11154" y="5188"/>
                  </a:lnTo>
                  <a:lnTo>
                    <a:pt x="5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9"/>
            <p:cNvSpPr/>
            <p:nvPr/>
          </p:nvSpPr>
          <p:spPr>
            <a:xfrm>
              <a:off x="3266336" y="3309335"/>
              <a:ext cx="1269782" cy="104125"/>
            </a:xfrm>
            <a:custGeom>
              <a:avLst/>
              <a:gdLst/>
              <a:ahLst/>
              <a:cxnLst/>
              <a:rect l="l" t="t" r="r" b="b"/>
              <a:pathLst>
                <a:path w="54462" h="4466" extrusionOk="0">
                  <a:moveTo>
                    <a:pt x="32373" y="1"/>
                  </a:moveTo>
                  <a:cubicBezTo>
                    <a:pt x="30718" y="1"/>
                    <a:pt x="29040" y="44"/>
                    <a:pt x="27369" y="129"/>
                  </a:cubicBezTo>
                  <a:cubicBezTo>
                    <a:pt x="23885" y="330"/>
                    <a:pt x="20451" y="681"/>
                    <a:pt x="17218" y="1132"/>
                  </a:cubicBezTo>
                  <a:cubicBezTo>
                    <a:pt x="13985" y="1558"/>
                    <a:pt x="11003" y="2109"/>
                    <a:pt x="8446" y="2585"/>
                  </a:cubicBezTo>
                  <a:cubicBezTo>
                    <a:pt x="5915" y="3087"/>
                    <a:pt x="3785" y="3563"/>
                    <a:pt x="2306" y="3914"/>
                  </a:cubicBezTo>
                  <a:cubicBezTo>
                    <a:pt x="827" y="4265"/>
                    <a:pt x="0" y="4465"/>
                    <a:pt x="0" y="4465"/>
                  </a:cubicBezTo>
                  <a:cubicBezTo>
                    <a:pt x="0" y="4465"/>
                    <a:pt x="852" y="4290"/>
                    <a:pt x="2331" y="3989"/>
                  </a:cubicBezTo>
                  <a:cubicBezTo>
                    <a:pt x="3083" y="3864"/>
                    <a:pt x="3985" y="3688"/>
                    <a:pt x="5013" y="3488"/>
                  </a:cubicBezTo>
                  <a:cubicBezTo>
                    <a:pt x="6065" y="3287"/>
                    <a:pt x="7218" y="3062"/>
                    <a:pt x="8496" y="2836"/>
                  </a:cubicBezTo>
                  <a:cubicBezTo>
                    <a:pt x="9775" y="2610"/>
                    <a:pt x="11178" y="2385"/>
                    <a:pt x="12632" y="2159"/>
                  </a:cubicBezTo>
                  <a:cubicBezTo>
                    <a:pt x="14110" y="1934"/>
                    <a:pt x="15664" y="1733"/>
                    <a:pt x="17268" y="1508"/>
                  </a:cubicBezTo>
                  <a:cubicBezTo>
                    <a:pt x="20501" y="1107"/>
                    <a:pt x="23935" y="756"/>
                    <a:pt x="27394" y="605"/>
                  </a:cubicBezTo>
                  <a:cubicBezTo>
                    <a:pt x="29282" y="495"/>
                    <a:pt x="31185" y="438"/>
                    <a:pt x="33053" y="438"/>
                  </a:cubicBezTo>
                  <a:cubicBezTo>
                    <a:pt x="34582" y="438"/>
                    <a:pt x="36089" y="476"/>
                    <a:pt x="37544" y="555"/>
                  </a:cubicBezTo>
                  <a:cubicBezTo>
                    <a:pt x="39148" y="655"/>
                    <a:pt x="40702" y="781"/>
                    <a:pt x="42181" y="956"/>
                  </a:cubicBezTo>
                  <a:cubicBezTo>
                    <a:pt x="43659" y="1157"/>
                    <a:pt x="45038" y="1382"/>
                    <a:pt x="46316" y="1658"/>
                  </a:cubicBezTo>
                  <a:cubicBezTo>
                    <a:pt x="46943" y="1783"/>
                    <a:pt x="47544" y="1959"/>
                    <a:pt x="48121" y="2084"/>
                  </a:cubicBezTo>
                  <a:cubicBezTo>
                    <a:pt x="48672" y="2260"/>
                    <a:pt x="49223" y="2385"/>
                    <a:pt x="49725" y="2560"/>
                  </a:cubicBezTo>
                  <a:cubicBezTo>
                    <a:pt x="50727" y="2861"/>
                    <a:pt x="51604" y="3187"/>
                    <a:pt x="52306" y="3488"/>
                  </a:cubicBezTo>
                  <a:cubicBezTo>
                    <a:pt x="52632" y="3638"/>
                    <a:pt x="52958" y="3763"/>
                    <a:pt x="53233" y="3864"/>
                  </a:cubicBezTo>
                  <a:cubicBezTo>
                    <a:pt x="53484" y="3989"/>
                    <a:pt x="53710" y="4114"/>
                    <a:pt x="53885" y="4189"/>
                  </a:cubicBezTo>
                  <a:cubicBezTo>
                    <a:pt x="54261" y="4365"/>
                    <a:pt x="54462" y="4465"/>
                    <a:pt x="54462" y="4465"/>
                  </a:cubicBezTo>
                  <a:cubicBezTo>
                    <a:pt x="54462" y="4465"/>
                    <a:pt x="54261" y="4365"/>
                    <a:pt x="53910" y="4164"/>
                  </a:cubicBezTo>
                  <a:cubicBezTo>
                    <a:pt x="53735" y="4089"/>
                    <a:pt x="53509" y="3964"/>
                    <a:pt x="53259" y="3813"/>
                  </a:cubicBezTo>
                  <a:cubicBezTo>
                    <a:pt x="52983" y="3688"/>
                    <a:pt x="52682" y="3563"/>
                    <a:pt x="52331" y="3387"/>
                  </a:cubicBezTo>
                  <a:cubicBezTo>
                    <a:pt x="51629" y="3087"/>
                    <a:pt x="50777" y="2736"/>
                    <a:pt x="49775" y="2385"/>
                  </a:cubicBezTo>
                  <a:cubicBezTo>
                    <a:pt x="49274" y="2209"/>
                    <a:pt x="48747" y="2059"/>
                    <a:pt x="48171" y="1884"/>
                  </a:cubicBezTo>
                  <a:cubicBezTo>
                    <a:pt x="47594" y="1733"/>
                    <a:pt x="46993" y="1558"/>
                    <a:pt x="46366" y="1407"/>
                  </a:cubicBezTo>
                  <a:cubicBezTo>
                    <a:pt x="45088" y="1107"/>
                    <a:pt x="43710" y="856"/>
                    <a:pt x="42231" y="630"/>
                  </a:cubicBezTo>
                  <a:cubicBezTo>
                    <a:pt x="40752" y="430"/>
                    <a:pt x="39173" y="254"/>
                    <a:pt x="37569" y="154"/>
                  </a:cubicBezTo>
                  <a:cubicBezTo>
                    <a:pt x="35886" y="51"/>
                    <a:pt x="34142" y="1"/>
                    <a:pt x="32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9"/>
            <p:cNvSpPr/>
            <p:nvPr/>
          </p:nvSpPr>
          <p:spPr>
            <a:xfrm>
              <a:off x="3468496" y="3347315"/>
              <a:ext cx="790635" cy="66145"/>
            </a:xfrm>
            <a:custGeom>
              <a:avLst/>
              <a:gdLst/>
              <a:ahLst/>
              <a:cxnLst/>
              <a:rect l="l" t="t" r="r" b="b"/>
              <a:pathLst>
                <a:path w="33911" h="2837" extrusionOk="0">
                  <a:moveTo>
                    <a:pt x="24840" y="0"/>
                  </a:moveTo>
                  <a:cubicBezTo>
                    <a:pt x="24283" y="0"/>
                    <a:pt x="23713" y="15"/>
                    <a:pt x="23134" y="29"/>
                  </a:cubicBezTo>
                  <a:cubicBezTo>
                    <a:pt x="22156" y="54"/>
                    <a:pt x="21104" y="54"/>
                    <a:pt x="20051" y="129"/>
                  </a:cubicBezTo>
                  <a:cubicBezTo>
                    <a:pt x="18998" y="179"/>
                    <a:pt x="17946" y="255"/>
                    <a:pt x="16868" y="305"/>
                  </a:cubicBezTo>
                  <a:cubicBezTo>
                    <a:pt x="15815" y="355"/>
                    <a:pt x="14738" y="480"/>
                    <a:pt x="13710" y="605"/>
                  </a:cubicBezTo>
                  <a:cubicBezTo>
                    <a:pt x="12658" y="706"/>
                    <a:pt x="11630" y="806"/>
                    <a:pt x="10627" y="931"/>
                  </a:cubicBezTo>
                  <a:cubicBezTo>
                    <a:pt x="9650" y="1082"/>
                    <a:pt x="8698" y="1207"/>
                    <a:pt x="7770" y="1357"/>
                  </a:cubicBezTo>
                  <a:cubicBezTo>
                    <a:pt x="6868" y="1483"/>
                    <a:pt x="6016" y="1608"/>
                    <a:pt x="5239" y="1758"/>
                  </a:cubicBezTo>
                  <a:cubicBezTo>
                    <a:pt x="3660" y="2059"/>
                    <a:pt x="2357" y="2335"/>
                    <a:pt x="1429" y="2535"/>
                  </a:cubicBezTo>
                  <a:cubicBezTo>
                    <a:pt x="527" y="2736"/>
                    <a:pt x="1" y="2836"/>
                    <a:pt x="1" y="2836"/>
                  </a:cubicBezTo>
                  <a:cubicBezTo>
                    <a:pt x="1" y="2836"/>
                    <a:pt x="527" y="2761"/>
                    <a:pt x="1454" y="2610"/>
                  </a:cubicBezTo>
                  <a:cubicBezTo>
                    <a:pt x="2382" y="2460"/>
                    <a:pt x="3685" y="2285"/>
                    <a:pt x="5264" y="2009"/>
                  </a:cubicBezTo>
                  <a:cubicBezTo>
                    <a:pt x="6843" y="1808"/>
                    <a:pt x="8698" y="1558"/>
                    <a:pt x="10678" y="1307"/>
                  </a:cubicBezTo>
                  <a:cubicBezTo>
                    <a:pt x="11680" y="1232"/>
                    <a:pt x="12708" y="1132"/>
                    <a:pt x="13735" y="1032"/>
                  </a:cubicBezTo>
                  <a:cubicBezTo>
                    <a:pt x="14788" y="931"/>
                    <a:pt x="15840" y="806"/>
                    <a:pt x="16918" y="756"/>
                  </a:cubicBezTo>
                  <a:cubicBezTo>
                    <a:pt x="17971" y="681"/>
                    <a:pt x="19023" y="631"/>
                    <a:pt x="20076" y="555"/>
                  </a:cubicBezTo>
                  <a:cubicBezTo>
                    <a:pt x="21129" y="480"/>
                    <a:pt x="22156" y="480"/>
                    <a:pt x="23159" y="430"/>
                  </a:cubicBezTo>
                  <a:cubicBezTo>
                    <a:pt x="24161" y="405"/>
                    <a:pt x="25114" y="355"/>
                    <a:pt x="26041" y="355"/>
                  </a:cubicBezTo>
                  <a:lnTo>
                    <a:pt x="28597" y="355"/>
                  </a:lnTo>
                  <a:cubicBezTo>
                    <a:pt x="29399" y="380"/>
                    <a:pt x="30126" y="405"/>
                    <a:pt x="30778" y="430"/>
                  </a:cubicBezTo>
                  <a:cubicBezTo>
                    <a:pt x="31104" y="455"/>
                    <a:pt x="31404" y="455"/>
                    <a:pt x="31680" y="480"/>
                  </a:cubicBezTo>
                  <a:cubicBezTo>
                    <a:pt x="31981" y="505"/>
                    <a:pt x="32232" y="530"/>
                    <a:pt x="32457" y="555"/>
                  </a:cubicBezTo>
                  <a:cubicBezTo>
                    <a:pt x="33384" y="656"/>
                    <a:pt x="33911" y="706"/>
                    <a:pt x="33911" y="706"/>
                  </a:cubicBezTo>
                  <a:cubicBezTo>
                    <a:pt x="33911" y="706"/>
                    <a:pt x="33384" y="631"/>
                    <a:pt x="32482" y="480"/>
                  </a:cubicBezTo>
                  <a:cubicBezTo>
                    <a:pt x="32232" y="430"/>
                    <a:pt x="31981" y="380"/>
                    <a:pt x="31705" y="355"/>
                  </a:cubicBezTo>
                  <a:cubicBezTo>
                    <a:pt x="31430" y="330"/>
                    <a:pt x="31129" y="305"/>
                    <a:pt x="30803" y="280"/>
                  </a:cubicBezTo>
                  <a:cubicBezTo>
                    <a:pt x="30151" y="230"/>
                    <a:pt x="29425" y="154"/>
                    <a:pt x="28623" y="104"/>
                  </a:cubicBezTo>
                  <a:cubicBezTo>
                    <a:pt x="27820" y="79"/>
                    <a:pt x="26943" y="54"/>
                    <a:pt x="26041" y="29"/>
                  </a:cubicBezTo>
                  <a:cubicBezTo>
                    <a:pt x="25649" y="8"/>
                    <a:pt x="25248" y="0"/>
                    <a:pt x="24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9"/>
            <p:cNvSpPr/>
            <p:nvPr/>
          </p:nvSpPr>
          <p:spPr>
            <a:xfrm>
              <a:off x="3277433" y="3431107"/>
              <a:ext cx="1228887" cy="116738"/>
            </a:xfrm>
            <a:custGeom>
              <a:avLst/>
              <a:gdLst/>
              <a:ahLst/>
              <a:cxnLst/>
              <a:rect l="l" t="t" r="r" b="b"/>
              <a:pathLst>
                <a:path w="52708" h="5007" extrusionOk="0">
                  <a:moveTo>
                    <a:pt x="37115" y="0"/>
                  </a:moveTo>
                  <a:cubicBezTo>
                    <a:pt x="36736" y="0"/>
                    <a:pt x="36354" y="6"/>
                    <a:pt x="35965" y="19"/>
                  </a:cubicBezTo>
                  <a:cubicBezTo>
                    <a:pt x="35188" y="44"/>
                    <a:pt x="34386" y="44"/>
                    <a:pt x="33584" y="69"/>
                  </a:cubicBezTo>
                  <a:cubicBezTo>
                    <a:pt x="33183" y="94"/>
                    <a:pt x="32782" y="94"/>
                    <a:pt x="32381" y="119"/>
                  </a:cubicBezTo>
                  <a:cubicBezTo>
                    <a:pt x="31955" y="144"/>
                    <a:pt x="31554" y="169"/>
                    <a:pt x="31153" y="194"/>
                  </a:cubicBezTo>
                  <a:cubicBezTo>
                    <a:pt x="29524" y="295"/>
                    <a:pt x="27845" y="370"/>
                    <a:pt x="26191" y="545"/>
                  </a:cubicBezTo>
                  <a:cubicBezTo>
                    <a:pt x="25364" y="620"/>
                    <a:pt x="24537" y="696"/>
                    <a:pt x="23710" y="771"/>
                  </a:cubicBezTo>
                  <a:cubicBezTo>
                    <a:pt x="22883" y="846"/>
                    <a:pt x="22081" y="971"/>
                    <a:pt x="21254" y="1072"/>
                  </a:cubicBezTo>
                  <a:cubicBezTo>
                    <a:pt x="19624" y="1272"/>
                    <a:pt x="18045" y="1473"/>
                    <a:pt x="16492" y="1723"/>
                  </a:cubicBezTo>
                  <a:cubicBezTo>
                    <a:pt x="14963" y="1974"/>
                    <a:pt x="13459" y="2199"/>
                    <a:pt x="12055" y="2450"/>
                  </a:cubicBezTo>
                  <a:cubicBezTo>
                    <a:pt x="10652" y="2701"/>
                    <a:pt x="9324" y="2976"/>
                    <a:pt x="8096" y="3202"/>
                  </a:cubicBezTo>
                  <a:cubicBezTo>
                    <a:pt x="7494" y="3327"/>
                    <a:pt x="6893" y="3428"/>
                    <a:pt x="6341" y="3553"/>
                  </a:cubicBezTo>
                  <a:cubicBezTo>
                    <a:pt x="5790" y="3678"/>
                    <a:pt x="5263" y="3778"/>
                    <a:pt x="4762" y="3904"/>
                  </a:cubicBezTo>
                  <a:cubicBezTo>
                    <a:pt x="3785" y="4129"/>
                    <a:pt x="2933" y="4330"/>
                    <a:pt x="2206" y="4480"/>
                  </a:cubicBezTo>
                  <a:cubicBezTo>
                    <a:pt x="802" y="4806"/>
                    <a:pt x="0" y="5006"/>
                    <a:pt x="0" y="5006"/>
                  </a:cubicBezTo>
                  <a:cubicBezTo>
                    <a:pt x="0" y="5006"/>
                    <a:pt x="802" y="4856"/>
                    <a:pt x="2231" y="4580"/>
                  </a:cubicBezTo>
                  <a:cubicBezTo>
                    <a:pt x="2958" y="4430"/>
                    <a:pt x="3810" y="4255"/>
                    <a:pt x="4812" y="4079"/>
                  </a:cubicBezTo>
                  <a:cubicBezTo>
                    <a:pt x="5314" y="3979"/>
                    <a:pt x="5840" y="3879"/>
                    <a:pt x="6391" y="3753"/>
                  </a:cubicBezTo>
                  <a:cubicBezTo>
                    <a:pt x="6943" y="3653"/>
                    <a:pt x="7544" y="3553"/>
                    <a:pt x="8146" y="3453"/>
                  </a:cubicBezTo>
                  <a:cubicBezTo>
                    <a:pt x="9374" y="3252"/>
                    <a:pt x="10702" y="3027"/>
                    <a:pt x="12106" y="2776"/>
                  </a:cubicBezTo>
                  <a:cubicBezTo>
                    <a:pt x="13534" y="2550"/>
                    <a:pt x="15013" y="2350"/>
                    <a:pt x="16567" y="2124"/>
                  </a:cubicBezTo>
                  <a:cubicBezTo>
                    <a:pt x="18096" y="1874"/>
                    <a:pt x="19700" y="1698"/>
                    <a:pt x="21304" y="1498"/>
                  </a:cubicBezTo>
                  <a:cubicBezTo>
                    <a:pt x="22131" y="1397"/>
                    <a:pt x="22933" y="1297"/>
                    <a:pt x="23760" y="1222"/>
                  </a:cubicBezTo>
                  <a:cubicBezTo>
                    <a:pt x="24587" y="1147"/>
                    <a:pt x="25414" y="1072"/>
                    <a:pt x="26241" y="996"/>
                  </a:cubicBezTo>
                  <a:cubicBezTo>
                    <a:pt x="27895" y="821"/>
                    <a:pt x="29549" y="721"/>
                    <a:pt x="31178" y="620"/>
                  </a:cubicBezTo>
                  <a:cubicBezTo>
                    <a:pt x="31579" y="595"/>
                    <a:pt x="31980" y="570"/>
                    <a:pt x="32381" y="545"/>
                  </a:cubicBezTo>
                  <a:cubicBezTo>
                    <a:pt x="32807" y="520"/>
                    <a:pt x="33208" y="495"/>
                    <a:pt x="33609" y="495"/>
                  </a:cubicBezTo>
                  <a:cubicBezTo>
                    <a:pt x="34386" y="470"/>
                    <a:pt x="35188" y="445"/>
                    <a:pt x="35965" y="420"/>
                  </a:cubicBezTo>
                  <a:cubicBezTo>
                    <a:pt x="36742" y="395"/>
                    <a:pt x="37494" y="395"/>
                    <a:pt x="38246" y="395"/>
                  </a:cubicBezTo>
                  <a:cubicBezTo>
                    <a:pt x="38747" y="395"/>
                    <a:pt x="39237" y="373"/>
                    <a:pt x="39724" y="373"/>
                  </a:cubicBezTo>
                  <a:cubicBezTo>
                    <a:pt x="39967" y="373"/>
                    <a:pt x="40209" y="378"/>
                    <a:pt x="40452" y="395"/>
                  </a:cubicBezTo>
                  <a:cubicBezTo>
                    <a:pt x="41153" y="395"/>
                    <a:pt x="41855" y="420"/>
                    <a:pt x="42532" y="420"/>
                  </a:cubicBezTo>
                  <a:cubicBezTo>
                    <a:pt x="43183" y="445"/>
                    <a:pt x="43835" y="495"/>
                    <a:pt x="44462" y="520"/>
                  </a:cubicBezTo>
                  <a:cubicBezTo>
                    <a:pt x="45088" y="545"/>
                    <a:pt x="45690" y="570"/>
                    <a:pt x="46241" y="620"/>
                  </a:cubicBezTo>
                  <a:cubicBezTo>
                    <a:pt x="46818" y="671"/>
                    <a:pt x="47344" y="721"/>
                    <a:pt x="47845" y="771"/>
                  </a:cubicBezTo>
                  <a:cubicBezTo>
                    <a:pt x="48848" y="871"/>
                    <a:pt x="49725" y="971"/>
                    <a:pt x="50452" y="1072"/>
                  </a:cubicBezTo>
                  <a:cubicBezTo>
                    <a:pt x="51178" y="1172"/>
                    <a:pt x="51730" y="1272"/>
                    <a:pt x="52106" y="1347"/>
                  </a:cubicBezTo>
                  <a:cubicBezTo>
                    <a:pt x="52507" y="1422"/>
                    <a:pt x="52707" y="1473"/>
                    <a:pt x="52707" y="1473"/>
                  </a:cubicBezTo>
                  <a:cubicBezTo>
                    <a:pt x="52707" y="1473"/>
                    <a:pt x="52507" y="1422"/>
                    <a:pt x="52131" y="1322"/>
                  </a:cubicBezTo>
                  <a:cubicBezTo>
                    <a:pt x="51730" y="1247"/>
                    <a:pt x="51178" y="1097"/>
                    <a:pt x="50477" y="996"/>
                  </a:cubicBezTo>
                  <a:cubicBezTo>
                    <a:pt x="49750" y="846"/>
                    <a:pt x="48873" y="721"/>
                    <a:pt x="47870" y="595"/>
                  </a:cubicBezTo>
                  <a:cubicBezTo>
                    <a:pt x="46868" y="470"/>
                    <a:pt x="45715" y="320"/>
                    <a:pt x="44487" y="270"/>
                  </a:cubicBezTo>
                  <a:cubicBezTo>
                    <a:pt x="43860" y="219"/>
                    <a:pt x="43209" y="169"/>
                    <a:pt x="42532" y="119"/>
                  </a:cubicBezTo>
                  <a:cubicBezTo>
                    <a:pt x="41855" y="94"/>
                    <a:pt x="41178" y="69"/>
                    <a:pt x="40452" y="44"/>
                  </a:cubicBezTo>
                  <a:cubicBezTo>
                    <a:pt x="39750" y="19"/>
                    <a:pt x="38998" y="19"/>
                    <a:pt x="38246" y="19"/>
                  </a:cubicBezTo>
                  <a:cubicBezTo>
                    <a:pt x="37870" y="6"/>
                    <a:pt x="37494" y="0"/>
                    <a:pt x="37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9"/>
            <p:cNvSpPr/>
            <p:nvPr/>
          </p:nvSpPr>
          <p:spPr>
            <a:xfrm>
              <a:off x="3412984" y="3478343"/>
              <a:ext cx="894643" cy="87035"/>
            </a:xfrm>
            <a:custGeom>
              <a:avLst/>
              <a:gdLst/>
              <a:ahLst/>
              <a:cxnLst/>
              <a:rect l="l" t="t" r="r" b="b"/>
              <a:pathLst>
                <a:path w="38372" h="3733" extrusionOk="0">
                  <a:moveTo>
                    <a:pt x="38237" y="134"/>
                  </a:moveTo>
                  <a:cubicBezTo>
                    <a:pt x="38326" y="143"/>
                    <a:pt x="38372" y="148"/>
                    <a:pt x="38372" y="148"/>
                  </a:cubicBezTo>
                  <a:cubicBezTo>
                    <a:pt x="38372" y="148"/>
                    <a:pt x="38326" y="141"/>
                    <a:pt x="38237" y="134"/>
                  </a:cubicBezTo>
                  <a:close/>
                  <a:moveTo>
                    <a:pt x="33209" y="1"/>
                  </a:moveTo>
                  <a:cubicBezTo>
                    <a:pt x="32925" y="1"/>
                    <a:pt x="32633" y="6"/>
                    <a:pt x="32332" y="23"/>
                  </a:cubicBezTo>
                  <a:cubicBezTo>
                    <a:pt x="31430" y="48"/>
                    <a:pt x="30452" y="73"/>
                    <a:pt x="29425" y="98"/>
                  </a:cubicBezTo>
                  <a:cubicBezTo>
                    <a:pt x="28372" y="148"/>
                    <a:pt x="27294" y="224"/>
                    <a:pt x="26166" y="299"/>
                  </a:cubicBezTo>
                  <a:cubicBezTo>
                    <a:pt x="25039" y="374"/>
                    <a:pt x="23861" y="424"/>
                    <a:pt x="22683" y="549"/>
                  </a:cubicBezTo>
                  <a:cubicBezTo>
                    <a:pt x="21505" y="650"/>
                    <a:pt x="20302" y="775"/>
                    <a:pt x="19099" y="875"/>
                  </a:cubicBezTo>
                  <a:cubicBezTo>
                    <a:pt x="17896" y="1001"/>
                    <a:pt x="16693" y="1126"/>
                    <a:pt x="15515" y="1301"/>
                  </a:cubicBezTo>
                  <a:cubicBezTo>
                    <a:pt x="14337" y="1452"/>
                    <a:pt x="13184" y="1602"/>
                    <a:pt x="12056" y="1752"/>
                  </a:cubicBezTo>
                  <a:cubicBezTo>
                    <a:pt x="10928" y="1903"/>
                    <a:pt x="9851" y="2053"/>
                    <a:pt x="8823" y="2204"/>
                  </a:cubicBezTo>
                  <a:cubicBezTo>
                    <a:pt x="7795" y="2379"/>
                    <a:pt x="6843" y="2529"/>
                    <a:pt x="5941" y="2680"/>
                  </a:cubicBezTo>
                  <a:cubicBezTo>
                    <a:pt x="4161" y="3006"/>
                    <a:pt x="2683" y="3256"/>
                    <a:pt x="1630" y="3432"/>
                  </a:cubicBezTo>
                  <a:cubicBezTo>
                    <a:pt x="602" y="3632"/>
                    <a:pt x="1" y="3732"/>
                    <a:pt x="1" y="3732"/>
                  </a:cubicBezTo>
                  <a:cubicBezTo>
                    <a:pt x="1" y="3732"/>
                    <a:pt x="602" y="3657"/>
                    <a:pt x="1655" y="3532"/>
                  </a:cubicBezTo>
                  <a:cubicBezTo>
                    <a:pt x="2708" y="3381"/>
                    <a:pt x="4186" y="3181"/>
                    <a:pt x="5991" y="2955"/>
                  </a:cubicBezTo>
                  <a:cubicBezTo>
                    <a:pt x="6868" y="2805"/>
                    <a:pt x="7845" y="2680"/>
                    <a:pt x="8873" y="2529"/>
                  </a:cubicBezTo>
                  <a:cubicBezTo>
                    <a:pt x="9901" y="2404"/>
                    <a:pt x="10978" y="2279"/>
                    <a:pt x="12106" y="2153"/>
                  </a:cubicBezTo>
                  <a:cubicBezTo>
                    <a:pt x="13234" y="2003"/>
                    <a:pt x="14387" y="1878"/>
                    <a:pt x="15565" y="1727"/>
                  </a:cubicBezTo>
                  <a:cubicBezTo>
                    <a:pt x="16743" y="1552"/>
                    <a:pt x="17946" y="1452"/>
                    <a:pt x="19149" y="1351"/>
                  </a:cubicBezTo>
                  <a:cubicBezTo>
                    <a:pt x="20327" y="1226"/>
                    <a:pt x="21530" y="1101"/>
                    <a:pt x="22708" y="975"/>
                  </a:cubicBezTo>
                  <a:cubicBezTo>
                    <a:pt x="23886" y="850"/>
                    <a:pt x="25064" y="775"/>
                    <a:pt x="26191" y="700"/>
                  </a:cubicBezTo>
                  <a:cubicBezTo>
                    <a:pt x="27319" y="625"/>
                    <a:pt x="28397" y="499"/>
                    <a:pt x="29425" y="449"/>
                  </a:cubicBezTo>
                  <a:cubicBezTo>
                    <a:pt x="30477" y="374"/>
                    <a:pt x="31455" y="324"/>
                    <a:pt x="32357" y="274"/>
                  </a:cubicBezTo>
                  <a:cubicBezTo>
                    <a:pt x="33259" y="224"/>
                    <a:pt x="34086" y="224"/>
                    <a:pt x="34813" y="173"/>
                  </a:cubicBezTo>
                  <a:cubicBezTo>
                    <a:pt x="35540" y="148"/>
                    <a:pt x="36192" y="148"/>
                    <a:pt x="36718" y="148"/>
                  </a:cubicBezTo>
                  <a:cubicBezTo>
                    <a:pt x="37244" y="123"/>
                    <a:pt x="37645" y="123"/>
                    <a:pt x="37946" y="123"/>
                  </a:cubicBezTo>
                  <a:cubicBezTo>
                    <a:pt x="38068" y="123"/>
                    <a:pt x="38166" y="128"/>
                    <a:pt x="38237" y="134"/>
                  </a:cubicBezTo>
                  <a:lnTo>
                    <a:pt x="38237" y="134"/>
                  </a:lnTo>
                  <a:cubicBezTo>
                    <a:pt x="38005" y="111"/>
                    <a:pt x="37479" y="66"/>
                    <a:pt x="36718" y="48"/>
                  </a:cubicBezTo>
                  <a:cubicBezTo>
                    <a:pt x="36192" y="23"/>
                    <a:pt x="35540" y="23"/>
                    <a:pt x="34813" y="23"/>
                  </a:cubicBezTo>
                  <a:cubicBezTo>
                    <a:pt x="34312" y="23"/>
                    <a:pt x="33777" y="1"/>
                    <a:pt x="3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9"/>
            <p:cNvSpPr/>
            <p:nvPr/>
          </p:nvSpPr>
          <p:spPr>
            <a:xfrm>
              <a:off x="4710792" y="3309335"/>
              <a:ext cx="1269199" cy="104125"/>
            </a:xfrm>
            <a:custGeom>
              <a:avLst/>
              <a:gdLst/>
              <a:ahLst/>
              <a:cxnLst/>
              <a:rect l="l" t="t" r="r" b="b"/>
              <a:pathLst>
                <a:path w="54437" h="4466" extrusionOk="0">
                  <a:moveTo>
                    <a:pt x="22079" y="1"/>
                  </a:moveTo>
                  <a:cubicBezTo>
                    <a:pt x="20313" y="1"/>
                    <a:pt x="18576" y="51"/>
                    <a:pt x="16893" y="154"/>
                  </a:cubicBezTo>
                  <a:cubicBezTo>
                    <a:pt x="15264" y="254"/>
                    <a:pt x="13685" y="430"/>
                    <a:pt x="12206" y="630"/>
                  </a:cubicBezTo>
                  <a:cubicBezTo>
                    <a:pt x="10752" y="856"/>
                    <a:pt x="9349" y="1107"/>
                    <a:pt x="8071" y="1407"/>
                  </a:cubicBezTo>
                  <a:cubicBezTo>
                    <a:pt x="7444" y="1558"/>
                    <a:pt x="6842" y="1733"/>
                    <a:pt x="6266" y="1884"/>
                  </a:cubicBezTo>
                  <a:cubicBezTo>
                    <a:pt x="5715" y="2059"/>
                    <a:pt x="5163" y="2209"/>
                    <a:pt x="4662" y="2385"/>
                  </a:cubicBezTo>
                  <a:cubicBezTo>
                    <a:pt x="3659" y="2736"/>
                    <a:pt x="2807" y="3087"/>
                    <a:pt x="2106" y="3387"/>
                  </a:cubicBezTo>
                  <a:cubicBezTo>
                    <a:pt x="1780" y="3563"/>
                    <a:pt x="1454" y="3688"/>
                    <a:pt x="1203" y="3813"/>
                  </a:cubicBezTo>
                  <a:cubicBezTo>
                    <a:pt x="928" y="3964"/>
                    <a:pt x="727" y="4089"/>
                    <a:pt x="527" y="4164"/>
                  </a:cubicBezTo>
                  <a:cubicBezTo>
                    <a:pt x="176" y="4365"/>
                    <a:pt x="0" y="4465"/>
                    <a:pt x="0" y="4465"/>
                  </a:cubicBezTo>
                  <a:cubicBezTo>
                    <a:pt x="0" y="4465"/>
                    <a:pt x="176" y="4365"/>
                    <a:pt x="552" y="4189"/>
                  </a:cubicBezTo>
                  <a:cubicBezTo>
                    <a:pt x="727" y="4114"/>
                    <a:pt x="953" y="3989"/>
                    <a:pt x="1228" y="3864"/>
                  </a:cubicBezTo>
                  <a:cubicBezTo>
                    <a:pt x="1504" y="3763"/>
                    <a:pt x="1805" y="3638"/>
                    <a:pt x="2156" y="3488"/>
                  </a:cubicBezTo>
                  <a:cubicBezTo>
                    <a:pt x="2857" y="3187"/>
                    <a:pt x="3710" y="2861"/>
                    <a:pt x="4712" y="2560"/>
                  </a:cubicBezTo>
                  <a:cubicBezTo>
                    <a:pt x="5213" y="2385"/>
                    <a:pt x="5765" y="2260"/>
                    <a:pt x="6341" y="2084"/>
                  </a:cubicBezTo>
                  <a:cubicBezTo>
                    <a:pt x="6918" y="1959"/>
                    <a:pt x="7494" y="1783"/>
                    <a:pt x="8146" y="1658"/>
                  </a:cubicBezTo>
                  <a:cubicBezTo>
                    <a:pt x="9399" y="1382"/>
                    <a:pt x="10802" y="1157"/>
                    <a:pt x="12256" y="956"/>
                  </a:cubicBezTo>
                  <a:cubicBezTo>
                    <a:pt x="13735" y="781"/>
                    <a:pt x="15289" y="655"/>
                    <a:pt x="16918" y="555"/>
                  </a:cubicBezTo>
                  <a:cubicBezTo>
                    <a:pt x="18373" y="476"/>
                    <a:pt x="19874" y="438"/>
                    <a:pt x="21401" y="438"/>
                  </a:cubicBezTo>
                  <a:cubicBezTo>
                    <a:pt x="23265" y="438"/>
                    <a:pt x="25166" y="495"/>
                    <a:pt x="27068" y="605"/>
                  </a:cubicBezTo>
                  <a:cubicBezTo>
                    <a:pt x="30502" y="756"/>
                    <a:pt x="33960" y="1107"/>
                    <a:pt x="37168" y="1508"/>
                  </a:cubicBezTo>
                  <a:cubicBezTo>
                    <a:pt x="38772" y="1733"/>
                    <a:pt x="40326" y="1934"/>
                    <a:pt x="41805" y="2159"/>
                  </a:cubicBezTo>
                  <a:cubicBezTo>
                    <a:pt x="43284" y="2385"/>
                    <a:pt x="44662" y="2610"/>
                    <a:pt x="45940" y="2836"/>
                  </a:cubicBezTo>
                  <a:cubicBezTo>
                    <a:pt x="47219" y="3062"/>
                    <a:pt x="48397" y="3287"/>
                    <a:pt x="49424" y="3488"/>
                  </a:cubicBezTo>
                  <a:cubicBezTo>
                    <a:pt x="50477" y="3688"/>
                    <a:pt x="51379" y="3864"/>
                    <a:pt x="52106" y="3989"/>
                  </a:cubicBezTo>
                  <a:cubicBezTo>
                    <a:pt x="53610" y="4290"/>
                    <a:pt x="54437" y="4465"/>
                    <a:pt x="54437" y="4465"/>
                  </a:cubicBezTo>
                  <a:cubicBezTo>
                    <a:pt x="54437" y="4465"/>
                    <a:pt x="53610" y="4265"/>
                    <a:pt x="52131" y="3914"/>
                  </a:cubicBezTo>
                  <a:cubicBezTo>
                    <a:pt x="50652" y="3563"/>
                    <a:pt x="48547" y="3087"/>
                    <a:pt x="45991" y="2585"/>
                  </a:cubicBezTo>
                  <a:cubicBezTo>
                    <a:pt x="43434" y="2109"/>
                    <a:pt x="40452" y="1558"/>
                    <a:pt x="37219" y="1132"/>
                  </a:cubicBezTo>
                  <a:cubicBezTo>
                    <a:pt x="34011" y="681"/>
                    <a:pt x="30552" y="330"/>
                    <a:pt x="27093" y="129"/>
                  </a:cubicBezTo>
                  <a:cubicBezTo>
                    <a:pt x="25409" y="44"/>
                    <a:pt x="23732" y="1"/>
                    <a:pt x="22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9"/>
            <p:cNvSpPr/>
            <p:nvPr/>
          </p:nvSpPr>
          <p:spPr>
            <a:xfrm>
              <a:off x="4987163" y="3347315"/>
              <a:ext cx="790635" cy="66145"/>
            </a:xfrm>
            <a:custGeom>
              <a:avLst/>
              <a:gdLst/>
              <a:ahLst/>
              <a:cxnLst/>
              <a:rect l="l" t="t" r="r" b="b"/>
              <a:pathLst>
                <a:path w="33911" h="2837" extrusionOk="0">
                  <a:moveTo>
                    <a:pt x="9076" y="0"/>
                  </a:moveTo>
                  <a:cubicBezTo>
                    <a:pt x="8672" y="0"/>
                    <a:pt x="8277" y="8"/>
                    <a:pt x="7896" y="29"/>
                  </a:cubicBezTo>
                  <a:cubicBezTo>
                    <a:pt x="6968" y="54"/>
                    <a:pt x="6116" y="79"/>
                    <a:pt x="5314" y="104"/>
                  </a:cubicBezTo>
                  <a:cubicBezTo>
                    <a:pt x="4512" y="154"/>
                    <a:pt x="3760" y="230"/>
                    <a:pt x="3109" y="280"/>
                  </a:cubicBezTo>
                  <a:cubicBezTo>
                    <a:pt x="2808" y="305"/>
                    <a:pt x="2482" y="330"/>
                    <a:pt x="2207" y="355"/>
                  </a:cubicBezTo>
                  <a:cubicBezTo>
                    <a:pt x="1931" y="380"/>
                    <a:pt x="1680" y="430"/>
                    <a:pt x="1455" y="480"/>
                  </a:cubicBezTo>
                  <a:cubicBezTo>
                    <a:pt x="527" y="631"/>
                    <a:pt x="1" y="706"/>
                    <a:pt x="1" y="706"/>
                  </a:cubicBezTo>
                  <a:cubicBezTo>
                    <a:pt x="1" y="706"/>
                    <a:pt x="527" y="656"/>
                    <a:pt x="1455" y="555"/>
                  </a:cubicBezTo>
                  <a:cubicBezTo>
                    <a:pt x="1705" y="530"/>
                    <a:pt x="1956" y="505"/>
                    <a:pt x="2232" y="480"/>
                  </a:cubicBezTo>
                  <a:cubicBezTo>
                    <a:pt x="2507" y="455"/>
                    <a:pt x="2808" y="455"/>
                    <a:pt x="3134" y="430"/>
                  </a:cubicBezTo>
                  <a:cubicBezTo>
                    <a:pt x="3785" y="405"/>
                    <a:pt x="4512" y="380"/>
                    <a:pt x="5314" y="355"/>
                  </a:cubicBezTo>
                  <a:lnTo>
                    <a:pt x="7896" y="355"/>
                  </a:lnTo>
                  <a:cubicBezTo>
                    <a:pt x="8798" y="355"/>
                    <a:pt x="9775" y="405"/>
                    <a:pt x="10778" y="430"/>
                  </a:cubicBezTo>
                  <a:cubicBezTo>
                    <a:pt x="11755" y="480"/>
                    <a:pt x="12808" y="480"/>
                    <a:pt x="13836" y="555"/>
                  </a:cubicBezTo>
                  <a:cubicBezTo>
                    <a:pt x="14888" y="631"/>
                    <a:pt x="15941" y="681"/>
                    <a:pt x="17019" y="756"/>
                  </a:cubicBezTo>
                  <a:cubicBezTo>
                    <a:pt x="18071" y="806"/>
                    <a:pt x="19124" y="931"/>
                    <a:pt x="20177" y="1032"/>
                  </a:cubicBezTo>
                  <a:cubicBezTo>
                    <a:pt x="21229" y="1132"/>
                    <a:pt x="22257" y="1232"/>
                    <a:pt x="23234" y="1307"/>
                  </a:cubicBezTo>
                  <a:cubicBezTo>
                    <a:pt x="25214" y="1558"/>
                    <a:pt x="27069" y="1808"/>
                    <a:pt x="28648" y="2009"/>
                  </a:cubicBezTo>
                  <a:cubicBezTo>
                    <a:pt x="30227" y="2285"/>
                    <a:pt x="31555" y="2460"/>
                    <a:pt x="32457" y="2610"/>
                  </a:cubicBezTo>
                  <a:cubicBezTo>
                    <a:pt x="33385" y="2761"/>
                    <a:pt x="33911" y="2836"/>
                    <a:pt x="33911" y="2836"/>
                  </a:cubicBezTo>
                  <a:cubicBezTo>
                    <a:pt x="33911" y="2836"/>
                    <a:pt x="33385" y="2736"/>
                    <a:pt x="32482" y="2535"/>
                  </a:cubicBezTo>
                  <a:cubicBezTo>
                    <a:pt x="31580" y="2335"/>
                    <a:pt x="30277" y="2059"/>
                    <a:pt x="28698" y="1758"/>
                  </a:cubicBezTo>
                  <a:cubicBezTo>
                    <a:pt x="27896" y="1608"/>
                    <a:pt x="27044" y="1483"/>
                    <a:pt x="26141" y="1357"/>
                  </a:cubicBezTo>
                  <a:cubicBezTo>
                    <a:pt x="25239" y="1207"/>
                    <a:pt x="24287" y="1082"/>
                    <a:pt x="23284" y="931"/>
                  </a:cubicBezTo>
                  <a:cubicBezTo>
                    <a:pt x="22282" y="806"/>
                    <a:pt x="21254" y="706"/>
                    <a:pt x="20227" y="605"/>
                  </a:cubicBezTo>
                  <a:cubicBezTo>
                    <a:pt x="19174" y="480"/>
                    <a:pt x="18121" y="355"/>
                    <a:pt x="17044" y="305"/>
                  </a:cubicBezTo>
                  <a:cubicBezTo>
                    <a:pt x="15966" y="255"/>
                    <a:pt x="14913" y="179"/>
                    <a:pt x="13861" y="129"/>
                  </a:cubicBezTo>
                  <a:cubicBezTo>
                    <a:pt x="12808" y="54"/>
                    <a:pt x="11781" y="54"/>
                    <a:pt x="10778" y="29"/>
                  </a:cubicBezTo>
                  <a:cubicBezTo>
                    <a:pt x="10199" y="15"/>
                    <a:pt x="9629" y="0"/>
                    <a:pt x="9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9"/>
            <p:cNvSpPr/>
            <p:nvPr/>
          </p:nvSpPr>
          <p:spPr>
            <a:xfrm>
              <a:off x="4740588" y="3431107"/>
              <a:ext cx="1228887" cy="116738"/>
            </a:xfrm>
            <a:custGeom>
              <a:avLst/>
              <a:gdLst/>
              <a:ahLst/>
              <a:cxnLst/>
              <a:rect l="l" t="t" r="r" b="b"/>
              <a:pathLst>
                <a:path w="52708" h="5007" extrusionOk="0">
                  <a:moveTo>
                    <a:pt x="15580" y="0"/>
                  </a:moveTo>
                  <a:cubicBezTo>
                    <a:pt x="15195" y="0"/>
                    <a:pt x="14813" y="6"/>
                    <a:pt x="14437" y="19"/>
                  </a:cubicBezTo>
                  <a:cubicBezTo>
                    <a:pt x="13685" y="19"/>
                    <a:pt x="12958" y="19"/>
                    <a:pt x="12231" y="44"/>
                  </a:cubicBezTo>
                  <a:cubicBezTo>
                    <a:pt x="11529" y="69"/>
                    <a:pt x="10828" y="94"/>
                    <a:pt x="10151" y="119"/>
                  </a:cubicBezTo>
                  <a:cubicBezTo>
                    <a:pt x="9474" y="169"/>
                    <a:pt x="8823" y="219"/>
                    <a:pt x="8221" y="270"/>
                  </a:cubicBezTo>
                  <a:cubicBezTo>
                    <a:pt x="6968" y="320"/>
                    <a:pt x="5840" y="470"/>
                    <a:pt x="4813" y="595"/>
                  </a:cubicBezTo>
                  <a:cubicBezTo>
                    <a:pt x="3810" y="721"/>
                    <a:pt x="2933" y="846"/>
                    <a:pt x="2231" y="996"/>
                  </a:cubicBezTo>
                  <a:cubicBezTo>
                    <a:pt x="1504" y="1097"/>
                    <a:pt x="953" y="1247"/>
                    <a:pt x="577" y="1322"/>
                  </a:cubicBezTo>
                  <a:cubicBezTo>
                    <a:pt x="201" y="1422"/>
                    <a:pt x="0" y="1473"/>
                    <a:pt x="0" y="1473"/>
                  </a:cubicBezTo>
                  <a:cubicBezTo>
                    <a:pt x="0" y="1473"/>
                    <a:pt x="201" y="1422"/>
                    <a:pt x="577" y="1347"/>
                  </a:cubicBezTo>
                  <a:cubicBezTo>
                    <a:pt x="953" y="1272"/>
                    <a:pt x="1529" y="1172"/>
                    <a:pt x="2231" y="1072"/>
                  </a:cubicBezTo>
                  <a:cubicBezTo>
                    <a:pt x="2958" y="971"/>
                    <a:pt x="3835" y="871"/>
                    <a:pt x="4838" y="771"/>
                  </a:cubicBezTo>
                  <a:cubicBezTo>
                    <a:pt x="5339" y="721"/>
                    <a:pt x="5890" y="671"/>
                    <a:pt x="6442" y="620"/>
                  </a:cubicBezTo>
                  <a:cubicBezTo>
                    <a:pt x="7018" y="570"/>
                    <a:pt x="7595" y="545"/>
                    <a:pt x="8221" y="520"/>
                  </a:cubicBezTo>
                  <a:cubicBezTo>
                    <a:pt x="8848" y="495"/>
                    <a:pt x="9499" y="445"/>
                    <a:pt x="10176" y="420"/>
                  </a:cubicBezTo>
                  <a:cubicBezTo>
                    <a:pt x="10828" y="420"/>
                    <a:pt x="11529" y="395"/>
                    <a:pt x="12256" y="395"/>
                  </a:cubicBezTo>
                  <a:cubicBezTo>
                    <a:pt x="12490" y="378"/>
                    <a:pt x="12727" y="373"/>
                    <a:pt x="12966" y="373"/>
                  </a:cubicBezTo>
                  <a:cubicBezTo>
                    <a:pt x="13445" y="373"/>
                    <a:pt x="13935" y="395"/>
                    <a:pt x="14437" y="395"/>
                  </a:cubicBezTo>
                  <a:cubicBezTo>
                    <a:pt x="15189" y="395"/>
                    <a:pt x="15940" y="395"/>
                    <a:pt x="16717" y="420"/>
                  </a:cubicBezTo>
                  <a:cubicBezTo>
                    <a:pt x="17494" y="445"/>
                    <a:pt x="18296" y="470"/>
                    <a:pt x="19098" y="495"/>
                  </a:cubicBezTo>
                  <a:cubicBezTo>
                    <a:pt x="19499" y="495"/>
                    <a:pt x="19900" y="520"/>
                    <a:pt x="20301" y="545"/>
                  </a:cubicBezTo>
                  <a:cubicBezTo>
                    <a:pt x="20702" y="570"/>
                    <a:pt x="21103" y="595"/>
                    <a:pt x="21529" y="620"/>
                  </a:cubicBezTo>
                  <a:cubicBezTo>
                    <a:pt x="23159" y="721"/>
                    <a:pt x="24813" y="821"/>
                    <a:pt x="26467" y="996"/>
                  </a:cubicBezTo>
                  <a:cubicBezTo>
                    <a:pt x="27269" y="1072"/>
                    <a:pt x="28096" y="1147"/>
                    <a:pt x="28923" y="1222"/>
                  </a:cubicBezTo>
                  <a:cubicBezTo>
                    <a:pt x="29750" y="1297"/>
                    <a:pt x="30577" y="1397"/>
                    <a:pt x="31379" y="1498"/>
                  </a:cubicBezTo>
                  <a:cubicBezTo>
                    <a:pt x="33008" y="1698"/>
                    <a:pt x="34612" y="1874"/>
                    <a:pt x="36141" y="2124"/>
                  </a:cubicBezTo>
                  <a:cubicBezTo>
                    <a:pt x="37670" y="2350"/>
                    <a:pt x="39174" y="2550"/>
                    <a:pt x="40577" y="2776"/>
                  </a:cubicBezTo>
                  <a:cubicBezTo>
                    <a:pt x="41981" y="3027"/>
                    <a:pt x="43309" y="3252"/>
                    <a:pt x="44537" y="3453"/>
                  </a:cubicBezTo>
                  <a:cubicBezTo>
                    <a:pt x="45164" y="3553"/>
                    <a:pt x="45740" y="3653"/>
                    <a:pt x="46291" y="3753"/>
                  </a:cubicBezTo>
                  <a:cubicBezTo>
                    <a:pt x="46868" y="3879"/>
                    <a:pt x="47394" y="3979"/>
                    <a:pt x="47895" y="4079"/>
                  </a:cubicBezTo>
                  <a:cubicBezTo>
                    <a:pt x="48873" y="4255"/>
                    <a:pt x="49750" y="4430"/>
                    <a:pt x="50452" y="4580"/>
                  </a:cubicBezTo>
                  <a:cubicBezTo>
                    <a:pt x="51880" y="4856"/>
                    <a:pt x="52708" y="5006"/>
                    <a:pt x="52708" y="5006"/>
                  </a:cubicBezTo>
                  <a:cubicBezTo>
                    <a:pt x="52708" y="5006"/>
                    <a:pt x="51880" y="4806"/>
                    <a:pt x="50477" y="4480"/>
                  </a:cubicBezTo>
                  <a:cubicBezTo>
                    <a:pt x="49775" y="4330"/>
                    <a:pt x="48898" y="4129"/>
                    <a:pt x="47921" y="3904"/>
                  </a:cubicBezTo>
                  <a:cubicBezTo>
                    <a:pt x="47419" y="3778"/>
                    <a:pt x="46893" y="3678"/>
                    <a:pt x="46342" y="3553"/>
                  </a:cubicBezTo>
                  <a:cubicBezTo>
                    <a:pt x="45790" y="3428"/>
                    <a:pt x="45189" y="3327"/>
                    <a:pt x="44587" y="3202"/>
                  </a:cubicBezTo>
                  <a:cubicBezTo>
                    <a:pt x="43359" y="2976"/>
                    <a:pt x="42031" y="2701"/>
                    <a:pt x="40627" y="2450"/>
                  </a:cubicBezTo>
                  <a:cubicBezTo>
                    <a:pt x="39224" y="2199"/>
                    <a:pt x="37745" y="1974"/>
                    <a:pt x="36191" y="1723"/>
                  </a:cubicBezTo>
                  <a:cubicBezTo>
                    <a:pt x="34662" y="1473"/>
                    <a:pt x="33058" y="1272"/>
                    <a:pt x="31429" y="1072"/>
                  </a:cubicBezTo>
                  <a:cubicBezTo>
                    <a:pt x="30627" y="971"/>
                    <a:pt x="29800" y="846"/>
                    <a:pt x="28973" y="771"/>
                  </a:cubicBezTo>
                  <a:cubicBezTo>
                    <a:pt x="28146" y="696"/>
                    <a:pt x="27319" y="620"/>
                    <a:pt x="26492" y="545"/>
                  </a:cubicBezTo>
                  <a:cubicBezTo>
                    <a:pt x="24838" y="370"/>
                    <a:pt x="23184" y="295"/>
                    <a:pt x="21554" y="194"/>
                  </a:cubicBezTo>
                  <a:cubicBezTo>
                    <a:pt x="21128" y="169"/>
                    <a:pt x="20727" y="144"/>
                    <a:pt x="20326" y="119"/>
                  </a:cubicBezTo>
                  <a:cubicBezTo>
                    <a:pt x="19925" y="94"/>
                    <a:pt x="19499" y="94"/>
                    <a:pt x="19098" y="69"/>
                  </a:cubicBezTo>
                  <a:cubicBezTo>
                    <a:pt x="18296" y="44"/>
                    <a:pt x="17519" y="44"/>
                    <a:pt x="16742" y="19"/>
                  </a:cubicBezTo>
                  <a:cubicBezTo>
                    <a:pt x="16354" y="6"/>
                    <a:pt x="15965" y="0"/>
                    <a:pt x="15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9"/>
            <p:cNvSpPr/>
            <p:nvPr/>
          </p:nvSpPr>
          <p:spPr>
            <a:xfrm>
              <a:off x="4939252" y="3478343"/>
              <a:ext cx="894060" cy="87035"/>
            </a:xfrm>
            <a:custGeom>
              <a:avLst/>
              <a:gdLst/>
              <a:ahLst/>
              <a:cxnLst/>
              <a:rect l="l" t="t" r="r" b="b"/>
              <a:pathLst>
                <a:path w="38347" h="3733" extrusionOk="0">
                  <a:moveTo>
                    <a:pt x="116" y="135"/>
                  </a:moveTo>
                  <a:lnTo>
                    <a:pt x="116" y="135"/>
                  </a:lnTo>
                  <a:cubicBezTo>
                    <a:pt x="40" y="142"/>
                    <a:pt x="1" y="148"/>
                    <a:pt x="1" y="148"/>
                  </a:cubicBezTo>
                  <a:cubicBezTo>
                    <a:pt x="1" y="148"/>
                    <a:pt x="40" y="143"/>
                    <a:pt x="116" y="135"/>
                  </a:cubicBezTo>
                  <a:close/>
                  <a:moveTo>
                    <a:pt x="5140" y="1"/>
                  </a:moveTo>
                  <a:cubicBezTo>
                    <a:pt x="4573" y="1"/>
                    <a:pt x="4044" y="23"/>
                    <a:pt x="3560" y="23"/>
                  </a:cubicBezTo>
                  <a:cubicBezTo>
                    <a:pt x="2808" y="23"/>
                    <a:pt x="2181" y="23"/>
                    <a:pt x="1655" y="48"/>
                  </a:cubicBezTo>
                  <a:cubicBezTo>
                    <a:pt x="857" y="67"/>
                    <a:pt x="334" y="113"/>
                    <a:pt x="116" y="135"/>
                  </a:cubicBezTo>
                  <a:lnTo>
                    <a:pt x="116" y="135"/>
                  </a:lnTo>
                  <a:cubicBezTo>
                    <a:pt x="188" y="129"/>
                    <a:pt x="293" y="123"/>
                    <a:pt x="427" y="123"/>
                  </a:cubicBezTo>
                  <a:cubicBezTo>
                    <a:pt x="703" y="123"/>
                    <a:pt x="1129" y="123"/>
                    <a:pt x="1655" y="148"/>
                  </a:cubicBezTo>
                  <a:cubicBezTo>
                    <a:pt x="2181" y="148"/>
                    <a:pt x="2808" y="148"/>
                    <a:pt x="3560" y="173"/>
                  </a:cubicBezTo>
                  <a:cubicBezTo>
                    <a:pt x="4287" y="224"/>
                    <a:pt x="5114" y="224"/>
                    <a:pt x="6016" y="274"/>
                  </a:cubicBezTo>
                  <a:cubicBezTo>
                    <a:pt x="6918" y="324"/>
                    <a:pt x="7896" y="374"/>
                    <a:pt x="8923" y="449"/>
                  </a:cubicBezTo>
                  <a:cubicBezTo>
                    <a:pt x="9951" y="499"/>
                    <a:pt x="11054" y="625"/>
                    <a:pt x="12181" y="700"/>
                  </a:cubicBezTo>
                  <a:cubicBezTo>
                    <a:pt x="13284" y="775"/>
                    <a:pt x="14462" y="850"/>
                    <a:pt x="15640" y="975"/>
                  </a:cubicBezTo>
                  <a:cubicBezTo>
                    <a:pt x="16818" y="1101"/>
                    <a:pt x="18021" y="1226"/>
                    <a:pt x="19224" y="1351"/>
                  </a:cubicBezTo>
                  <a:cubicBezTo>
                    <a:pt x="20427" y="1452"/>
                    <a:pt x="21605" y="1552"/>
                    <a:pt x="22783" y="1727"/>
                  </a:cubicBezTo>
                  <a:cubicBezTo>
                    <a:pt x="23961" y="1878"/>
                    <a:pt x="25139" y="2003"/>
                    <a:pt x="26242" y="2153"/>
                  </a:cubicBezTo>
                  <a:cubicBezTo>
                    <a:pt x="27369" y="2279"/>
                    <a:pt x="28447" y="2404"/>
                    <a:pt x="29475" y="2529"/>
                  </a:cubicBezTo>
                  <a:cubicBezTo>
                    <a:pt x="30502" y="2680"/>
                    <a:pt x="31480" y="2805"/>
                    <a:pt x="32382" y="2955"/>
                  </a:cubicBezTo>
                  <a:cubicBezTo>
                    <a:pt x="34161" y="3181"/>
                    <a:pt x="35665" y="3381"/>
                    <a:pt x="36693" y="3532"/>
                  </a:cubicBezTo>
                  <a:cubicBezTo>
                    <a:pt x="37745" y="3657"/>
                    <a:pt x="38347" y="3732"/>
                    <a:pt x="38347" y="3732"/>
                  </a:cubicBezTo>
                  <a:cubicBezTo>
                    <a:pt x="38347" y="3732"/>
                    <a:pt x="37745" y="3632"/>
                    <a:pt x="36718" y="3432"/>
                  </a:cubicBezTo>
                  <a:cubicBezTo>
                    <a:pt x="35690" y="3256"/>
                    <a:pt x="34186" y="3006"/>
                    <a:pt x="32407" y="2680"/>
                  </a:cubicBezTo>
                  <a:cubicBezTo>
                    <a:pt x="31530" y="2529"/>
                    <a:pt x="30552" y="2379"/>
                    <a:pt x="29525" y="2204"/>
                  </a:cubicBezTo>
                  <a:cubicBezTo>
                    <a:pt x="28497" y="2053"/>
                    <a:pt x="27420" y="1903"/>
                    <a:pt x="26292" y="1752"/>
                  </a:cubicBezTo>
                  <a:cubicBezTo>
                    <a:pt x="25189" y="1602"/>
                    <a:pt x="24011" y="1452"/>
                    <a:pt x="22833" y="1301"/>
                  </a:cubicBezTo>
                  <a:cubicBezTo>
                    <a:pt x="21655" y="1126"/>
                    <a:pt x="20477" y="1001"/>
                    <a:pt x="19274" y="875"/>
                  </a:cubicBezTo>
                  <a:cubicBezTo>
                    <a:pt x="18071" y="775"/>
                    <a:pt x="16868" y="650"/>
                    <a:pt x="15690" y="549"/>
                  </a:cubicBezTo>
                  <a:cubicBezTo>
                    <a:pt x="14487" y="424"/>
                    <a:pt x="13334" y="374"/>
                    <a:pt x="12206" y="299"/>
                  </a:cubicBezTo>
                  <a:cubicBezTo>
                    <a:pt x="11079" y="224"/>
                    <a:pt x="9976" y="148"/>
                    <a:pt x="8948" y="98"/>
                  </a:cubicBezTo>
                  <a:cubicBezTo>
                    <a:pt x="7896" y="73"/>
                    <a:pt x="6918" y="48"/>
                    <a:pt x="6016" y="23"/>
                  </a:cubicBezTo>
                  <a:cubicBezTo>
                    <a:pt x="5715" y="6"/>
                    <a:pt x="5423" y="1"/>
                    <a:pt x="5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9"/>
            <p:cNvSpPr/>
            <p:nvPr/>
          </p:nvSpPr>
          <p:spPr>
            <a:xfrm>
              <a:off x="3152374" y="3522104"/>
              <a:ext cx="2942166" cy="203377"/>
            </a:xfrm>
            <a:custGeom>
              <a:avLst/>
              <a:gdLst/>
              <a:ahLst/>
              <a:cxnLst/>
              <a:rect l="l" t="t" r="r" b="b"/>
              <a:pathLst>
                <a:path w="126192" h="8723" extrusionOk="0">
                  <a:moveTo>
                    <a:pt x="59124" y="1"/>
                  </a:moveTo>
                  <a:lnTo>
                    <a:pt x="57996" y="101"/>
                  </a:lnTo>
                  <a:lnTo>
                    <a:pt x="1" y="6091"/>
                  </a:lnTo>
                  <a:lnTo>
                    <a:pt x="1530" y="8723"/>
                  </a:lnTo>
                  <a:lnTo>
                    <a:pt x="57294" y="2958"/>
                  </a:lnTo>
                  <a:cubicBezTo>
                    <a:pt x="58147" y="4387"/>
                    <a:pt x="59951" y="5214"/>
                    <a:pt x="63084" y="5214"/>
                  </a:cubicBezTo>
                  <a:cubicBezTo>
                    <a:pt x="66217" y="5214"/>
                    <a:pt x="68046" y="4387"/>
                    <a:pt x="68873" y="2958"/>
                  </a:cubicBezTo>
                  <a:lnTo>
                    <a:pt x="124638" y="8723"/>
                  </a:lnTo>
                  <a:lnTo>
                    <a:pt x="126192" y="6091"/>
                  </a:lnTo>
                  <a:lnTo>
                    <a:pt x="68172" y="101"/>
                  </a:lnTo>
                  <a:lnTo>
                    <a:pt x="67044" y="1"/>
                  </a:lnTo>
                  <a:lnTo>
                    <a:pt x="66718" y="1078"/>
                  </a:lnTo>
                  <a:cubicBezTo>
                    <a:pt x="66643" y="1304"/>
                    <a:pt x="65916" y="2432"/>
                    <a:pt x="63084" y="2432"/>
                  </a:cubicBezTo>
                  <a:cubicBezTo>
                    <a:pt x="60252" y="2432"/>
                    <a:pt x="59525" y="1304"/>
                    <a:pt x="59475" y="1078"/>
                  </a:cubicBezTo>
                  <a:lnTo>
                    <a:pt x="59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9"/>
            <p:cNvSpPr/>
            <p:nvPr/>
          </p:nvSpPr>
          <p:spPr>
            <a:xfrm>
              <a:off x="4623129" y="2673663"/>
              <a:ext cx="324335" cy="739808"/>
            </a:xfrm>
            <a:custGeom>
              <a:avLst/>
              <a:gdLst/>
              <a:ahLst/>
              <a:cxnLst/>
              <a:rect l="l" t="t" r="r" b="b"/>
              <a:pathLst>
                <a:path w="13911" h="31731" extrusionOk="0">
                  <a:moveTo>
                    <a:pt x="13184" y="1"/>
                  </a:moveTo>
                  <a:lnTo>
                    <a:pt x="13184" y="1"/>
                  </a:lnTo>
                  <a:cubicBezTo>
                    <a:pt x="8723" y="677"/>
                    <a:pt x="4211" y="2181"/>
                    <a:pt x="1" y="4988"/>
                  </a:cubicBezTo>
                  <a:lnTo>
                    <a:pt x="1" y="31730"/>
                  </a:lnTo>
                  <a:cubicBezTo>
                    <a:pt x="1" y="31730"/>
                    <a:pt x="3384" y="26166"/>
                    <a:pt x="13911" y="23058"/>
                  </a:cubicBezTo>
                  <a:cubicBezTo>
                    <a:pt x="12457" y="16793"/>
                    <a:pt x="11580" y="8672"/>
                    <a:pt x="13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9"/>
            <p:cNvSpPr/>
            <p:nvPr/>
          </p:nvSpPr>
          <p:spPr>
            <a:xfrm>
              <a:off x="4281313" y="2963440"/>
              <a:ext cx="291601" cy="161340"/>
            </a:xfrm>
            <a:custGeom>
              <a:avLst/>
              <a:gdLst/>
              <a:ahLst/>
              <a:cxnLst/>
              <a:rect l="l" t="t" r="r" b="b"/>
              <a:pathLst>
                <a:path w="12507" h="6920" extrusionOk="0">
                  <a:moveTo>
                    <a:pt x="9298" y="1"/>
                  </a:moveTo>
                  <a:cubicBezTo>
                    <a:pt x="8450" y="1"/>
                    <a:pt x="7614" y="99"/>
                    <a:pt x="6817" y="354"/>
                  </a:cubicBezTo>
                  <a:cubicBezTo>
                    <a:pt x="5238" y="830"/>
                    <a:pt x="3935" y="1907"/>
                    <a:pt x="2882" y="3110"/>
                  </a:cubicBezTo>
                  <a:cubicBezTo>
                    <a:pt x="1830" y="4313"/>
                    <a:pt x="978" y="5642"/>
                    <a:pt x="0" y="6920"/>
                  </a:cubicBezTo>
                  <a:cubicBezTo>
                    <a:pt x="534" y="6807"/>
                    <a:pt x="1076" y="6770"/>
                    <a:pt x="1621" y="6770"/>
                  </a:cubicBezTo>
                  <a:cubicBezTo>
                    <a:pt x="2659" y="6770"/>
                    <a:pt x="3709" y="6904"/>
                    <a:pt x="4737" y="6904"/>
                  </a:cubicBezTo>
                  <a:cubicBezTo>
                    <a:pt x="5453" y="6904"/>
                    <a:pt x="6159" y="6839"/>
                    <a:pt x="6842" y="6619"/>
                  </a:cubicBezTo>
                  <a:cubicBezTo>
                    <a:pt x="7594" y="6369"/>
                    <a:pt x="8296" y="5968"/>
                    <a:pt x="8948" y="5516"/>
                  </a:cubicBezTo>
                  <a:cubicBezTo>
                    <a:pt x="9800" y="4940"/>
                    <a:pt x="10577" y="4288"/>
                    <a:pt x="11178" y="3486"/>
                  </a:cubicBezTo>
                  <a:cubicBezTo>
                    <a:pt x="11855" y="2534"/>
                    <a:pt x="12156" y="1456"/>
                    <a:pt x="12506" y="354"/>
                  </a:cubicBezTo>
                  <a:cubicBezTo>
                    <a:pt x="11457" y="158"/>
                    <a:pt x="10368" y="1"/>
                    <a:pt x="9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9"/>
            <p:cNvSpPr/>
            <p:nvPr/>
          </p:nvSpPr>
          <p:spPr>
            <a:xfrm>
              <a:off x="4278376" y="2964302"/>
              <a:ext cx="302722" cy="162832"/>
            </a:xfrm>
            <a:custGeom>
              <a:avLst/>
              <a:gdLst/>
              <a:ahLst/>
              <a:cxnLst/>
              <a:rect l="l" t="t" r="r" b="b"/>
              <a:pathLst>
                <a:path w="12984" h="6984" extrusionOk="0">
                  <a:moveTo>
                    <a:pt x="12639" y="1"/>
                  </a:moveTo>
                  <a:cubicBezTo>
                    <a:pt x="12604" y="1"/>
                    <a:pt x="12568" y="6"/>
                    <a:pt x="12532" y="16"/>
                  </a:cubicBezTo>
                  <a:cubicBezTo>
                    <a:pt x="8221" y="1444"/>
                    <a:pt x="4537" y="3675"/>
                    <a:pt x="176" y="6407"/>
                  </a:cubicBezTo>
                  <a:cubicBezTo>
                    <a:pt x="51" y="6507"/>
                    <a:pt x="1" y="6708"/>
                    <a:pt x="101" y="6858"/>
                  </a:cubicBezTo>
                  <a:cubicBezTo>
                    <a:pt x="151" y="6933"/>
                    <a:pt x="251" y="6983"/>
                    <a:pt x="352" y="6983"/>
                  </a:cubicBezTo>
                  <a:cubicBezTo>
                    <a:pt x="402" y="6983"/>
                    <a:pt x="477" y="6983"/>
                    <a:pt x="527" y="6958"/>
                  </a:cubicBezTo>
                  <a:cubicBezTo>
                    <a:pt x="4838" y="4226"/>
                    <a:pt x="8497" y="2021"/>
                    <a:pt x="12733" y="592"/>
                  </a:cubicBezTo>
                  <a:cubicBezTo>
                    <a:pt x="12908" y="542"/>
                    <a:pt x="12983" y="367"/>
                    <a:pt x="12933" y="216"/>
                  </a:cubicBezTo>
                  <a:cubicBezTo>
                    <a:pt x="12893" y="77"/>
                    <a:pt x="12774" y="1"/>
                    <a:pt x="12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9"/>
            <p:cNvSpPr/>
            <p:nvPr/>
          </p:nvSpPr>
          <p:spPr>
            <a:xfrm>
              <a:off x="4444329" y="2696441"/>
              <a:ext cx="168311" cy="282858"/>
            </a:xfrm>
            <a:custGeom>
              <a:avLst/>
              <a:gdLst/>
              <a:ahLst/>
              <a:cxnLst/>
              <a:rect l="l" t="t" r="r" b="b"/>
              <a:pathLst>
                <a:path w="7219" h="12132" extrusionOk="0">
                  <a:moveTo>
                    <a:pt x="1" y="1"/>
                  </a:moveTo>
                  <a:lnTo>
                    <a:pt x="1" y="1"/>
                  </a:lnTo>
                  <a:cubicBezTo>
                    <a:pt x="151" y="1455"/>
                    <a:pt x="276" y="2833"/>
                    <a:pt x="627" y="4237"/>
                  </a:cubicBezTo>
                  <a:cubicBezTo>
                    <a:pt x="978" y="5640"/>
                    <a:pt x="1529" y="7019"/>
                    <a:pt x="2382" y="8171"/>
                  </a:cubicBezTo>
                  <a:cubicBezTo>
                    <a:pt x="3535" y="9801"/>
                    <a:pt x="4813" y="11179"/>
                    <a:pt x="6291" y="12131"/>
                  </a:cubicBezTo>
                  <a:cubicBezTo>
                    <a:pt x="6843" y="10377"/>
                    <a:pt x="7219" y="9024"/>
                    <a:pt x="6918" y="7219"/>
                  </a:cubicBezTo>
                  <a:cubicBezTo>
                    <a:pt x="6642" y="5515"/>
                    <a:pt x="5615" y="3986"/>
                    <a:pt x="4337" y="2833"/>
                  </a:cubicBezTo>
                  <a:cubicBezTo>
                    <a:pt x="3058" y="1655"/>
                    <a:pt x="1529" y="80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9"/>
            <p:cNvSpPr/>
            <p:nvPr/>
          </p:nvSpPr>
          <p:spPr>
            <a:xfrm>
              <a:off x="4437894" y="2691615"/>
              <a:ext cx="153716" cy="287101"/>
            </a:xfrm>
            <a:custGeom>
              <a:avLst/>
              <a:gdLst/>
              <a:ahLst/>
              <a:cxnLst/>
              <a:rect l="l" t="t" r="r" b="b"/>
              <a:pathLst>
                <a:path w="6593" h="12314" extrusionOk="0">
                  <a:moveTo>
                    <a:pt x="350" y="0"/>
                  </a:moveTo>
                  <a:cubicBezTo>
                    <a:pt x="280" y="0"/>
                    <a:pt x="208" y="26"/>
                    <a:pt x="151" y="83"/>
                  </a:cubicBezTo>
                  <a:cubicBezTo>
                    <a:pt x="1" y="183"/>
                    <a:pt x="1" y="383"/>
                    <a:pt x="101" y="509"/>
                  </a:cubicBezTo>
                  <a:cubicBezTo>
                    <a:pt x="2933" y="3992"/>
                    <a:pt x="4888" y="7877"/>
                    <a:pt x="5941" y="12088"/>
                  </a:cubicBezTo>
                  <a:cubicBezTo>
                    <a:pt x="5966" y="12213"/>
                    <a:pt x="6091" y="12313"/>
                    <a:pt x="6242" y="12313"/>
                  </a:cubicBezTo>
                  <a:lnTo>
                    <a:pt x="6317" y="12313"/>
                  </a:lnTo>
                  <a:cubicBezTo>
                    <a:pt x="6467" y="12263"/>
                    <a:pt x="6592" y="12088"/>
                    <a:pt x="6542" y="11937"/>
                  </a:cubicBezTo>
                  <a:cubicBezTo>
                    <a:pt x="5490" y="7627"/>
                    <a:pt x="3485" y="3667"/>
                    <a:pt x="577" y="108"/>
                  </a:cubicBezTo>
                  <a:cubicBezTo>
                    <a:pt x="522" y="39"/>
                    <a:pt x="437"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9"/>
            <p:cNvSpPr/>
            <p:nvPr/>
          </p:nvSpPr>
          <p:spPr>
            <a:xfrm>
              <a:off x="4335520" y="2888740"/>
              <a:ext cx="792570" cy="126787"/>
            </a:xfrm>
            <a:custGeom>
              <a:avLst/>
              <a:gdLst/>
              <a:ahLst/>
              <a:cxnLst/>
              <a:rect l="l" t="t" r="r" b="b"/>
              <a:pathLst>
                <a:path w="33994" h="5438" extrusionOk="0">
                  <a:moveTo>
                    <a:pt x="486" y="1"/>
                  </a:moveTo>
                  <a:cubicBezTo>
                    <a:pt x="161" y="1"/>
                    <a:pt x="1" y="516"/>
                    <a:pt x="382" y="650"/>
                  </a:cubicBezTo>
                  <a:cubicBezTo>
                    <a:pt x="7983" y="3808"/>
                    <a:pt x="16195" y="5437"/>
                    <a:pt x="24428" y="5437"/>
                  </a:cubicBezTo>
                  <a:cubicBezTo>
                    <a:pt x="25018" y="5437"/>
                    <a:pt x="25607" y="5429"/>
                    <a:pt x="26197" y="5412"/>
                  </a:cubicBezTo>
                  <a:cubicBezTo>
                    <a:pt x="28678" y="5362"/>
                    <a:pt x="31134" y="5162"/>
                    <a:pt x="33590" y="4786"/>
                  </a:cubicBezTo>
                  <a:cubicBezTo>
                    <a:pt x="33994" y="4738"/>
                    <a:pt x="33925" y="4128"/>
                    <a:pt x="33554" y="4128"/>
                  </a:cubicBezTo>
                  <a:cubicBezTo>
                    <a:pt x="33534" y="4128"/>
                    <a:pt x="33512" y="4130"/>
                    <a:pt x="33490" y="4134"/>
                  </a:cubicBezTo>
                  <a:cubicBezTo>
                    <a:pt x="30542" y="4554"/>
                    <a:pt x="27565" y="4763"/>
                    <a:pt x="24588" y="4763"/>
                  </a:cubicBezTo>
                  <a:cubicBezTo>
                    <a:pt x="18857" y="4763"/>
                    <a:pt x="13125" y="3989"/>
                    <a:pt x="7600" y="2455"/>
                  </a:cubicBezTo>
                  <a:cubicBezTo>
                    <a:pt x="5244" y="1778"/>
                    <a:pt x="2888" y="976"/>
                    <a:pt x="607" y="24"/>
                  </a:cubicBezTo>
                  <a:cubicBezTo>
                    <a:pt x="565" y="8"/>
                    <a:pt x="524" y="1"/>
                    <a:pt x="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9"/>
            <p:cNvSpPr/>
            <p:nvPr/>
          </p:nvSpPr>
          <p:spPr>
            <a:xfrm>
              <a:off x="3912010" y="2614071"/>
              <a:ext cx="442355" cy="365276"/>
            </a:xfrm>
            <a:custGeom>
              <a:avLst/>
              <a:gdLst/>
              <a:ahLst/>
              <a:cxnLst/>
              <a:rect l="l" t="t" r="r" b="b"/>
              <a:pathLst>
                <a:path w="18973" h="15667" extrusionOk="0">
                  <a:moveTo>
                    <a:pt x="6843" y="0"/>
                  </a:moveTo>
                  <a:cubicBezTo>
                    <a:pt x="2532" y="1704"/>
                    <a:pt x="0" y="12105"/>
                    <a:pt x="0" y="12105"/>
                  </a:cubicBezTo>
                  <a:cubicBezTo>
                    <a:pt x="7269" y="13584"/>
                    <a:pt x="8221" y="14837"/>
                    <a:pt x="12206" y="15589"/>
                  </a:cubicBezTo>
                  <a:cubicBezTo>
                    <a:pt x="12487" y="15642"/>
                    <a:pt x="12754" y="15666"/>
                    <a:pt x="13006" y="15666"/>
                  </a:cubicBezTo>
                  <a:cubicBezTo>
                    <a:pt x="16355" y="15666"/>
                    <a:pt x="17244" y="11354"/>
                    <a:pt x="17244" y="11354"/>
                  </a:cubicBezTo>
                  <a:cubicBezTo>
                    <a:pt x="18973" y="7043"/>
                    <a:pt x="17469" y="5013"/>
                    <a:pt x="14286" y="3860"/>
                  </a:cubicBezTo>
                  <a:cubicBezTo>
                    <a:pt x="10677" y="2557"/>
                    <a:pt x="6843" y="0"/>
                    <a:pt x="6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9"/>
            <p:cNvSpPr/>
            <p:nvPr/>
          </p:nvSpPr>
          <p:spPr>
            <a:xfrm>
              <a:off x="3944721" y="2650814"/>
              <a:ext cx="143784" cy="219254"/>
            </a:xfrm>
            <a:custGeom>
              <a:avLst/>
              <a:gdLst/>
              <a:ahLst/>
              <a:cxnLst/>
              <a:rect l="l" t="t" r="r" b="b"/>
              <a:pathLst>
                <a:path w="6167" h="9404" extrusionOk="0">
                  <a:moveTo>
                    <a:pt x="5168" y="1"/>
                  </a:moveTo>
                  <a:cubicBezTo>
                    <a:pt x="4445" y="1"/>
                    <a:pt x="2877" y="2438"/>
                    <a:pt x="2357" y="3336"/>
                  </a:cubicBezTo>
                  <a:cubicBezTo>
                    <a:pt x="1029" y="5592"/>
                    <a:pt x="1" y="8625"/>
                    <a:pt x="602" y="9276"/>
                  </a:cubicBezTo>
                  <a:cubicBezTo>
                    <a:pt x="666" y="9340"/>
                    <a:pt x="769" y="9403"/>
                    <a:pt x="926" y="9403"/>
                  </a:cubicBezTo>
                  <a:cubicBezTo>
                    <a:pt x="1016" y="9403"/>
                    <a:pt x="1125" y="9382"/>
                    <a:pt x="1254" y="9326"/>
                  </a:cubicBezTo>
                  <a:cubicBezTo>
                    <a:pt x="3034" y="8499"/>
                    <a:pt x="4337" y="6169"/>
                    <a:pt x="5139" y="4239"/>
                  </a:cubicBezTo>
                  <a:cubicBezTo>
                    <a:pt x="5790" y="2735"/>
                    <a:pt x="6116" y="1457"/>
                    <a:pt x="6141" y="1331"/>
                  </a:cubicBezTo>
                  <a:cubicBezTo>
                    <a:pt x="6166" y="1256"/>
                    <a:pt x="6116" y="1156"/>
                    <a:pt x="6041" y="1131"/>
                  </a:cubicBezTo>
                  <a:cubicBezTo>
                    <a:pt x="6028" y="1128"/>
                    <a:pt x="6014" y="1126"/>
                    <a:pt x="6001" y="1126"/>
                  </a:cubicBezTo>
                  <a:cubicBezTo>
                    <a:pt x="5916" y="1126"/>
                    <a:pt x="5841" y="1191"/>
                    <a:pt x="5841" y="1256"/>
                  </a:cubicBezTo>
                  <a:cubicBezTo>
                    <a:pt x="5816" y="1306"/>
                    <a:pt x="4161" y="7597"/>
                    <a:pt x="1104" y="9026"/>
                  </a:cubicBezTo>
                  <a:cubicBezTo>
                    <a:pt x="1013" y="9071"/>
                    <a:pt x="953" y="9086"/>
                    <a:pt x="914" y="9086"/>
                  </a:cubicBezTo>
                  <a:cubicBezTo>
                    <a:pt x="868" y="9086"/>
                    <a:pt x="853" y="9064"/>
                    <a:pt x="853" y="9051"/>
                  </a:cubicBezTo>
                  <a:cubicBezTo>
                    <a:pt x="452" y="8625"/>
                    <a:pt x="1204" y="5943"/>
                    <a:pt x="2633" y="3512"/>
                  </a:cubicBezTo>
                  <a:cubicBezTo>
                    <a:pt x="3735" y="1557"/>
                    <a:pt x="4888" y="304"/>
                    <a:pt x="5139" y="304"/>
                  </a:cubicBezTo>
                  <a:cubicBezTo>
                    <a:pt x="5139" y="304"/>
                    <a:pt x="5239" y="479"/>
                    <a:pt x="4838" y="1532"/>
                  </a:cubicBezTo>
                  <a:cubicBezTo>
                    <a:pt x="3134" y="6068"/>
                    <a:pt x="2181" y="7346"/>
                    <a:pt x="1906" y="7497"/>
                  </a:cubicBezTo>
                  <a:cubicBezTo>
                    <a:pt x="1906" y="7472"/>
                    <a:pt x="1906" y="7422"/>
                    <a:pt x="1906" y="7321"/>
                  </a:cubicBezTo>
                  <a:cubicBezTo>
                    <a:pt x="2006" y="6068"/>
                    <a:pt x="3836" y="2785"/>
                    <a:pt x="3836" y="2735"/>
                  </a:cubicBezTo>
                  <a:cubicBezTo>
                    <a:pt x="3886" y="2660"/>
                    <a:pt x="3861" y="2559"/>
                    <a:pt x="3785" y="2534"/>
                  </a:cubicBezTo>
                  <a:cubicBezTo>
                    <a:pt x="3759" y="2517"/>
                    <a:pt x="3729" y="2508"/>
                    <a:pt x="3699" y="2508"/>
                  </a:cubicBezTo>
                  <a:cubicBezTo>
                    <a:pt x="3646" y="2508"/>
                    <a:pt x="3592" y="2536"/>
                    <a:pt x="3560" y="2585"/>
                  </a:cubicBezTo>
                  <a:cubicBezTo>
                    <a:pt x="3485" y="2735"/>
                    <a:pt x="1705" y="5968"/>
                    <a:pt x="1580" y="7296"/>
                  </a:cubicBezTo>
                  <a:cubicBezTo>
                    <a:pt x="1555" y="7672"/>
                    <a:pt x="1680" y="7798"/>
                    <a:pt x="1805" y="7823"/>
                  </a:cubicBezTo>
                  <a:cubicBezTo>
                    <a:pt x="1823" y="7827"/>
                    <a:pt x="1841" y="7829"/>
                    <a:pt x="1859" y="7829"/>
                  </a:cubicBezTo>
                  <a:cubicBezTo>
                    <a:pt x="2758" y="7829"/>
                    <a:pt x="4599" y="3106"/>
                    <a:pt x="5139" y="1632"/>
                  </a:cubicBezTo>
                  <a:cubicBezTo>
                    <a:pt x="5515" y="630"/>
                    <a:pt x="5565" y="153"/>
                    <a:pt x="5289" y="28"/>
                  </a:cubicBezTo>
                  <a:cubicBezTo>
                    <a:pt x="5252" y="10"/>
                    <a:pt x="5212" y="1"/>
                    <a:pt x="5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9"/>
            <p:cNvSpPr/>
            <p:nvPr/>
          </p:nvSpPr>
          <p:spPr>
            <a:xfrm>
              <a:off x="3907930" y="2750787"/>
              <a:ext cx="468072" cy="149146"/>
            </a:xfrm>
            <a:custGeom>
              <a:avLst/>
              <a:gdLst/>
              <a:ahLst/>
              <a:cxnLst/>
              <a:rect l="l" t="t" r="r" b="b"/>
              <a:pathLst>
                <a:path w="20076" h="6397" extrusionOk="0">
                  <a:moveTo>
                    <a:pt x="12361" y="0"/>
                  </a:moveTo>
                  <a:cubicBezTo>
                    <a:pt x="10494" y="0"/>
                    <a:pt x="8797" y="728"/>
                    <a:pt x="7318" y="2206"/>
                  </a:cubicBezTo>
                  <a:cubicBezTo>
                    <a:pt x="3634" y="5840"/>
                    <a:pt x="201" y="6091"/>
                    <a:pt x="175" y="6091"/>
                  </a:cubicBezTo>
                  <a:cubicBezTo>
                    <a:pt x="75" y="6091"/>
                    <a:pt x="0" y="6166"/>
                    <a:pt x="25" y="6241"/>
                  </a:cubicBezTo>
                  <a:cubicBezTo>
                    <a:pt x="25" y="6329"/>
                    <a:pt x="82" y="6397"/>
                    <a:pt x="146" y="6397"/>
                  </a:cubicBezTo>
                  <a:cubicBezTo>
                    <a:pt x="156" y="6397"/>
                    <a:pt x="166" y="6395"/>
                    <a:pt x="175" y="6392"/>
                  </a:cubicBezTo>
                  <a:cubicBezTo>
                    <a:pt x="326" y="6392"/>
                    <a:pt x="3759" y="6166"/>
                    <a:pt x="7544" y="2432"/>
                  </a:cubicBezTo>
                  <a:cubicBezTo>
                    <a:pt x="8973" y="1027"/>
                    <a:pt x="10597" y="301"/>
                    <a:pt x="12366" y="301"/>
                  </a:cubicBezTo>
                  <a:cubicBezTo>
                    <a:pt x="12396" y="301"/>
                    <a:pt x="12426" y="301"/>
                    <a:pt x="12456" y="302"/>
                  </a:cubicBezTo>
                  <a:cubicBezTo>
                    <a:pt x="16341" y="352"/>
                    <a:pt x="19749" y="3860"/>
                    <a:pt x="19775" y="3886"/>
                  </a:cubicBezTo>
                  <a:cubicBezTo>
                    <a:pt x="19816" y="3913"/>
                    <a:pt x="19865" y="3933"/>
                    <a:pt x="19909" y="3933"/>
                  </a:cubicBezTo>
                  <a:cubicBezTo>
                    <a:pt x="19945" y="3933"/>
                    <a:pt x="19977" y="3919"/>
                    <a:pt x="20000" y="3886"/>
                  </a:cubicBezTo>
                  <a:lnTo>
                    <a:pt x="20050" y="3835"/>
                  </a:lnTo>
                  <a:cubicBezTo>
                    <a:pt x="20075" y="3785"/>
                    <a:pt x="20050" y="3710"/>
                    <a:pt x="20000" y="3660"/>
                  </a:cubicBezTo>
                  <a:cubicBezTo>
                    <a:pt x="19875" y="3510"/>
                    <a:pt x="16491" y="51"/>
                    <a:pt x="12456" y="1"/>
                  </a:cubicBezTo>
                  <a:cubicBezTo>
                    <a:pt x="12424" y="0"/>
                    <a:pt x="12393" y="0"/>
                    <a:pt x="12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9"/>
            <p:cNvSpPr/>
            <p:nvPr/>
          </p:nvSpPr>
          <p:spPr>
            <a:xfrm>
              <a:off x="4067449" y="2610317"/>
              <a:ext cx="53764" cy="190320"/>
            </a:xfrm>
            <a:custGeom>
              <a:avLst/>
              <a:gdLst/>
              <a:ahLst/>
              <a:cxnLst/>
              <a:rect l="l" t="t" r="r" b="b"/>
              <a:pathLst>
                <a:path w="2306" h="8163" extrusionOk="0">
                  <a:moveTo>
                    <a:pt x="185" y="1"/>
                  </a:moveTo>
                  <a:cubicBezTo>
                    <a:pt x="141" y="1"/>
                    <a:pt x="92" y="19"/>
                    <a:pt x="50" y="61"/>
                  </a:cubicBezTo>
                  <a:cubicBezTo>
                    <a:pt x="0" y="136"/>
                    <a:pt x="0" y="236"/>
                    <a:pt x="75" y="286"/>
                  </a:cubicBezTo>
                  <a:cubicBezTo>
                    <a:pt x="100" y="312"/>
                    <a:pt x="1955" y="1966"/>
                    <a:pt x="802" y="7956"/>
                  </a:cubicBezTo>
                  <a:cubicBezTo>
                    <a:pt x="777" y="8056"/>
                    <a:pt x="827" y="8131"/>
                    <a:pt x="927" y="8156"/>
                  </a:cubicBezTo>
                  <a:cubicBezTo>
                    <a:pt x="941" y="8161"/>
                    <a:pt x="954" y="8163"/>
                    <a:pt x="967" y="8163"/>
                  </a:cubicBezTo>
                  <a:cubicBezTo>
                    <a:pt x="1028" y="8163"/>
                    <a:pt x="1082" y="8118"/>
                    <a:pt x="1103" y="8056"/>
                  </a:cubicBezTo>
                  <a:lnTo>
                    <a:pt x="1103" y="8031"/>
                  </a:lnTo>
                  <a:cubicBezTo>
                    <a:pt x="2306" y="1840"/>
                    <a:pt x="376" y="111"/>
                    <a:pt x="276" y="36"/>
                  </a:cubicBezTo>
                  <a:cubicBezTo>
                    <a:pt x="253" y="13"/>
                    <a:pt x="221"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9"/>
            <p:cNvSpPr/>
            <p:nvPr/>
          </p:nvSpPr>
          <p:spPr>
            <a:xfrm>
              <a:off x="4038818" y="2578422"/>
              <a:ext cx="417222" cy="342451"/>
            </a:xfrm>
            <a:custGeom>
              <a:avLst/>
              <a:gdLst/>
              <a:ahLst/>
              <a:cxnLst/>
              <a:rect l="l" t="t" r="r" b="b"/>
              <a:pathLst>
                <a:path w="17895" h="14688" extrusionOk="0">
                  <a:moveTo>
                    <a:pt x="2707" y="0"/>
                  </a:moveTo>
                  <a:cubicBezTo>
                    <a:pt x="2707" y="1"/>
                    <a:pt x="0" y="10351"/>
                    <a:pt x="13033" y="14687"/>
                  </a:cubicBezTo>
                  <a:cubicBezTo>
                    <a:pt x="13033" y="14687"/>
                    <a:pt x="17895" y="8747"/>
                    <a:pt x="10953" y="5314"/>
                  </a:cubicBezTo>
                  <a:cubicBezTo>
                    <a:pt x="3985" y="1880"/>
                    <a:pt x="270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9"/>
            <p:cNvSpPr/>
            <p:nvPr/>
          </p:nvSpPr>
          <p:spPr>
            <a:xfrm>
              <a:off x="3227165" y="3822419"/>
              <a:ext cx="380996" cy="380986"/>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69"/>
          <p:cNvSpPr txBox="1">
            <a:spLocks noGrp="1"/>
          </p:cNvSpPr>
          <p:nvPr>
            <p:ph type="title" idx="17"/>
          </p:nvPr>
        </p:nvSpPr>
        <p:spPr>
          <a:xfrm>
            <a:off x="6107990" y="3285774"/>
            <a:ext cx="2675969" cy="365700"/>
          </a:xfrm>
          <a:prstGeom prst="rect">
            <a:avLst/>
          </a:prstGeom>
        </p:spPr>
        <p:txBody>
          <a:bodyPr spcFirstLastPara="1" wrap="square" lIns="91425" tIns="91425" rIns="91425" bIns="91425" anchor="ctr" anchorCtr="0">
            <a:noAutofit/>
          </a:bodyPr>
          <a:lstStyle/>
          <a:p>
            <a:pPr lvl="0"/>
            <a:r>
              <a:rPr lang="en-US" dirty="0" err="1">
                <a:latin typeface="Times New Roman" pitchFamily="18" charset="0"/>
                <a:cs typeface="Times New Roman" pitchFamily="18" charset="0"/>
              </a:rPr>
              <a:t>Rentangan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Kekuasaan</a:t>
            </a:r>
            <a:endParaRPr dirty="0"/>
          </a:p>
        </p:txBody>
      </p:sp>
      <p:sp>
        <p:nvSpPr>
          <p:cNvPr id="801" name="Google Shape;801;p69">
            <a:hlinkClick r:id="" action="ppaction://noaction"/>
          </p:cNvPr>
          <p:cNvSpPr txBox="1">
            <a:spLocks noGrp="1"/>
          </p:cNvSpPr>
          <p:nvPr>
            <p:ph type="title" idx="18"/>
          </p:nvPr>
        </p:nvSpPr>
        <p:spPr>
          <a:xfrm>
            <a:off x="5292080" y="3219822"/>
            <a:ext cx="914400" cy="49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sp>
        <p:nvSpPr>
          <p:cNvPr id="3" name="Rectangle 2"/>
          <p:cNvSpPr/>
          <p:nvPr/>
        </p:nvSpPr>
        <p:spPr>
          <a:xfrm>
            <a:off x="179513" y="1361469"/>
            <a:ext cx="3600398" cy="1569660"/>
          </a:xfrm>
          <a:prstGeom prst="rect">
            <a:avLst/>
          </a:prstGeom>
        </p:spPr>
        <p:txBody>
          <a:bodyPr wrap="square">
            <a:spAutoFit/>
          </a:bodyPr>
          <a:lstStyle/>
          <a:p>
            <a:pPr marL="109728" indent="0" algn="just">
              <a:buNone/>
            </a:pPr>
            <a:r>
              <a:rPr lang="en-US" sz="1600" dirty="0" err="1">
                <a:latin typeface="Times New Roman" pitchFamily="18" charset="0"/>
                <a:cs typeface="Times New Roman" pitchFamily="18" charset="0"/>
              </a:rPr>
              <a:t>Saat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kita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hendak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melakukan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suatu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aktivitas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maka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pertama</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harus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ditegaskan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adalah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apa</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menjadi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tujuan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aktivitas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tersebut</a:t>
            </a:r>
            <a:r>
              <a:rPr lang="en-US" sz="1600" dirty="0">
                <a:latin typeface="Times New Roman" pitchFamily="18" charset="0"/>
                <a:cs typeface="Times New Roman" pitchFamily="18" charset="0"/>
              </a:rPr>
              <a:t>. Hal </a:t>
            </a:r>
            <a:r>
              <a:rPr lang="en-US" sz="1600" dirty="0" err="1">
                <a:latin typeface="Times New Roman" pitchFamily="18" charset="0"/>
                <a:cs typeface="Times New Roman" pitchFamily="18" charset="0"/>
              </a:rPr>
              <a:t>tersebut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berlaku</a:t>
            </a:r>
            <a:r>
              <a:rPr lang="en-US" sz="1600" dirty="0">
                <a:latin typeface="Times New Roman" pitchFamily="18" charset="0"/>
                <a:cs typeface="Times New Roman" pitchFamily="18" charset="0"/>
              </a:rPr>
              <a:t> pula </a:t>
            </a:r>
            <a:r>
              <a:rPr lang="en-US" sz="1600" dirty="0" err="1">
                <a:latin typeface="Times New Roman" pitchFamily="18" charset="0"/>
                <a:cs typeface="Times New Roman" pitchFamily="18" charset="0"/>
              </a:rPr>
              <a:t>saat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kita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hendak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mendirikan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suatu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organisasi</a:t>
            </a:r>
            <a:r>
              <a:rPr lang="en-US" sz="1600" dirty="0">
                <a:latin typeface="Times New Roman" pitchFamily="18" charset="0"/>
                <a:cs typeface="Times New Roman" pitchFamily="18" charset="0"/>
              </a:rPr>
              <a:t>.</a:t>
            </a:r>
          </a:p>
        </p:txBody>
      </p:sp>
      <p:sp>
        <p:nvSpPr>
          <p:cNvPr id="5" name="Rectangle 4"/>
          <p:cNvSpPr/>
          <p:nvPr/>
        </p:nvSpPr>
        <p:spPr>
          <a:xfrm>
            <a:off x="251522" y="3579862"/>
            <a:ext cx="3600398" cy="1384995"/>
          </a:xfrm>
          <a:prstGeom prst="rect">
            <a:avLst/>
          </a:prstGeom>
        </p:spPr>
        <p:txBody>
          <a:bodyPr wrap="square">
            <a:spAutoFit/>
          </a:bodyPr>
          <a:lstStyle/>
          <a:p>
            <a:pPr algn="just"/>
            <a:r>
              <a:rPr lang="en-US" dirty="0" err="1" smtClean="0">
                <a:latin typeface="Times New Roman" pitchFamily="18" charset="0"/>
                <a:cs typeface="Times New Roman" pitchFamily="18" charset="0"/>
              </a:rPr>
              <a:t>tanpa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adanya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pembagian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kerja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kemungkinan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terjadinya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tumpang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tindih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tugas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menjadi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besar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Pembagian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kerja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akan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menghasilkan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departemen-departemen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job description </a:t>
            </a:r>
            <a:r>
              <a:rPr lang="en-US" dirty="0" err="1">
                <a:latin typeface="Times New Roman" pitchFamily="18" charset="0"/>
                <a:cs typeface="Times New Roman" pitchFamily="18" charset="0"/>
              </a:rPr>
              <a:t>dari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masing-masing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unsur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sampai</a:t>
            </a:r>
            <a:r>
              <a:rPr lang="en-US" dirty="0">
                <a:latin typeface="Times New Roman" pitchFamily="18" charset="0"/>
                <a:cs typeface="Times New Roman" pitchFamily="18" charset="0"/>
              </a:rPr>
              <a:t> unit-unit </a:t>
            </a:r>
            <a:r>
              <a:rPr lang="en-US" dirty="0" err="1">
                <a:latin typeface="Times New Roman" pitchFamily="18" charset="0"/>
                <a:cs typeface="Times New Roman" pitchFamily="18" charset="0"/>
              </a:rPr>
              <a:t>terkecil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dalam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organisasi</a:t>
            </a:r>
            <a:r>
              <a:rPr lang="en-US" dirty="0">
                <a:latin typeface="Times New Roman" pitchFamily="18" charset="0"/>
                <a:cs typeface="Times New Roman" pitchFamily="18" charset="0"/>
              </a:rPr>
              <a:t>.</a:t>
            </a:r>
          </a:p>
        </p:txBody>
      </p:sp>
      <p:sp>
        <p:nvSpPr>
          <p:cNvPr id="112" name="Google Shape;800;p69"/>
          <p:cNvSpPr txBox="1">
            <a:spLocks noGrp="1"/>
          </p:cNvSpPr>
          <p:nvPr>
            <p:ph type="title" idx="17"/>
          </p:nvPr>
        </p:nvSpPr>
        <p:spPr>
          <a:xfrm>
            <a:off x="5724128" y="765890"/>
            <a:ext cx="2951560" cy="365700"/>
          </a:xfrm>
          <a:prstGeom prst="rect">
            <a:avLst/>
          </a:prstGeom>
        </p:spPr>
        <p:txBody>
          <a:bodyPr spcFirstLastPara="1" wrap="square" lIns="91425" tIns="91425" rIns="91425" bIns="91425" anchor="ctr" anchorCtr="0">
            <a:noAutofit/>
          </a:bodyPr>
          <a:lstStyle/>
          <a:p>
            <a:pPr lvl="0"/>
            <a:r>
              <a:rPr lang="en-US" dirty="0" err="1">
                <a:latin typeface="Times New Roman" pitchFamily="18" charset="0"/>
                <a:cs typeface="Times New Roman" pitchFamily="18" charset="0"/>
              </a:rPr>
              <a:t>Delegasi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kekuasaan</a:t>
            </a:r>
            <a:endParaRPr dirty="0"/>
          </a:p>
        </p:txBody>
      </p:sp>
      <p:sp>
        <p:nvSpPr>
          <p:cNvPr id="7" name="Rectangle 6"/>
          <p:cNvSpPr/>
          <p:nvPr/>
        </p:nvSpPr>
        <p:spPr>
          <a:xfrm>
            <a:off x="5398174" y="1259924"/>
            <a:ext cx="3529802" cy="1815882"/>
          </a:xfrm>
          <a:prstGeom prst="rect">
            <a:avLst/>
          </a:prstGeom>
        </p:spPr>
        <p:txBody>
          <a:bodyPr wrap="square">
            <a:spAutoFit/>
          </a:bodyPr>
          <a:lstStyle/>
          <a:p>
            <a:pPr algn="just"/>
            <a:r>
              <a:rPr lang="en-US" dirty="0" err="1">
                <a:latin typeface="Times New Roman" pitchFamily="18" charset="0"/>
                <a:cs typeface="Times New Roman" pitchFamily="18" charset="0"/>
              </a:rPr>
              <a:t>kekuasaan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atau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wewenang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merupakan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seseorang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untuk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mengambil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tindakan</a:t>
            </a:r>
            <a:r>
              <a:rPr lang="en-US" dirty="0">
                <a:latin typeface="Times New Roman" pitchFamily="18" charset="0"/>
                <a:cs typeface="Times New Roman" pitchFamily="18" charset="0"/>
              </a:rPr>
              <a:t> yang </a:t>
            </a:r>
            <a:r>
              <a:rPr lang="en-US" dirty="0" err="1">
                <a:latin typeface="Times New Roman" pitchFamily="18" charset="0"/>
                <a:cs typeface="Times New Roman" pitchFamily="18" charset="0"/>
              </a:rPr>
              <a:t>perlu</a:t>
            </a:r>
            <a:r>
              <a:rPr lang="en-US" dirty="0">
                <a:latin typeface="Times New Roman" pitchFamily="18" charset="0"/>
                <a:cs typeface="Times New Roman" pitchFamily="18" charset="0"/>
              </a:rPr>
              <a:t> agar </a:t>
            </a:r>
            <a:r>
              <a:rPr lang="en-US" dirty="0" err="1">
                <a:latin typeface="Times New Roman" pitchFamily="18" charset="0"/>
                <a:cs typeface="Times New Roman" pitchFamily="18" charset="0"/>
              </a:rPr>
              <a:t>tugas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fungsi-fungsinya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dapat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dilaksanakan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sebaik-baiknya</a:t>
            </a:r>
            <a:r>
              <a:rPr lang="en-US" dirty="0">
                <a:latin typeface="Times New Roman" pitchFamily="18" charset="0"/>
                <a:cs typeface="Times New Roman" pitchFamily="18" charset="0"/>
              </a:rPr>
              <a:t>. </a:t>
            </a:r>
            <a:r>
              <a:rPr lang="id-ID"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kekuasaan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itu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terdiri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berbagai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aspek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antara</a:t>
            </a:r>
            <a:r>
              <a:rPr lang="en-US" dirty="0">
                <a:latin typeface="Times New Roman" pitchFamily="18" charset="0"/>
                <a:cs typeface="Times New Roman" pitchFamily="18" charset="0"/>
              </a:rPr>
              <a:t> lain </a:t>
            </a:r>
            <a:r>
              <a:rPr lang="en-US" dirty="0" err="1">
                <a:latin typeface="Times New Roman" pitchFamily="18" charset="0"/>
                <a:cs typeface="Times New Roman" pitchFamily="18" charset="0"/>
              </a:rPr>
              <a:t>wewenang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mengambil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keputusan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menggunakan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sumber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daya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memerintah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wewenang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memakai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batas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waktu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tertentu</a:t>
            </a:r>
            <a:r>
              <a:rPr lang="en-US" dirty="0">
                <a:latin typeface="Times New Roman" pitchFamily="18" charset="0"/>
                <a:cs typeface="Times New Roman" pitchFamily="18" charset="0"/>
              </a:rPr>
              <a:t>.</a:t>
            </a:r>
          </a:p>
        </p:txBody>
      </p:sp>
      <p:sp>
        <p:nvSpPr>
          <p:cNvPr id="12" name="Rectangle 11"/>
          <p:cNvSpPr/>
          <p:nvPr/>
        </p:nvSpPr>
        <p:spPr>
          <a:xfrm>
            <a:off x="5287037" y="3849891"/>
            <a:ext cx="3705269" cy="954107"/>
          </a:xfrm>
          <a:prstGeom prst="rect">
            <a:avLst/>
          </a:prstGeom>
        </p:spPr>
        <p:txBody>
          <a:bodyPr wrap="square">
            <a:spAutoFit/>
          </a:bodyPr>
          <a:lstStyle/>
          <a:p>
            <a:pPr lvl="2" algn="just"/>
            <a:r>
              <a:rPr lang="en-US" dirty="0" err="1">
                <a:latin typeface="Times New Roman" pitchFamily="18" charset="0"/>
                <a:cs typeface="Times New Roman" pitchFamily="18" charset="0"/>
              </a:rPr>
              <a:t>beberapa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jumlah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bawahan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seorang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pemimpin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sehingga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pemimpin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itu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dapat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memimpin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membimbing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mengawasi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secara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berhasil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guna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berdaya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guna</a:t>
            </a:r>
            <a:endParaRPr lang="id-ID" sz="1200" dirty="0"/>
          </a:p>
        </p:txBody>
      </p:sp>
    </p:spTree>
    <p:extLst>
      <p:ext uri="{BB962C8B-B14F-4D97-AF65-F5344CB8AC3E}">
        <p14:creationId xmlns:p14="http://schemas.microsoft.com/office/powerpoint/2010/main" val="1364135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9"/>
          <p:cNvSpPr txBox="1">
            <a:spLocks noGrp="1"/>
          </p:cNvSpPr>
          <p:nvPr>
            <p:ph type="title" idx="15"/>
          </p:nvPr>
        </p:nvSpPr>
        <p:spPr>
          <a:xfrm>
            <a:off x="714125" y="267494"/>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PRINSIP-PRINSIP ORGANISASI</a:t>
            </a:r>
            <a:endParaRPr dirty="0"/>
          </a:p>
        </p:txBody>
      </p:sp>
      <p:sp>
        <p:nvSpPr>
          <p:cNvPr id="696" name="Google Shape;696;p69"/>
          <p:cNvSpPr txBox="1">
            <a:spLocks noGrp="1"/>
          </p:cNvSpPr>
          <p:nvPr>
            <p:ph type="title"/>
          </p:nvPr>
        </p:nvSpPr>
        <p:spPr>
          <a:xfrm>
            <a:off x="827583" y="699542"/>
            <a:ext cx="2839451" cy="365700"/>
          </a:xfrm>
          <a:prstGeom prst="rect">
            <a:avLst/>
          </a:prstGeom>
        </p:spPr>
        <p:txBody>
          <a:bodyPr spcFirstLastPara="1" wrap="square" lIns="91425" tIns="91425" rIns="91425" bIns="91425" anchor="ctr" anchorCtr="0">
            <a:noAutofit/>
          </a:bodyPr>
          <a:lstStyle/>
          <a:p>
            <a:pPr lvl="0"/>
            <a:r>
              <a:rPr lang="id-ID" dirty="0" smtClean="0"/>
              <a:t>Tingkat Pengawasan</a:t>
            </a:r>
            <a:endParaRPr dirty="0"/>
          </a:p>
        </p:txBody>
      </p:sp>
      <p:sp>
        <p:nvSpPr>
          <p:cNvPr id="697" name="Google Shape;697;p69">
            <a:hlinkClick r:id="rId3" action="ppaction://hlinksldjump"/>
          </p:cNvPr>
          <p:cNvSpPr txBox="1">
            <a:spLocks noGrp="1"/>
          </p:cNvSpPr>
          <p:nvPr>
            <p:ph type="title" idx="2"/>
          </p:nvPr>
        </p:nvSpPr>
        <p:spPr>
          <a:xfrm>
            <a:off x="167203" y="699542"/>
            <a:ext cx="912600" cy="498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smtClean="0">
                <a:solidFill>
                  <a:schemeClr val="tx1">
                    <a:lumMod val="60000"/>
                    <a:lumOff val="40000"/>
                  </a:schemeClr>
                </a:solidFill>
                <a:uFill>
                  <a:noFill/>
                </a:uFill>
              </a:rPr>
              <a:t>0</a:t>
            </a:r>
            <a:r>
              <a:rPr lang="id-ID" dirty="0" smtClean="0">
                <a:solidFill>
                  <a:schemeClr val="tx1">
                    <a:lumMod val="60000"/>
                    <a:lumOff val="40000"/>
                  </a:schemeClr>
                </a:solidFill>
                <a:uFill>
                  <a:noFill/>
                </a:uFill>
              </a:rPr>
              <a:t>5</a:t>
            </a:r>
            <a:r>
              <a:rPr lang="en" dirty="0" smtClean="0">
                <a:solidFill>
                  <a:schemeClr val="tx1">
                    <a:lumMod val="60000"/>
                    <a:lumOff val="40000"/>
                  </a:schemeClr>
                </a:solidFill>
              </a:rPr>
              <a:t>.</a:t>
            </a:r>
            <a:endParaRPr dirty="0">
              <a:solidFill>
                <a:schemeClr val="tx1">
                  <a:lumMod val="60000"/>
                  <a:lumOff val="40000"/>
                </a:schemeClr>
              </a:solidFill>
            </a:endParaRPr>
          </a:p>
        </p:txBody>
      </p:sp>
      <p:sp>
        <p:nvSpPr>
          <p:cNvPr id="700" name="Google Shape;700;p69">
            <a:hlinkClick r:id="" action="ppaction://noaction"/>
          </p:cNvPr>
          <p:cNvSpPr txBox="1">
            <a:spLocks noGrp="1"/>
          </p:cNvSpPr>
          <p:nvPr>
            <p:ph type="title" idx="5"/>
          </p:nvPr>
        </p:nvSpPr>
        <p:spPr>
          <a:xfrm>
            <a:off x="5220072" y="934142"/>
            <a:ext cx="1153379" cy="498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smtClean="0"/>
              <a:t>0</a:t>
            </a:r>
            <a:r>
              <a:rPr lang="id-ID" dirty="0" smtClean="0"/>
              <a:t>7</a:t>
            </a:r>
            <a:r>
              <a:rPr lang="en" dirty="0" smtClean="0"/>
              <a:t>.</a:t>
            </a:r>
            <a:endParaRPr dirty="0"/>
          </a:p>
        </p:txBody>
      </p:sp>
      <p:sp>
        <p:nvSpPr>
          <p:cNvPr id="702" name="Google Shape;702;p69"/>
          <p:cNvSpPr txBox="1">
            <a:spLocks noGrp="1"/>
          </p:cNvSpPr>
          <p:nvPr>
            <p:ph type="title" idx="7"/>
          </p:nvPr>
        </p:nvSpPr>
        <p:spPr>
          <a:xfrm>
            <a:off x="913454" y="2945533"/>
            <a:ext cx="3442522" cy="365700"/>
          </a:xfrm>
          <a:prstGeom prst="rect">
            <a:avLst/>
          </a:prstGeom>
        </p:spPr>
        <p:txBody>
          <a:bodyPr spcFirstLastPara="1" wrap="square" lIns="91425" tIns="91425" rIns="91425" bIns="91425" anchor="ctr" anchorCtr="0">
            <a:noAutofit/>
          </a:bodyPr>
          <a:lstStyle/>
          <a:p>
            <a:pPr lvl="0" algn="l"/>
            <a:r>
              <a:rPr lang="id-ID" dirty="0" smtClean="0"/>
              <a:t>Kesatuan perintah</a:t>
            </a:r>
            <a:endParaRPr dirty="0"/>
          </a:p>
        </p:txBody>
      </p:sp>
      <p:sp>
        <p:nvSpPr>
          <p:cNvPr id="703" name="Google Shape;703;p69">
            <a:hlinkClick r:id="rId4" action="ppaction://hlinksldjump"/>
          </p:cNvPr>
          <p:cNvSpPr txBox="1">
            <a:spLocks noGrp="1"/>
          </p:cNvSpPr>
          <p:nvPr>
            <p:ph type="title" idx="8"/>
          </p:nvPr>
        </p:nvSpPr>
        <p:spPr>
          <a:xfrm>
            <a:off x="163861" y="2931790"/>
            <a:ext cx="914400" cy="4980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dirty="0" smtClean="0"/>
              <a:t>0</a:t>
            </a:r>
            <a:r>
              <a:rPr lang="id-ID" dirty="0" smtClean="0"/>
              <a:t>6</a:t>
            </a:r>
            <a:r>
              <a:rPr lang="en" dirty="0" smtClean="0"/>
              <a:t>.</a:t>
            </a:r>
            <a:endParaRPr dirty="0"/>
          </a:p>
        </p:txBody>
      </p:sp>
      <p:grpSp>
        <p:nvGrpSpPr>
          <p:cNvPr id="708" name="Google Shape;708;p69"/>
          <p:cNvGrpSpPr/>
          <p:nvPr/>
        </p:nvGrpSpPr>
        <p:grpSpPr>
          <a:xfrm>
            <a:off x="3993354" y="1851671"/>
            <a:ext cx="1514750" cy="1043190"/>
            <a:chOff x="2566874" y="1577107"/>
            <a:chExt cx="4010343" cy="2626298"/>
          </a:xfrm>
        </p:grpSpPr>
        <p:sp>
          <p:nvSpPr>
            <p:cNvPr id="709" name="Google Shape;709;p69"/>
            <p:cNvSpPr/>
            <p:nvPr/>
          </p:nvSpPr>
          <p:spPr>
            <a:xfrm>
              <a:off x="2566874" y="2805134"/>
              <a:ext cx="4010343" cy="1100328"/>
            </a:xfrm>
            <a:custGeom>
              <a:avLst/>
              <a:gdLst/>
              <a:ahLst/>
              <a:cxnLst/>
              <a:rect l="l" t="t" r="r" b="b"/>
              <a:pathLst>
                <a:path w="172007" h="47194" extrusionOk="0">
                  <a:moveTo>
                    <a:pt x="155741" y="1"/>
                  </a:moveTo>
                  <a:lnTo>
                    <a:pt x="143260" y="226"/>
                  </a:lnTo>
                  <a:lnTo>
                    <a:pt x="126468" y="6868"/>
                  </a:lnTo>
                  <a:lnTo>
                    <a:pt x="138849" y="15389"/>
                  </a:lnTo>
                  <a:lnTo>
                    <a:pt x="41906" y="17093"/>
                  </a:lnTo>
                  <a:lnTo>
                    <a:pt x="40527" y="17895"/>
                  </a:lnTo>
                  <a:lnTo>
                    <a:pt x="47244" y="11429"/>
                  </a:lnTo>
                  <a:lnTo>
                    <a:pt x="41580" y="6918"/>
                  </a:lnTo>
                  <a:cubicBezTo>
                    <a:pt x="41580" y="6918"/>
                    <a:pt x="24613" y="12883"/>
                    <a:pt x="12307" y="16442"/>
                  </a:cubicBezTo>
                  <a:cubicBezTo>
                    <a:pt x="1" y="20026"/>
                    <a:pt x="3134" y="26266"/>
                    <a:pt x="12808" y="29349"/>
                  </a:cubicBezTo>
                  <a:cubicBezTo>
                    <a:pt x="15189" y="30101"/>
                    <a:pt x="17169" y="30427"/>
                    <a:pt x="18948" y="30427"/>
                  </a:cubicBezTo>
                  <a:cubicBezTo>
                    <a:pt x="19926" y="30427"/>
                    <a:pt x="20853" y="30327"/>
                    <a:pt x="21705" y="30151"/>
                  </a:cubicBezTo>
                  <a:lnTo>
                    <a:pt x="21705" y="30151"/>
                  </a:lnTo>
                  <a:cubicBezTo>
                    <a:pt x="18121" y="33911"/>
                    <a:pt x="12833" y="39926"/>
                    <a:pt x="12808" y="42958"/>
                  </a:cubicBezTo>
                  <a:cubicBezTo>
                    <a:pt x="12783" y="45565"/>
                    <a:pt x="16643" y="47194"/>
                    <a:pt x="25314" y="47194"/>
                  </a:cubicBezTo>
                  <a:lnTo>
                    <a:pt x="158097" y="47194"/>
                  </a:lnTo>
                  <a:cubicBezTo>
                    <a:pt x="165064" y="47194"/>
                    <a:pt x="164789" y="41630"/>
                    <a:pt x="161831" y="38522"/>
                  </a:cubicBezTo>
                  <a:cubicBezTo>
                    <a:pt x="159325" y="35916"/>
                    <a:pt x="145265" y="21329"/>
                    <a:pt x="140829" y="16743"/>
                  </a:cubicBezTo>
                  <a:lnTo>
                    <a:pt x="140829" y="16743"/>
                  </a:lnTo>
                  <a:lnTo>
                    <a:pt x="142082" y="17595"/>
                  </a:lnTo>
                  <a:cubicBezTo>
                    <a:pt x="151054" y="13484"/>
                    <a:pt x="165666" y="8422"/>
                    <a:pt x="168824" y="5189"/>
                  </a:cubicBezTo>
                  <a:cubicBezTo>
                    <a:pt x="172007" y="1956"/>
                    <a:pt x="155741" y="1"/>
                    <a:pt x="155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9"/>
            <p:cNvSpPr/>
            <p:nvPr/>
          </p:nvSpPr>
          <p:spPr>
            <a:xfrm>
              <a:off x="3643799" y="1777892"/>
              <a:ext cx="95848" cy="102283"/>
            </a:xfrm>
            <a:custGeom>
              <a:avLst/>
              <a:gdLst/>
              <a:ahLst/>
              <a:cxnLst/>
              <a:rect l="l" t="t" r="r" b="b"/>
              <a:pathLst>
                <a:path w="4111" h="4387" extrusionOk="0">
                  <a:moveTo>
                    <a:pt x="2657" y="0"/>
                  </a:moveTo>
                  <a:cubicBezTo>
                    <a:pt x="2532" y="25"/>
                    <a:pt x="2407" y="50"/>
                    <a:pt x="2281" y="50"/>
                  </a:cubicBezTo>
                  <a:cubicBezTo>
                    <a:pt x="2031" y="126"/>
                    <a:pt x="1830" y="251"/>
                    <a:pt x="1655" y="426"/>
                  </a:cubicBezTo>
                  <a:cubicBezTo>
                    <a:pt x="1254" y="928"/>
                    <a:pt x="853" y="1429"/>
                    <a:pt x="427" y="1955"/>
                  </a:cubicBezTo>
                  <a:cubicBezTo>
                    <a:pt x="301" y="2080"/>
                    <a:pt x="201" y="2231"/>
                    <a:pt x="151" y="2406"/>
                  </a:cubicBezTo>
                  <a:cubicBezTo>
                    <a:pt x="51" y="2582"/>
                    <a:pt x="1" y="2757"/>
                    <a:pt x="26" y="2958"/>
                  </a:cubicBezTo>
                  <a:cubicBezTo>
                    <a:pt x="1" y="3158"/>
                    <a:pt x="51" y="3334"/>
                    <a:pt x="151" y="3509"/>
                  </a:cubicBezTo>
                  <a:cubicBezTo>
                    <a:pt x="201" y="3685"/>
                    <a:pt x="301" y="3835"/>
                    <a:pt x="427" y="3985"/>
                  </a:cubicBezTo>
                  <a:cubicBezTo>
                    <a:pt x="702" y="4211"/>
                    <a:pt x="1028" y="4386"/>
                    <a:pt x="1404" y="4386"/>
                  </a:cubicBezTo>
                  <a:lnTo>
                    <a:pt x="1454" y="4386"/>
                  </a:lnTo>
                  <a:cubicBezTo>
                    <a:pt x="1580" y="4386"/>
                    <a:pt x="1705" y="4361"/>
                    <a:pt x="1830" y="4336"/>
                  </a:cubicBezTo>
                  <a:cubicBezTo>
                    <a:pt x="2081" y="4286"/>
                    <a:pt x="2281" y="4161"/>
                    <a:pt x="2457" y="3985"/>
                  </a:cubicBezTo>
                  <a:lnTo>
                    <a:pt x="3685" y="2456"/>
                  </a:lnTo>
                  <a:cubicBezTo>
                    <a:pt x="3810" y="2331"/>
                    <a:pt x="3910" y="2181"/>
                    <a:pt x="3961" y="2005"/>
                  </a:cubicBezTo>
                  <a:cubicBezTo>
                    <a:pt x="4061" y="1830"/>
                    <a:pt x="4111" y="1629"/>
                    <a:pt x="4086" y="1454"/>
                  </a:cubicBezTo>
                  <a:cubicBezTo>
                    <a:pt x="4111" y="1253"/>
                    <a:pt x="4061" y="1053"/>
                    <a:pt x="3961" y="877"/>
                  </a:cubicBezTo>
                  <a:cubicBezTo>
                    <a:pt x="3910" y="702"/>
                    <a:pt x="3810" y="552"/>
                    <a:pt x="3685" y="426"/>
                  </a:cubicBezTo>
                  <a:cubicBezTo>
                    <a:pt x="3409" y="176"/>
                    <a:pt x="3083" y="0"/>
                    <a:pt x="2707" y="0"/>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9"/>
            <p:cNvSpPr/>
            <p:nvPr/>
          </p:nvSpPr>
          <p:spPr>
            <a:xfrm>
              <a:off x="3560822" y="1864366"/>
              <a:ext cx="73652" cy="74818"/>
            </a:xfrm>
            <a:custGeom>
              <a:avLst/>
              <a:gdLst/>
              <a:ahLst/>
              <a:cxnLst/>
              <a:rect l="l" t="t" r="r" b="b"/>
              <a:pathLst>
                <a:path w="3159" h="3209" extrusionOk="0">
                  <a:moveTo>
                    <a:pt x="1705" y="1"/>
                  </a:moveTo>
                  <a:cubicBezTo>
                    <a:pt x="1580" y="1"/>
                    <a:pt x="1454" y="1"/>
                    <a:pt x="1329" y="51"/>
                  </a:cubicBezTo>
                  <a:cubicBezTo>
                    <a:pt x="1204" y="101"/>
                    <a:pt x="1103" y="151"/>
                    <a:pt x="978" y="176"/>
                  </a:cubicBezTo>
                  <a:cubicBezTo>
                    <a:pt x="753" y="326"/>
                    <a:pt x="602" y="477"/>
                    <a:pt x="452" y="702"/>
                  </a:cubicBezTo>
                  <a:cubicBezTo>
                    <a:pt x="377" y="828"/>
                    <a:pt x="301" y="953"/>
                    <a:pt x="201" y="1053"/>
                  </a:cubicBezTo>
                  <a:cubicBezTo>
                    <a:pt x="101" y="1229"/>
                    <a:pt x="51" y="1404"/>
                    <a:pt x="26" y="1605"/>
                  </a:cubicBezTo>
                  <a:cubicBezTo>
                    <a:pt x="1" y="1780"/>
                    <a:pt x="1" y="1981"/>
                    <a:pt x="51" y="2156"/>
                  </a:cubicBezTo>
                  <a:cubicBezTo>
                    <a:pt x="101" y="2356"/>
                    <a:pt x="201" y="2507"/>
                    <a:pt x="327" y="2657"/>
                  </a:cubicBezTo>
                  <a:cubicBezTo>
                    <a:pt x="427" y="2808"/>
                    <a:pt x="552" y="2933"/>
                    <a:pt x="728" y="3033"/>
                  </a:cubicBezTo>
                  <a:cubicBezTo>
                    <a:pt x="828" y="3083"/>
                    <a:pt x="953" y="3108"/>
                    <a:pt x="1053" y="3158"/>
                  </a:cubicBezTo>
                  <a:cubicBezTo>
                    <a:pt x="1179" y="3209"/>
                    <a:pt x="1329" y="3209"/>
                    <a:pt x="1454" y="3209"/>
                  </a:cubicBezTo>
                  <a:cubicBezTo>
                    <a:pt x="1580" y="3209"/>
                    <a:pt x="1705" y="3209"/>
                    <a:pt x="1830" y="3158"/>
                  </a:cubicBezTo>
                  <a:cubicBezTo>
                    <a:pt x="1931" y="3108"/>
                    <a:pt x="2056" y="3083"/>
                    <a:pt x="2181" y="3033"/>
                  </a:cubicBezTo>
                  <a:cubicBezTo>
                    <a:pt x="2382" y="2908"/>
                    <a:pt x="2557" y="2732"/>
                    <a:pt x="2682" y="2507"/>
                  </a:cubicBezTo>
                  <a:cubicBezTo>
                    <a:pt x="2758" y="2382"/>
                    <a:pt x="2858" y="2281"/>
                    <a:pt x="2933" y="2156"/>
                  </a:cubicBezTo>
                  <a:cubicBezTo>
                    <a:pt x="3058" y="1981"/>
                    <a:pt x="3109" y="1805"/>
                    <a:pt x="3109" y="1630"/>
                  </a:cubicBezTo>
                  <a:cubicBezTo>
                    <a:pt x="3159" y="1429"/>
                    <a:pt x="3159" y="1229"/>
                    <a:pt x="3083" y="1053"/>
                  </a:cubicBezTo>
                  <a:cubicBezTo>
                    <a:pt x="3033" y="853"/>
                    <a:pt x="2958" y="702"/>
                    <a:pt x="2833" y="552"/>
                  </a:cubicBezTo>
                  <a:cubicBezTo>
                    <a:pt x="2733" y="402"/>
                    <a:pt x="2582" y="276"/>
                    <a:pt x="2432" y="176"/>
                  </a:cubicBezTo>
                  <a:cubicBezTo>
                    <a:pt x="2306" y="151"/>
                    <a:pt x="2206" y="101"/>
                    <a:pt x="2081" y="51"/>
                  </a:cubicBezTo>
                  <a:cubicBezTo>
                    <a:pt x="1956" y="1"/>
                    <a:pt x="1830" y="1"/>
                    <a:pt x="1705" y="1"/>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9"/>
            <p:cNvSpPr/>
            <p:nvPr/>
          </p:nvSpPr>
          <p:spPr>
            <a:xfrm>
              <a:off x="3479011" y="1985322"/>
              <a:ext cx="97037" cy="95265"/>
            </a:xfrm>
            <a:custGeom>
              <a:avLst/>
              <a:gdLst/>
              <a:ahLst/>
              <a:cxnLst/>
              <a:rect l="l" t="t" r="r" b="b"/>
              <a:pathLst>
                <a:path w="4162" h="4086" extrusionOk="0">
                  <a:moveTo>
                    <a:pt x="2708" y="1"/>
                  </a:moveTo>
                  <a:cubicBezTo>
                    <a:pt x="2582" y="26"/>
                    <a:pt x="2457" y="51"/>
                    <a:pt x="2332" y="51"/>
                  </a:cubicBezTo>
                  <a:cubicBezTo>
                    <a:pt x="2081" y="126"/>
                    <a:pt x="1881" y="251"/>
                    <a:pt x="1705" y="427"/>
                  </a:cubicBezTo>
                  <a:cubicBezTo>
                    <a:pt x="1279" y="828"/>
                    <a:pt x="853" y="1229"/>
                    <a:pt x="427" y="1655"/>
                  </a:cubicBezTo>
                  <a:cubicBezTo>
                    <a:pt x="302" y="1780"/>
                    <a:pt x="201" y="1930"/>
                    <a:pt x="151" y="2106"/>
                  </a:cubicBezTo>
                  <a:cubicBezTo>
                    <a:pt x="51" y="2281"/>
                    <a:pt x="1" y="2457"/>
                    <a:pt x="26" y="2657"/>
                  </a:cubicBezTo>
                  <a:cubicBezTo>
                    <a:pt x="1" y="2858"/>
                    <a:pt x="51" y="3033"/>
                    <a:pt x="151" y="3209"/>
                  </a:cubicBezTo>
                  <a:cubicBezTo>
                    <a:pt x="201" y="3384"/>
                    <a:pt x="302" y="3534"/>
                    <a:pt x="427" y="3660"/>
                  </a:cubicBezTo>
                  <a:cubicBezTo>
                    <a:pt x="527" y="3735"/>
                    <a:pt x="627" y="3810"/>
                    <a:pt x="728" y="3885"/>
                  </a:cubicBezTo>
                  <a:cubicBezTo>
                    <a:pt x="953" y="4036"/>
                    <a:pt x="1204" y="4086"/>
                    <a:pt x="1455" y="4086"/>
                  </a:cubicBezTo>
                  <a:cubicBezTo>
                    <a:pt x="1580" y="4086"/>
                    <a:pt x="1705" y="4061"/>
                    <a:pt x="1831" y="4036"/>
                  </a:cubicBezTo>
                  <a:cubicBezTo>
                    <a:pt x="2081" y="3986"/>
                    <a:pt x="2282" y="3860"/>
                    <a:pt x="2457" y="3660"/>
                  </a:cubicBezTo>
                  <a:cubicBezTo>
                    <a:pt x="2883" y="3259"/>
                    <a:pt x="3309" y="2858"/>
                    <a:pt x="3735" y="2457"/>
                  </a:cubicBezTo>
                  <a:cubicBezTo>
                    <a:pt x="3861" y="2331"/>
                    <a:pt x="3961" y="2181"/>
                    <a:pt x="4011" y="2006"/>
                  </a:cubicBezTo>
                  <a:cubicBezTo>
                    <a:pt x="4111" y="1830"/>
                    <a:pt x="4161" y="1630"/>
                    <a:pt x="4136" y="1454"/>
                  </a:cubicBezTo>
                  <a:cubicBezTo>
                    <a:pt x="4161" y="1254"/>
                    <a:pt x="4111" y="1053"/>
                    <a:pt x="4011" y="903"/>
                  </a:cubicBezTo>
                  <a:cubicBezTo>
                    <a:pt x="3961" y="702"/>
                    <a:pt x="3861" y="552"/>
                    <a:pt x="3735" y="427"/>
                  </a:cubicBezTo>
                  <a:cubicBezTo>
                    <a:pt x="3635" y="351"/>
                    <a:pt x="3535" y="276"/>
                    <a:pt x="3435" y="201"/>
                  </a:cubicBezTo>
                  <a:cubicBezTo>
                    <a:pt x="3209" y="76"/>
                    <a:pt x="2958" y="1"/>
                    <a:pt x="2708" y="1"/>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9"/>
            <p:cNvSpPr/>
            <p:nvPr/>
          </p:nvSpPr>
          <p:spPr>
            <a:xfrm>
              <a:off x="3650234" y="1947343"/>
              <a:ext cx="74818" cy="76566"/>
            </a:xfrm>
            <a:custGeom>
              <a:avLst/>
              <a:gdLst/>
              <a:ahLst/>
              <a:cxnLst/>
              <a:rect l="l" t="t" r="r" b="b"/>
              <a:pathLst>
                <a:path w="3209" h="3284" extrusionOk="0">
                  <a:moveTo>
                    <a:pt x="1755" y="0"/>
                  </a:moveTo>
                  <a:cubicBezTo>
                    <a:pt x="1629" y="26"/>
                    <a:pt x="1504" y="51"/>
                    <a:pt x="1379" y="51"/>
                  </a:cubicBezTo>
                  <a:cubicBezTo>
                    <a:pt x="1153" y="126"/>
                    <a:pt x="928" y="251"/>
                    <a:pt x="752" y="427"/>
                  </a:cubicBezTo>
                  <a:cubicBezTo>
                    <a:pt x="652" y="552"/>
                    <a:pt x="527" y="702"/>
                    <a:pt x="426" y="828"/>
                  </a:cubicBezTo>
                  <a:cubicBezTo>
                    <a:pt x="276" y="953"/>
                    <a:pt x="176" y="1103"/>
                    <a:pt x="126" y="1279"/>
                  </a:cubicBezTo>
                  <a:cubicBezTo>
                    <a:pt x="50" y="1454"/>
                    <a:pt x="0" y="1655"/>
                    <a:pt x="0" y="1855"/>
                  </a:cubicBezTo>
                  <a:cubicBezTo>
                    <a:pt x="0" y="2031"/>
                    <a:pt x="50" y="2231"/>
                    <a:pt x="126" y="2407"/>
                  </a:cubicBezTo>
                  <a:cubicBezTo>
                    <a:pt x="176" y="2582"/>
                    <a:pt x="276" y="2732"/>
                    <a:pt x="426" y="2858"/>
                  </a:cubicBezTo>
                  <a:cubicBezTo>
                    <a:pt x="527" y="2933"/>
                    <a:pt x="627" y="3008"/>
                    <a:pt x="727" y="3083"/>
                  </a:cubicBezTo>
                  <a:cubicBezTo>
                    <a:pt x="953" y="3209"/>
                    <a:pt x="1178" y="3284"/>
                    <a:pt x="1429" y="3284"/>
                  </a:cubicBezTo>
                  <a:cubicBezTo>
                    <a:pt x="1579" y="3259"/>
                    <a:pt x="1705" y="3234"/>
                    <a:pt x="1830" y="3234"/>
                  </a:cubicBezTo>
                  <a:cubicBezTo>
                    <a:pt x="2055" y="3158"/>
                    <a:pt x="2281" y="3033"/>
                    <a:pt x="2456" y="2858"/>
                  </a:cubicBezTo>
                  <a:cubicBezTo>
                    <a:pt x="2557" y="2732"/>
                    <a:pt x="2682" y="2582"/>
                    <a:pt x="2782" y="2457"/>
                  </a:cubicBezTo>
                  <a:cubicBezTo>
                    <a:pt x="2933" y="2331"/>
                    <a:pt x="3033" y="2181"/>
                    <a:pt x="3083" y="2006"/>
                  </a:cubicBezTo>
                  <a:cubicBezTo>
                    <a:pt x="3158" y="1830"/>
                    <a:pt x="3208" y="1630"/>
                    <a:pt x="3208" y="1454"/>
                  </a:cubicBezTo>
                  <a:cubicBezTo>
                    <a:pt x="3208" y="1254"/>
                    <a:pt x="3158" y="1053"/>
                    <a:pt x="3083" y="903"/>
                  </a:cubicBezTo>
                  <a:cubicBezTo>
                    <a:pt x="3033" y="702"/>
                    <a:pt x="2933" y="552"/>
                    <a:pt x="2782" y="427"/>
                  </a:cubicBezTo>
                  <a:cubicBezTo>
                    <a:pt x="2682" y="351"/>
                    <a:pt x="2582" y="276"/>
                    <a:pt x="2482" y="201"/>
                  </a:cubicBezTo>
                  <a:cubicBezTo>
                    <a:pt x="2256" y="76"/>
                    <a:pt x="2030" y="0"/>
                    <a:pt x="1755" y="0"/>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9"/>
            <p:cNvSpPr/>
            <p:nvPr/>
          </p:nvSpPr>
          <p:spPr>
            <a:xfrm>
              <a:off x="5628175" y="2524846"/>
              <a:ext cx="91651" cy="355111"/>
            </a:xfrm>
            <a:custGeom>
              <a:avLst/>
              <a:gdLst/>
              <a:ahLst/>
              <a:cxnLst/>
              <a:rect l="l" t="t" r="r" b="b"/>
              <a:pathLst>
                <a:path w="3931" h="15231" extrusionOk="0">
                  <a:moveTo>
                    <a:pt x="2532" y="1"/>
                  </a:moveTo>
                  <a:cubicBezTo>
                    <a:pt x="2500" y="1"/>
                    <a:pt x="2467" y="6"/>
                    <a:pt x="2432" y="18"/>
                  </a:cubicBezTo>
                  <a:cubicBezTo>
                    <a:pt x="903" y="544"/>
                    <a:pt x="1" y="15231"/>
                    <a:pt x="1" y="15231"/>
                  </a:cubicBezTo>
                  <a:cubicBezTo>
                    <a:pt x="2696" y="10575"/>
                    <a:pt x="3930" y="1"/>
                    <a:pt x="2532"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9"/>
            <p:cNvSpPr/>
            <p:nvPr/>
          </p:nvSpPr>
          <p:spPr>
            <a:xfrm>
              <a:off x="5628175" y="2751557"/>
              <a:ext cx="300810" cy="128792"/>
            </a:xfrm>
            <a:custGeom>
              <a:avLst/>
              <a:gdLst/>
              <a:ahLst/>
              <a:cxnLst/>
              <a:rect l="l" t="t" r="r" b="b"/>
              <a:pathLst>
                <a:path w="12902" h="5524" extrusionOk="0">
                  <a:moveTo>
                    <a:pt x="12534" y="1"/>
                  </a:moveTo>
                  <a:cubicBezTo>
                    <a:pt x="10470" y="1"/>
                    <a:pt x="1" y="5507"/>
                    <a:pt x="1" y="5507"/>
                  </a:cubicBezTo>
                  <a:cubicBezTo>
                    <a:pt x="230" y="5518"/>
                    <a:pt x="459" y="5523"/>
                    <a:pt x="688" y="5523"/>
                  </a:cubicBezTo>
                  <a:cubicBezTo>
                    <a:pt x="6729" y="5523"/>
                    <a:pt x="12714" y="1813"/>
                    <a:pt x="12883" y="244"/>
                  </a:cubicBezTo>
                  <a:cubicBezTo>
                    <a:pt x="12901" y="76"/>
                    <a:pt x="12775" y="1"/>
                    <a:pt x="12534"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9"/>
            <p:cNvSpPr/>
            <p:nvPr/>
          </p:nvSpPr>
          <p:spPr>
            <a:xfrm>
              <a:off x="5513653" y="2661026"/>
              <a:ext cx="113474" cy="336972"/>
            </a:xfrm>
            <a:custGeom>
              <a:avLst/>
              <a:gdLst/>
              <a:ahLst/>
              <a:cxnLst/>
              <a:rect l="l" t="t" r="r" b="b"/>
              <a:pathLst>
                <a:path w="4867" h="14453" extrusionOk="0">
                  <a:moveTo>
                    <a:pt x="3442" y="0"/>
                  </a:moveTo>
                  <a:cubicBezTo>
                    <a:pt x="3358" y="0"/>
                    <a:pt x="3263" y="30"/>
                    <a:pt x="3158" y="91"/>
                  </a:cubicBezTo>
                  <a:cubicBezTo>
                    <a:pt x="1254" y="1194"/>
                    <a:pt x="1" y="14452"/>
                    <a:pt x="1" y="14452"/>
                  </a:cubicBezTo>
                  <a:cubicBezTo>
                    <a:pt x="3361" y="8489"/>
                    <a:pt x="4867" y="0"/>
                    <a:pt x="3442"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9"/>
            <p:cNvSpPr/>
            <p:nvPr/>
          </p:nvSpPr>
          <p:spPr>
            <a:xfrm>
              <a:off x="5370502" y="2315853"/>
              <a:ext cx="153110" cy="405168"/>
            </a:xfrm>
            <a:custGeom>
              <a:avLst/>
              <a:gdLst/>
              <a:ahLst/>
              <a:cxnLst/>
              <a:rect l="l" t="t" r="r" b="b"/>
              <a:pathLst>
                <a:path w="6567" h="17378" extrusionOk="0">
                  <a:moveTo>
                    <a:pt x="2101" y="0"/>
                  </a:moveTo>
                  <a:cubicBezTo>
                    <a:pt x="2052" y="0"/>
                    <a:pt x="2003" y="11"/>
                    <a:pt x="1955" y="34"/>
                  </a:cubicBezTo>
                  <a:cubicBezTo>
                    <a:pt x="0" y="936"/>
                    <a:pt x="2582" y="14119"/>
                    <a:pt x="6567" y="17378"/>
                  </a:cubicBezTo>
                  <a:cubicBezTo>
                    <a:pt x="6567" y="17378"/>
                    <a:pt x="4040" y="0"/>
                    <a:pt x="2101"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9"/>
            <p:cNvSpPr/>
            <p:nvPr/>
          </p:nvSpPr>
          <p:spPr>
            <a:xfrm>
              <a:off x="2843688" y="2305758"/>
              <a:ext cx="120562" cy="442729"/>
            </a:xfrm>
            <a:custGeom>
              <a:avLst/>
              <a:gdLst/>
              <a:ahLst/>
              <a:cxnLst/>
              <a:rect l="l" t="t" r="r" b="b"/>
              <a:pathLst>
                <a:path w="5171" h="18989" extrusionOk="0">
                  <a:moveTo>
                    <a:pt x="1723" y="0"/>
                  </a:moveTo>
                  <a:cubicBezTo>
                    <a:pt x="0" y="0"/>
                    <a:pt x="460" y="11211"/>
                    <a:pt x="5171" y="18989"/>
                  </a:cubicBezTo>
                  <a:cubicBezTo>
                    <a:pt x="5171" y="18989"/>
                    <a:pt x="3692" y="492"/>
                    <a:pt x="1837" y="16"/>
                  </a:cubicBezTo>
                  <a:cubicBezTo>
                    <a:pt x="1798" y="5"/>
                    <a:pt x="1760" y="0"/>
                    <a:pt x="1723"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9"/>
            <p:cNvSpPr/>
            <p:nvPr/>
          </p:nvSpPr>
          <p:spPr>
            <a:xfrm>
              <a:off x="3032047" y="2551564"/>
              <a:ext cx="93470" cy="381573"/>
            </a:xfrm>
            <a:custGeom>
              <a:avLst/>
              <a:gdLst/>
              <a:ahLst/>
              <a:cxnLst/>
              <a:rect l="l" t="t" r="r" b="b"/>
              <a:pathLst>
                <a:path w="4009" h="16366" extrusionOk="0">
                  <a:moveTo>
                    <a:pt x="1152" y="1"/>
                  </a:moveTo>
                  <a:cubicBezTo>
                    <a:pt x="1" y="1"/>
                    <a:pt x="84" y="9784"/>
                    <a:pt x="4009" y="16365"/>
                  </a:cubicBezTo>
                  <a:cubicBezTo>
                    <a:pt x="4009" y="16365"/>
                    <a:pt x="3708" y="12781"/>
                    <a:pt x="3257" y="8120"/>
                  </a:cubicBezTo>
                  <a:cubicBezTo>
                    <a:pt x="2781" y="3433"/>
                    <a:pt x="2505" y="576"/>
                    <a:pt x="1252" y="24"/>
                  </a:cubicBezTo>
                  <a:cubicBezTo>
                    <a:pt x="1218" y="9"/>
                    <a:pt x="1184" y="1"/>
                    <a:pt x="1152"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9"/>
            <p:cNvSpPr/>
            <p:nvPr/>
          </p:nvSpPr>
          <p:spPr>
            <a:xfrm>
              <a:off x="3136007" y="2720199"/>
              <a:ext cx="123919" cy="347906"/>
            </a:xfrm>
            <a:custGeom>
              <a:avLst/>
              <a:gdLst/>
              <a:ahLst/>
              <a:cxnLst/>
              <a:rect l="l" t="t" r="r" b="b"/>
              <a:pathLst>
                <a:path w="5315" h="14922" extrusionOk="0">
                  <a:moveTo>
                    <a:pt x="1428" y="0"/>
                  </a:moveTo>
                  <a:cubicBezTo>
                    <a:pt x="0" y="0"/>
                    <a:pt x="2161" y="10537"/>
                    <a:pt x="5314" y="14922"/>
                  </a:cubicBezTo>
                  <a:cubicBezTo>
                    <a:pt x="5314" y="14922"/>
                    <a:pt x="3084" y="386"/>
                    <a:pt x="1505" y="10"/>
                  </a:cubicBezTo>
                  <a:cubicBezTo>
                    <a:pt x="1478" y="3"/>
                    <a:pt x="1452" y="0"/>
                    <a:pt x="1428"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9"/>
            <p:cNvSpPr/>
            <p:nvPr/>
          </p:nvSpPr>
          <p:spPr>
            <a:xfrm>
              <a:off x="2948674" y="2966751"/>
              <a:ext cx="311255" cy="104731"/>
            </a:xfrm>
            <a:custGeom>
              <a:avLst/>
              <a:gdLst/>
              <a:ahLst/>
              <a:cxnLst/>
              <a:rect l="l" t="t" r="r" b="b"/>
              <a:pathLst>
                <a:path w="13350" h="4492" extrusionOk="0">
                  <a:moveTo>
                    <a:pt x="511" y="1"/>
                  </a:moveTo>
                  <a:cubicBezTo>
                    <a:pt x="175" y="1"/>
                    <a:pt x="1" y="88"/>
                    <a:pt x="41" y="287"/>
                  </a:cubicBezTo>
                  <a:cubicBezTo>
                    <a:pt x="330" y="1709"/>
                    <a:pt x="5665" y="4492"/>
                    <a:pt x="11221" y="4492"/>
                  </a:cubicBezTo>
                  <a:cubicBezTo>
                    <a:pt x="11930" y="4492"/>
                    <a:pt x="12643" y="4446"/>
                    <a:pt x="13349" y="4347"/>
                  </a:cubicBezTo>
                  <a:cubicBezTo>
                    <a:pt x="13349" y="4347"/>
                    <a:pt x="2888" y="1"/>
                    <a:pt x="511"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9"/>
            <p:cNvSpPr/>
            <p:nvPr/>
          </p:nvSpPr>
          <p:spPr>
            <a:xfrm>
              <a:off x="3240200" y="2847333"/>
              <a:ext cx="143597" cy="328299"/>
            </a:xfrm>
            <a:custGeom>
              <a:avLst/>
              <a:gdLst/>
              <a:ahLst/>
              <a:cxnLst/>
              <a:rect l="l" t="t" r="r" b="b"/>
              <a:pathLst>
                <a:path w="6159" h="14081" extrusionOk="0">
                  <a:moveTo>
                    <a:pt x="1485" y="1"/>
                  </a:moveTo>
                  <a:cubicBezTo>
                    <a:pt x="0" y="1"/>
                    <a:pt x="2275" y="8411"/>
                    <a:pt x="6159" y="14080"/>
                  </a:cubicBezTo>
                  <a:cubicBezTo>
                    <a:pt x="6159" y="14080"/>
                    <a:pt x="3728" y="998"/>
                    <a:pt x="1748" y="70"/>
                  </a:cubicBezTo>
                  <a:cubicBezTo>
                    <a:pt x="1650" y="23"/>
                    <a:pt x="1562" y="1"/>
                    <a:pt x="1485"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9"/>
            <p:cNvSpPr/>
            <p:nvPr/>
          </p:nvSpPr>
          <p:spPr>
            <a:xfrm>
              <a:off x="2930932" y="1604385"/>
              <a:ext cx="222635" cy="358771"/>
            </a:xfrm>
            <a:custGeom>
              <a:avLst/>
              <a:gdLst/>
              <a:ahLst/>
              <a:cxnLst/>
              <a:rect l="l" t="t" r="r" b="b"/>
              <a:pathLst>
                <a:path w="9549" h="15388" extrusionOk="0">
                  <a:moveTo>
                    <a:pt x="7295" y="0"/>
                  </a:moveTo>
                  <a:cubicBezTo>
                    <a:pt x="5129" y="0"/>
                    <a:pt x="0" y="15387"/>
                    <a:pt x="0" y="15387"/>
                  </a:cubicBezTo>
                  <a:cubicBezTo>
                    <a:pt x="4135" y="13207"/>
                    <a:pt x="9549" y="1126"/>
                    <a:pt x="7494" y="49"/>
                  </a:cubicBezTo>
                  <a:cubicBezTo>
                    <a:pt x="7431" y="16"/>
                    <a:pt x="7364" y="0"/>
                    <a:pt x="7295"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9"/>
            <p:cNvSpPr/>
            <p:nvPr/>
          </p:nvSpPr>
          <p:spPr>
            <a:xfrm>
              <a:off x="3005725" y="1824801"/>
              <a:ext cx="168894" cy="411230"/>
            </a:xfrm>
            <a:custGeom>
              <a:avLst/>
              <a:gdLst/>
              <a:ahLst/>
              <a:cxnLst/>
              <a:rect l="l" t="t" r="r" b="b"/>
              <a:pathLst>
                <a:path w="7244" h="17638" extrusionOk="0">
                  <a:moveTo>
                    <a:pt x="5176" y="0"/>
                  </a:moveTo>
                  <a:cubicBezTo>
                    <a:pt x="3224" y="0"/>
                    <a:pt x="0" y="17638"/>
                    <a:pt x="0" y="17638"/>
                  </a:cubicBezTo>
                  <a:cubicBezTo>
                    <a:pt x="4236" y="13778"/>
                    <a:pt x="7243" y="1121"/>
                    <a:pt x="5338" y="43"/>
                  </a:cubicBezTo>
                  <a:cubicBezTo>
                    <a:pt x="5285" y="15"/>
                    <a:pt x="5231" y="0"/>
                    <a:pt x="5176"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9"/>
            <p:cNvSpPr/>
            <p:nvPr/>
          </p:nvSpPr>
          <p:spPr>
            <a:xfrm>
              <a:off x="3072335" y="2101569"/>
              <a:ext cx="143177" cy="353595"/>
            </a:xfrm>
            <a:custGeom>
              <a:avLst/>
              <a:gdLst/>
              <a:ahLst/>
              <a:cxnLst/>
              <a:rect l="l" t="t" r="r" b="b"/>
              <a:pathLst>
                <a:path w="6141" h="15166" extrusionOk="0">
                  <a:moveTo>
                    <a:pt x="4901" y="1"/>
                  </a:moveTo>
                  <a:cubicBezTo>
                    <a:pt x="3573" y="1"/>
                    <a:pt x="0" y="15165"/>
                    <a:pt x="0" y="15165"/>
                  </a:cubicBezTo>
                  <a:cubicBezTo>
                    <a:pt x="2983" y="10228"/>
                    <a:pt x="6141" y="3436"/>
                    <a:pt x="5188" y="353"/>
                  </a:cubicBezTo>
                  <a:cubicBezTo>
                    <a:pt x="5111" y="112"/>
                    <a:pt x="5014" y="1"/>
                    <a:pt x="4901" y="1"/>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9"/>
            <p:cNvSpPr/>
            <p:nvPr/>
          </p:nvSpPr>
          <p:spPr>
            <a:xfrm>
              <a:off x="3157060" y="2303030"/>
              <a:ext cx="153692" cy="405145"/>
            </a:xfrm>
            <a:custGeom>
              <a:avLst/>
              <a:gdLst/>
              <a:ahLst/>
              <a:cxnLst/>
              <a:rect l="l" t="t" r="r" b="b"/>
              <a:pathLst>
                <a:path w="6592" h="17377" extrusionOk="0">
                  <a:moveTo>
                    <a:pt x="4494" y="0"/>
                  </a:moveTo>
                  <a:cubicBezTo>
                    <a:pt x="2554" y="0"/>
                    <a:pt x="0" y="17376"/>
                    <a:pt x="0" y="17376"/>
                  </a:cubicBezTo>
                  <a:cubicBezTo>
                    <a:pt x="3985" y="14143"/>
                    <a:pt x="6592" y="960"/>
                    <a:pt x="4637" y="33"/>
                  </a:cubicBezTo>
                  <a:cubicBezTo>
                    <a:pt x="4590" y="11"/>
                    <a:pt x="4542" y="0"/>
                    <a:pt x="4494"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9"/>
            <p:cNvSpPr/>
            <p:nvPr/>
          </p:nvSpPr>
          <p:spPr>
            <a:xfrm>
              <a:off x="2761458" y="2161697"/>
              <a:ext cx="310906" cy="293466"/>
            </a:xfrm>
            <a:custGeom>
              <a:avLst/>
              <a:gdLst/>
              <a:ahLst/>
              <a:cxnLst/>
              <a:rect l="l" t="t" r="r" b="b"/>
              <a:pathLst>
                <a:path w="13335" h="12587" extrusionOk="0">
                  <a:moveTo>
                    <a:pt x="1705" y="1"/>
                  </a:moveTo>
                  <a:cubicBezTo>
                    <a:pt x="1688" y="1"/>
                    <a:pt x="1671" y="2"/>
                    <a:pt x="1655" y="5"/>
                  </a:cubicBezTo>
                  <a:cubicBezTo>
                    <a:pt x="1" y="255"/>
                    <a:pt x="7495" y="10556"/>
                    <a:pt x="13334" y="12586"/>
                  </a:cubicBezTo>
                  <a:cubicBezTo>
                    <a:pt x="13334" y="12586"/>
                    <a:pt x="3502" y="1"/>
                    <a:pt x="1705" y="1"/>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9"/>
            <p:cNvSpPr/>
            <p:nvPr/>
          </p:nvSpPr>
          <p:spPr>
            <a:xfrm>
              <a:off x="2856838" y="2422378"/>
              <a:ext cx="300251" cy="285795"/>
            </a:xfrm>
            <a:custGeom>
              <a:avLst/>
              <a:gdLst/>
              <a:ahLst/>
              <a:cxnLst/>
              <a:rect l="l" t="t" r="r" b="b"/>
              <a:pathLst>
                <a:path w="12878" h="12258" extrusionOk="0">
                  <a:moveTo>
                    <a:pt x="1690" y="0"/>
                  </a:moveTo>
                  <a:cubicBezTo>
                    <a:pt x="0" y="0"/>
                    <a:pt x="6154" y="11386"/>
                    <a:pt x="12877" y="12257"/>
                  </a:cubicBezTo>
                  <a:cubicBezTo>
                    <a:pt x="12877" y="12257"/>
                    <a:pt x="3529" y="177"/>
                    <a:pt x="1724" y="2"/>
                  </a:cubicBezTo>
                  <a:cubicBezTo>
                    <a:pt x="1713" y="1"/>
                    <a:pt x="1701" y="0"/>
                    <a:pt x="1690"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9"/>
            <p:cNvSpPr/>
            <p:nvPr/>
          </p:nvSpPr>
          <p:spPr>
            <a:xfrm>
              <a:off x="3702225" y="2680097"/>
              <a:ext cx="2633056" cy="513070"/>
            </a:xfrm>
            <a:custGeom>
              <a:avLst/>
              <a:gdLst/>
              <a:ahLst/>
              <a:cxnLst/>
              <a:rect l="l" t="t" r="r" b="b"/>
              <a:pathLst>
                <a:path w="112934" h="22006" extrusionOk="0">
                  <a:moveTo>
                    <a:pt x="44337" y="0"/>
                  </a:moveTo>
                  <a:lnTo>
                    <a:pt x="1" y="7669"/>
                  </a:lnTo>
                  <a:lnTo>
                    <a:pt x="81380" y="22005"/>
                  </a:lnTo>
                  <a:lnTo>
                    <a:pt x="112934" y="10827"/>
                  </a:lnTo>
                  <a:lnTo>
                    <a:pt x="44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9"/>
            <p:cNvSpPr/>
            <p:nvPr/>
          </p:nvSpPr>
          <p:spPr>
            <a:xfrm>
              <a:off x="6162849" y="2882865"/>
              <a:ext cx="176495" cy="49684"/>
            </a:xfrm>
            <a:custGeom>
              <a:avLst/>
              <a:gdLst/>
              <a:ahLst/>
              <a:cxnLst/>
              <a:rect l="l" t="t" r="r" b="b"/>
              <a:pathLst>
                <a:path w="7570" h="2131" extrusionOk="0">
                  <a:moveTo>
                    <a:pt x="201" y="0"/>
                  </a:moveTo>
                  <a:lnTo>
                    <a:pt x="0" y="952"/>
                  </a:lnTo>
                  <a:lnTo>
                    <a:pt x="7394" y="2130"/>
                  </a:lnTo>
                  <a:lnTo>
                    <a:pt x="7569" y="1078"/>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9"/>
            <p:cNvSpPr/>
            <p:nvPr/>
          </p:nvSpPr>
          <p:spPr>
            <a:xfrm>
              <a:off x="5517151" y="2540443"/>
              <a:ext cx="769022" cy="611226"/>
            </a:xfrm>
            <a:custGeom>
              <a:avLst/>
              <a:gdLst/>
              <a:ahLst/>
              <a:cxnLst/>
              <a:rect l="l" t="t" r="r" b="b"/>
              <a:pathLst>
                <a:path w="32984" h="26216" extrusionOk="0">
                  <a:moveTo>
                    <a:pt x="32984" y="0"/>
                  </a:moveTo>
                  <a:lnTo>
                    <a:pt x="1580" y="9725"/>
                  </a:lnTo>
                  <a:cubicBezTo>
                    <a:pt x="1" y="14361"/>
                    <a:pt x="2708" y="26216"/>
                    <a:pt x="2708" y="26216"/>
                  </a:cubicBezTo>
                  <a:lnTo>
                    <a:pt x="30277" y="17218"/>
                  </a:lnTo>
                  <a:cubicBezTo>
                    <a:pt x="30277" y="17218"/>
                    <a:pt x="29500" y="6216"/>
                    <a:pt x="329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9"/>
            <p:cNvSpPr/>
            <p:nvPr/>
          </p:nvSpPr>
          <p:spPr>
            <a:xfrm>
              <a:off x="3661914" y="2457466"/>
              <a:ext cx="1976249" cy="735705"/>
            </a:xfrm>
            <a:custGeom>
              <a:avLst/>
              <a:gdLst/>
              <a:ahLst/>
              <a:cxnLst/>
              <a:rect l="l" t="t" r="r" b="b"/>
              <a:pathLst>
                <a:path w="84763" h="31555" extrusionOk="0">
                  <a:moveTo>
                    <a:pt x="3384" y="0"/>
                  </a:moveTo>
                  <a:cubicBezTo>
                    <a:pt x="1" y="8096"/>
                    <a:pt x="1730" y="17218"/>
                    <a:pt x="1730" y="17218"/>
                  </a:cubicBezTo>
                  <a:lnTo>
                    <a:pt x="83109" y="31554"/>
                  </a:lnTo>
                  <a:cubicBezTo>
                    <a:pt x="83109" y="31554"/>
                    <a:pt x="81329" y="23183"/>
                    <a:pt x="84763" y="14336"/>
                  </a:cubicBezTo>
                  <a:lnTo>
                    <a:pt x="3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9"/>
            <p:cNvSpPr/>
            <p:nvPr/>
          </p:nvSpPr>
          <p:spPr>
            <a:xfrm>
              <a:off x="5610059" y="2531094"/>
              <a:ext cx="763753" cy="294515"/>
            </a:xfrm>
            <a:custGeom>
              <a:avLst/>
              <a:gdLst/>
              <a:ahLst/>
              <a:cxnLst/>
              <a:rect l="l" t="t" r="r" b="b"/>
              <a:pathLst>
                <a:path w="32758" h="12632" extrusionOk="0">
                  <a:moveTo>
                    <a:pt x="32758" y="0"/>
                  </a:moveTo>
                  <a:lnTo>
                    <a:pt x="277" y="10426"/>
                  </a:lnTo>
                  <a:lnTo>
                    <a:pt x="1" y="12632"/>
                  </a:lnTo>
                  <a:lnTo>
                    <a:pt x="32482" y="1153"/>
                  </a:lnTo>
                  <a:lnTo>
                    <a:pt x="327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9"/>
            <p:cNvSpPr/>
            <p:nvPr/>
          </p:nvSpPr>
          <p:spPr>
            <a:xfrm>
              <a:off x="3757178" y="2281593"/>
              <a:ext cx="2633033" cy="512487"/>
            </a:xfrm>
            <a:custGeom>
              <a:avLst/>
              <a:gdLst/>
              <a:ahLst/>
              <a:cxnLst/>
              <a:rect l="l" t="t" r="r" b="b"/>
              <a:pathLst>
                <a:path w="112933" h="21981" extrusionOk="0">
                  <a:moveTo>
                    <a:pt x="44336" y="0"/>
                  </a:moveTo>
                  <a:lnTo>
                    <a:pt x="0" y="7644"/>
                  </a:lnTo>
                  <a:lnTo>
                    <a:pt x="81379" y="21980"/>
                  </a:lnTo>
                  <a:lnTo>
                    <a:pt x="112933" y="10802"/>
                  </a:lnTo>
                  <a:lnTo>
                    <a:pt x="44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9"/>
            <p:cNvSpPr/>
            <p:nvPr/>
          </p:nvSpPr>
          <p:spPr>
            <a:xfrm>
              <a:off x="4150425" y="2337676"/>
              <a:ext cx="1885088" cy="342451"/>
            </a:xfrm>
            <a:custGeom>
              <a:avLst/>
              <a:gdLst/>
              <a:ahLst/>
              <a:cxnLst/>
              <a:rect l="l" t="t" r="r" b="b"/>
              <a:pathLst>
                <a:path w="80853" h="14688" extrusionOk="0">
                  <a:moveTo>
                    <a:pt x="27820" y="0"/>
                  </a:moveTo>
                  <a:lnTo>
                    <a:pt x="0" y="4963"/>
                  </a:lnTo>
                  <a:lnTo>
                    <a:pt x="60527" y="14687"/>
                  </a:lnTo>
                  <a:lnTo>
                    <a:pt x="80853" y="8697"/>
                  </a:lnTo>
                  <a:lnTo>
                    <a:pt x="278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9"/>
            <p:cNvSpPr/>
            <p:nvPr/>
          </p:nvSpPr>
          <p:spPr>
            <a:xfrm>
              <a:off x="5791797" y="2089329"/>
              <a:ext cx="152527" cy="274091"/>
            </a:xfrm>
            <a:custGeom>
              <a:avLst/>
              <a:gdLst/>
              <a:ahLst/>
              <a:cxnLst/>
              <a:rect l="l" t="t" r="r" b="b"/>
              <a:pathLst>
                <a:path w="6542" h="11756" extrusionOk="0">
                  <a:moveTo>
                    <a:pt x="602" y="1"/>
                  </a:moveTo>
                  <a:lnTo>
                    <a:pt x="0" y="11154"/>
                  </a:lnTo>
                  <a:lnTo>
                    <a:pt x="4888" y="11755"/>
                  </a:lnTo>
                  <a:cubicBezTo>
                    <a:pt x="4888" y="11755"/>
                    <a:pt x="6542" y="5590"/>
                    <a:pt x="4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9"/>
            <p:cNvSpPr/>
            <p:nvPr/>
          </p:nvSpPr>
          <p:spPr>
            <a:xfrm>
              <a:off x="3648485" y="2329492"/>
              <a:ext cx="122147" cy="57285"/>
            </a:xfrm>
            <a:custGeom>
              <a:avLst/>
              <a:gdLst/>
              <a:ahLst/>
              <a:cxnLst/>
              <a:rect l="l" t="t" r="r" b="b"/>
              <a:pathLst>
                <a:path w="5239" h="2457" extrusionOk="0">
                  <a:moveTo>
                    <a:pt x="5238" y="1"/>
                  </a:moveTo>
                  <a:lnTo>
                    <a:pt x="0" y="1254"/>
                  </a:lnTo>
                  <a:lnTo>
                    <a:pt x="226" y="2457"/>
                  </a:lnTo>
                  <a:lnTo>
                    <a:pt x="5238" y="1855"/>
                  </a:lnTo>
                  <a:lnTo>
                    <a:pt x="5238" y="1"/>
                  </a:lnTo>
                  <a:close/>
                </a:path>
              </a:pathLst>
            </a:custGeom>
            <a:solidFill>
              <a:srgbClr val="F89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9"/>
            <p:cNvSpPr/>
            <p:nvPr/>
          </p:nvSpPr>
          <p:spPr>
            <a:xfrm>
              <a:off x="3653731" y="2176992"/>
              <a:ext cx="2252066" cy="408479"/>
            </a:xfrm>
            <a:custGeom>
              <a:avLst/>
              <a:gdLst/>
              <a:ahLst/>
              <a:cxnLst/>
              <a:rect l="l" t="t" r="r" b="b"/>
              <a:pathLst>
                <a:path w="96593" h="17520" extrusionOk="0">
                  <a:moveTo>
                    <a:pt x="34161" y="0"/>
                  </a:moveTo>
                  <a:lnTo>
                    <a:pt x="1" y="8998"/>
                  </a:lnTo>
                  <a:lnTo>
                    <a:pt x="58547" y="17519"/>
                  </a:lnTo>
                  <a:lnTo>
                    <a:pt x="96593" y="7995"/>
                  </a:lnTo>
                  <a:lnTo>
                    <a:pt x="34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9"/>
            <p:cNvSpPr/>
            <p:nvPr/>
          </p:nvSpPr>
          <p:spPr>
            <a:xfrm>
              <a:off x="3704580" y="2092849"/>
              <a:ext cx="2188369" cy="458723"/>
            </a:xfrm>
            <a:custGeom>
              <a:avLst/>
              <a:gdLst/>
              <a:ahLst/>
              <a:cxnLst/>
              <a:rect l="l" t="t" r="r" b="b"/>
              <a:pathLst>
                <a:path w="93861" h="19675" extrusionOk="0">
                  <a:moveTo>
                    <a:pt x="91605" y="0"/>
                  </a:moveTo>
                  <a:lnTo>
                    <a:pt x="0" y="602"/>
                  </a:lnTo>
                  <a:cubicBezTo>
                    <a:pt x="2431" y="3709"/>
                    <a:pt x="852" y="12356"/>
                    <a:pt x="852" y="12356"/>
                  </a:cubicBezTo>
                  <a:lnTo>
                    <a:pt x="55765" y="19674"/>
                  </a:lnTo>
                  <a:lnTo>
                    <a:pt x="92031" y="11028"/>
                  </a:lnTo>
                  <a:cubicBezTo>
                    <a:pt x="93860" y="7118"/>
                    <a:pt x="91605" y="0"/>
                    <a:pt x="91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9"/>
            <p:cNvSpPr/>
            <p:nvPr/>
          </p:nvSpPr>
          <p:spPr>
            <a:xfrm>
              <a:off x="5004696" y="2106861"/>
              <a:ext cx="878882" cy="444710"/>
            </a:xfrm>
            <a:custGeom>
              <a:avLst/>
              <a:gdLst/>
              <a:ahLst/>
              <a:cxnLst/>
              <a:rect l="l" t="t" r="r" b="b"/>
              <a:pathLst>
                <a:path w="37696" h="19074" extrusionOk="0">
                  <a:moveTo>
                    <a:pt x="36292" y="1"/>
                  </a:moveTo>
                  <a:lnTo>
                    <a:pt x="602" y="8773"/>
                  </a:lnTo>
                  <a:cubicBezTo>
                    <a:pt x="602" y="8773"/>
                    <a:pt x="928" y="14011"/>
                    <a:pt x="1" y="19073"/>
                  </a:cubicBezTo>
                  <a:lnTo>
                    <a:pt x="36267" y="10427"/>
                  </a:lnTo>
                  <a:cubicBezTo>
                    <a:pt x="37695" y="6467"/>
                    <a:pt x="36292" y="1"/>
                    <a:pt x="36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9"/>
            <p:cNvSpPr/>
            <p:nvPr/>
          </p:nvSpPr>
          <p:spPr>
            <a:xfrm>
              <a:off x="3791637" y="2330565"/>
              <a:ext cx="1636177" cy="174839"/>
            </a:xfrm>
            <a:custGeom>
              <a:avLst/>
              <a:gdLst/>
              <a:ahLst/>
              <a:cxnLst/>
              <a:rect l="l" t="t" r="r" b="b"/>
              <a:pathLst>
                <a:path w="70177" h="7499" extrusionOk="0">
                  <a:moveTo>
                    <a:pt x="212" y="1"/>
                  </a:moveTo>
                  <a:cubicBezTo>
                    <a:pt x="106" y="1"/>
                    <a:pt x="23" y="90"/>
                    <a:pt x="1" y="180"/>
                  </a:cubicBezTo>
                  <a:cubicBezTo>
                    <a:pt x="1" y="305"/>
                    <a:pt x="76" y="406"/>
                    <a:pt x="176" y="431"/>
                  </a:cubicBezTo>
                  <a:lnTo>
                    <a:pt x="52332" y="7473"/>
                  </a:lnTo>
                  <a:lnTo>
                    <a:pt x="52357" y="7498"/>
                  </a:lnTo>
                  <a:lnTo>
                    <a:pt x="52407" y="7473"/>
                  </a:lnTo>
                  <a:lnTo>
                    <a:pt x="70001" y="3438"/>
                  </a:lnTo>
                  <a:cubicBezTo>
                    <a:pt x="70126" y="3413"/>
                    <a:pt x="70176" y="3313"/>
                    <a:pt x="70151" y="3188"/>
                  </a:cubicBezTo>
                  <a:cubicBezTo>
                    <a:pt x="70130" y="3101"/>
                    <a:pt x="70051" y="3032"/>
                    <a:pt x="69949" y="3032"/>
                  </a:cubicBezTo>
                  <a:cubicBezTo>
                    <a:pt x="69933" y="3032"/>
                    <a:pt x="69917" y="3034"/>
                    <a:pt x="69901" y="3037"/>
                  </a:cubicBezTo>
                  <a:lnTo>
                    <a:pt x="52357" y="7072"/>
                  </a:lnTo>
                  <a:lnTo>
                    <a:pt x="251" y="5"/>
                  </a:lnTo>
                  <a:cubicBezTo>
                    <a:pt x="238" y="2"/>
                    <a:pt x="225"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9"/>
            <p:cNvSpPr/>
            <p:nvPr/>
          </p:nvSpPr>
          <p:spPr>
            <a:xfrm>
              <a:off x="3916673" y="2284495"/>
              <a:ext cx="1726756" cy="156047"/>
            </a:xfrm>
            <a:custGeom>
              <a:avLst/>
              <a:gdLst/>
              <a:ahLst/>
              <a:cxnLst/>
              <a:rect l="l" t="t" r="r" b="b"/>
              <a:pathLst>
                <a:path w="74062" h="6693" extrusionOk="0">
                  <a:moveTo>
                    <a:pt x="252" y="1"/>
                  </a:moveTo>
                  <a:cubicBezTo>
                    <a:pt x="126" y="1"/>
                    <a:pt x="26" y="76"/>
                    <a:pt x="26" y="201"/>
                  </a:cubicBezTo>
                  <a:cubicBezTo>
                    <a:pt x="1" y="301"/>
                    <a:pt x="76" y="402"/>
                    <a:pt x="201" y="427"/>
                  </a:cubicBezTo>
                  <a:lnTo>
                    <a:pt x="47219" y="6692"/>
                  </a:lnTo>
                  <a:lnTo>
                    <a:pt x="47269" y="6692"/>
                  </a:lnTo>
                  <a:lnTo>
                    <a:pt x="73886" y="1354"/>
                  </a:lnTo>
                  <a:cubicBezTo>
                    <a:pt x="73986" y="1329"/>
                    <a:pt x="74062" y="1229"/>
                    <a:pt x="74036" y="1103"/>
                  </a:cubicBezTo>
                  <a:cubicBezTo>
                    <a:pt x="74036" y="1016"/>
                    <a:pt x="73942" y="948"/>
                    <a:pt x="73851" y="948"/>
                  </a:cubicBezTo>
                  <a:cubicBezTo>
                    <a:pt x="73838" y="948"/>
                    <a:pt x="73824" y="950"/>
                    <a:pt x="73811" y="953"/>
                  </a:cubicBezTo>
                  <a:lnTo>
                    <a:pt x="47219" y="6291"/>
                  </a:lnTo>
                  <a:lnTo>
                    <a:pt x="2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9"/>
            <p:cNvSpPr/>
            <p:nvPr/>
          </p:nvSpPr>
          <p:spPr>
            <a:xfrm>
              <a:off x="3813250" y="2180372"/>
              <a:ext cx="1992034" cy="195893"/>
            </a:xfrm>
            <a:custGeom>
              <a:avLst/>
              <a:gdLst/>
              <a:ahLst/>
              <a:cxnLst/>
              <a:rect l="l" t="t" r="r" b="b"/>
              <a:pathLst>
                <a:path w="85440" h="8402" extrusionOk="0">
                  <a:moveTo>
                    <a:pt x="85212" y="1"/>
                  </a:moveTo>
                  <a:cubicBezTo>
                    <a:pt x="85197" y="1"/>
                    <a:pt x="85181" y="2"/>
                    <a:pt x="85164" y="6"/>
                  </a:cubicBezTo>
                  <a:lnTo>
                    <a:pt x="51756" y="7976"/>
                  </a:lnTo>
                  <a:lnTo>
                    <a:pt x="251" y="1183"/>
                  </a:lnTo>
                  <a:cubicBezTo>
                    <a:pt x="126" y="1183"/>
                    <a:pt x="26" y="1259"/>
                    <a:pt x="26" y="1359"/>
                  </a:cubicBezTo>
                  <a:cubicBezTo>
                    <a:pt x="1" y="1484"/>
                    <a:pt x="76" y="1584"/>
                    <a:pt x="201" y="1610"/>
                  </a:cubicBezTo>
                  <a:lnTo>
                    <a:pt x="51730" y="8402"/>
                  </a:lnTo>
                  <a:lnTo>
                    <a:pt x="51806" y="8402"/>
                  </a:lnTo>
                  <a:lnTo>
                    <a:pt x="85264" y="407"/>
                  </a:lnTo>
                  <a:cubicBezTo>
                    <a:pt x="85365" y="381"/>
                    <a:pt x="85440" y="281"/>
                    <a:pt x="85415" y="156"/>
                  </a:cubicBezTo>
                  <a:cubicBezTo>
                    <a:pt x="85393" y="69"/>
                    <a:pt x="85315" y="1"/>
                    <a:pt x="85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9"/>
            <p:cNvSpPr/>
            <p:nvPr/>
          </p:nvSpPr>
          <p:spPr>
            <a:xfrm>
              <a:off x="3653731" y="2090494"/>
              <a:ext cx="2238053" cy="244877"/>
            </a:xfrm>
            <a:custGeom>
              <a:avLst/>
              <a:gdLst/>
              <a:ahLst/>
              <a:cxnLst/>
              <a:rect l="l" t="t" r="r" b="b"/>
              <a:pathLst>
                <a:path w="95992" h="10503" extrusionOk="0">
                  <a:moveTo>
                    <a:pt x="95365" y="1"/>
                  </a:moveTo>
                  <a:lnTo>
                    <a:pt x="1" y="978"/>
                  </a:lnTo>
                  <a:lnTo>
                    <a:pt x="251" y="2031"/>
                  </a:lnTo>
                  <a:lnTo>
                    <a:pt x="58572" y="10502"/>
                  </a:lnTo>
                  <a:lnTo>
                    <a:pt x="95991" y="1379"/>
                  </a:lnTo>
                  <a:lnTo>
                    <a:pt x="95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9"/>
            <p:cNvSpPr/>
            <p:nvPr/>
          </p:nvSpPr>
          <p:spPr>
            <a:xfrm>
              <a:off x="3653731" y="1902928"/>
              <a:ext cx="2252066" cy="408479"/>
            </a:xfrm>
            <a:custGeom>
              <a:avLst/>
              <a:gdLst/>
              <a:ahLst/>
              <a:cxnLst/>
              <a:rect l="l" t="t" r="r" b="b"/>
              <a:pathLst>
                <a:path w="96593" h="17520" extrusionOk="0">
                  <a:moveTo>
                    <a:pt x="34161" y="1"/>
                  </a:moveTo>
                  <a:lnTo>
                    <a:pt x="1" y="9023"/>
                  </a:lnTo>
                  <a:lnTo>
                    <a:pt x="58547" y="17520"/>
                  </a:lnTo>
                  <a:lnTo>
                    <a:pt x="96593" y="7996"/>
                  </a:lnTo>
                  <a:lnTo>
                    <a:pt x="341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9"/>
            <p:cNvSpPr/>
            <p:nvPr/>
          </p:nvSpPr>
          <p:spPr>
            <a:xfrm>
              <a:off x="4000839" y="1950840"/>
              <a:ext cx="837358" cy="209812"/>
            </a:xfrm>
            <a:custGeom>
              <a:avLst/>
              <a:gdLst/>
              <a:ahLst/>
              <a:cxnLst/>
              <a:rect l="l" t="t" r="r" b="b"/>
              <a:pathLst>
                <a:path w="35915" h="8999" extrusionOk="0">
                  <a:moveTo>
                    <a:pt x="19875" y="1"/>
                  </a:moveTo>
                  <a:lnTo>
                    <a:pt x="0" y="6392"/>
                  </a:lnTo>
                  <a:lnTo>
                    <a:pt x="17694" y="8998"/>
                  </a:lnTo>
                  <a:lnTo>
                    <a:pt x="35915" y="2006"/>
                  </a:lnTo>
                  <a:lnTo>
                    <a:pt x="19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9"/>
            <p:cNvSpPr/>
            <p:nvPr/>
          </p:nvSpPr>
          <p:spPr>
            <a:xfrm>
              <a:off x="3834885" y="1916381"/>
              <a:ext cx="619992" cy="188199"/>
            </a:xfrm>
            <a:custGeom>
              <a:avLst/>
              <a:gdLst/>
              <a:ahLst/>
              <a:cxnLst/>
              <a:rect l="l" t="t" r="r" b="b"/>
              <a:pathLst>
                <a:path w="26592" h="8072" extrusionOk="0">
                  <a:moveTo>
                    <a:pt x="26393" y="0"/>
                  </a:moveTo>
                  <a:cubicBezTo>
                    <a:pt x="26330" y="0"/>
                    <a:pt x="26274" y="34"/>
                    <a:pt x="26241" y="100"/>
                  </a:cubicBezTo>
                  <a:lnTo>
                    <a:pt x="25" y="7795"/>
                  </a:lnTo>
                  <a:cubicBezTo>
                    <a:pt x="0" y="7895"/>
                    <a:pt x="25" y="7995"/>
                    <a:pt x="100" y="8045"/>
                  </a:cubicBezTo>
                  <a:cubicBezTo>
                    <a:pt x="136" y="8063"/>
                    <a:pt x="171" y="8071"/>
                    <a:pt x="205" y="8071"/>
                  </a:cubicBezTo>
                  <a:cubicBezTo>
                    <a:pt x="265" y="8071"/>
                    <a:pt x="319" y="8044"/>
                    <a:pt x="351" y="7995"/>
                  </a:cubicBezTo>
                  <a:lnTo>
                    <a:pt x="26542" y="276"/>
                  </a:lnTo>
                  <a:lnTo>
                    <a:pt x="26567" y="226"/>
                  </a:lnTo>
                  <a:cubicBezTo>
                    <a:pt x="26592" y="151"/>
                    <a:pt x="26542" y="75"/>
                    <a:pt x="26492" y="25"/>
                  </a:cubicBezTo>
                  <a:cubicBezTo>
                    <a:pt x="26458" y="9"/>
                    <a:pt x="26425" y="0"/>
                    <a:pt x="2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9"/>
            <p:cNvSpPr/>
            <p:nvPr/>
          </p:nvSpPr>
          <p:spPr>
            <a:xfrm>
              <a:off x="3834885" y="1916381"/>
              <a:ext cx="1925423" cy="366978"/>
            </a:xfrm>
            <a:custGeom>
              <a:avLst/>
              <a:gdLst/>
              <a:ahLst/>
              <a:cxnLst/>
              <a:rect l="l" t="t" r="r" b="b"/>
              <a:pathLst>
                <a:path w="82583" h="15740" extrusionOk="0">
                  <a:moveTo>
                    <a:pt x="26416" y="0"/>
                  </a:moveTo>
                  <a:cubicBezTo>
                    <a:pt x="26316" y="0"/>
                    <a:pt x="26216" y="50"/>
                    <a:pt x="26216" y="151"/>
                  </a:cubicBezTo>
                  <a:cubicBezTo>
                    <a:pt x="26191" y="251"/>
                    <a:pt x="26266" y="351"/>
                    <a:pt x="26366" y="376"/>
                  </a:cubicBezTo>
                  <a:lnTo>
                    <a:pt x="80903" y="7669"/>
                  </a:lnTo>
                  <a:lnTo>
                    <a:pt x="49349" y="15339"/>
                  </a:lnTo>
                  <a:lnTo>
                    <a:pt x="226" y="7719"/>
                  </a:lnTo>
                  <a:cubicBezTo>
                    <a:pt x="213" y="7716"/>
                    <a:pt x="199" y="7715"/>
                    <a:pt x="186" y="7715"/>
                  </a:cubicBezTo>
                  <a:cubicBezTo>
                    <a:pt x="101" y="7715"/>
                    <a:pt x="25" y="7783"/>
                    <a:pt x="25" y="7870"/>
                  </a:cubicBezTo>
                  <a:cubicBezTo>
                    <a:pt x="0" y="7970"/>
                    <a:pt x="75" y="8070"/>
                    <a:pt x="176" y="8070"/>
                  </a:cubicBezTo>
                  <a:lnTo>
                    <a:pt x="49449" y="15740"/>
                  </a:lnTo>
                  <a:cubicBezTo>
                    <a:pt x="49449" y="15740"/>
                    <a:pt x="49449" y="15740"/>
                    <a:pt x="49450" y="15740"/>
                  </a:cubicBezTo>
                  <a:cubicBezTo>
                    <a:pt x="49628" y="15740"/>
                    <a:pt x="82557" y="7770"/>
                    <a:pt x="82557" y="7770"/>
                  </a:cubicBezTo>
                  <a:lnTo>
                    <a:pt x="82582" y="7719"/>
                  </a:lnTo>
                  <a:lnTo>
                    <a:pt x="82557" y="7594"/>
                  </a:lnTo>
                  <a:cubicBezTo>
                    <a:pt x="82532" y="7544"/>
                    <a:pt x="82482" y="7519"/>
                    <a:pt x="82432" y="7494"/>
                  </a:cubicBezTo>
                  <a:lnTo>
                    <a:pt x="26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9"/>
            <p:cNvSpPr/>
            <p:nvPr/>
          </p:nvSpPr>
          <p:spPr>
            <a:xfrm>
              <a:off x="3016240" y="1753925"/>
              <a:ext cx="885877" cy="428926"/>
            </a:xfrm>
            <a:custGeom>
              <a:avLst/>
              <a:gdLst/>
              <a:ahLst/>
              <a:cxnLst/>
              <a:rect l="l" t="t" r="r" b="b"/>
              <a:pathLst>
                <a:path w="37996" h="18397" extrusionOk="0">
                  <a:moveTo>
                    <a:pt x="29123" y="1"/>
                  </a:moveTo>
                  <a:lnTo>
                    <a:pt x="0" y="18397"/>
                  </a:lnTo>
                  <a:cubicBezTo>
                    <a:pt x="4511" y="18397"/>
                    <a:pt x="8923" y="17169"/>
                    <a:pt x="13158" y="15590"/>
                  </a:cubicBezTo>
                  <a:cubicBezTo>
                    <a:pt x="14862" y="14938"/>
                    <a:pt x="16517" y="14161"/>
                    <a:pt x="18221" y="13484"/>
                  </a:cubicBezTo>
                  <a:cubicBezTo>
                    <a:pt x="20101" y="12733"/>
                    <a:pt x="22005" y="12106"/>
                    <a:pt x="23910" y="11454"/>
                  </a:cubicBezTo>
                  <a:cubicBezTo>
                    <a:pt x="28472" y="9901"/>
                    <a:pt x="33434" y="8196"/>
                    <a:pt x="37995" y="6642"/>
                  </a:cubicBezTo>
                  <a:lnTo>
                    <a:pt x="291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9"/>
            <p:cNvSpPr/>
            <p:nvPr/>
          </p:nvSpPr>
          <p:spPr>
            <a:xfrm>
              <a:off x="2790671" y="1627723"/>
              <a:ext cx="381014" cy="993965"/>
            </a:xfrm>
            <a:custGeom>
              <a:avLst/>
              <a:gdLst/>
              <a:ahLst/>
              <a:cxnLst/>
              <a:rect l="l" t="t" r="r" b="b"/>
              <a:pathLst>
                <a:path w="16342" h="42632" extrusionOk="0">
                  <a:moveTo>
                    <a:pt x="16166" y="0"/>
                  </a:moveTo>
                  <a:cubicBezTo>
                    <a:pt x="7921" y="14486"/>
                    <a:pt x="9775" y="9950"/>
                    <a:pt x="3084" y="25213"/>
                  </a:cubicBezTo>
                  <a:lnTo>
                    <a:pt x="1" y="42632"/>
                  </a:lnTo>
                  <a:cubicBezTo>
                    <a:pt x="5239" y="34963"/>
                    <a:pt x="10678" y="27444"/>
                    <a:pt x="16342" y="20075"/>
                  </a:cubicBezTo>
                  <a:lnTo>
                    <a:pt x="16342" y="176"/>
                  </a:lnTo>
                  <a:lnTo>
                    <a:pt x="161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9"/>
            <p:cNvSpPr/>
            <p:nvPr/>
          </p:nvSpPr>
          <p:spPr>
            <a:xfrm>
              <a:off x="2815804" y="1591492"/>
              <a:ext cx="351217" cy="563897"/>
            </a:xfrm>
            <a:custGeom>
              <a:avLst/>
              <a:gdLst/>
              <a:ahLst/>
              <a:cxnLst/>
              <a:rect l="l" t="t" r="r" b="b"/>
              <a:pathLst>
                <a:path w="15064" h="24186" extrusionOk="0">
                  <a:moveTo>
                    <a:pt x="10402" y="0"/>
                  </a:moveTo>
                  <a:cubicBezTo>
                    <a:pt x="6818" y="7494"/>
                    <a:pt x="3334" y="15263"/>
                    <a:pt x="1" y="22883"/>
                  </a:cubicBezTo>
                  <a:cubicBezTo>
                    <a:pt x="652" y="23108"/>
                    <a:pt x="2908" y="24086"/>
                    <a:pt x="3434" y="24186"/>
                  </a:cubicBezTo>
                  <a:cubicBezTo>
                    <a:pt x="3585" y="23985"/>
                    <a:pt x="11329" y="8923"/>
                    <a:pt x="15063" y="1529"/>
                  </a:cubicBezTo>
                  <a:cubicBezTo>
                    <a:pt x="13710" y="777"/>
                    <a:pt x="10402" y="0"/>
                    <a:pt x="10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9"/>
            <p:cNvSpPr/>
            <p:nvPr/>
          </p:nvSpPr>
          <p:spPr>
            <a:xfrm>
              <a:off x="2953710" y="1614270"/>
              <a:ext cx="437110" cy="561588"/>
            </a:xfrm>
            <a:custGeom>
              <a:avLst/>
              <a:gdLst/>
              <a:ahLst/>
              <a:cxnLst/>
              <a:rect l="l" t="t" r="r" b="b"/>
              <a:pathLst>
                <a:path w="18748" h="24087" extrusionOk="0">
                  <a:moveTo>
                    <a:pt x="18697" y="1"/>
                  </a:moveTo>
                  <a:cubicBezTo>
                    <a:pt x="12582" y="7620"/>
                    <a:pt x="5815" y="15740"/>
                    <a:pt x="0" y="23610"/>
                  </a:cubicBezTo>
                  <a:lnTo>
                    <a:pt x="3334" y="24086"/>
                  </a:lnTo>
                  <a:cubicBezTo>
                    <a:pt x="3334" y="24086"/>
                    <a:pt x="13434" y="17495"/>
                    <a:pt x="18722" y="14261"/>
                  </a:cubicBezTo>
                  <a:cubicBezTo>
                    <a:pt x="18747" y="9976"/>
                    <a:pt x="18697" y="4286"/>
                    <a:pt x="18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9"/>
            <p:cNvSpPr/>
            <p:nvPr/>
          </p:nvSpPr>
          <p:spPr>
            <a:xfrm>
              <a:off x="2921583" y="1608442"/>
              <a:ext cx="468072" cy="564479"/>
            </a:xfrm>
            <a:custGeom>
              <a:avLst/>
              <a:gdLst/>
              <a:ahLst/>
              <a:cxnLst/>
              <a:rect l="l" t="t" r="r" b="b"/>
              <a:pathLst>
                <a:path w="20076" h="24211" extrusionOk="0">
                  <a:moveTo>
                    <a:pt x="18998" y="0"/>
                  </a:moveTo>
                  <a:lnTo>
                    <a:pt x="0" y="23659"/>
                  </a:lnTo>
                  <a:lnTo>
                    <a:pt x="1128" y="24211"/>
                  </a:lnTo>
                  <a:lnTo>
                    <a:pt x="20075" y="251"/>
                  </a:lnTo>
                  <a:lnTo>
                    <a:pt x="189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9"/>
            <p:cNvSpPr/>
            <p:nvPr/>
          </p:nvSpPr>
          <p:spPr>
            <a:xfrm>
              <a:off x="3117332" y="1881922"/>
              <a:ext cx="808727" cy="1511092"/>
            </a:xfrm>
            <a:custGeom>
              <a:avLst/>
              <a:gdLst/>
              <a:ahLst/>
              <a:cxnLst/>
              <a:rect l="l" t="t" r="r" b="b"/>
              <a:pathLst>
                <a:path w="34687" h="64812" extrusionOk="0">
                  <a:moveTo>
                    <a:pt x="34208" y="0"/>
                  </a:moveTo>
                  <a:cubicBezTo>
                    <a:pt x="34159" y="0"/>
                    <a:pt x="34109" y="8"/>
                    <a:pt x="34060" y="25"/>
                  </a:cubicBezTo>
                  <a:lnTo>
                    <a:pt x="1028" y="11804"/>
                  </a:lnTo>
                  <a:lnTo>
                    <a:pt x="0" y="64060"/>
                  </a:lnTo>
                  <a:lnTo>
                    <a:pt x="1178" y="64812"/>
                  </a:lnTo>
                  <a:lnTo>
                    <a:pt x="34060" y="52506"/>
                  </a:lnTo>
                  <a:cubicBezTo>
                    <a:pt x="34436" y="52356"/>
                    <a:pt x="34687" y="52005"/>
                    <a:pt x="34687" y="51604"/>
                  </a:cubicBezTo>
                  <a:lnTo>
                    <a:pt x="34687" y="476"/>
                  </a:lnTo>
                  <a:cubicBezTo>
                    <a:pt x="34687" y="203"/>
                    <a:pt x="34459" y="0"/>
                    <a:pt x="34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9"/>
            <p:cNvSpPr/>
            <p:nvPr/>
          </p:nvSpPr>
          <p:spPr>
            <a:xfrm>
              <a:off x="3244117" y="2073568"/>
              <a:ext cx="596048" cy="388591"/>
            </a:xfrm>
            <a:custGeom>
              <a:avLst/>
              <a:gdLst/>
              <a:ahLst/>
              <a:cxnLst/>
              <a:rect l="l" t="t" r="r" b="b"/>
              <a:pathLst>
                <a:path w="25565" h="16667" extrusionOk="0">
                  <a:moveTo>
                    <a:pt x="25565" y="0"/>
                  </a:moveTo>
                  <a:lnTo>
                    <a:pt x="1" y="8697"/>
                  </a:lnTo>
                  <a:lnTo>
                    <a:pt x="1" y="16667"/>
                  </a:lnTo>
                  <a:lnTo>
                    <a:pt x="25565" y="7744"/>
                  </a:lnTo>
                  <a:lnTo>
                    <a:pt x="255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9"/>
            <p:cNvSpPr/>
            <p:nvPr/>
          </p:nvSpPr>
          <p:spPr>
            <a:xfrm>
              <a:off x="3244117" y="2303194"/>
              <a:ext cx="596048" cy="244877"/>
            </a:xfrm>
            <a:custGeom>
              <a:avLst/>
              <a:gdLst/>
              <a:ahLst/>
              <a:cxnLst/>
              <a:rect l="l" t="t" r="r" b="b"/>
              <a:pathLst>
                <a:path w="25565" h="10503" extrusionOk="0">
                  <a:moveTo>
                    <a:pt x="25565" y="1"/>
                  </a:moveTo>
                  <a:lnTo>
                    <a:pt x="1" y="8698"/>
                  </a:lnTo>
                  <a:lnTo>
                    <a:pt x="1" y="10502"/>
                  </a:lnTo>
                  <a:lnTo>
                    <a:pt x="25565" y="1605"/>
                  </a:lnTo>
                  <a:lnTo>
                    <a:pt x="25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9"/>
            <p:cNvSpPr/>
            <p:nvPr/>
          </p:nvSpPr>
          <p:spPr>
            <a:xfrm>
              <a:off x="3829616" y="2993422"/>
              <a:ext cx="74235" cy="113847"/>
            </a:xfrm>
            <a:custGeom>
              <a:avLst/>
              <a:gdLst/>
              <a:ahLst/>
              <a:cxnLst/>
              <a:rect l="l" t="t" r="r" b="b"/>
              <a:pathLst>
                <a:path w="3184" h="4883" extrusionOk="0">
                  <a:moveTo>
                    <a:pt x="2987" y="0"/>
                  </a:moveTo>
                  <a:cubicBezTo>
                    <a:pt x="2962" y="0"/>
                    <a:pt x="2935" y="7"/>
                    <a:pt x="2908" y="20"/>
                  </a:cubicBezTo>
                  <a:cubicBezTo>
                    <a:pt x="577" y="872"/>
                    <a:pt x="1" y="3078"/>
                    <a:pt x="201" y="4732"/>
                  </a:cubicBezTo>
                  <a:cubicBezTo>
                    <a:pt x="226" y="4807"/>
                    <a:pt x="301" y="4882"/>
                    <a:pt x="402" y="4882"/>
                  </a:cubicBezTo>
                  <a:lnTo>
                    <a:pt x="427" y="4882"/>
                  </a:lnTo>
                  <a:cubicBezTo>
                    <a:pt x="527" y="4857"/>
                    <a:pt x="577" y="4782"/>
                    <a:pt x="577" y="4682"/>
                  </a:cubicBezTo>
                  <a:cubicBezTo>
                    <a:pt x="377" y="3103"/>
                    <a:pt x="928" y="1123"/>
                    <a:pt x="3033" y="346"/>
                  </a:cubicBezTo>
                  <a:cubicBezTo>
                    <a:pt x="3133" y="321"/>
                    <a:pt x="3184" y="220"/>
                    <a:pt x="3133" y="120"/>
                  </a:cubicBezTo>
                  <a:cubicBezTo>
                    <a:pt x="3115" y="47"/>
                    <a:pt x="3056" y="0"/>
                    <a:pt x="2987" y="0"/>
                  </a:cubicBezTo>
                  <a:close/>
                </a:path>
              </a:pathLst>
            </a:custGeom>
            <a:solidFill>
              <a:srgbClr val="CE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9"/>
            <p:cNvSpPr/>
            <p:nvPr/>
          </p:nvSpPr>
          <p:spPr>
            <a:xfrm>
              <a:off x="3214904" y="2024234"/>
              <a:ext cx="119233" cy="1012337"/>
            </a:xfrm>
            <a:custGeom>
              <a:avLst/>
              <a:gdLst/>
              <a:ahLst/>
              <a:cxnLst/>
              <a:rect l="l" t="t" r="r" b="b"/>
              <a:pathLst>
                <a:path w="5114" h="43420" extrusionOk="0">
                  <a:moveTo>
                    <a:pt x="1911" y="0"/>
                  </a:moveTo>
                  <a:cubicBezTo>
                    <a:pt x="1876" y="0"/>
                    <a:pt x="1841" y="18"/>
                    <a:pt x="1805" y="36"/>
                  </a:cubicBezTo>
                  <a:lnTo>
                    <a:pt x="101" y="1063"/>
                  </a:lnTo>
                  <a:cubicBezTo>
                    <a:pt x="1" y="1139"/>
                    <a:pt x="1" y="1314"/>
                    <a:pt x="126" y="1364"/>
                  </a:cubicBezTo>
                  <a:cubicBezTo>
                    <a:pt x="1103" y="1690"/>
                    <a:pt x="2306" y="2843"/>
                    <a:pt x="2557" y="4497"/>
                  </a:cubicBezTo>
                  <a:cubicBezTo>
                    <a:pt x="2958" y="7229"/>
                    <a:pt x="2808" y="43420"/>
                    <a:pt x="2808" y="43420"/>
                  </a:cubicBezTo>
                  <a:lnTo>
                    <a:pt x="3685" y="41740"/>
                  </a:lnTo>
                  <a:lnTo>
                    <a:pt x="4712" y="42743"/>
                  </a:lnTo>
                  <a:lnTo>
                    <a:pt x="4788" y="5875"/>
                  </a:lnTo>
                  <a:cubicBezTo>
                    <a:pt x="4788" y="5875"/>
                    <a:pt x="5113" y="1339"/>
                    <a:pt x="1955" y="11"/>
                  </a:cubicBezTo>
                  <a:cubicBezTo>
                    <a:pt x="1941" y="3"/>
                    <a:pt x="1926" y="0"/>
                    <a:pt x="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9"/>
            <p:cNvSpPr/>
            <p:nvPr/>
          </p:nvSpPr>
          <p:spPr>
            <a:xfrm>
              <a:off x="2792443" y="1577107"/>
              <a:ext cx="268822" cy="547903"/>
            </a:xfrm>
            <a:custGeom>
              <a:avLst/>
              <a:gdLst/>
              <a:ahLst/>
              <a:cxnLst/>
              <a:rect l="l" t="t" r="r" b="b"/>
              <a:pathLst>
                <a:path w="11530" h="23500" extrusionOk="0">
                  <a:moveTo>
                    <a:pt x="10681" y="0"/>
                  </a:moveTo>
                  <a:cubicBezTo>
                    <a:pt x="10558" y="0"/>
                    <a:pt x="10436" y="72"/>
                    <a:pt x="10376" y="191"/>
                  </a:cubicBezTo>
                  <a:lnTo>
                    <a:pt x="0" y="22547"/>
                  </a:lnTo>
                  <a:lnTo>
                    <a:pt x="1003" y="23500"/>
                  </a:lnTo>
                  <a:lnTo>
                    <a:pt x="11454" y="617"/>
                  </a:lnTo>
                  <a:cubicBezTo>
                    <a:pt x="11529" y="417"/>
                    <a:pt x="11429" y="216"/>
                    <a:pt x="11228" y="141"/>
                  </a:cubicBezTo>
                  <a:cubicBezTo>
                    <a:pt x="11103" y="91"/>
                    <a:pt x="10928" y="41"/>
                    <a:pt x="10777" y="16"/>
                  </a:cubicBezTo>
                  <a:cubicBezTo>
                    <a:pt x="10746" y="5"/>
                    <a:pt x="10713" y="0"/>
                    <a:pt x="10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9"/>
            <p:cNvSpPr/>
            <p:nvPr/>
          </p:nvSpPr>
          <p:spPr>
            <a:xfrm>
              <a:off x="2792443" y="2102781"/>
              <a:ext cx="352383" cy="1296314"/>
            </a:xfrm>
            <a:custGeom>
              <a:avLst/>
              <a:gdLst/>
              <a:ahLst/>
              <a:cxnLst/>
              <a:rect l="l" t="t" r="r" b="b"/>
              <a:pathLst>
                <a:path w="15114" h="55600" extrusionOk="0">
                  <a:moveTo>
                    <a:pt x="0" y="0"/>
                  </a:moveTo>
                  <a:lnTo>
                    <a:pt x="0" y="50427"/>
                  </a:lnTo>
                  <a:cubicBezTo>
                    <a:pt x="0" y="53810"/>
                    <a:pt x="4261" y="55113"/>
                    <a:pt x="6567" y="55314"/>
                  </a:cubicBezTo>
                  <a:cubicBezTo>
                    <a:pt x="8206" y="55473"/>
                    <a:pt x="9947" y="55599"/>
                    <a:pt x="11623" y="55599"/>
                  </a:cubicBezTo>
                  <a:cubicBezTo>
                    <a:pt x="12841" y="55599"/>
                    <a:pt x="14026" y="55533"/>
                    <a:pt x="15113" y="55364"/>
                  </a:cubicBezTo>
                  <a:lnTo>
                    <a:pt x="15113" y="2281"/>
                  </a:lnTo>
                  <a:cubicBezTo>
                    <a:pt x="13550" y="2660"/>
                    <a:pt x="11819" y="2840"/>
                    <a:pt x="10131" y="2840"/>
                  </a:cubicBezTo>
                  <a:cubicBezTo>
                    <a:pt x="9139" y="2840"/>
                    <a:pt x="8162" y="2777"/>
                    <a:pt x="7243" y="2657"/>
                  </a:cubicBezTo>
                  <a:cubicBezTo>
                    <a:pt x="4537" y="2306"/>
                    <a:pt x="1855" y="145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9"/>
            <p:cNvSpPr/>
            <p:nvPr/>
          </p:nvSpPr>
          <p:spPr>
            <a:xfrm>
              <a:off x="3152374" y="3107827"/>
              <a:ext cx="2942166" cy="556296"/>
            </a:xfrm>
            <a:custGeom>
              <a:avLst/>
              <a:gdLst/>
              <a:ahLst/>
              <a:cxnLst/>
              <a:rect l="l" t="t" r="r" b="b"/>
              <a:pathLst>
                <a:path w="126192" h="23860" extrusionOk="0">
                  <a:moveTo>
                    <a:pt x="19926" y="0"/>
                  </a:moveTo>
                  <a:lnTo>
                    <a:pt x="1" y="23860"/>
                  </a:lnTo>
                  <a:lnTo>
                    <a:pt x="1" y="23860"/>
                  </a:lnTo>
                  <a:lnTo>
                    <a:pt x="59124" y="17770"/>
                  </a:lnTo>
                  <a:lnTo>
                    <a:pt x="59124" y="17770"/>
                  </a:lnTo>
                  <a:cubicBezTo>
                    <a:pt x="59124" y="17770"/>
                    <a:pt x="59057" y="21542"/>
                    <a:pt x="62471" y="21542"/>
                  </a:cubicBezTo>
                  <a:cubicBezTo>
                    <a:pt x="62664" y="21542"/>
                    <a:pt x="62868" y="21530"/>
                    <a:pt x="63084" y="21504"/>
                  </a:cubicBezTo>
                  <a:cubicBezTo>
                    <a:pt x="67119" y="21053"/>
                    <a:pt x="67044" y="17770"/>
                    <a:pt x="67044" y="17770"/>
                  </a:cubicBezTo>
                  <a:lnTo>
                    <a:pt x="67044" y="17770"/>
                  </a:lnTo>
                  <a:lnTo>
                    <a:pt x="126192" y="23860"/>
                  </a:lnTo>
                  <a:lnTo>
                    <a:pt x="1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9"/>
            <p:cNvSpPr/>
            <p:nvPr/>
          </p:nvSpPr>
          <p:spPr>
            <a:xfrm>
              <a:off x="3227167" y="3179217"/>
              <a:ext cx="1396009" cy="234246"/>
            </a:xfrm>
            <a:custGeom>
              <a:avLst/>
              <a:gdLst/>
              <a:ahLst/>
              <a:cxnLst/>
              <a:rect l="l" t="t" r="r" b="b"/>
              <a:pathLst>
                <a:path w="59876" h="10047" extrusionOk="0">
                  <a:moveTo>
                    <a:pt x="30427" y="1"/>
                  </a:moveTo>
                  <a:cubicBezTo>
                    <a:pt x="16518" y="1"/>
                    <a:pt x="4136" y="3906"/>
                    <a:pt x="4136" y="3906"/>
                  </a:cubicBezTo>
                  <a:lnTo>
                    <a:pt x="1" y="8868"/>
                  </a:lnTo>
                  <a:cubicBezTo>
                    <a:pt x="11249" y="5952"/>
                    <a:pt x="21246" y="4943"/>
                    <a:pt x="29695" y="4943"/>
                  </a:cubicBezTo>
                  <a:cubicBezTo>
                    <a:pt x="48696" y="4943"/>
                    <a:pt x="59876" y="10046"/>
                    <a:pt x="59876" y="10046"/>
                  </a:cubicBezTo>
                  <a:cubicBezTo>
                    <a:pt x="52306" y="2228"/>
                    <a:pt x="40931" y="1"/>
                    <a:pt x="30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9"/>
            <p:cNvSpPr/>
            <p:nvPr/>
          </p:nvSpPr>
          <p:spPr>
            <a:xfrm>
              <a:off x="3157060" y="3358646"/>
              <a:ext cx="1622141" cy="192698"/>
            </a:xfrm>
            <a:custGeom>
              <a:avLst/>
              <a:gdLst/>
              <a:ahLst/>
              <a:cxnLst/>
              <a:rect l="l" t="t" r="r" b="b"/>
              <a:pathLst>
                <a:path w="69575" h="8265" extrusionOk="0">
                  <a:moveTo>
                    <a:pt x="35201" y="1"/>
                  </a:moveTo>
                  <a:cubicBezTo>
                    <a:pt x="19306" y="1"/>
                    <a:pt x="3008" y="3779"/>
                    <a:pt x="3008" y="3779"/>
                  </a:cubicBezTo>
                  <a:lnTo>
                    <a:pt x="0" y="7739"/>
                  </a:lnTo>
                  <a:lnTo>
                    <a:pt x="3835" y="8265"/>
                  </a:lnTo>
                  <a:cubicBezTo>
                    <a:pt x="3835" y="8265"/>
                    <a:pt x="69575" y="6736"/>
                    <a:pt x="51254" y="1774"/>
                  </a:cubicBezTo>
                  <a:cubicBezTo>
                    <a:pt x="46454" y="478"/>
                    <a:pt x="40853" y="1"/>
                    <a:pt x="35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9"/>
            <p:cNvSpPr/>
            <p:nvPr/>
          </p:nvSpPr>
          <p:spPr>
            <a:xfrm>
              <a:off x="4623129" y="3179217"/>
              <a:ext cx="1396592" cy="234246"/>
            </a:xfrm>
            <a:custGeom>
              <a:avLst/>
              <a:gdLst/>
              <a:ahLst/>
              <a:cxnLst/>
              <a:rect l="l" t="t" r="r" b="b"/>
              <a:pathLst>
                <a:path w="59901" h="10047" extrusionOk="0">
                  <a:moveTo>
                    <a:pt x="29460" y="1"/>
                  </a:moveTo>
                  <a:cubicBezTo>
                    <a:pt x="18958" y="1"/>
                    <a:pt x="7582" y="2228"/>
                    <a:pt x="1" y="10046"/>
                  </a:cubicBezTo>
                  <a:cubicBezTo>
                    <a:pt x="1" y="10046"/>
                    <a:pt x="11192" y="4943"/>
                    <a:pt x="30201" y="4943"/>
                  </a:cubicBezTo>
                  <a:cubicBezTo>
                    <a:pt x="38654" y="4943"/>
                    <a:pt x="48653" y="5952"/>
                    <a:pt x="59901" y="8868"/>
                  </a:cubicBezTo>
                  <a:lnTo>
                    <a:pt x="55741" y="3906"/>
                  </a:lnTo>
                  <a:cubicBezTo>
                    <a:pt x="55741" y="3906"/>
                    <a:pt x="43367" y="1"/>
                    <a:pt x="29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9"/>
            <p:cNvSpPr/>
            <p:nvPr/>
          </p:nvSpPr>
          <p:spPr>
            <a:xfrm>
              <a:off x="4467714" y="3358646"/>
              <a:ext cx="1622141" cy="192698"/>
            </a:xfrm>
            <a:custGeom>
              <a:avLst/>
              <a:gdLst/>
              <a:ahLst/>
              <a:cxnLst/>
              <a:rect l="l" t="t" r="r" b="b"/>
              <a:pathLst>
                <a:path w="69575" h="8265" extrusionOk="0">
                  <a:moveTo>
                    <a:pt x="34353" y="1"/>
                  </a:moveTo>
                  <a:cubicBezTo>
                    <a:pt x="28698" y="1"/>
                    <a:pt x="23095" y="478"/>
                    <a:pt x="18296" y="1774"/>
                  </a:cubicBezTo>
                  <a:cubicBezTo>
                    <a:pt x="0" y="6736"/>
                    <a:pt x="65715" y="8265"/>
                    <a:pt x="65715" y="8265"/>
                  </a:cubicBezTo>
                  <a:lnTo>
                    <a:pt x="69574" y="7739"/>
                  </a:lnTo>
                  <a:lnTo>
                    <a:pt x="66567" y="3779"/>
                  </a:lnTo>
                  <a:cubicBezTo>
                    <a:pt x="66567" y="3779"/>
                    <a:pt x="50255" y="1"/>
                    <a:pt x="34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9"/>
            <p:cNvSpPr/>
            <p:nvPr/>
          </p:nvSpPr>
          <p:spPr>
            <a:xfrm>
              <a:off x="4623129" y="3270097"/>
              <a:ext cx="1480736" cy="353712"/>
            </a:xfrm>
            <a:custGeom>
              <a:avLst/>
              <a:gdLst/>
              <a:ahLst/>
              <a:cxnLst/>
              <a:rect l="l" t="t" r="r" b="b"/>
              <a:pathLst>
                <a:path w="63510" h="15171" extrusionOk="0">
                  <a:moveTo>
                    <a:pt x="26082" y="0"/>
                  </a:moveTo>
                  <a:cubicBezTo>
                    <a:pt x="16651" y="0"/>
                    <a:pt x="7066" y="1500"/>
                    <a:pt x="1" y="6148"/>
                  </a:cubicBezTo>
                  <a:lnTo>
                    <a:pt x="3760" y="9732"/>
                  </a:lnTo>
                  <a:lnTo>
                    <a:pt x="63510" y="15171"/>
                  </a:lnTo>
                  <a:cubicBezTo>
                    <a:pt x="63510" y="15171"/>
                    <a:pt x="63485" y="13642"/>
                    <a:pt x="62908" y="11537"/>
                  </a:cubicBezTo>
                  <a:cubicBezTo>
                    <a:pt x="49099" y="7602"/>
                    <a:pt x="21981" y="4970"/>
                    <a:pt x="21981" y="4970"/>
                  </a:cubicBezTo>
                  <a:cubicBezTo>
                    <a:pt x="23079" y="4933"/>
                    <a:pt x="24179" y="4916"/>
                    <a:pt x="25279" y="4916"/>
                  </a:cubicBezTo>
                  <a:cubicBezTo>
                    <a:pt x="40634" y="4916"/>
                    <a:pt x="55927" y="8320"/>
                    <a:pt x="62382" y="9958"/>
                  </a:cubicBezTo>
                  <a:cubicBezTo>
                    <a:pt x="61931" y="8729"/>
                    <a:pt x="60803" y="6248"/>
                    <a:pt x="59901" y="4970"/>
                  </a:cubicBezTo>
                  <a:cubicBezTo>
                    <a:pt x="59901" y="4970"/>
                    <a:pt x="43248" y="0"/>
                    <a:pt x="260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9"/>
            <p:cNvSpPr/>
            <p:nvPr/>
          </p:nvSpPr>
          <p:spPr>
            <a:xfrm>
              <a:off x="4623129" y="3163456"/>
              <a:ext cx="1356863" cy="250007"/>
            </a:xfrm>
            <a:custGeom>
              <a:avLst/>
              <a:gdLst/>
              <a:ahLst/>
              <a:cxnLst/>
              <a:rect l="l" t="t" r="r" b="b"/>
              <a:pathLst>
                <a:path w="58197" h="10723" extrusionOk="0">
                  <a:moveTo>
                    <a:pt x="29555" y="0"/>
                  </a:moveTo>
                  <a:cubicBezTo>
                    <a:pt x="6488" y="0"/>
                    <a:pt x="1" y="10722"/>
                    <a:pt x="1" y="10722"/>
                  </a:cubicBezTo>
                  <a:cubicBezTo>
                    <a:pt x="7578" y="3774"/>
                    <a:pt x="18161" y="1662"/>
                    <a:pt x="28228" y="1662"/>
                  </a:cubicBezTo>
                  <a:cubicBezTo>
                    <a:pt x="43833" y="1662"/>
                    <a:pt x="58197" y="6737"/>
                    <a:pt x="58197" y="6737"/>
                  </a:cubicBezTo>
                  <a:lnTo>
                    <a:pt x="58197" y="4281"/>
                  </a:lnTo>
                  <a:cubicBezTo>
                    <a:pt x="46599" y="1170"/>
                    <a:pt x="37172" y="0"/>
                    <a:pt x="29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9"/>
            <p:cNvSpPr/>
            <p:nvPr/>
          </p:nvSpPr>
          <p:spPr>
            <a:xfrm>
              <a:off x="3142442" y="3270097"/>
              <a:ext cx="1480736" cy="353712"/>
            </a:xfrm>
            <a:custGeom>
              <a:avLst/>
              <a:gdLst/>
              <a:ahLst/>
              <a:cxnLst/>
              <a:rect l="l" t="t" r="r" b="b"/>
              <a:pathLst>
                <a:path w="63510" h="15171" extrusionOk="0">
                  <a:moveTo>
                    <a:pt x="37436" y="0"/>
                  </a:moveTo>
                  <a:cubicBezTo>
                    <a:pt x="20277" y="0"/>
                    <a:pt x="3635" y="4970"/>
                    <a:pt x="3635" y="4970"/>
                  </a:cubicBezTo>
                  <a:cubicBezTo>
                    <a:pt x="2708" y="6248"/>
                    <a:pt x="1605" y="8729"/>
                    <a:pt x="1129" y="9958"/>
                  </a:cubicBezTo>
                  <a:cubicBezTo>
                    <a:pt x="7583" y="8320"/>
                    <a:pt x="22877" y="4916"/>
                    <a:pt x="38231" y="4916"/>
                  </a:cubicBezTo>
                  <a:cubicBezTo>
                    <a:pt x="39332" y="4916"/>
                    <a:pt x="40432" y="4933"/>
                    <a:pt x="41530" y="4970"/>
                  </a:cubicBezTo>
                  <a:cubicBezTo>
                    <a:pt x="41530" y="4970"/>
                    <a:pt x="14412" y="7602"/>
                    <a:pt x="627" y="11537"/>
                  </a:cubicBezTo>
                  <a:cubicBezTo>
                    <a:pt x="51" y="13642"/>
                    <a:pt x="1" y="15171"/>
                    <a:pt x="1" y="15171"/>
                  </a:cubicBezTo>
                  <a:lnTo>
                    <a:pt x="59776" y="9732"/>
                  </a:lnTo>
                  <a:lnTo>
                    <a:pt x="63510" y="6148"/>
                  </a:lnTo>
                  <a:cubicBezTo>
                    <a:pt x="56445" y="1500"/>
                    <a:pt x="46862" y="0"/>
                    <a:pt x="37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9"/>
            <p:cNvSpPr/>
            <p:nvPr/>
          </p:nvSpPr>
          <p:spPr>
            <a:xfrm>
              <a:off x="3266336" y="3163456"/>
              <a:ext cx="1356840" cy="250007"/>
            </a:xfrm>
            <a:custGeom>
              <a:avLst/>
              <a:gdLst/>
              <a:ahLst/>
              <a:cxnLst/>
              <a:rect l="l" t="t" r="r" b="b"/>
              <a:pathLst>
                <a:path w="58196" h="10723" extrusionOk="0">
                  <a:moveTo>
                    <a:pt x="28642" y="0"/>
                  </a:moveTo>
                  <a:cubicBezTo>
                    <a:pt x="21024" y="0"/>
                    <a:pt x="11598" y="1170"/>
                    <a:pt x="0" y="4281"/>
                  </a:cubicBezTo>
                  <a:lnTo>
                    <a:pt x="0" y="6737"/>
                  </a:lnTo>
                  <a:cubicBezTo>
                    <a:pt x="0" y="6737"/>
                    <a:pt x="14364" y="1662"/>
                    <a:pt x="29969" y="1662"/>
                  </a:cubicBezTo>
                  <a:cubicBezTo>
                    <a:pt x="40036" y="1662"/>
                    <a:pt x="50619" y="3774"/>
                    <a:pt x="58196" y="10722"/>
                  </a:cubicBezTo>
                  <a:cubicBezTo>
                    <a:pt x="58196" y="10722"/>
                    <a:pt x="51709" y="0"/>
                    <a:pt x="28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9"/>
            <p:cNvSpPr/>
            <p:nvPr/>
          </p:nvSpPr>
          <p:spPr>
            <a:xfrm>
              <a:off x="3266336" y="2663521"/>
              <a:ext cx="2713679" cy="749950"/>
            </a:xfrm>
            <a:custGeom>
              <a:avLst/>
              <a:gdLst/>
              <a:ahLst/>
              <a:cxnLst/>
              <a:rect l="l" t="t" r="r" b="b"/>
              <a:pathLst>
                <a:path w="116392" h="32166" extrusionOk="0">
                  <a:moveTo>
                    <a:pt x="38985" y="0"/>
                  </a:moveTo>
                  <a:cubicBezTo>
                    <a:pt x="26331" y="0"/>
                    <a:pt x="15564" y="5473"/>
                    <a:pt x="15564" y="5473"/>
                  </a:cubicBezTo>
                  <a:lnTo>
                    <a:pt x="0" y="25724"/>
                  </a:lnTo>
                  <a:lnTo>
                    <a:pt x="0" y="25724"/>
                  </a:lnTo>
                  <a:cubicBezTo>
                    <a:pt x="11598" y="22613"/>
                    <a:pt x="21024" y="21443"/>
                    <a:pt x="28642" y="21443"/>
                  </a:cubicBezTo>
                  <a:cubicBezTo>
                    <a:pt x="51709" y="21443"/>
                    <a:pt x="58196" y="32165"/>
                    <a:pt x="58196" y="32165"/>
                  </a:cubicBezTo>
                  <a:cubicBezTo>
                    <a:pt x="58196" y="32165"/>
                    <a:pt x="64683" y="21443"/>
                    <a:pt x="87750" y="21443"/>
                  </a:cubicBezTo>
                  <a:cubicBezTo>
                    <a:pt x="95367" y="21443"/>
                    <a:pt x="104794" y="22613"/>
                    <a:pt x="116392" y="25724"/>
                  </a:cubicBezTo>
                  <a:lnTo>
                    <a:pt x="116392" y="25724"/>
                  </a:lnTo>
                  <a:lnTo>
                    <a:pt x="100828" y="5473"/>
                  </a:lnTo>
                  <a:cubicBezTo>
                    <a:pt x="100828" y="5473"/>
                    <a:pt x="90060" y="0"/>
                    <a:pt x="77406" y="0"/>
                  </a:cubicBezTo>
                  <a:cubicBezTo>
                    <a:pt x="71105" y="0"/>
                    <a:pt x="64336" y="1357"/>
                    <a:pt x="58196" y="5423"/>
                  </a:cubicBezTo>
                  <a:cubicBezTo>
                    <a:pt x="52056" y="1357"/>
                    <a:pt x="45287" y="0"/>
                    <a:pt x="389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9"/>
            <p:cNvSpPr/>
            <p:nvPr/>
          </p:nvSpPr>
          <p:spPr>
            <a:xfrm>
              <a:off x="4490492" y="3413435"/>
              <a:ext cx="260056" cy="172974"/>
            </a:xfrm>
            <a:custGeom>
              <a:avLst/>
              <a:gdLst/>
              <a:ahLst/>
              <a:cxnLst/>
              <a:rect l="l" t="t" r="r" b="b"/>
              <a:pathLst>
                <a:path w="11154" h="7419" extrusionOk="0">
                  <a:moveTo>
                    <a:pt x="5690" y="0"/>
                  </a:moveTo>
                  <a:lnTo>
                    <a:pt x="1" y="5464"/>
                  </a:lnTo>
                  <a:lnTo>
                    <a:pt x="1605" y="7419"/>
                  </a:lnTo>
                  <a:lnTo>
                    <a:pt x="5690" y="3133"/>
                  </a:lnTo>
                  <a:lnTo>
                    <a:pt x="9449" y="6792"/>
                  </a:lnTo>
                  <a:lnTo>
                    <a:pt x="11154" y="5188"/>
                  </a:lnTo>
                  <a:lnTo>
                    <a:pt x="5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9"/>
            <p:cNvSpPr/>
            <p:nvPr/>
          </p:nvSpPr>
          <p:spPr>
            <a:xfrm>
              <a:off x="3266336" y="3309335"/>
              <a:ext cx="1269782" cy="104125"/>
            </a:xfrm>
            <a:custGeom>
              <a:avLst/>
              <a:gdLst/>
              <a:ahLst/>
              <a:cxnLst/>
              <a:rect l="l" t="t" r="r" b="b"/>
              <a:pathLst>
                <a:path w="54462" h="4466" extrusionOk="0">
                  <a:moveTo>
                    <a:pt x="32373" y="1"/>
                  </a:moveTo>
                  <a:cubicBezTo>
                    <a:pt x="30718" y="1"/>
                    <a:pt x="29040" y="44"/>
                    <a:pt x="27369" y="129"/>
                  </a:cubicBezTo>
                  <a:cubicBezTo>
                    <a:pt x="23885" y="330"/>
                    <a:pt x="20451" y="681"/>
                    <a:pt x="17218" y="1132"/>
                  </a:cubicBezTo>
                  <a:cubicBezTo>
                    <a:pt x="13985" y="1558"/>
                    <a:pt x="11003" y="2109"/>
                    <a:pt x="8446" y="2585"/>
                  </a:cubicBezTo>
                  <a:cubicBezTo>
                    <a:pt x="5915" y="3087"/>
                    <a:pt x="3785" y="3563"/>
                    <a:pt x="2306" y="3914"/>
                  </a:cubicBezTo>
                  <a:cubicBezTo>
                    <a:pt x="827" y="4265"/>
                    <a:pt x="0" y="4465"/>
                    <a:pt x="0" y="4465"/>
                  </a:cubicBezTo>
                  <a:cubicBezTo>
                    <a:pt x="0" y="4465"/>
                    <a:pt x="852" y="4290"/>
                    <a:pt x="2331" y="3989"/>
                  </a:cubicBezTo>
                  <a:cubicBezTo>
                    <a:pt x="3083" y="3864"/>
                    <a:pt x="3985" y="3688"/>
                    <a:pt x="5013" y="3488"/>
                  </a:cubicBezTo>
                  <a:cubicBezTo>
                    <a:pt x="6065" y="3287"/>
                    <a:pt x="7218" y="3062"/>
                    <a:pt x="8496" y="2836"/>
                  </a:cubicBezTo>
                  <a:cubicBezTo>
                    <a:pt x="9775" y="2610"/>
                    <a:pt x="11178" y="2385"/>
                    <a:pt x="12632" y="2159"/>
                  </a:cubicBezTo>
                  <a:cubicBezTo>
                    <a:pt x="14110" y="1934"/>
                    <a:pt x="15664" y="1733"/>
                    <a:pt x="17268" y="1508"/>
                  </a:cubicBezTo>
                  <a:cubicBezTo>
                    <a:pt x="20501" y="1107"/>
                    <a:pt x="23935" y="756"/>
                    <a:pt x="27394" y="605"/>
                  </a:cubicBezTo>
                  <a:cubicBezTo>
                    <a:pt x="29282" y="495"/>
                    <a:pt x="31185" y="438"/>
                    <a:pt x="33053" y="438"/>
                  </a:cubicBezTo>
                  <a:cubicBezTo>
                    <a:pt x="34582" y="438"/>
                    <a:pt x="36089" y="476"/>
                    <a:pt x="37544" y="555"/>
                  </a:cubicBezTo>
                  <a:cubicBezTo>
                    <a:pt x="39148" y="655"/>
                    <a:pt x="40702" y="781"/>
                    <a:pt x="42181" y="956"/>
                  </a:cubicBezTo>
                  <a:cubicBezTo>
                    <a:pt x="43659" y="1157"/>
                    <a:pt x="45038" y="1382"/>
                    <a:pt x="46316" y="1658"/>
                  </a:cubicBezTo>
                  <a:cubicBezTo>
                    <a:pt x="46943" y="1783"/>
                    <a:pt x="47544" y="1959"/>
                    <a:pt x="48121" y="2084"/>
                  </a:cubicBezTo>
                  <a:cubicBezTo>
                    <a:pt x="48672" y="2260"/>
                    <a:pt x="49223" y="2385"/>
                    <a:pt x="49725" y="2560"/>
                  </a:cubicBezTo>
                  <a:cubicBezTo>
                    <a:pt x="50727" y="2861"/>
                    <a:pt x="51604" y="3187"/>
                    <a:pt x="52306" y="3488"/>
                  </a:cubicBezTo>
                  <a:cubicBezTo>
                    <a:pt x="52632" y="3638"/>
                    <a:pt x="52958" y="3763"/>
                    <a:pt x="53233" y="3864"/>
                  </a:cubicBezTo>
                  <a:cubicBezTo>
                    <a:pt x="53484" y="3989"/>
                    <a:pt x="53710" y="4114"/>
                    <a:pt x="53885" y="4189"/>
                  </a:cubicBezTo>
                  <a:cubicBezTo>
                    <a:pt x="54261" y="4365"/>
                    <a:pt x="54462" y="4465"/>
                    <a:pt x="54462" y="4465"/>
                  </a:cubicBezTo>
                  <a:cubicBezTo>
                    <a:pt x="54462" y="4465"/>
                    <a:pt x="54261" y="4365"/>
                    <a:pt x="53910" y="4164"/>
                  </a:cubicBezTo>
                  <a:cubicBezTo>
                    <a:pt x="53735" y="4089"/>
                    <a:pt x="53509" y="3964"/>
                    <a:pt x="53259" y="3813"/>
                  </a:cubicBezTo>
                  <a:cubicBezTo>
                    <a:pt x="52983" y="3688"/>
                    <a:pt x="52682" y="3563"/>
                    <a:pt x="52331" y="3387"/>
                  </a:cubicBezTo>
                  <a:cubicBezTo>
                    <a:pt x="51629" y="3087"/>
                    <a:pt x="50777" y="2736"/>
                    <a:pt x="49775" y="2385"/>
                  </a:cubicBezTo>
                  <a:cubicBezTo>
                    <a:pt x="49274" y="2209"/>
                    <a:pt x="48747" y="2059"/>
                    <a:pt x="48171" y="1884"/>
                  </a:cubicBezTo>
                  <a:cubicBezTo>
                    <a:pt x="47594" y="1733"/>
                    <a:pt x="46993" y="1558"/>
                    <a:pt x="46366" y="1407"/>
                  </a:cubicBezTo>
                  <a:cubicBezTo>
                    <a:pt x="45088" y="1107"/>
                    <a:pt x="43710" y="856"/>
                    <a:pt x="42231" y="630"/>
                  </a:cubicBezTo>
                  <a:cubicBezTo>
                    <a:pt x="40752" y="430"/>
                    <a:pt x="39173" y="254"/>
                    <a:pt x="37569" y="154"/>
                  </a:cubicBezTo>
                  <a:cubicBezTo>
                    <a:pt x="35886" y="51"/>
                    <a:pt x="34142" y="1"/>
                    <a:pt x="32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9"/>
            <p:cNvSpPr/>
            <p:nvPr/>
          </p:nvSpPr>
          <p:spPr>
            <a:xfrm>
              <a:off x="3468496" y="3347315"/>
              <a:ext cx="790635" cy="66145"/>
            </a:xfrm>
            <a:custGeom>
              <a:avLst/>
              <a:gdLst/>
              <a:ahLst/>
              <a:cxnLst/>
              <a:rect l="l" t="t" r="r" b="b"/>
              <a:pathLst>
                <a:path w="33911" h="2837" extrusionOk="0">
                  <a:moveTo>
                    <a:pt x="24840" y="0"/>
                  </a:moveTo>
                  <a:cubicBezTo>
                    <a:pt x="24283" y="0"/>
                    <a:pt x="23713" y="15"/>
                    <a:pt x="23134" y="29"/>
                  </a:cubicBezTo>
                  <a:cubicBezTo>
                    <a:pt x="22156" y="54"/>
                    <a:pt x="21104" y="54"/>
                    <a:pt x="20051" y="129"/>
                  </a:cubicBezTo>
                  <a:cubicBezTo>
                    <a:pt x="18998" y="179"/>
                    <a:pt x="17946" y="255"/>
                    <a:pt x="16868" y="305"/>
                  </a:cubicBezTo>
                  <a:cubicBezTo>
                    <a:pt x="15815" y="355"/>
                    <a:pt x="14738" y="480"/>
                    <a:pt x="13710" y="605"/>
                  </a:cubicBezTo>
                  <a:cubicBezTo>
                    <a:pt x="12658" y="706"/>
                    <a:pt x="11630" y="806"/>
                    <a:pt x="10627" y="931"/>
                  </a:cubicBezTo>
                  <a:cubicBezTo>
                    <a:pt x="9650" y="1082"/>
                    <a:pt x="8698" y="1207"/>
                    <a:pt x="7770" y="1357"/>
                  </a:cubicBezTo>
                  <a:cubicBezTo>
                    <a:pt x="6868" y="1483"/>
                    <a:pt x="6016" y="1608"/>
                    <a:pt x="5239" y="1758"/>
                  </a:cubicBezTo>
                  <a:cubicBezTo>
                    <a:pt x="3660" y="2059"/>
                    <a:pt x="2357" y="2335"/>
                    <a:pt x="1429" y="2535"/>
                  </a:cubicBezTo>
                  <a:cubicBezTo>
                    <a:pt x="527" y="2736"/>
                    <a:pt x="1" y="2836"/>
                    <a:pt x="1" y="2836"/>
                  </a:cubicBezTo>
                  <a:cubicBezTo>
                    <a:pt x="1" y="2836"/>
                    <a:pt x="527" y="2761"/>
                    <a:pt x="1454" y="2610"/>
                  </a:cubicBezTo>
                  <a:cubicBezTo>
                    <a:pt x="2382" y="2460"/>
                    <a:pt x="3685" y="2285"/>
                    <a:pt x="5264" y="2009"/>
                  </a:cubicBezTo>
                  <a:cubicBezTo>
                    <a:pt x="6843" y="1808"/>
                    <a:pt x="8698" y="1558"/>
                    <a:pt x="10678" y="1307"/>
                  </a:cubicBezTo>
                  <a:cubicBezTo>
                    <a:pt x="11680" y="1232"/>
                    <a:pt x="12708" y="1132"/>
                    <a:pt x="13735" y="1032"/>
                  </a:cubicBezTo>
                  <a:cubicBezTo>
                    <a:pt x="14788" y="931"/>
                    <a:pt x="15840" y="806"/>
                    <a:pt x="16918" y="756"/>
                  </a:cubicBezTo>
                  <a:cubicBezTo>
                    <a:pt x="17971" y="681"/>
                    <a:pt x="19023" y="631"/>
                    <a:pt x="20076" y="555"/>
                  </a:cubicBezTo>
                  <a:cubicBezTo>
                    <a:pt x="21129" y="480"/>
                    <a:pt x="22156" y="480"/>
                    <a:pt x="23159" y="430"/>
                  </a:cubicBezTo>
                  <a:cubicBezTo>
                    <a:pt x="24161" y="405"/>
                    <a:pt x="25114" y="355"/>
                    <a:pt x="26041" y="355"/>
                  </a:cubicBezTo>
                  <a:lnTo>
                    <a:pt x="28597" y="355"/>
                  </a:lnTo>
                  <a:cubicBezTo>
                    <a:pt x="29399" y="380"/>
                    <a:pt x="30126" y="405"/>
                    <a:pt x="30778" y="430"/>
                  </a:cubicBezTo>
                  <a:cubicBezTo>
                    <a:pt x="31104" y="455"/>
                    <a:pt x="31404" y="455"/>
                    <a:pt x="31680" y="480"/>
                  </a:cubicBezTo>
                  <a:cubicBezTo>
                    <a:pt x="31981" y="505"/>
                    <a:pt x="32232" y="530"/>
                    <a:pt x="32457" y="555"/>
                  </a:cubicBezTo>
                  <a:cubicBezTo>
                    <a:pt x="33384" y="656"/>
                    <a:pt x="33911" y="706"/>
                    <a:pt x="33911" y="706"/>
                  </a:cubicBezTo>
                  <a:cubicBezTo>
                    <a:pt x="33911" y="706"/>
                    <a:pt x="33384" y="631"/>
                    <a:pt x="32482" y="480"/>
                  </a:cubicBezTo>
                  <a:cubicBezTo>
                    <a:pt x="32232" y="430"/>
                    <a:pt x="31981" y="380"/>
                    <a:pt x="31705" y="355"/>
                  </a:cubicBezTo>
                  <a:cubicBezTo>
                    <a:pt x="31430" y="330"/>
                    <a:pt x="31129" y="305"/>
                    <a:pt x="30803" y="280"/>
                  </a:cubicBezTo>
                  <a:cubicBezTo>
                    <a:pt x="30151" y="230"/>
                    <a:pt x="29425" y="154"/>
                    <a:pt x="28623" y="104"/>
                  </a:cubicBezTo>
                  <a:cubicBezTo>
                    <a:pt x="27820" y="79"/>
                    <a:pt x="26943" y="54"/>
                    <a:pt x="26041" y="29"/>
                  </a:cubicBezTo>
                  <a:cubicBezTo>
                    <a:pt x="25649" y="8"/>
                    <a:pt x="25248" y="0"/>
                    <a:pt x="24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9"/>
            <p:cNvSpPr/>
            <p:nvPr/>
          </p:nvSpPr>
          <p:spPr>
            <a:xfrm>
              <a:off x="3277433" y="3431107"/>
              <a:ext cx="1228887" cy="116738"/>
            </a:xfrm>
            <a:custGeom>
              <a:avLst/>
              <a:gdLst/>
              <a:ahLst/>
              <a:cxnLst/>
              <a:rect l="l" t="t" r="r" b="b"/>
              <a:pathLst>
                <a:path w="52708" h="5007" extrusionOk="0">
                  <a:moveTo>
                    <a:pt x="37115" y="0"/>
                  </a:moveTo>
                  <a:cubicBezTo>
                    <a:pt x="36736" y="0"/>
                    <a:pt x="36354" y="6"/>
                    <a:pt x="35965" y="19"/>
                  </a:cubicBezTo>
                  <a:cubicBezTo>
                    <a:pt x="35188" y="44"/>
                    <a:pt x="34386" y="44"/>
                    <a:pt x="33584" y="69"/>
                  </a:cubicBezTo>
                  <a:cubicBezTo>
                    <a:pt x="33183" y="94"/>
                    <a:pt x="32782" y="94"/>
                    <a:pt x="32381" y="119"/>
                  </a:cubicBezTo>
                  <a:cubicBezTo>
                    <a:pt x="31955" y="144"/>
                    <a:pt x="31554" y="169"/>
                    <a:pt x="31153" y="194"/>
                  </a:cubicBezTo>
                  <a:cubicBezTo>
                    <a:pt x="29524" y="295"/>
                    <a:pt x="27845" y="370"/>
                    <a:pt x="26191" y="545"/>
                  </a:cubicBezTo>
                  <a:cubicBezTo>
                    <a:pt x="25364" y="620"/>
                    <a:pt x="24537" y="696"/>
                    <a:pt x="23710" y="771"/>
                  </a:cubicBezTo>
                  <a:cubicBezTo>
                    <a:pt x="22883" y="846"/>
                    <a:pt x="22081" y="971"/>
                    <a:pt x="21254" y="1072"/>
                  </a:cubicBezTo>
                  <a:cubicBezTo>
                    <a:pt x="19624" y="1272"/>
                    <a:pt x="18045" y="1473"/>
                    <a:pt x="16492" y="1723"/>
                  </a:cubicBezTo>
                  <a:cubicBezTo>
                    <a:pt x="14963" y="1974"/>
                    <a:pt x="13459" y="2199"/>
                    <a:pt x="12055" y="2450"/>
                  </a:cubicBezTo>
                  <a:cubicBezTo>
                    <a:pt x="10652" y="2701"/>
                    <a:pt x="9324" y="2976"/>
                    <a:pt x="8096" y="3202"/>
                  </a:cubicBezTo>
                  <a:cubicBezTo>
                    <a:pt x="7494" y="3327"/>
                    <a:pt x="6893" y="3428"/>
                    <a:pt x="6341" y="3553"/>
                  </a:cubicBezTo>
                  <a:cubicBezTo>
                    <a:pt x="5790" y="3678"/>
                    <a:pt x="5263" y="3778"/>
                    <a:pt x="4762" y="3904"/>
                  </a:cubicBezTo>
                  <a:cubicBezTo>
                    <a:pt x="3785" y="4129"/>
                    <a:pt x="2933" y="4330"/>
                    <a:pt x="2206" y="4480"/>
                  </a:cubicBezTo>
                  <a:cubicBezTo>
                    <a:pt x="802" y="4806"/>
                    <a:pt x="0" y="5006"/>
                    <a:pt x="0" y="5006"/>
                  </a:cubicBezTo>
                  <a:cubicBezTo>
                    <a:pt x="0" y="5006"/>
                    <a:pt x="802" y="4856"/>
                    <a:pt x="2231" y="4580"/>
                  </a:cubicBezTo>
                  <a:cubicBezTo>
                    <a:pt x="2958" y="4430"/>
                    <a:pt x="3810" y="4255"/>
                    <a:pt x="4812" y="4079"/>
                  </a:cubicBezTo>
                  <a:cubicBezTo>
                    <a:pt x="5314" y="3979"/>
                    <a:pt x="5840" y="3879"/>
                    <a:pt x="6391" y="3753"/>
                  </a:cubicBezTo>
                  <a:cubicBezTo>
                    <a:pt x="6943" y="3653"/>
                    <a:pt x="7544" y="3553"/>
                    <a:pt x="8146" y="3453"/>
                  </a:cubicBezTo>
                  <a:cubicBezTo>
                    <a:pt x="9374" y="3252"/>
                    <a:pt x="10702" y="3027"/>
                    <a:pt x="12106" y="2776"/>
                  </a:cubicBezTo>
                  <a:cubicBezTo>
                    <a:pt x="13534" y="2550"/>
                    <a:pt x="15013" y="2350"/>
                    <a:pt x="16567" y="2124"/>
                  </a:cubicBezTo>
                  <a:cubicBezTo>
                    <a:pt x="18096" y="1874"/>
                    <a:pt x="19700" y="1698"/>
                    <a:pt x="21304" y="1498"/>
                  </a:cubicBezTo>
                  <a:cubicBezTo>
                    <a:pt x="22131" y="1397"/>
                    <a:pt x="22933" y="1297"/>
                    <a:pt x="23760" y="1222"/>
                  </a:cubicBezTo>
                  <a:cubicBezTo>
                    <a:pt x="24587" y="1147"/>
                    <a:pt x="25414" y="1072"/>
                    <a:pt x="26241" y="996"/>
                  </a:cubicBezTo>
                  <a:cubicBezTo>
                    <a:pt x="27895" y="821"/>
                    <a:pt x="29549" y="721"/>
                    <a:pt x="31178" y="620"/>
                  </a:cubicBezTo>
                  <a:cubicBezTo>
                    <a:pt x="31579" y="595"/>
                    <a:pt x="31980" y="570"/>
                    <a:pt x="32381" y="545"/>
                  </a:cubicBezTo>
                  <a:cubicBezTo>
                    <a:pt x="32807" y="520"/>
                    <a:pt x="33208" y="495"/>
                    <a:pt x="33609" y="495"/>
                  </a:cubicBezTo>
                  <a:cubicBezTo>
                    <a:pt x="34386" y="470"/>
                    <a:pt x="35188" y="445"/>
                    <a:pt x="35965" y="420"/>
                  </a:cubicBezTo>
                  <a:cubicBezTo>
                    <a:pt x="36742" y="395"/>
                    <a:pt x="37494" y="395"/>
                    <a:pt x="38246" y="395"/>
                  </a:cubicBezTo>
                  <a:cubicBezTo>
                    <a:pt x="38747" y="395"/>
                    <a:pt x="39237" y="373"/>
                    <a:pt x="39724" y="373"/>
                  </a:cubicBezTo>
                  <a:cubicBezTo>
                    <a:pt x="39967" y="373"/>
                    <a:pt x="40209" y="378"/>
                    <a:pt x="40452" y="395"/>
                  </a:cubicBezTo>
                  <a:cubicBezTo>
                    <a:pt x="41153" y="395"/>
                    <a:pt x="41855" y="420"/>
                    <a:pt x="42532" y="420"/>
                  </a:cubicBezTo>
                  <a:cubicBezTo>
                    <a:pt x="43183" y="445"/>
                    <a:pt x="43835" y="495"/>
                    <a:pt x="44462" y="520"/>
                  </a:cubicBezTo>
                  <a:cubicBezTo>
                    <a:pt x="45088" y="545"/>
                    <a:pt x="45690" y="570"/>
                    <a:pt x="46241" y="620"/>
                  </a:cubicBezTo>
                  <a:cubicBezTo>
                    <a:pt x="46818" y="671"/>
                    <a:pt x="47344" y="721"/>
                    <a:pt x="47845" y="771"/>
                  </a:cubicBezTo>
                  <a:cubicBezTo>
                    <a:pt x="48848" y="871"/>
                    <a:pt x="49725" y="971"/>
                    <a:pt x="50452" y="1072"/>
                  </a:cubicBezTo>
                  <a:cubicBezTo>
                    <a:pt x="51178" y="1172"/>
                    <a:pt x="51730" y="1272"/>
                    <a:pt x="52106" y="1347"/>
                  </a:cubicBezTo>
                  <a:cubicBezTo>
                    <a:pt x="52507" y="1422"/>
                    <a:pt x="52707" y="1473"/>
                    <a:pt x="52707" y="1473"/>
                  </a:cubicBezTo>
                  <a:cubicBezTo>
                    <a:pt x="52707" y="1473"/>
                    <a:pt x="52507" y="1422"/>
                    <a:pt x="52131" y="1322"/>
                  </a:cubicBezTo>
                  <a:cubicBezTo>
                    <a:pt x="51730" y="1247"/>
                    <a:pt x="51178" y="1097"/>
                    <a:pt x="50477" y="996"/>
                  </a:cubicBezTo>
                  <a:cubicBezTo>
                    <a:pt x="49750" y="846"/>
                    <a:pt x="48873" y="721"/>
                    <a:pt x="47870" y="595"/>
                  </a:cubicBezTo>
                  <a:cubicBezTo>
                    <a:pt x="46868" y="470"/>
                    <a:pt x="45715" y="320"/>
                    <a:pt x="44487" y="270"/>
                  </a:cubicBezTo>
                  <a:cubicBezTo>
                    <a:pt x="43860" y="219"/>
                    <a:pt x="43209" y="169"/>
                    <a:pt x="42532" y="119"/>
                  </a:cubicBezTo>
                  <a:cubicBezTo>
                    <a:pt x="41855" y="94"/>
                    <a:pt x="41178" y="69"/>
                    <a:pt x="40452" y="44"/>
                  </a:cubicBezTo>
                  <a:cubicBezTo>
                    <a:pt x="39750" y="19"/>
                    <a:pt x="38998" y="19"/>
                    <a:pt x="38246" y="19"/>
                  </a:cubicBezTo>
                  <a:cubicBezTo>
                    <a:pt x="37870" y="6"/>
                    <a:pt x="37494" y="0"/>
                    <a:pt x="37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9"/>
            <p:cNvSpPr/>
            <p:nvPr/>
          </p:nvSpPr>
          <p:spPr>
            <a:xfrm>
              <a:off x="3412984" y="3478343"/>
              <a:ext cx="894643" cy="87035"/>
            </a:xfrm>
            <a:custGeom>
              <a:avLst/>
              <a:gdLst/>
              <a:ahLst/>
              <a:cxnLst/>
              <a:rect l="l" t="t" r="r" b="b"/>
              <a:pathLst>
                <a:path w="38372" h="3733" extrusionOk="0">
                  <a:moveTo>
                    <a:pt x="38237" y="134"/>
                  </a:moveTo>
                  <a:cubicBezTo>
                    <a:pt x="38326" y="143"/>
                    <a:pt x="38372" y="148"/>
                    <a:pt x="38372" y="148"/>
                  </a:cubicBezTo>
                  <a:cubicBezTo>
                    <a:pt x="38372" y="148"/>
                    <a:pt x="38326" y="141"/>
                    <a:pt x="38237" y="134"/>
                  </a:cubicBezTo>
                  <a:close/>
                  <a:moveTo>
                    <a:pt x="33209" y="1"/>
                  </a:moveTo>
                  <a:cubicBezTo>
                    <a:pt x="32925" y="1"/>
                    <a:pt x="32633" y="6"/>
                    <a:pt x="32332" y="23"/>
                  </a:cubicBezTo>
                  <a:cubicBezTo>
                    <a:pt x="31430" y="48"/>
                    <a:pt x="30452" y="73"/>
                    <a:pt x="29425" y="98"/>
                  </a:cubicBezTo>
                  <a:cubicBezTo>
                    <a:pt x="28372" y="148"/>
                    <a:pt x="27294" y="224"/>
                    <a:pt x="26166" y="299"/>
                  </a:cubicBezTo>
                  <a:cubicBezTo>
                    <a:pt x="25039" y="374"/>
                    <a:pt x="23861" y="424"/>
                    <a:pt x="22683" y="549"/>
                  </a:cubicBezTo>
                  <a:cubicBezTo>
                    <a:pt x="21505" y="650"/>
                    <a:pt x="20302" y="775"/>
                    <a:pt x="19099" y="875"/>
                  </a:cubicBezTo>
                  <a:cubicBezTo>
                    <a:pt x="17896" y="1001"/>
                    <a:pt x="16693" y="1126"/>
                    <a:pt x="15515" y="1301"/>
                  </a:cubicBezTo>
                  <a:cubicBezTo>
                    <a:pt x="14337" y="1452"/>
                    <a:pt x="13184" y="1602"/>
                    <a:pt x="12056" y="1752"/>
                  </a:cubicBezTo>
                  <a:cubicBezTo>
                    <a:pt x="10928" y="1903"/>
                    <a:pt x="9851" y="2053"/>
                    <a:pt x="8823" y="2204"/>
                  </a:cubicBezTo>
                  <a:cubicBezTo>
                    <a:pt x="7795" y="2379"/>
                    <a:pt x="6843" y="2529"/>
                    <a:pt x="5941" y="2680"/>
                  </a:cubicBezTo>
                  <a:cubicBezTo>
                    <a:pt x="4161" y="3006"/>
                    <a:pt x="2683" y="3256"/>
                    <a:pt x="1630" y="3432"/>
                  </a:cubicBezTo>
                  <a:cubicBezTo>
                    <a:pt x="602" y="3632"/>
                    <a:pt x="1" y="3732"/>
                    <a:pt x="1" y="3732"/>
                  </a:cubicBezTo>
                  <a:cubicBezTo>
                    <a:pt x="1" y="3732"/>
                    <a:pt x="602" y="3657"/>
                    <a:pt x="1655" y="3532"/>
                  </a:cubicBezTo>
                  <a:cubicBezTo>
                    <a:pt x="2708" y="3381"/>
                    <a:pt x="4186" y="3181"/>
                    <a:pt x="5991" y="2955"/>
                  </a:cubicBezTo>
                  <a:cubicBezTo>
                    <a:pt x="6868" y="2805"/>
                    <a:pt x="7845" y="2680"/>
                    <a:pt x="8873" y="2529"/>
                  </a:cubicBezTo>
                  <a:cubicBezTo>
                    <a:pt x="9901" y="2404"/>
                    <a:pt x="10978" y="2279"/>
                    <a:pt x="12106" y="2153"/>
                  </a:cubicBezTo>
                  <a:cubicBezTo>
                    <a:pt x="13234" y="2003"/>
                    <a:pt x="14387" y="1878"/>
                    <a:pt x="15565" y="1727"/>
                  </a:cubicBezTo>
                  <a:cubicBezTo>
                    <a:pt x="16743" y="1552"/>
                    <a:pt x="17946" y="1452"/>
                    <a:pt x="19149" y="1351"/>
                  </a:cubicBezTo>
                  <a:cubicBezTo>
                    <a:pt x="20327" y="1226"/>
                    <a:pt x="21530" y="1101"/>
                    <a:pt x="22708" y="975"/>
                  </a:cubicBezTo>
                  <a:cubicBezTo>
                    <a:pt x="23886" y="850"/>
                    <a:pt x="25064" y="775"/>
                    <a:pt x="26191" y="700"/>
                  </a:cubicBezTo>
                  <a:cubicBezTo>
                    <a:pt x="27319" y="625"/>
                    <a:pt x="28397" y="499"/>
                    <a:pt x="29425" y="449"/>
                  </a:cubicBezTo>
                  <a:cubicBezTo>
                    <a:pt x="30477" y="374"/>
                    <a:pt x="31455" y="324"/>
                    <a:pt x="32357" y="274"/>
                  </a:cubicBezTo>
                  <a:cubicBezTo>
                    <a:pt x="33259" y="224"/>
                    <a:pt x="34086" y="224"/>
                    <a:pt x="34813" y="173"/>
                  </a:cubicBezTo>
                  <a:cubicBezTo>
                    <a:pt x="35540" y="148"/>
                    <a:pt x="36192" y="148"/>
                    <a:pt x="36718" y="148"/>
                  </a:cubicBezTo>
                  <a:cubicBezTo>
                    <a:pt x="37244" y="123"/>
                    <a:pt x="37645" y="123"/>
                    <a:pt x="37946" y="123"/>
                  </a:cubicBezTo>
                  <a:cubicBezTo>
                    <a:pt x="38068" y="123"/>
                    <a:pt x="38166" y="128"/>
                    <a:pt x="38237" y="134"/>
                  </a:cubicBezTo>
                  <a:lnTo>
                    <a:pt x="38237" y="134"/>
                  </a:lnTo>
                  <a:cubicBezTo>
                    <a:pt x="38005" y="111"/>
                    <a:pt x="37479" y="66"/>
                    <a:pt x="36718" y="48"/>
                  </a:cubicBezTo>
                  <a:cubicBezTo>
                    <a:pt x="36192" y="23"/>
                    <a:pt x="35540" y="23"/>
                    <a:pt x="34813" y="23"/>
                  </a:cubicBezTo>
                  <a:cubicBezTo>
                    <a:pt x="34312" y="23"/>
                    <a:pt x="33777" y="1"/>
                    <a:pt x="3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9"/>
            <p:cNvSpPr/>
            <p:nvPr/>
          </p:nvSpPr>
          <p:spPr>
            <a:xfrm>
              <a:off x="4710792" y="3309335"/>
              <a:ext cx="1269199" cy="104125"/>
            </a:xfrm>
            <a:custGeom>
              <a:avLst/>
              <a:gdLst/>
              <a:ahLst/>
              <a:cxnLst/>
              <a:rect l="l" t="t" r="r" b="b"/>
              <a:pathLst>
                <a:path w="54437" h="4466" extrusionOk="0">
                  <a:moveTo>
                    <a:pt x="22079" y="1"/>
                  </a:moveTo>
                  <a:cubicBezTo>
                    <a:pt x="20313" y="1"/>
                    <a:pt x="18576" y="51"/>
                    <a:pt x="16893" y="154"/>
                  </a:cubicBezTo>
                  <a:cubicBezTo>
                    <a:pt x="15264" y="254"/>
                    <a:pt x="13685" y="430"/>
                    <a:pt x="12206" y="630"/>
                  </a:cubicBezTo>
                  <a:cubicBezTo>
                    <a:pt x="10752" y="856"/>
                    <a:pt x="9349" y="1107"/>
                    <a:pt x="8071" y="1407"/>
                  </a:cubicBezTo>
                  <a:cubicBezTo>
                    <a:pt x="7444" y="1558"/>
                    <a:pt x="6842" y="1733"/>
                    <a:pt x="6266" y="1884"/>
                  </a:cubicBezTo>
                  <a:cubicBezTo>
                    <a:pt x="5715" y="2059"/>
                    <a:pt x="5163" y="2209"/>
                    <a:pt x="4662" y="2385"/>
                  </a:cubicBezTo>
                  <a:cubicBezTo>
                    <a:pt x="3659" y="2736"/>
                    <a:pt x="2807" y="3087"/>
                    <a:pt x="2106" y="3387"/>
                  </a:cubicBezTo>
                  <a:cubicBezTo>
                    <a:pt x="1780" y="3563"/>
                    <a:pt x="1454" y="3688"/>
                    <a:pt x="1203" y="3813"/>
                  </a:cubicBezTo>
                  <a:cubicBezTo>
                    <a:pt x="928" y="3964"/>
                    <a:pt x="727" y="4089"/>
                    <a:pt x="527" y="4164"/>
                  </a:cubicBezTo>
                  <a:cubicBezTo>
                    <a:pt x="176" y="4365"/>
                    <a:pt x="0" y="4465"/>
                    <a:pt x="0" y="4465"/>
                  </a:cubicBezTo>
                  <a:cubicBezTo>
                    <a:pt x="0" y="4465"/>
                    <a:pt x="176" y="4365"/>
                    <a:pt x="552" y="4189"/>
                  </a:cubicBezTo>
                  <a:cubicBezTo>
                    <a:pt x="727" y="4114"/>
                    <a:pt x="953" y="3989"/>
                    <a:pt x="1228" y="3864"/>
                  </a:cubicBezTo>
                  <a:cubicBezTo>
                    <a:pt x="1504" y="3763"/>
                    <a:pt x="1805" y="3638"/>
                    <a:pt x="2156" y="3488"/>
                  </a:cubicBezTo>
                  <a:cubicBezTo>
                    <a:pt x="2857" y="3187"/>
                    <a:pt x="3710" y="2861"/>
                    <a:pt x="4712" y="2560"/>
                  </a:cubicBezTo>
                  <a:cubicBezTo>
                    <a:pt x="5213" y="2385"/>
                    <a:pt x="5765" y="2260"/>
                    <a:pt x="6341" y="2084"/>
                  </a:cubicBezTo>
                  <a:cubicBezTo>
                    <a:pt x="6918" y="1959"/>
                    <a:pt x="7494" y="1783"/>
                    <a:pt x="8146" y="1658"/>
                  </a:cubicBezTo>
                  <a:cubicBezTo>
                    <a:pt x="9399" y="1382"/>
                    <a:pt x="10802" y="1157"/>
                    <a:pt x="12256" y="956"/>
                  </a:cubicBezTo>
                  <a:cubicBezTo>
                    <a:pt x="13735" y="781"/>
                    <a:pt x="15289" y="655"/>
                    <a:pt x="16918" y="555"/>
                  </a:cubicBezTo>
                  <a:cubicBezTo>
                    <a:pt x="18373" y="476"/>
                    <a:pt x="19874" y="438"/>
                    <a:pt x="21401" y="438"/>
                  </a:cubicBezTo>
                  <a:cubicBezTo>
                    <a:pt x="23265" y="438"/>
                    <a:pt x="25166" y="495"/>
                    <a:pt x="27068" y="605"/>
                  </a:cubicBezTo>
                  <a:cubicBezTo>
                    <a:pt x="30502" y="756"/>
                    <a:pt x="33960" y="1107"/>
                    <a:pt x="37168" y="1508"/>
                  </a:cubicBezTo>
                  <a:cubicBezTo>
                    <a:pt x="38772" y="1733"/>
                    <a:pt x="40326" y="1934"/>
                    <a:pt x="41805" y="2159"/>
                  </a:cubicBezTo>
                  <a:cubicBezTo>
                    <a:pt x="43284" y="2385"/>
                    <a:pt x="44662" y="2610"/>
                    <a:pt x="45940" y="2836"/>
                  </a:cubicBezTo>
                  <a:cubicBezTo>
                    <a:pt x="47219" y="3062"/>
                    <a:pt x="48397" y="3287"/>
                    <a:pt x="49424" y="3488"/>
                  </a:cubicBezTo>
                  <a:cubicBezTo>
                    <a:pt x="50477" y="3688"/>
                    <a:pt x="51379" y="3864"/>
                    <a:pt x="52106" y="3989"/>
                  </a:cubicBezTo>
                  <a:cubicBezTo>
                    <a:pt x="53610" y="4290"/>
                    <a:pt x="54437" y="4465"/>
                    <a:pt x="54437" y="4465"/>
                  </a:cubicBezTo>
                  <a:cubicBezTo>
                    <a:pt x="54437" y="4465"/>
                    <a:pt x="53610" y="4265"/>
                    <a:pt x="52131" y="3914"/>
                  </a:cubicBezTo>
                  <a:cubicBezTo>
                    <a:pt x="50652" y="3563"/>
                    <a:pt x="48547" y="3087"/>
                    <a:pt x="45991" y="2585"/>
                  </a:cubicBezTo>
                  <a:cubicBezTo>
                    <a:pt x="43434" y="2109"/>
                    <a:pt x="40452" y="1558"/>
                    <a:pt x="37219" y="1132"/>
                  </a:cubicBezTo>
                  <a:cubicBezTo>
                    <a:pt x="34011" y="681"/>
                    <a:pt x="30552" y="330"/>
                    <a:pt x="27093" y="129"/>
                  </a:cubicBezTo>
                  <a:cubicBezTo>
                    <a:pt x="25409" y="44"/>
                    <a:pt x="23732" y="1"/>
                    <a:pt x="22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9"/>
            <p:cNvSpPr/>
            <p:nvPr/>
          </p:nvSpPr>
          <p:spPr>
            <a:xfrm>
              <a:off x="4987163" y="3347315"/>
              <a:ext cx="790635" cy="66145"/>
            </a:xfrm>
            <a:custGeom>
              <a:avLst/>
              <a:gdLst/>
              <a:ahLst/>
              <a:cxnLst/>
              <a:rect l="l" t="t" r="r" b="b"/>
              <a:pathLst>
                <a:path w="33911" h="2837" extrusionOk="0">
                  <a:moveTo>
                    <a:pt x="9076" y="0"/>
                  </a:moveTo>
                  <a:cubicBezTo>
                    <a:pt x="8672" y="0"/>
                    <a:pt x="8277" y="8"/>
                    <a:pt x="7896" y="29"/>
                  </a:cubicBezTo>
                  <a:cubicBezTo>
                    <a:pt x="6968" y="54"/>
                    <a:pt x="6116" y="79"/>
                    <a:pt x="5314" y="104"/>
                  </a:cubicBezTo>
                  <a:cubicBezTo>
                    <a:pt x="4512" y="154"/>
                    <a:pt x="3760" y="230"/>
                    <a:pt x="3109" y="280"/>
                  </a:cubicBezTo>
                  <a:cubicBezTo>
                    <a:pt x="2808" y="305"/>
                    <a:pt x="2482" y="330"/>
                    <a:pt x="2207" y="355"/>
                  </a:cubicBezTo>
                  <a:cubicBezTo>
                    <a:pt x="1931" y="380"/>
                    <a:pt x="1680" y="430"/>
                    <a:pt x="1455" y="480"/>
                  </a:cubicBezTo>
                  <a:cubicBezTo>
                    <a:pt x="527" y="631"/>
                    <a:pt x="1" y="706"/>
                    <a:pt x="1" y="706"/>
                  </a:cubicBezTo>
                  <a:cubicBezTo>
                    <a:pt x="1" y="706"/>
                    <a:pt x="527" y="656"/>
                    <a:pt x="1455" y="555"/>
                  </a:cubicBezTo>
                  <a:cubicBezTo>
                    <a:pt x="1705" y="530"/>
                    <a:pt x="1956" y="505"/>
                    <a:pt x="2232" y="480"/>
                  </a:cubicBezTo>
                  <a:cubicBezTo>
                    <a:pt x="2507" y="455"/>
                    <a:pt x="2808" y="455"/>
                    <a:pt x="3134" y="430"/>
                  </a:cubicBezTo>
                  <a:cubicBezTo>
                    <a:pt x="3785" y="405"/>
                    <a:pt x="4512" y="380"/>
                    <a:pt x="5314" y="355"/>
                  </a:cubicBezTo>
                  <a:lnTo>
                    <a:pt x="7896" y="355"/>
                  </a:lnTo>
                  <a:cubicBezTo>
                    <a:pt x="8798" y="355"/>
                    <a:pt x="9775" y="405"/>
                    <a:pt x="10778" y="430"/>
                  </a:cubicBezTo>
                  <a:cubicBezTo>
                    <a:pt x="11755" y="480"/>
                    <a:pt x="12808" y="480"/>
                    <a:pt x="13836" y="555"/>
                  </a:cubicBezTo>
                  <a:cubicBezTo>
                    <a:pt x="14888" y="631"/>
                    <a:pt x="15941" y="681"/>
                    <a:pt x="17019" y="756"/>
                  </a:cubicBezTo>
                  <a:cubicBezTo>
                    <a:pt x="18071" y="806"/>
                    <a:pt x="19124" y="931"/>
                    <a:pt x="20177" y="1032"/>
                  </a:cubicBezTo>
                  <a:cubicBezTo>
                    <a:pt x="21229" y="1132"/>
                    <a:pt x="22257" y="1232"/>
                    <a:pt x="23234" y="1307"/>
                  </a:cubicBezTo>
                  <a:cubicBezTo>
                    <a:pt x="25214" y="1558"/>
                    <a:pt x="27069" y="1808"/>
                    <a:pt x="28648" y="2009"/>
                  </a:cubicBezTo>
                  <a:cubicBezTo>
                    <a:pt x="30227" y="2285"/>
                    <a:pt x="31555" y="2460"/>
                    <a:pt x="32457" y="2610"/>
                  </a:cubicBezTo>
                  <a:cubicBezTo>
                    <a:pt x="33385" y="2761"/>
                    <a:pt x="33911" y="2836"/>
                    <a:pt x="33911" y="2836"/>
                  </a:cubicBezTo>
                  <a:cubicBezTo>
                    <a:pt x="33911" y="2836"/>
                    <a:pt x="33385" y="2736"/>
                    <a:pt x="32482" y="2535"/>
                  </a:cubicBezTo>
                  <a:cubicBezTo>
                    <a:pt x="31580" y="2335"/>
                    <a:pt x="30277" y="2059"/>
                    <a:pt x="28698" y="1758"/>
                  </a:cubicBezTo>
                  <a:cubicBezTo>
                    <a:pt x="27896" y="1608"/>
                    <a:pt x="27044" y="1483"/>
                    <a:pt x="26141" y="1357"/>
                  </a:cubicBezTo>
                  <a:cubicBezTo>
                    <a:pt x="25239" y="1207"/>
                    <a:pt x="24287" y="1082"/>
                    <a:pt x="23284" y="931"/>
                  </a:cubicBezTo>
                  <a:cubicBezTo>
                    <a:pt x="22282" y="806"/>
                    <a:pt x="21254" y="706"/>
                    <a:pt x="20227" y="605"/>
                  </a:cubicBezTo>
                  <a:cubicBezTo>
                    <a:pt x="19174" y="480"/>
                    <a:pt x="18121" y="355"/>
                    <a:pt x="17044" y="305"/>
                  </a:cubicBezTo>
                  <a:cubicBezTo>
                    <a:pt x="15966" y="255"/>
                    <a:pt x="14913" y="179"/>
                    <a:pt x="13861" y="129"/>
                  </a:cubicBezTo>
                  <a:cubicBezTo>
                    <a:pt x="12808" y="54"/>
                    <a:pt x="11781" y="54"/>
                    <a:pt x="10778" y="29"/>
                  </a:cubicBezTo>
                  <a:cubicBezTo>
                    <a:pt x="10199" y="15"/>
                    <a:pt x="9629" y="0"/>
                    <a:pt x="9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9"/>
            <p:cNvSpPr/>
            <p:nvPr/>
          </p:nvSpPr>
          <p:spPr>
            <a:xfrm>
              <a:off x="4740588" y="3431107"/>
              <a:ext cx="1228887" cy="116738"/>
            </a:xfrm>
            <a:custGeom>
              <a:avLst/>
              <a:gdLst/>
              <a:ahLst/>
              <a:cxnLst/>
              <a:rect l="l" t="t" r="r" b="b"/>
              <a:pathLst>
                <a:path w="52708" h="5007" extrusionOk="0">
                  <a:moveTo>
                    <a:pt x="15580" y="0"/>
                  </a:moveTo>
                  <a:cubicBezTo>
                    <a:pt x="15195" y="0"/>
                    <a:pt x="14813" y="6"/>
                    <a:pt x="14437" y="19"/>
                  </a:cubicBezTo>
                  <a:cubicBezTo>
                    <a:pt x="13685" y="19"/>
                    <a:pt x="12958" y="19"/>
                    <a:pt x="12231" y="44"/>
                  </a:cubicBezTo>
                  <a:cubicBezTo>
                    <a:pt x="11529" y="69"/>
                    <a:pt x="10828" y="94"/>
                    <a:pt x="10151" y="119"/>
                  </a:cubicBezTo>
                  <a:cubicBezTo>
                    <a:pt x="9474" y="169"/>
                    <a:pt x="8823" y="219"/>
                    <a:pt x="8221" y="270"/>
                  </a:cubicBezTo>
                  <a:cubicBezTo>
                    <a:pt x="6968" y="320"/>
                    <a:pt x="5840" y="470"/>
                    <a:pt x="4813" y="595"/>
                  </a:cubicBezTo>
                  <a:cubicBezTo>
                    <a:pt x="3810" y="721"/>
                    <a:pt x="2933" y="846"/>
                    <a:pt x="2231" y="996"/>
                  </a:cubicBezTo>
                  <a:cubicBezTo>
                    <a:pt x="1504" y="1097"/>
                    <a:pt x="953" y="1247"/>
                    <a:pt x="577" y="1322"/>
                  </a:cubicBezTo>
                  <a:cubicBezTo>
                    <a:pt x="201" y="1422"/>
                    <a:pt x="0" y="1473"/>
                    <a:pt x="0" y="1473"/>
                  </a:cubicBezTo>
                  <a:cubicBezTo>
                    <a:pt x="0" y="1473"/>
                    <a:pt x="201" y="1422"/>
                    <a:pt x="577" y="1347"/>
                  </a:cubicBezTo>
                  <a:cubicBezTo>
                    <a:pt x="953" y="1272"/>
                    <a:pt x="1529" y="1172"/>
                    <a:pt x="2231" y="1072"/>
                  </a:cubicBezTo>
                  <a:cubicBezTo>
                    <a:pt x="2958" y="971"/>
                    <a:pt x="3835" y="871"/>
                    <a:pt x="4838" y="771"/>
                  </a:cubicBezTo>
                  <a:cubicBezTo>
                    <a:pt x="5339" y="721"/>
                    <a:pt x="5890" y="671"/>
                    <a:pt x="6442" y="620"/>
                  </a:cubicBezTo>
                  <a:cubicBezTo>
                    <a:pt x="7018" y="570"/>
                    <a:pt x="7595" y="545"/>
                    <a:pt x="8221" y="520"/>
                  </a:cubicBezTo>
                  <a:cubicBezTo>
                    <a:pt x="8848" y="495"/>
                    <a:pt x="9499" y="445"/>
                    <a:pt x="10176" y="420"/>
                  </a:cubicBezTo>
                  <a:cubicBezTo>
                    <a:pt x="10828" y="420"/>
                    <a:pt x="11529" y="395"/>
                    <a:pt x="12256" y="395"/>
                  </a:cubicBezTo>
                  <a:cubicBezTo>
                    <a:pt x="12490" y="378"/>
                    <a:pt x="12727" y="373"/>
                    <a:pt x="12966" y="373"/>
                  </a:cubicBezTo>
                  <a:cubicBezTo>
                    <a:pt x="13445" y="373"/>
                    <a:pt x="13935" y="395"/>
                    <a:pt x="14437" y="395"/>
                  </a:cubicBezTo>
                  <a:cubicBezTo>
                    <a:pt x="15189" y="395"/>
                    <a:pt x="15940" y="395"/>
                    <a:pt x="16717" y="420"/>
                  </a:cubicBezTo>
                  <a:cubicBezTo>
                    <a:pt x="17494" y="445"/>
                    <a:pt x="18296" y="470"/>
                    <a:pt x="19098" y="495"/>
                  </a:cubicBezTo>
                  <a:cubicBezTo>
                    <a:pt x="19499" y="495"/>
                    <a:pt x="19900" y="520"/>
                    <a:pt x="20301" y="545"/>
                  </a:cubicBezTo>
                  <a:cubicBezTo>
                    <a:pt x="20702" y="570"/>
                    <a:pt x="21103" y="595"/>
                    <a:pt x="21529" y="620"/>
                  </a:cubicBezTo>
                  <a:cubicBezTo>
                    <a:pt x="23159" y="721"/>
                    <a:pt x="24813" y="821"/>
                    <a:pt x="26467" y="996"/>
                  </a:cubicBezTo>
                  <a:cubicBezTo>
                    <a:pt x="27269" y="1072"/>
                    <a:pt x="28096" y="1147"/>
                    <a:pt x="28923" y="1222"/>
                  </a:cubicBezTo>
                  <a:cubicBezTo>
                    <a:pt x="29750" y="1297"/>
                    <a:pt x="30577" y="1397"/>
                    <a:pt x="31379" y="1498"/>
                  </a:cubicBezTo>
                  <a:cubicBezTo>
                    <a:pt x="33008" y="1698"/>
                    <a:pt x="34612" y="1874"/>
                    <a:pt x="36141" y="2124"/>
                  </a:cubicBezTo>
                  <a:cubicBezTo>
                    <a:pt x="37670" y="2350"/>
                    <a:pt x="39174" y="2550"/>
                    <a:pt x="40577" y="2776"/>
                  </a:cubicBezTo>
                  <a:cubicBezTo>
                    <a:pt x="41981" y="3027"/>
                    <a:pt x="43309" y="3252"/>
                    <a:pt x="44537" y="3453"/>
                  </a:cubicBezTo>
                  <a:cubicBezTo>
                    <a:pt x="45164" y="3553"/>
                    <a:pt x="45740" y="3653"/>
                    <a:pt x="46291" y="3753"/>
                  </a:cubicBezTo>
                  <a:cubicBezTo>
                    <a:pt x="46868" y="3879"/>
                    <a:pt x="47394" y="3979"/>
                    <a:pt x="47895" y="4079"/>
                  </a:cubicBezTo>
                  <a:cubicBezTo>
                    <a:pt x="48873" y="4255"/>
                    <a:pt x="49750" y="4430"/>
                    <a:pt x="50452" y="4580"/>
                  </a:cubicBezTo>
                  <a:cubicBezTo>
                    <a:pt x="51880" y="4856"/>
                    <a:pt x="52708" y="5006"/>
                    <a:pt x="52708" y="5006"/>
                  </a:cubicBezTo>
                  <a:cubicBezTo>
                    <a:pt x="52708" y="5006"/>
                    <a:pt x="51880" y="4806"/>
                    <a:pt x="50477" y="4480"/>
                  </a:cubicBezTo>
                  <a:cubicBezTo>
                    <a:pt x="49775" y="4330"/>
                    <a:pt x="48898" y="4129"/>
                    <a:pt x="47921" y="3904"/>
                  </a:cubicBezTo>
                  <a:cubicBezTo>
                    <a:pt x="47419" y="3778"/>
                    <a:pt x="46893" y="3678"/>
                    <a:pt x="46342" y="3553"/>
                  </a:cubicBezTo>
                  <a:cubicBezTo>
                    <a:pt x="45790" y="3428"/>
                    <a:pt x="45189" y="3327"/>
                    <a:pt x="44587" y="3202"/>
                  </a:cubicBezTo>
                  <a:cubicBezTo>
                    <a:pt x="43359" y="2976"/>
                    <a:pt x="42031" y="2701"/>
                    <a:pt x="40627" y="2450"/>
                  </a:cubicBezTo>
                  <a:cubicBezTo>
                    <a:pt x="39224" y="2199"/>
                    <a:pt x="37745" y="1974"/>
                    <a:pt x="36191" y="1723"/>
                  </a:cubicBezTo>
                  <a:cubicBezTo>
                    <a:pt x="34662" y="1473"/>
                    <a:pt x="33058" y="1272"/>
                    <a:pt x="31429" y="1072"/>
                  </a:cubicBezTo>
                  <a:cubicBezTo>
                    <a:pt x="30627" y="971"/>
                    <a:pt x="29800" y="846"/>
                    <a:pt x="28973" y="771"/>
                  </a:cubicBezTo>
                  <a:cubicBezTo>
                    <a:pt x="28146" y="696"/>
                    <a:pt x="27319" y="620"/>
                    <a:pt x="26492" y="545"/>
                  </a:cubicBezTo>
                  <a:cubicBezTo>
                    <a:pt x="24838" y="370"/>
                    <a:pt x="23184" y="295"/>
                    <a:pt x="21554" y="194"/>
                  </a:cubicBezTo>
                  <a:cubicBezTo>
                    <a:pt x="21128" y="169"/>
                    <a:pt x="20727" y="144"/>
                    <a:pt x="20326" y="119"/>
                  </a:cubicBezTo>
                  <a:cubicBezTo>
                    <a:pt x="19925" y="94"/>
                    <a:pt x="19499" y="94"/>
                    <a:pt x="19098" y="69"/>
                  </a:cubicBezTo>
                  <a:cubicBezTo>
                    <a:pt x="18296" y="44"/>
                    <a:pt x="17519" y="44"/>
                    <a:pt x="16742" y="19"/>
                  </a:cubicBezTo>
                  <a:cubicBezTo>
                    <a:pt x="16354" y="6"/>
                    <a:pt x="15965" y="0"/>
                    <a:pt x="15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9"/>
            <p:cNvSpPr/>
            <p:nvPr/>
          </p:nvSpPr>
          <p:spPr>
            <a:xfrm>
              <a:off x="4939252" y="3478343"/>
              <a:ext cx="894060" cy="87035"/>
            </a:xfrm>
            <a:custGeom>
              <a:avLst/>
              <a:gdLst/>
              <a:ahLst/>
              <a:cxnLst/>
              <a:rect l="l" t="t" r="r" b="b"/>
              <a:pathLst>
                <a:path w="38347" h="3733" extrusionOk="0">
                  <a:moveTo>
                    <a:pt x="116" y="135"/>
                  </a:moveTo>
                  <a:lnTo>
                    <a:pt x="116" y="135"/>
                  </a:lnTo>
                  <a:cubicBezTo>
                    <a:pt x="40" y="142"/>
                    <a:pt x="1" y="148"/>
                    <a:pt x="1" y="148"/>
                  </a:cubicBezTo>
                  <a:cubicBezTo>
                    <a:pt x="1" y="148"/>
                    <a:pt x="40" y="143"/>
                    <a:pt x="116" y="135"/>
                  </a:cubicBezTo>
                  <a:close/>
                  <a:moveTo>
                    <a:pt x="5140" y="1"/>
                  </a:moveTo>
                  <a:cubicBezTo>
                    <a:pt x="4573" y="1"/>
                    <a:pt x="4044" y="23"/>
                    <a:pt x="3560" y="23"/>
                  </a:cubicBezTo>
                  <a:cubicBezTo>
                    <a:pt x="2808" y="23"/>
                    <a:pt x="2181" y="23"/>
                    <a:pt x="1655" y="48"/>
                  </a:cubicBezTo>
                  <a:cubicBezTo>
                    <a:pt x="857" y="67"/>
                    <a:pt x="334" y="113"/>
                    <a:pt x="116" y="135"/>
                  </a:cubicBezTo>
                  <a:lnTo>
                    <a:pt x="116" y="135"/>
                  </a:lnTo>
                  <a:cubicBezTo>
                    <a:pt x="188" y="129"/>
                    <a:pt x="293" y="123"/>
                    <a:pt x="427" y="123"/>
                  </a:cubicBezTo>
                  <a:cubicBezTo>
                    <a:pt x="703" y="123"/>
                    <a:pt x="1129" y="123"/>
                    <a:pt x="1655" y="148"/>
                  </a:cubicBezTo>
                  <a:cubicBezTo>
                    <a:pt x="2181" y="148"/>
                    <a:pt x="2808" y="148"/>
                    <a:pt x="3560" y="173"/>
                  </a:cubicBezTo>
                  <a:cubicBezTo>
                    <a:pt x="4287" y="224"/>
                    <a:pt x="5114" y="224"/>
                    <a:pt x="6016" y="274"/>
                  </a:cubicBezTo>
                  <a:cubicBezTo>
                    <a:pt x="6918" y="324"/>
                    <a:pt x="7896" y="374"/>
                    <a:pt x="8923" y="449"/>
                  </a:cubicBezTo>
                  <a:cubicBezTo>
                    <a:pt x="9951" y="499"/>
                    <a:pt x="11054" y="625"/>
                    <a:pt x="12181" y="700"/>
                  </a:cubicBezTo>
                  <a:cubicBezTo>
                    <a:pt x="13284" y="775"/>
                    <a:pt x="14462" y="850"/>
                    <a:pt x="15640" y="975"/>
                  </a:cubicBezTo>
                  <a:cubicBezTo>
                    <a:pt x="16818" y="1101"/>
                    <a:pt x="18021" y="1226"/>
                    <a:pt x="19224" y="1351"/>
                  </a:cubicBezTo>
                  <a:cubicBezTo>
                    <a:pt x="20427" y="1452"/>
                    <a:pt x="21605" y="1552"/>
                    <a:pt x="22783" y="1727"/>
                  </a:cubicBezTo>
                  <a:cubicBezTo>
                    <a:pt x="23961" y="1878"/>
                    <a:pt x="25139" y="2003"/>
                    <a:pt x="26242" y="2153"/>
                  </a:cubicBezTo>
                  <a:cubicBezTo>
                    <a:pt x="27369" y="2279"/>
                    <a:pt x="28447" y="2404"/>
                    <a:pt x="29475" y="2529"/>
                  </a:cubicBezTo>
                  <a:cubicBezTo>
                    <a:pt x="30502" y="2680"/>
                    <a:pt x="31480" y="2805"/>
                    <a:pt x="32382" y="2955"/>
                  </a:cubicBezTo>
                  <a:cubicBezTo>
                    <a:pt x="34161" y="3181"/>
                    <a:pt x="35665" y="3381"/>
                    <a:pt x="36693" y="3532"/>
                  </a:cubicBezTo>
                  <a:cubicBezTo>
                    <a:pt x="37745" y="3657"/>
                    <a:pt x="38347" y="3732"/>
                    <a:pt x="38347" y="3732"/>
                  </a:cubicBezTo>
                  <a:cubicBezTo>
                    <a:pt x="38347" y="3732"/>
                    <a:pt x="37745" y="3632"/>
                    <a:pt x="36718" y="3432"/>
                  </a:cubicBezTo>
                  <a:cubicBezTo>
                    <a:pt x="35690" y="3256"/>
                    <a:pt x="34186" y="3006"/>
                    <a:pt x="32407" y="2680"/>
                  </a:cubicBezTo>
                  <a:cubicBezTo>
                    <a:pt x="31530" y="2529"/>
                    <a:pt x="30552" y="2379"/>
                    <a:pt x="29525" y="2204"/>
                  </a:cubicBezTo>
                  <a:cubicBezTo>
                    <a:pt x="28497" y="2053"/>
                    <a:pt x="27420" y="1903"/>
                    <a:pt x="26292" y="1752"/>
                  </a:cubicBezTo>
                  <a:cubicBezTo>
                    <a:pt x="25189" y="1602"/>
                    <a:pt x="24011" y="1452"/>
                    <a:pt x="22833" y="1301"/>
                  </a:cubicBezTo>
                  <a:cubicBezTo>
                    <a:pt x="21655" y="1126"/>
                    <a:pt x="20477" y="1001"/>
                    <a:pt x="19274" y="875"/>
                  </a:cubicBezTo>
                  <a:cubicBezTo>
                    <a:pt x="18071" y="775"/>
                    <a:pt x="16868" y="650"/>
                    <a:pt x="15690" y="549"/>
                  </a:cubicBezTo>
                  <a:cubicBezTo>
                    <a:pt x="14487" y="424"/>
                    <a:pt x="13334" y="374"/>
                    <a:pt x="12206" y="299"/>
                  </a:cubicBezTo>
                  <a:cubicBezTo>
                    <a:pt x="11079" y="224"/>
                    <a:pt x="9976" y="148"/>
                    <a:pt x="8948" y="98"/>
                  </a:cubicBezTo>
                  <a:cubicBezTo>
                    <a:pt x="7896" y="73"/>
                    <a:pt x="6918" y="48"/>
                    <a:pt x="6016" y="23"/>
                  </a:cubicBezTo>
                  <a:cubicBezTo>
                    <a:pt x="5715" y="6"/>
                    <a:pt x="5423" y="1"/>
                    <a:pt x="5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9"/>
            <p:cNvSpPr/>
            <p:nvPr/>
          </p:nvSpPr>
          <p:spPr>
            <a:xfrm>
              <a:off x="3152374" y="3522104"/>
              <a:ext cx="2942166" cy="203377"/>
            </a:xfrm>
            <a:custGeom>
              <a:avLst/>
              <a:gdLst/>
              <a:ahLst/>
              <a:cxnLst/>
              <a:rect l="l" t="t" r="r" b="b"/>
              <a:pathLst>
                <a:path w="126192" h="8723" extrusionOk="0">
                  <a:moveTo>
                    <a:pt x="59124" y="1"/>
                  </a:moveTo>
                  <a:lnTo>
                    <a:pt x="57996" y="101"/>
                  </a:lnTo>
                  <a:lnTo>
                    <a:pt x="1" y="6091"/>
                  </a:lnTo>
                  <a:lnTo>
                    <a:pt x="1530" y="8723"/>
                  </a:lnTo>
                  <a:lnTo>
                    <a:pt x="57294" y="2958"/>
                  </a:lnTo>
                  <a:cubicBezTo>
                    <a:pt x="58147" y="4387"/>
                    <a:pt x="59951" y="5214"/>
                    <a:pt x="63084" y="5214"/>
                  </a:cubicBezTo>
                  <a:cubicBezTo>
                    <a:pt x="66217" y="5214"/>
                    <a:pt x="68046" y="4387"/>
                    <a:pt x="68873" y="2958"/>
                  </a:cubicBezTo>
                  <a:lnTo>
                    <a:pt x="124638" y="8723"/>
                  </a:lnTo>
                  <a:lnTo>
                    <a:pt x="126192" y="6091"/>
                  </a:lnTo>
                  <a:lnTo>
                    <a:pt x="68172" y="101"/>
                  </a:lnTo>
                  <a:lnTo>
                    <a:pt x="67044" y="1"/>
                  </a:lnTo>
                  <a:lnTo>
                    <a:pt x="66718" y="1078"/>
                  </a:lnTo>
                  <a:cubicBezTo>
                    <a:pt x="66643" y="1304"/>
                    <a:pt x="65916" y="2432"/>
                    <a:pt x="63084" y="2432"/>
                  </a:cubicBezTo>
                  <a:cubicBezTo>
                    <a:pt x="60252" y="2432"/>
                    <a:pt x="59525" y="1304"/>
                    <a:pt x="59475" y="1078"/>
                  </a:cubicBezTo>
                  <a:lnTo>
                    <a:pt x="59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9"/>
            <p:cNvSpPr/>
            <p:nvPr/>
          </p:nvSpPr>
          <p:spPr>
            <a:xfrm>
              <a:off x="4623129" y="2673663"/>
              <a:ext cx="324335" cy="739808"/>
            </a:xfrm>
            <a:custGeom>
              <a:avLst/>
              <a:gdLst/>
              <a:ahLst/>
              <a:cxnLst/>
              <a:rect l="l" t="t" r="r" b="b"/>
              <a:pathLst>
                <a:path w="13911" h="31731" extrusionOk="0">
                  <a:moveTo>
                    <a:pt x="13184" y="1"/>
                  </a:moveTo>
                  <a:lnTo>
                    <a:pt x="13184" y="1"/>
                  </a:lnTo>
                  <a:cubicBezTo>
                    <a:pt x="8723" y="677"/>
                    <a:pt x="4211" y="2181"/>
                    <a:pt x="1" y="4988"/>
                  </a:cubicBezTo>
                  <a:lnTo>
                    <a:pt x="1" y="31730"/>
                  </a:lnTo>
                  <a:cubicBezTo>
                    <a:pt x="1" y="31730"/>
                    <a:pt x="3384" y="26166"/>
                    <a:pt x="13911" y="23058"/>
                  </a:cubicBezTo>
                  <a:cubicBezTo>
                    <a:pt x="12457" y="16793"/>
                    <a:pt x="11580" y="8672"/>
                    <a:pt x="13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9"/>
            <p:cNvSpPr/>
            <p:nvPr/>
          </p:nvSpPr>
          <p:spPr>
            <a:xfrm>
              <a:off x="4281313" y="2963440"/>
              <a:ext cx="291601" cy="161340"/>
            </a:xfrm>
            <a:custGeom>
              <a:avLst/>
              <a:gdLst/>
              <a:ahLst/>
              <a:cxnLst/>
              <a:rect l="l" t="t" r="r" b="b"/>
              <a:pathLst>
                <a:path w="12507" h="6920" extrusionOk="0">
                  <a:moveTo>
                    <a:pt x="9298" y="1"/>
                  </a:moveTo>
                  <a:cubicBezTo>
                    <a:pt x="8450" y="1"/>
                    <a:pt x="7614" y="99"/>
                    <a:pt x="6817" y="354"/>
                  </a:cubicBezTo>
                  <a:cubicBezTo>
                    <a:pt x="5238" y="830"/>
                    <a:pt x="3935" y="1907"/>
                    <a:pt x="2882" y="3110"/>
                  </a:cubicBezTo>
                  <a:cubicBezTo>
                    <a:pt x="1830" y="4313"/>
                    <a:pt x="978" y="5642"/>
                    <a:pt x="0" y="6920"/>
                  </a:cubicBezTo>
                  <a:cubicBezTo>
                    <a:pt x="534" y="6807"/>
                    <a:pt x="1076" y="6770"/>
                    <a:pt x="1621" y="6770"/>
                  </a:cubicBezTo>
                  <a:cubicBezTo>
                    <a:pt x="2659" y="6770"/>
                    <a:pt x="3709" y="6904"/>
                    <a:pt x="4737" y="6904"/>
                  </a:cubicBezTo>
                  <a:cubicBezTo>
                    <a:pt x="5453" y="6904"/>
                    <a:pt x="6159" y="6839"/>
                    <a:pt x="6842" y="6619"/>
                  </a:cubicBezTo>
                  <a:cubicBezTo>
                    <a:pt x="7594" y="6369"/>
                    <a:pt x="8296" y="5968"/>
                    <a:pt x="8948" y="5516"/>
                  </a:cubicBezTo>
                  <a:cubicBezTo>
                    <a:pt x="9800" y="4940"/>
                    <a:pt x="10577" y="4288"/>
                    <a:pt x="11178" y="3486"/>
                  </a:cubicBezTo>
                  <a:cubicBezTo>
                    <a:pt x="11855" y="2534"/>
                    <a:pt x="12156" y="1456"/>
                    <a:pt x="12506" y="354"/>
                  </a:cubicBezTo>
                  <a:cubicBezTo>
                    <a:pt x="11457" y="158"/>
                    <a:pt x="10368" y="1"/>
                    <a:pt x="9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9"/>
            <p:cNvSpPr/>
            <p:nvPr/>
          </p:nvSpPr>
          <p:spPr>
            <a:xfrm>
              <a:off x="4278376" y="2964302"/>
              <a:ext cx="302722" cy="162832"/>
            </a:xfrm>
            <a:custGeom>
              <a:avLst/>
              <a:gdLst/>
              <a:ahLst/>
              <a:cxnLst/>
              <a:rect l="l" t="t" r="r" b="b"/>
              <a:pathLst>
                <a:path w="12984" h="6984" extrusionOk="0">
                  <a:moveTo>
                    <a:pt x="12639" y="1"/>
                  </a:moveTo>
                  <a:cubicBezTo>
                    <a:pt x="12604" y="1"/>
                    <a:pt x="12568" y="6"/>
                    <a:pt x="12532" y="16"/>
                  </a:cubicBezTo>
                  <a:cubicBezTo>
                    <a:pt x="8221" y="1444"/>
                    <a:pt x="4537" y="3675"/>
                    <a:pt x="176" y="6407"/>
                  </a:cubicBezTo>
                  <a:cubicBezTo>
                    <a:pt x="51" y="6507"/>
                    <a:pt x="1" y="6708"/>
                    <a:pt x="101" y="6858"/>
                  </a:cubicBezTo>
                  <a:cubicBezTo>
                    <a:pt x="151" y="6933"/>
                    <a:pt x="251" y="6983"/>
                    <a:pt x="352" y="6983"/>
                  </a:cubicBezTo>
                  <a:cubicBezTo>
                    <a:pt x="402" y="6983"/>
                    <a:pt x="477" y="6983"/>
                    <a:pt x="527" y="6958"/>
                  </a:cubicBezTo>
                  <a:cubicBezTo>
                    <a:pt x="4838" y="4226"/>
                    <a:pt x="8497" y="2021"/>
                    <a:pt x="12733" y="592"/>
                  </a:cubicBezTo>
                  <a:cubicBezTo>
                    <a:pt x="12908" y="542"/>
                    <a:pt x="12983" y="367"/>
                    <a:pt x="12933" y="216"/>
                  </a:cubicBezTo>
                  <a:cubicBezTo>
                    <a:pt x="12893" y="77"/>
                    <a:pt x="12774" y="1"/>
                    <a:pt x="12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9"/>
            <p:cNvSpPr/>
            <p:nvPr/>
          </p:nvSpPr>
          <p:spPr>
            <a:xfrm>
              <a:off x="4444329" y="2696441"/>
              <a:ext cx="168311" cy="282858"/>
            </a:xfrm>
            <a:custGeom>
              <a:avLst/>
              <a:gdLst/>
              <a:ahLst/>
              <a:cxnLst/>
              <a:rect l="l" t="t" r="r" b="b"/>
              <a:pathLst>
                <a:path w="7219" h="12132" extrusionOk="0">
                  <a:moveTo>
                    <a:pt x="1" y="1"/>
                  </a:moveTo>
                  <a:lnTo>
                    <a:pt x="1" y="1"/>
                  </a:lnTo>
                  <a:cubicBezTo>
                    <a:pt x="151" y="1455"/>
                    <a:pt x="276" y="2833"/>
                    <a:pt x="627" y="4237"/>
                  </a:cubicBezTo>
                  <a:cubicBezTo>
                    <a:pt x="978" y="5640"/>
                    <a:pt x="1529" y="7019"/>
                    <a:pt x="2382" y="8171"/>
                  </a:cubicBezTo>
                  <a:cubicBezTo>
                    <a:pt x="3535" y="9801"/>
                    <a:pt x="4813" y="11179"/>
                    <a:pt x="6291" y="12131"/>
                  </a:cubicBezTo>
                  <a:cubicBezTo>
                    <a:pt x="6843" y="10377"/>
                    <a:pt x="7219" y="9024"/>
                    <a:pt x="6918" y="7219"/>
                  </a:cubicBezTo>
                  <a:cubicBezTo>
                    <a:pt x="6642" y="5515"/>
                    <a:pt x="5615" y="3986"/>
                    <a:pt x="4337" y="2833"/>
                  </a:cubicBezTo>
                  <a:cubicBezTo>
                    <a:pt x="3058" y="1655"/>
                    <a:pt x="1529" y="80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9"/>
            <p:cNvSpPr/>
            <p:nvPr/>
          </p:nvSpPr>
          <p:spPr>
            <a:xfrm>
              <a:off x="4437894" y="2691615"/>
              <a:ext cx="153716" cy="287101"/>
            </a:xfrm>
            <a:custGeom>
              <a:avLst/>
              <a:gdLst/>
              <a:ahLst/>
              <a:cxnLst/>
              <a:rect l="l" t="t" r="r" b="b"/>
              <a:pathLst>
                <a:path w="6593" h="12314" extrusionOk="0">
                  <a:moveTo>
                    <a:pt x="350" y="0"/>
                  </a:moveTo>
                  <a:cubicBezTo>
                    <a:pt x="280" y="0"/>
                    <a:pt x="208" y="26"/>
                    <a:pt x="151" y="83"/>
                  </a:cubicBezTo>
                  <a:cubicBezTo>
                    <a:pt x="1" y="183"/>
                    <a:pt x="1" y="383"/>
                    <a:pt x="101" y="509"/>
                  </a:cubicBezTo>
                  <a:cubicBezTo>
                    <a:pt x="2933" y="3992"/>
                    <a:pt x="4888" y="7877"/>
                    <a:pt x="5941" y="12088"/>
                  </a:cubicBezTo>
                  <a:cubicBezTo>
                    <a:pt x="5966" y="12213"/>
                    <a:pt x="6091" y="12313"/>
                    <a:pt x="6242" y="12313"/>
                  </a:cubicBezTo>
                  <a:lnTo>
                    <a:pt x="6317" y="12313"/>
                  </a:lnTo>
                  <a:cubicBezTo>
                    <a:pt x="6467" y="12263"/>
                    <a:pt x="6592" y="12088"/>
                    <a:pt x="6542" y="11937"/>
                  </a:cubicBezTo>
                  <a:cubicBezTo>
                    <a:pt x="5490" y="7627"/>
                    <a:pt x="3485" y="3667"/>
                    <a:pt x="577" y="108"/>
                  </a:cubicBezTo>
                  <a:cubicBezTo>
                    <a:pt x="522" y="39"/>
                    <a:pt x="437"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9"/>
            <p:cNvSpPr/>
            <p:nvPr/>
          </p:nvSpPr>
          <p:spPr>
            <a:xfrm>
              <a:off x="4335520" y="2888740"/>
              <a:ext cx="792570" cy="126787"/>
            </a:xfrm>
            <a:custGeom>
              <a:avLst/>
              <a:gdLst/>
              <a:ahLst/>
              <a:cxnLst/>
              <a:rect l="l" t="t" r="r" b="b"/>
              <a:pathLst>
                <a:path w="33994" h="5438" extrusionOk="0">
                  <a:moveTo>
                    <a:pt x="486" y="1"/>
                  </a:moveTo>
                  <a:cubicBezTo>
                    <a:pt x="161" y="1"/>
                    <a:pt x="1" y="516"/>
                    <a:pt x="382" y="650"/>
                  </a:cubicBezTo>
                  <a:cubicBezTo>
                    <a:pt x="7983" y="3808"/>
                    <a:pt x="16195" y="5437"/>
                    <a:pt x="24428" y="5437"/>
                  </a:cubicBezTo>
                  <a:cubicBezTo>
                    <a:pt x="25018" y="5437"/>
                    <a:pt x="25607" y="5429"/>
                    <a:pt x="26197" y="5412"/>
                  </a:cubicBezTo>
                  <a:cubicBezTo>
                    <a:pt x="28678" y="5362"/>
                    <a:pt x="31134" y="5162"/>
                    <a:pt x="33590" y="4786"/>
                  </a:cubicBezTo>
                  <a:cubicBezTo>
                    <a:pt x="33994" y="4738"/>
                    <a:pt x="33925" y="4128"/>
                    <a:pt x="33554" y="4128"/>
                  </a:cubicBezTo>
                  <a:cubicBezTo>
                    <a:pt x="33534" y="4128"/>
                    <a:pt x="33512" y="4130"/>
                    <a:pt x="33490" y="4134"/>
                  </a:cubicBezTo>
                  <a:cubicBezTo>
                    <a:pt x="30542" y="4554"/>
                    <a:pt x="27565" y="4763"/>
                    <a:pt x="24588" y="4763"/>
                  </a:cubicBezTo>
                  <a:cubicBezTo>
                    <a:pt x="18857" y="4763"/>
                    <a:pt x="13125" y="3989"/>
                    <a:pt x="7600" y="2455"/>
                  </a:cubicBezTo>
                  <a:cubicBezTo>
                    <a:pt x="5244" y="1778"/>
                    <a:pt x="2888" y="976"/>
                    <a:pt x="607" y="24"/>
                  </a:cubicBezTo>
                  <a:cubicBezTo>
                    <a:pt x="565" y="8"/>
                    <a:pt x="524" y="1"/>
                    <a:pt x="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9"/>
            <p:cNvSpPr/>
            <p:nvPr/>
          </p:nvSpPr>
          <p:spPr>
            <a:xfrm>
              <a:off x="3912010" y="2614071"/>
              <a:ext cx="442355" cy="365276"/>
            </a:xfrm>
            <a:custGeom>
              <a:avLst/>
              <a:gdLst/>
              <a:ahLst/>
              <a:cxnLst/>
              <a:rect l="l" t="t" r="r" b="b"/>
              <a:pathLst>
                <a:path w="18973" h="15667" extrusionOk="0">
                  <a:moveTo>
                    <a:pt x="6843" y="0"/>
                  </a:moveTo>
                  <a:cubicBezTo>
                    <a:pt x="2532" y="1704"/>
                    <a:pt x="0" y="12105"/>
                    <a:pt x="0" y="12105"/>
                  </a:cubicBezTo>
                  <a:cubicBezTo>
                    <a:pt x="7269" y="13584"/>
                    <a:pt x="8221" y="14837"/>
                    <a:pt x="12206" y="15589"/>
                  </a:cubicBezTo>
                  <a:cubicBezTo>
                    <a:pt x="12487" y="15642"/>
                    <a:pt x="12754" y="15666"/>
                    <a:pt x="13006" y="15666"/>
                  </a:cubicBezTo>
                  <a:cubicBezTo>
                    <a:pt x="16355" y="15666"/>
                    <a:pt x="17244" y="11354"/>
                    <a:pt x="17244" y="11354"/>
                  </a:cubicBezTo>
                  <a:cubicBezTo>
                    <a:pt x="18973" y="7043"/>
                    <a:pt x="17469" y="5013"/>
                    <a:pt x="14286" y="3860"/>
                  </a:cubicBezTo>
                  <a:cubicBezTo>
                    <a:pt x="10677" y="2557"/>
                    <a:pt x="6843" y="0"/>
                    <a:pt x="6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9"/>
            <p:cNvSpPr/>
            <p:nvPr/>
          </p:nvSpPr>
          <p:spPr>
            <a:xfrm>
              <a:off x="3944721" y="2650814"/>
              <a:ext cx="143784" cy="219254"/>
            </a:xfrm>
            <a:custGeom>
              <a:avLst/>
              <a:gdLst/>
              <a:ahLst/>
              <a:cxnLst/>
              <a:rect l="l" t="t" r="r" b="b"/>
              <a:pathLst>
                <a:path w="6167" h="9404" extrusionOk="0">
                  <a:moveTo>
                    <a:pt x="5168" y="1"/>
                  </a:moveTo>
                  <a:cubicBezTo>
                    <a:pt x="4445" y="1"/>
                    <a:pt x="2877" y="2438"/>
                    <a:pt x="2357" y="3336"/>
                  </a:cubicBezTo>
                  <a:cubicBezTo>
                    <a:pt x="1029" y="5592"/>
                    <a:pt x="1" y="8625"/>
                    <a:pt x="602" y="9276"/>
                  </a:cubicBezTo>
                  <a:cubicBezTo>
                    <a:pt x="666" y="9340"/>
                    <a:pt x="769" y="9403"/>
                    <a:pt x="926" y="9403"/>
                  </a:cubicBezTo>
                  <a:cubicBezTo>
                    <a:pt x="1016" y="9403"/>
                    <a:pt x="1125" y="9382"/>
                    <a:pt x="1254" y="9326"/>
                  </a:cubicBezTo>
                  <a:cubicBezTo>
                    <a:pt x="3034" y="8499"/>
                    <a:pt x="4337" y="6169"/>
                    <a:pt x="5139" y="4239"/>
                  </a:cubicBezTo>
                  <a:cubicBezTo>
                    <a:pt x="5790" y="2735"/>
                    <a:pt x="6116" y="1457"/>
                    <a:pt x="6141" y="1331"/>
                  </a:cubicBezTo>
                  <a:cubicBezTo>
                    <a:pt x="6166" y="1256"/>
                    <a:pt x="6116" y="1156"/>
                    <a:pt x="6041" y="1131"/>
                  </a:cubicBezTo>
                  <a:cubicBezTo>
                    <a:pt x="6028" y="1128"/>
                    <a:pt x="6014" y="1126"/>
                    <a:pt x="6001" y="1126"/>
                  </a:cubicBezTo>
                  <a:cubicBezTo>
                    <a:pt x="5916" y="1126"/>
                    <a:pt x="5841" y="1191"/>
                    <a:pt x="5841" y="1256"/>
                  </a:cubicBezTo>
                  <a:cubicBezTo>
                    <a:pt x="5816" y="1306"/>
                    <a:pt x="4161" y="7597"/>
                    <a:pt x="1104" y="9026"/>
                  </a:cubicBezTo>
                  <a:cubicBezTo>
                    <a:pt x="1013" y="9071"/>
                    <a:pt x="953" y="9086"/>
                    <a:pt x="914" y="9086"/>
                  </a:cubicBezTo>
                  <a:cubicBezTo>
                    <a:pt x="868" y="9086"/>
                    <a:pt x="853" y="9064"/>
                    <a:pt x="853" y="9051"/>
                  </a:cubicBezTo>
                  <a:cubicBezTo>
                    <a:pt x="452" y="8625"/>
                    <a:pt x="1204" y="5943"/>
                    <a:pt x="2633" y="3512"/>
                  </a:cubicBezTo>
                  <a:cubicBezTo>
                    <a:pt x="3735" y="1557"/>
                    <a:pt x="4888" y="304"/>
                    <a:pt x="5139" y="304"/>
                  </a:cubicBezTo>
                  <a:cubicBezTo>
                    <a:pt x="5139" y="304"/>
                    <a:pt x="5239" y="479"/>
                    <a:pt x="4838" y="1532"/>
                  </a:cubicBezTo>
                  <a:cubicBezTo>
                    <a:pt x="3134" y="6068"/>
                    <a:pt x="2181" y="7346"/>
                    <a:pt x="1906" y="7497"/>
                  </a:cubicBezTo>
                  <a:cubicBezTo>
                    <a:pt x="1906" y="7472"/>
                    <a:pt x="1906" y="7422"/>
                    <a:pt x="1906" y="7321"/>
                  </a:cubicBezTo>
                  <a:cubicBezTo>
                    <a:pt x="2006" y="6068"/>
                    <a:pt x="3836" y="2785"/>
                    <a:pt x="3836" y="2735"/>
                  </a:cubicBezTo>
                  <a:cubicBezTo>
                    <a:pt x="3886" y="2660"/>
                    <a:pt x="3861" y="2559"/>
                    <a:pt x="3785" y="2534"/>
                  </a:cubicBezTo>
                  <a:cubicBezTo>
                    <a:pt x="3759" y="2517"/>
                    <a:pt x="3729" y="2508"/>
                    <a:pt x="3699" y="2508"/>
                  </a:cubicBezTo>
                  <a:cubicBezTo>
                    <a:pt x="3646" y="2508"/>
                    <a:pt x="3592" y="2536"/>
                    <a:pt x="3560" y="2585"/>
                  </a:cubicBezTo>
                  <a:cubicBezTo>
                    <a:pt x="3485" y="2735"/>
                    <a:pt x="1705" y="5968"/>
                    <a:pt x="1580" y="7296"/>
                  </a:cubicBezTo>
                  <a:cubicBezTo>
                    <a:pt x="1555" y="7672"/>
                    <a:pt x="1680" y="7798"/>
                    <a:pt x="1805" y="7823"/>
                  </a:cubicBezTo>
                  <a:cubicBezTo>
                    <a:pt x="1823" y="7827"/>
                    <a:pt x="1841" y="7829"/>
                    <a:pt x="1859" y="7829"/>
                  </a:cubicBezTo>
                  <a:cubicBezTo>
                    <a:pt x="2758" y="7829"/>
                    <a:pt x="4599" y="3106"/>
                    <a:pt x="5139" y="1632"/>
                  </a:cubicBezTo>
                  <a:cubicBezTo>
                    <a:pt x="5515" y="630"/>
                    <a:pt x="5565" y="153"/>
                    <a:pt x="5289" y="28"/>
                  </a:cubicBezTo>
                  <a:cubicBezTo>
                    <a:pt x="5252" y="10"/>
                    <a:pt x="5212" y="1"/>
                    <a:pt x="5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9"/>
            <p:cNvSpPr/>
            <p:nvPr/>
          </p:nvSpPr>
          <p:spPr>
            <a:xfrm>
              <a:off x="3907930" y="2750787"/>
              <a:ext cx="468072" cy="149146"/>
            </a:xfrm>
            <a:custGeom>
              <a:avLst/>
              <a:gdLst/>
              <a:ahLst/>
              <a:cxnLst/>
              <a:rect l="l" t="t" r="r" b="b"/>
              <a:pathLst>
                <a:path w="20076" h="6397" extrusionOk="0">
                  <a:moveTo>
                    <a:pt x="12361" y="0"/>
                  </a:moveTo>
                  <a:cubicBezTo>
                    <a:pt x="10494" y="0"/>
                    <a:pt x="8797" y="728"/>
                    <a:pt x="7318" y="2206"/>
                  </a:cubicBezTo>
                  <a:cubicBezTo>
                    <a:pt x="3634" y="5840"/>
                    <a:pt x="201" y="6091"/>
                    <a:pt x="175" y="6091"/>
                  </a:cubicBezTo>
                  <a:cubicBezTo>
                    <a:pt x="75" y="6091"/>
                    <a:pt x="0" y="6166"/>
                    <a:pt x="25" y="6241"/>
                  </a:cubicBezTo>
                  <a:cubicBezTo>
                    <a:pt x="25" y="6329"/>
                    <a:pt x="82" y="6397"/>
                    <a:pt x="146" y="6397"/>
                  </a:cubicBezTo>
                  <a:cubicBezTo>
                    <a:pt x="156" y="6397"/>
                    <a:pt x="166" y="6395"/>
                    <a:pt x="175" y="6392"/>
                  </a:cubicBezTo>
                  <a:cubicBezTo>
                    <a:pt x="326" y="6392"/>
                    <a:pt x="3759" y="6166"/>
                    <a:pt x="7544" y="2432"/>
                  </a:cubicBezTo>
                  <a:cubicBezTo>
                    <a:pt x="8973" y="1027"/>
                    <a:pt x="10597" y="301"/>
                    <a:pt x="12366" y="301"/>
                  </a:cubicBezTo>
                  <a:cubicBezTo>
                    <a:pt x="12396" y="301"/>
                    <a:pt x="12426" y="301"/>
                    <a:pt x="12456" y="302"/>
                  </a:cubicBezTo>
                  <a:cubicBezTo>
                    <a:pt x="16341" y="352"/>
                    <a:pt x="19749" y="3860"/>
                    <a:pt x="19775" y="3886"/>
                  </a:cubicBezTo>
                  <a:cubicBezTo>
                    <a:pt x="19816" y="3913"/>
                    <a:pt x="19865" y="3933"/>
                    <a:pt x="19909" y="3933"/>
                  </a:cubicBezTo>
                  <a:cubicBezTo>
                    <a:pt x="19945" y="3933"/>
                    <a:pt x="19977" y="3919"/>
                    <a:pt x="20000" y="3886"/>
                  </a:cubicBezTo>
                  <a:lnTo>
                    <a:pt x="20050" y="3835"/>
                  </a:lnTo>
                  <a:cubicBezTo>
                    <a:pt x="20075" y="3785"/>
                    <a:pt x="20050" y="3710"/>
                    <a:pt x="20000" y="3660"/>
                  </a:cubicBezTo>
                  <a:cubicBezTo>
                    <a:pt x="19875" y="3510"/>
                    <a:pt x="16491" y="51"/>
                    <a:pt x="12456" y="1"/>
                  </a:cubicBezTo>
                  <a:cubicBezTo>
                    <a:pt x="12424" y="0"/>
                    <a:pt x="12393" y="0"/>
                    <a:pt x="12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9"/>
            <p:cNvSpPr/>
            <p:nvPr/>
          </p:nvSpPr>
          <p:spPr>
            <a:xfrm>
              <a:off x="4067449" y="2610317"/>
              <a:ext cx="53764" cy="190320"/>
            </a:xfrm>
            <a:custGeom>
              <a:avLst/>
              <a:gdLst/>
              <a:ahLst/>
              <a:cxnLst/>
              <a:rect l="l" t="t" r="r" b="b"/>
              <a:pathLst>
                <a:path w="2306" h="8163" extrusionOk="0">
                  <a:moveTo>
                    <a:pt x="185" y="1"/>
                  </a:moveTo>
                  <a:cubicBezTo>
                    <a:pt x="141" y="1"/>
                    <a:pt x="92" y="19"/>
                    <a:pt x="50" y="61"/>
                  </a:cubicBezTo>
                  <a:cubicBezTo>
                    <a:pt x="0" y="136"/>
                    <a:pt x="0" y="236"/>
                    <a:pt x="75" y="286"/>
                  </a:cubicBezTo>
                  <a:cubicBezTo>
                    <a:pt x="100" y="312"/>
                    <a:pt x="1955" y="1966"/>
                    <a:pt x="802" y="7956"/>
                  </a:cubicBezTo>
                  <a:cubicBezTo>
                    <a:pt x="777" y="8056"/>
                    <a:pt x="827" y="8131"/>
                    <a:pt x="927" y="8156"/>
                  </a:cubicBezTo>
                  <a:cubicBezTo>
                    <a:pt x="941" y="8161"/>
                    <a:pt x="954" y="8163"/>
                    <a:pt x="967" y="8163"/>
                  </a:cubicBezTo>
                  <a:cubicBezTo>
                    <a:pt x="1028" y="8163"/>
                    <a:pt x="1082" y="8118"/>
                    <a:pt x="1103" y="8056"/>
                  </a:cubicBezTo>
                  <a:lnTo>
                    <a:pt x="1103" y="8031"/>
                  </a:lnTo>
                  <a:cubicBezTo>
                    <a:pt x="2306" y="1840"/>
                    <a:pt x="376" y="111"/>
                    <a:pt x="276" y="36"/>
                  </a:cubicBezTo>
                  <a:cubicBezTo>
                    <a:pt x="253" y="13"/>
                    <a:pt x="221"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9"/>
            <p:cNvSpPr/>
            <p:nvPr/>
          </p:nvSpPr>
          <p:spPr>
            <a:xfrm>
              <a:off x="4038818" y="2578422"/>
              <a:ext cx="417222" cy="342451"/>
            </a:xfrm>
            <a:custGeom>
              <a:avLst/>
              <a:gdLst/>
              <a:ahLst/>
              <a:cxnLst/>
              <a:rect l="l" t="t" r="r" b="b"/>
              <a:pathLst>
                <a:path w="17895" h="14688" extrusionOk="0">
                  <a:moveTo>
                    <a:pt x="2707" y="0"/>
                  </a:moveTo>
                  <a:cubicBezTo>
                    <a:pt x="2707" y="1"/>
                    <a:pt x="0" y="10351"/>
                    <a:pt x="13033" y="14687"/>
                  </a:cubicBezTo>
                  <a:cubicBezTo>
                    <a:pt x="13033" y="14687"/>
                    <a:pt x="17895" y="8747"/>
                    <a:pt x="10953" y="5314"/>
                  </a:cubicBezTo>
                  <a:cubicBezTo>
                    <a:pt x="3985" y="1880"/>
                    <a:pt x="270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9"/>
            <p:cNvSpPr/>
            <p:nvPr/>
          </p:nvSpPr>
          <p:spPr>
            <a:xfrm>
              <a:off x="3227165" y="3822419"/>
              <a:ext cx="380996" cy="380986"/>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17870" y="1136827"/>
            <a:ext cx="3062041" cy="1600438"/>
          </a:xfrm>
          <a:prstGeom prst="rect">
            <a:avLst/>
          </a:prstGeom>
        </p:spPr>
        <p:txBody>
          <a:bodyPr wrap="square">
            <a:spAutoFit/>
          </a:bodyPr>
          <a:lstStyle/>
          <a:p>
            <a:pPr algn="just"/>
            <a:r>
              <a:rPr lang="id-ID" dirty="0"/>
              <a:t>Untuk memastikan proses pencapaian organisasi berjalan dengan baik </a:t>
            </a:r>
            <a:r>
              <a:rPr lang="id-ID" dirty="0" smtClean="0"/>
              <a:t>dilakukan </a:t>
            </a:r>
            <a:r>
              <a:rPr lang="id-ID" dirty="0"/>
              <a:t>pengawasan dalam organisasi.  Karena jika suatu organisasi tidak memperoleh pengawasan maka  pencapaian tujuan organisasi tidak maksimal.</a:t>
            </a:r>
          </a:p>
        </p:txBody>
      </p:sp>
      <p:sp>
        <p:nvSpPr>
          <p:cNvPr id="5" name="Rectangle 4"/>
          <p:cNvSpPr/>
          <p:nvPr/>
        </p:nvSpPr>
        <p:spPr>
          <a:xfrm>
            <a:off x="720992" y="3371826"/>
            <a:ext cx="3357562" cy="1323439"/>
          </a:xfrm>
          <a:prstGeom prst="rect">
            <a:avLst/>
          </a:prstGeom>
        </p:spPr>
        <p:txBody>
          <a:bodyPr wrap="square">
            <a:spAutoFit/>
          </a:bodyPr>
          <a:lstStyle/>
          <a:p>
            <a:pPr algn="just"/>
            <a:r>
              <a:rPr lang="en-US" sz="1600" dirty="0" err="1">
                <a:latin typeface="Times New Roman" pitchFamily="18" charset="0"/>
                <a:cs typeface="Times New Roman" pitchFamily="18" charset="0"/>
              </a:rPr>
              <a:t>seorang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bawahan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hanya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mempunyai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seorang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atasan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siapa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menerima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perintah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kepada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siapa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memberi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pertanggungjawaban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pelaksanaan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tugasnya</a:t>
            </a:r>
            <a:r>
              <a:rPr lang="en-US" sz="1600" dirty="0">
                <a:latin typeface="Times New Roman" pitchFamily="18" charset="0"/>
                <a:cs typeface="Times New Roman" pitchFamily="18" charset="0"/>
              </a:rPr>
              <a:t>.</a:t>
            </a:r>
            <a:endParaRPr lang="id-ID" sz="1600" dirty="0"/>
          </a:p>
        </p:txBody>
      </p:sp>
      <p:sp>
        <p:nvSpPr>
          <p:cNvPr id="112" name="Google Shape;800;p69"/>
          <p:cNvSpPr txBox="1">
            <a:spLocks noGrp="1"/>
          </p:cNvSpPr>
          <p:nvPr>
            <p:ph type="title" idx="17"/>
          </p:nvPr>
        </p:nvSpPr>
        <p:spPr>
          <a:xfrm>
            <a:off x="6084168" y="987574"/>
            <a:ext cx="3059832" cy="365700"/>
          </a:xfrm>
          <a:prstGeom prst="rect">
            <a:avLst/>
          </a:prstGeom>
        </p:spPr>
        <p:txBody>
          <a:bodyPr spcFirstLastPara="1" wrap="square" lIns="91425" tIns="91425" rIns="91425" bIns="91425" anchor="ctr" anchorCtr="0">
            <a:noAutofit/>
          </a:bodyPr>
          <a:lstStyle/>
          <a:p>
            <a:pPr lvl="0" algn="just"/>
            <a:r>
              <a:rPr lang="id-ID" dirty="0" smtClean="0"/>
              <a:t>Koordinasi</a:t>
            </a:r>
            <a:endParaRPr dirty="0"/>
          </a:p>
        </p:txBody>
      </p:sp>
      <p:sp>
        <p:nvSpPr>
          <p:cNvPr id="7" name="Rectangle 6"/>
          <p:cNvSpPr/>
          <p:nvPr/>
        </p:nvSpPr>
        <p:spPr>
          <a:xfrm>
            <a:off x="5508103" y="1347614"/>
            <a:ext cx="3406623" cy="1569660"/>
          </a:xfrm>
          <a:prstGeom prst="rect">
            <a:avLst/>
          </a:prstGeom>
        </p:spPr>
        <p:txBody>
          <a:bodyPr wrap="square">
            <a:spAutoFit/>
          </a:bodyPr>
          <a:lstStyle/>
          <a:p>
            <a:pPr lvl="2" algn="just"/>
            <a:r>
              <a:rPr lang="en-US" sz="1600" dirty="0" err="1">
                <a:latin typeface="Times New Roman" pitchFamily="18" charset="0"/>
                <a:cs typeface="Times New Roman" pitchFamily="18" charset="0"/>
              </a:rPr>
              <a:t>Koordinasi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adalah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usaha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mengarahkan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kegiatan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seluruh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uni</a:t>
            </a:r>
            <a:r>
              <a:rPr lang="en-US" sz="1600" dirty="0">
                <a:latin typeface="Times New Roman" pitchFamily="18" charset="0"/>
                <a:cs typeface="Times New Roman" pitchFamily="18" charset="0"/>
              </a:rPr>
              <a:t> unit </a:t>
            </a:r>
            <a:r>
              <a:rPr lang="en-US" sz="1600" dirty="0" err="1">
                <a:latin typeface="Times New Roman" pitchFamily="18" charset="0"/>
                <a:cs typeface="Times New Roman" pitchFamily="18" charset="0"/>
              </a:rPr>
              <a:t>organisasi</a:t>
            </a:r>
            <a:r>
              <a:rPr lang="en-US" sz="1600" dirty="0">
                <a:latin typeface="Times New Roman" pitchFamily="18" charset="0"/>
                <a:cs typeface="Times New Roman" pitchFamily="18" charset="0"/>
              </a:rPr>
              <a:t> agar </a:t>
            </a:r>
            <a:r>
              <a:rPr lang="en-US" sz="1600" dirty="0" err="1">
                <a:latin typeface="Times New Roman" pitchFamily="18" charset="0"/>
                <a:cs typeface="Times New Roman" pitchFamily="18" charset="0"/>
              </a:rPr>
              <a:t>tertuju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memberikan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sumbangan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semaksimal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mungkin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mencapai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tujuan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organisasi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secara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keseluruhan</a:t>
            </a:r>
            <a:endParaRPr lang="id-ID" sz="1600" dirty="0"/>
          </a:p>
        </p:txBody>
      </p:sp>
    </p:spTree>
    <p:extLst>
      <p:ext uri="{BB962C8B-B14F-4D97-AF65-F5344CB8AC3E}">
        <p14:creationId xmlns:p14="http://schemas.microsoft.com/office/powerpoint/2010/main" val="3629785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grpSp>
        <p:nvGrpSpPr>
          <p:cNvPr id="1106" name="Google Shape;1106;p12"/>
          <p:cNvGrpSpPr/>
          <p:nvPr/>
        </p:nvGrpSpPr>
        <p:grpSpPr>
          <a:xfrm rot="-220841">
            <a:off x="52775" y="10654"/>
            <a:ext cx="3380101" cy="5133681"/>
            <a:chOff x="684924" y="641317"/>
            <a:chExt cx="8456216" cy="11371396"/>
          </a:xfrm>
        </p:grpSpPr>
        <p:sp>
          <p:nvSpPr>
            <p:cNvPr id="1107" name="Google Shape;1107;p12"/>
            <p:cNvSpPr/>
            <p:nvPr/>
          </p:nvSpPr>
          <p:spPr>
            <a:xfrm>
              <a:off x="693965" y="641317"/>
              <a:ext cx="8447175" cy="11371396"/>
            </a:xfrm>
            <a:custGeom>
              <a:avLst/>
              <a:gdLst/>
              <a:ahLst/>
              <a:cxnLst/>
              <a:rect l="l" t="t" r="r" b="b"/>
              <a:pathLst>
                <a:path w="8447175" h="11371396" extrusionOk="0">
                  <a:moveTo>
                    <a:pt x="8399804" y="10959719"/>
                  </a:moveTo>
                  <a:cubicBezTo>
                    <a:pt x="8383597" y="10684054"/>
                    <a:pt x="8427332" y="10359992"/>
                    <a:pt x="8409306" y="10024196"/>
                  </a:cubicBezTo>
                  <a:cubicBezTo>
                    <a:pt x="8365048" y="9246598"/>
                    <a:pt x="8390303" y="9811505"/>
                    <a:pt x="8390303" y="9045074"/>
                  </a:cubicBezTo>
                  <a:cubicBezTo>
                    <a:pt x="8392008" y="8181714"/>
                    <a:pt x="8276326" y="7635001"/>
                    <a:pt x="8317357" y="6239505"/>
                  </a:cubicBezTo>
                  <a:cubicBezTo>
                    <a:pt x="8332678" y="5912487"/>
                    <a:pt x="8338724" y="6085310"/>
                    <a:pt x="8294489" y="5305460"/>
                  </a:cubicBezTo>
                  <a:cubicBezTo>
                    <a:pt x="8217793" y="4200503"/>
                    <a:pt x="8210359" y="14221"/>
                    <a:pt x="8128298" y="12197"/>
                  </a:cubicBezTo>
                  <a:cubicBezTo>
                    <a:pt x="7434187" y="-6907"/>
                    <a:pt x="6635193" y="26888"/>
                    <a:pt x="6639512" y="26888"/>
                  </a:cubicBezTo>
                  <a:cubicBezTo>
                    <a:pt x="5856520" y="26888"/>
                    <a:pt x="6581978" y="-50005"/>
                    <a:pt x="5627272" y="56272"/>
                  </a:cubicBezTo>
                  <a:cubicBezTo>
                    <a:pt x="5202940" y="103281"/>
                    <a:pt x="4156603" y="45014"/>
                    <a:pt x="4107388" y="42058"/>
                  </a:cubicBezTo>
                  <a:cubicBezTo>
                    <a:pt x="4068108" y="44992"/>
                    <a:pt x="3186234" y="114061"/>
                    <a:pt x="3094717" y="106215"/>
                  </a:cubicBezTo>
                  <a:cubicBezTo>
                    <a:pt x="2192020" y="29254"/>
                    <a:pt x="456505" y="147789"/>
                    <a:pt x="564298" y="139556"/>
                  </a:cubicBezTo>
                  <a:cubicBezTo>
                    <a:pt x="536247" y="139556"/>
                    <a:pt x="77818" y="130732"/>
                    <a:pt x="82137" y="131232"/>
                  </a:cubicBezTo>
                  <a:cubicBezTo>
                    <a:pt x="79228" y="131232"/>
                    <a:pt x="76954" y="1491659"/>
                    <a:pt x="76954" y="2491590"/>
                  </a:cubicBezTo>
                  <a:cubicBezTo>
                    <a:pt x="76864" y="2493272"/>
                    <a:pt x="23285" y="3304348"/>
                    <a:pt x="18671" y="3670529"/>
                  </a:cubicBezTo>
                  <a:cubicBezTo>
                    <a:pt x="18671" y="3716583"/>
                    <a:pt x="75659" y="4256701"/>
                    <a:pt x="68316" y="4328340"/>
                  </a:cubicBezTo>
                  <a:cubicBezTo>
                    <a:pt x="-27884" y="5282513"/>
                    <a:pt x="120849" y="6223631"/>
                    <a:pt x="32491" y="8126245"/>
                  </a:cubicBezTo>
                  <a:cubicBezTo>
                    <a:pt x="-2447" y="8807594"/>
                    <a:pt x="44494" y="8706207"/>
                    <a:pt x="32923" y="9060289"/>
                  </a:cubicBezTo>
                  <a:cubicBezTo>
                    <a:pt x="-25247" y="10667725"/>
                    <a:pt x="7032" y="9835294"/>
                    <a:pt x="28604" y="10872546"/>
                  </a:cubicBezTo>
                  <a:cubicBezTo>
                    <a:pt x="38061" y="11314710"/>
                    <a:pt x="20012" y="11333928"/>
                    <a:pt x="48449" y="11334429"/>
                  </a:cubicBezTo>
                  <a:cubicBezTo>
                    <a:pt x="1870004" y="11362243"/>
                    <a:pt x="3433077" y="11379346"/>
                    <a:pt x="5801191" y="11337362"/>
                  </a:cubicBezTo>
                  <a:cubicBezTo>
                    <a:pt x="6740918" y="11319236"/>
                    <a:pt x="6754306" y="11378504"/>
                    <a:pt x="6854872" y="11370680"/>
                  </a:cubicBezTo>
                  <a:cubicBezTo>
                    <a:pt x="8767579" y="11224694"/>
                    <a:pt x="8443404" y="11607728"/>
                    <a:pt x="8399804" y="10959719"/>
                  </a:cubicBezTo>
                  <a:close/>
                  <a:moveTo>
                    <a:pt x="457687" y="1280287"/>
                  </a:moveTo>
                  <a:cubicBezTo>
                    <a:pt x="377830" y="1247970"/>
                    <a:pt x="335527" y="1140215"/>
                    <a:pt x="370056" y="1052519"/>
                  </a:cubicBezTo>
                  <a:cubicBezTo>
                    <a:pt x="427908" y="904099"/>
                    <a:pt x="626901" y="919792"/>
                    <a:pt x="678684" y="1063299"/>
                  </a:cubicBezTo>
                  <a:cubicBezTo>
                    <a:pt x="729625" y="1185769"/>
                    <a:pt x="604874" y="1340533"/>
                    <a:pt x="457687" y="1280287"/>
                  </a:cubicBezTo>
                  <a:close/>
                  <a:moveTo>
                    <a:pt x="442570" y="2210921"/>
                  </a:moveTo>
                  <a:cubicBezTo>
                    <a:pt x="378694" y="2176625"/>
                    <a:pt x="345438" y="2091408"/>
                    <a:pt x="364010" y="2014515"/>
                  </a:cubicBezTo>
                  <a:cubicBezTo>
                    <a:pt x="405018" y="1846514"/>
                    <a:pt x="624310" y="1846013"/>
                    <a:pt x="680411" y="2001779"/>
                  </a:cubicBezTo>
                  <a:cubicBezTo>
                    <a:pt x="734808" y="2132049"/>
                    <a:pt x="591508" y="2291249"/>
                    <a:pt x="442570" y="2210921"/>
                  </a:cubicBezTo>
                  <a:close/>
                  <a:moveTo>
                    <a:pt x="461142" y="3157702"/>
                  </a:moveTo>
                  <a:cubicBezTo>
                    <a:pt x="381286" y="3125385"/>
                    <a:pt x="338982" y="3018607"/>
                    <a:pt x="373080" y="2930434"/>
                  </a:cubicBezTo>
                  <a:cubicBezTo>
                    <a:pt x="430500" y="2781037"/>
                    <a:pt x="630788" y="2797207"/>
                    <a:pt x="682139" y="2940713"/>
                  </a:cubicBezTo>
                  <a:cubicBezTo>
                    <a:pt x="733513" y="3063661"/>
                    <a:pt x="607897" y="3217447"/>
                    <a:pt x="461142" y="3157702"/>
                  </a:cubicBezTo>
                  <a:close/>
                  <a:moveTo>
                    <a:pt x="463301" y="4096637"/>
                  </a:moveTo>
                  <a:cubicBezTo>
                    <a:pt x="383445" y="4064319"/>
                    <a:pt x="341142" y="3957542"/>
                    <a:pt x="375239" y="3869869"/>
                  </a:cubicBezTo>
                  <a:cubicBezTo>
                    <a:pt x="432659" y="3719994"/>
                    <a:pt x="632948" y="3736164"/>
                    <a:pt x="684299" y="3879671"/>
                  </a:cubicBezTo>
                  <a:cubicBezTo>
                    <a:pt x="736104" y="4003574"/>
                    <a:pt x="608761" y="4155905"/>
                    <a:pt x="463301" y="4096637"/>
                  </a:cubicBezTo>
                  <a:close/>
                  <a:moveTo>
                    <a:pt x="369624" y="4831342"/>
                  </a:moveTo>
                  <a:cubicBezTo>
                    <a:pt x="410632" y="4663341"/>
                    <a:pt x="629924" y="4662363"/>
                    <a:pt x="686026" y="4818606"/>
                  </a:cubicBezTo>
                  <a:cubicBezTo>
                    <a:pt x="799116" y="5089472"/>
                    <a:pt x="294519" y="5140416"/>
                    <a:pt x="369624" y="4831342"/>
                  </a:cubicBezTo>
                  <a:close/>
                  <a:moveTo>
                    <a:pt x="371784" y="5769799"/>
                  </a:moveTo>
                  <a:cubicBezTo>
                    <a:pt x="412792" y="5602298"/>
                    <a:pt x="631652" y="5600320"/>
                    <a:pt x="688186" y="5757063"/>
                  </a:cubicBezTo>
                  <a:cubicBezTo>
                    <a:pt x="801707" y="6029385"/>
                    <a:pt x="297110" y="6078873"/>
                    <a:pt x="371784" y="5769799"/>
                  </a:cubicBezTo>
                  <a:close/>
                  <a:moveTo>
                    <a:pt x="468916" y="6912986"/>
                  </a:moveTo>
                  <a:cubicBezTo>
                    <a:pt x="389060" y="6880669"/>
                    <a:pt x="346756" y="6773892"/>
                    <a:pt x="380854" y="6686219"/>
                  </a:cubicBezTo>
                  <a:cubicBezTo>
                    <a:pt x="438274" y="6536344"/>
                    <a:pt x="638562" y="6552514"/>
                    <a:pt x="689913" y="6696021"/>
                  </a:cubicBezTo>
                  <a:cubicBezTo>
                    <a:pt x="741287" y="6819446"/>
                    <a:pt x="614808" y="6972254"/>
                    <a:pt x="468916" y="6912986"/>
                  </a:cubicBezTo>
                  <a:close/>
                  <a:moveTo>
                    <a:pt x="375239" y="7647692"/>
                  </a:moveTo>
                  <a:cubicBezTo>
                    <a:pt x="416247" y="7479190"/>
                    <a:pt x="635539" y="7479190"/>
                    <a:pt x="691641" y="7634956"/>
                  </a:cubicBezTo>
                  <a:cubicBezTo>
                    <a:pt x="804731" y="7905821"/>
                    <a:pt x="300134" y="7956766"/>
                    <a:pt x="375239" y="7647692"/>
                  </a:cubicBezTo>
                  <a:close/>
                  <a:moveTo>
                    <a:pt x="455959" y="8782555"/>
                  </a:moveTo>
                  <a:cubicBezTo>
                    <a:pt x="392083" y="8748259"/>
                    <a:pt x="358827" y="8663041"/>
                    <a:pt x="377399" y="8586148"/>
                  </a:cubicBezTo>
                  <a:cubicBezTo>
                    <a:pt x="418407" y="8418147"/>
                    <a:pt x="637699" y="8417647"/>
                    <a:pt x="693800" y="8573412"/>
                  </a:cubicBezTo>
                  <a:cubicBezTo>
                    <a:pt x="748197" y="8703705"/>
                    <a:pt x="605306" y="8862882"/>
                    <a:pt x="455959" y="8782555"/>
                  </a:cubicBezTo>
                  <a:close/>
                  <a:moveTo>
                    <a:pt x="474508" y="9729336"/>
                  </a:moveTo>
                  <a:cubicBezTo>
                    <a:pt x="394652" y="9697018"/>
                    <a:pt x="352348" y="9590241"/>
                    <a:pt x="386446" y="9502568"/>
                  </a:cubicBezTo>
                  <a:cubicBezTo>
                    <a:pt x="443866" y="9352693"/>
                    <a:pt x="644154" y="9368863"/>
                    <a:pt x="695505" y="9512370"/>
                  </a:cubicBezTo>
                  <a:cubicBezTo>
                    <a:pt x="746901" y="9635795"/>
                    <a:pt x="620423" y="9788603"/>
                    <a:pt x="474508" y="9729336"/>
                  </a:cubicBezTo>
                  <a:close/>
                  <a:moveTo>
                    <a:pt x="476236" y="10668293"/>
                  </a:moveTo>
                  <a:cubicBezTo>
                    <a:pt x="307453" y="10599724"/>
                    <a:pt x="364010" y="10303386"/>
                    <a:pt x="566026" y="10337682"/>
                  </a:cubicBezTo>
                  <a:cubicBezTo>
                    <a:pt x="810777" y="10380279"/>
                    <a:pt x="707189" y="10762335"/>
                    <a:pt x="476236" y="10668293"/>
                  </a:cubicBezTo>
                  <a:close/>
                </a:path>
              </a:pathLst>
            </a:custGeom>
            <a:solidFill>
              <a:schemeClr val="lt2"/>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grpSp>
          <p:nvGrpSpPr>
            <p:cNvPr id="1108" name="Google Shape;1108;p12"/>
            <p:cNvGrpSpPr/>
            <p:nvPr/>
          </p:nvGrpSpPr>
          <p:grpSpPr>
            <a:xfrm>
              <a:off x="684924" y="1234001"/>
              <a:ext cx="8422489" cy="10367034"/>
              <a:chOff x="684924" y="1234001"/>
              <a:chExt cx="8422489" cy="10367034"/>
            </a:xfrm>
          </p:grpSpPr>
          <p:sp>
            <p:nvSpPr>
              <p:cNvPr id="1109" name="Google Shape;1109;p12"/>
              <p:cNvSpPr/>
              <p:nvPr/>
            </p:nvSpPr>
            <p:spPr>
              <a:xfrm>
                <a:off x="761560" y="1234001"/>
                <a:ext cx="8114222" cy="82214"/>
              </a:xfrm>
              <a:custGeom>
                <a:avLst/>
                <a:gdLst/>
                <a:ahLst/>
                <a:cxnLst/>
                <a:rect l="l" t="t" r="r" b="b"/>
                <a:pathLst>
                  <a:path w="8114222" h="82214" extrusionOk="0">
                    <a:moveTo>
                      <a:pt x="8110326" y="82214"/>
                    </a:moveTo>
                    <a:cubicBezTo>
                      <a:pt x="8108143" y="82237"/>
                      <a:pt x="14383" y="54809"/>
                      <a:pt x="11518" y="54786"/>
                    </a:cubicBezTo>
                    <a:cubicBezTo>
                      <a:pt x="11518" y="-28611"/>
                      <a:pt x="-572526" y="295"/>
                      <a:pt x="6577076" y="30292"/>
                    </a:cubicBezTo>
                    <a:cubicBezTo>
                      <a:pt x="8278540" y="36842"/>
                      <a:pt x="8108325" y="11643"/>
                      <a:pt x="8110326" y="82214"/>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0" name="Google Shape;1110;p12"/>
              <p:cNvSpPr/>
              <p:nvPr/>
            </p:nvSpPr>
            <p:spPr>
              <a:xfrm>
                <a:off x="762096" y="2165317"/>
                <a:ext cx="8137537" cy="85920"/>
              </a:xfrm>
              <a:custGeom>
                <a:avLst/>
                <a:gdLst/>
                <a:ahLst/>
                <a:cxnLst/>
                <a:rect l="l" t="t" r="r" b="b"/>
                <a:pathLst>
                  <a:path w="8137537" h="85920" extrusionOk="0">
                    <a:moveTo>
                      <a:pt x="8133113" y="85921"/>
                    </a:moveTo>
                    <a:cubicBezTo>
                      <a:pt x="8130521" y="85966"/>
                      <a:pt x="10915" y="58516"/>
                      <a:pt x="9255" y="58493"/>
                    </a:cubicBezTo>
                    <a:cubicBezTo>
                      <a:pt x="11188" y="-28862"/>
                      <a:pt x="-541441" y="-1957"/>
                      <a:pt x="6598545" y="33999"/>
                    </a:cubicBezTo>
                    <a:cubicBezTo>
                      <a:pt x="8299054" y="40526"/>
                      <a:pt x="8133113" y="14486"/>
                      <a:pt x="8133113" y="85921"/>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1" name="Google Shape;1111;p12"/>
              <p:cNvSpPr/>
              <p:nvPr/>
            </p:nvSpPr>
            <p:spPr>
              <a:xfrm>
                <a:off x="764442" y="3100066"/>
                <a:ext cx="8191612" cy="68022"/>
              </a:xfrm>
              <a:custGeom>
                <a:avLst/>
                <a:gdLst/>
                <a:ahLst/>
                <a:cxnLst/>
                <a:rect l="l" t="t" r="r" b="b"/>
                <a:pathLst>
                  <a:path w="8191612" h="68022" extrusionOk="0">
                    <a:moveTo>
                      <a:pt x="1087367" y="62702"/>
                    </a:moveTo>
                    <a:cubicBezTo>
                      <a:pt x="-151235" y="62702"/>
                      <a:pt x="6500" y="79099"/>
                      <a:pt x="6500" y="0"/>
                    </a:cubicBezTo>
                    <a:cubicBezTo>
                      <a:pt x="9978894" y="56766"/>
                      <a:pt x="11422581" y="79281"/>
                      <a:pt x="1087367" y="62702"/>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2" name="Google Shape;1112;p12"/>
              <p:cNvSpPr/>
              <p:nvPr/>
            </p:nvSpPr>
            <p:spPr>
              <a:xfrm>
                <a:off x="710526" y="4037954"/>
                <a:ext cx="8224042" cy="83352"/>
              </a:xfrm>
              <a:custGeom>
                <a:avLst/>
                <a:gdLst/>
                <a:ahLst/>
                <a:cxnLst/>
                <a:rect l="l" t="t" r="r" b="b"/>
                <a:pathLst>
                  <a:path w="8224042" h="83352" extrusionOk="0">
                    <a:moveTo>
                      <a:pt x="8219644" y="83353"/>
                    </a:moveTo>
                    <a:cubicBezTo>
                      <a:pt x="8217871" y="83376"/>
                      <a:pt x="11065" y="55447"/>
                      <a:pt x="8588" y="55425"/>
                    </a:cubicBezTo>
                    <a:cubicBezTo>
                      <a:pt x="12611" y="-29292"/>
                      <a:pt x="-546019" y="569"/>
                      <a:pt x="6694578" y="30931"/>
                    </a:cubicBezTo>
                    <a:cubicBezTo>
                      <a:pt x="8384584" y="37458"/>
                      <a:pt x="8219644" y="12236"/>
                      <a:pt x="8219644" y="83353"/>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3" name="Google Shape;1113;p12"/>
              <p:cNvSpPr/>
              <p:nvPr/>
            </p:nvSpPr>
            <p:spPr>
              <a:xfrm>
                <a:off x="748383" y="4973107"/>
                <a:ext cx="8207265" cy="82745"/>
              </a:xfrm>
              <a:custGeom>
                <a:avLst/>
                <a:gdLst/>
                <a:ahLst/>
                <a:cxnLst/>
                <a:rect l="l" t="t" r="r" b="b"/>
                <a:pathLst>
                  <a:path w="8207265" h="82745" extrusionOk="0">
                    <a:moveTo>
                      <a:pt x="8203359" y="82745"/>
                    </a:moveTo>
                    <a:cubicBezTo>
                      <a:pt x="8201359" y="82768"/>
                      <a:pt x="8511" y="54840"/>
                      <a:pt x="6124" y="54817"/>
                    </a:cubicBezTo>
                    <a:cubicBezTo>
                      <a:pt x="18695" y="-28967"/>
                      <a:pt x="-548846" y="485"/>
                      <a:pt x="6679157" y="30824"/>
                    </a:cubicBezTo>
                    <a:cubicBezTo>
                      <a:pt x="8371369" y="37351"/>
                      <a:pt x="8201313" y="12720"/>
                      <a:pt x="8203359" y="82745"/>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4" name="Google Shape;1114;p12"/>
              <p:cNvSpPr/>
              <p:nvPr/>
            </p:nvSpPr>
            <p:spPr>
              <a:xfrm>
                <a:off x="718857" y="5907589"/>
                <a:ext cx="8275423" cy="83286"/>
              </a:xfrm>
              <a:custGeom>
                <a:avLst/>
                <a:gdLst/>
                <a:ahLst/>
                <a:cxnLst/>
                <a:rect l="l" t="t" r="r" b="b"/>
                <a:pathLst>
                  <a:path w="8275423" h="83286" extrusionOk="0">
                    <a:moveTo>
                      <a:pt x="8273030" y="83286"/>
                    </a:moveTo>
                    <a:cubicBezTo>
                      <a:pt x="8271370" y="83309"/>
                      <a:pt x="202978" y="56200"/>
                      <a:pt x="11055" y="54880"/>
                    </a:cubicBezTo>
                    <a:cubicBezTo>
                      <a:pt x="9191" y="-29427"/>
                      <a:pt x="-560260" y="775"/>
                      <a:pt x="6730710" y="31364"/>
                    </a:cubicBezTo>
                    <a:cubicBezTo>
                      <a:pt x="8441585" y="37914"/>
                      <a:pt x="8266619" y="12715"/>
                      <a:pt x="8273030" y="83286"/>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5" name="Google Shape;1115;p12"/>
              <p:cNvSpPr/>
              <p:nvPr/>
            </p:nvSpPr>
            <p:spPr>
              <a:xfrm>
                <a:off x="743981" y="6839680"/>
                <a:ext cx="8292539" cy="75822"/>
              </a:xfrm>
              <a:custGeom>
                <a:avLst/>
                <a:gdLst/>
                <a:ahLst/>
                <a:cxnLst/>
                <a:rect l="l" t="t" r="r" b="b"/>
                <a:pathLst>
                  <a:path w="8292539" h="75822" extrusionOk="0">
                    <a:moveTo>
                      <a:pt x="3029583" y="66136"/>
                    </a:moveTo>
                    <a:cubicBezTo>
                      <a:pt x="-276870" y="53423"/>
                      <a:pt x="7366" y="90994"/>
                      <a:pt x="5366" y="0"/>
                    </a:cubicBezTo>
                    <a:cubicBezTo>
                      <a:pt x="8844974" y="24585"/>
                      <a:pt x="11763307" y="102980"/>
                      <a:pt x="3029583" y="66136"/>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6" name="Google Shape;1116;p12"/>
              <p:cNvSpPr/>
              <p:nvPr/>
            </p:nvSpPr>
            <p:spPr>
              <a:xfrm>
                <a:off x="742507" y="7775788"/>
                <a:ext cx="8274491" cy="85132"/>
              </a:xfrm>
              <a:custGeom>
                <a:avLst/>
                <a:gdLst/>
                <a:ahLst/>
                <a:cxnLst/>
                <a:rect l="l" t="t" r="r" b="b"/>
                <a:pathLst>
                  <a:path w="8274491" h="85132" extrusionOk="0">
                    <a:moveTo>
                      <a:pt x="8270110" y="85133"/>
                    </a:moveTo>
                    <a:cubicBezTo>
                      <a:pt x="8268451" y="85155"/>
                      <a:pt x="186988" y="57932"/>
                      <a:pt x="9840" y="56727"/>
                    </a:cubicBezTo>
                    <a:cubicBezTo>
                      <a:pt x="9840" y="-31719"/>
                      <a:pt x="-548767" y="2099"/>
                      <a:pt x="6751523" y="32733"/>
                    </a:cubicBezTo>
                    <a:cubicBezTo>
                      <a:pt x="8434369" y="40875"/>
                      <a:pt x="8270110" y="11036"/>
                      <a:pt x="8270110" y="85133"/>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7" name="Google Shape;1117;p12"/>
              <p:cNvSpPr/>
              <p:nvPr/>
            </p:nvSpPr>
            <p:spPr>
              <a:xfrm>
                <a:off x="717959" y="8709528"/>
                <a:ext cx="8336674" cy="86415"/>
              </a:xfrm>
              <a:custGeom>
                <a:avLst/>
                <a:gdLst/>
                <a:ahLst/>
                <a:cxnLst/>
                <a:rect l="l" t="t" r="r" b="b"/>
                <a:pathLst>
                  <a:path w="8336674" h="86415" extrusionOk="0">
                    <a:moveTo>
                      <a:pt x="8334803" y="86416"/>
                    </a:moveTo>
                    <a:cubicBezTo>
                      <a:pt x="8333143" y="86439"/>
                      <a:pt x="155957" y="58965"/>
                      <a:pt x="8497" y="58010"/>
                    </a:cubicBezTo>
                    <a:cubicBezTo>
                      <a:pt x="12748" y="-33529"/>
                      <a:pt x="-550792" y="3177"/>
                      <a:pt x="6798507" y="34017"/>
                    </a:cubicBezTo>
                    <a:cubicBezTo>
                      <a:pt x="8502198" y="40567"/>
                      <a:pt x="8326960" y="15300"/>
                      <a:pt x="8334803" y="86416"/>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8" name="Google Shape;1118;p12"/>
              <p:cNvSpPr/>
              <p:nvPr/>
            </p:nvSpPr>
            <p:spPr>
              <a:xfrm>
                <a:off x="719606" y="9643794"/>
                <a:ext cx="8387807" cy="77294"/>
              </a:xfrm>
              <a:custGeom>
                <a:avLst/>
                <a:gdLst/>
                <a:ahLst/>
                <a:cxnLst/>
                <a:rect l="l" t="t" r="r" b="b"/>
                <a:pathLst>
                  <a:path w="8387807" h="77294" extrusionOk="0">
                    <a:moveTo>
                      <a:pt x="3120858" y="66614"/>
                    </a:moveTo>
                    <a:cubicBezTo>
                      <a:pt x="-328033" y="53378"/>
                      <a:pt x="9009" y="94064"/>
                      <a:pt x="9009" y="0"/>
                    </a:cubicBezTo>
                    <a:cubicBezTo>
                      <a:pt x="8795198" y="33864"/>
                      <a:pt x="11979038" y="104003"/>
                      <a:pt x="3120858" y="66614"/>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19" name="Google Shape;1119;p12"/>
              <p:cNvSpPr/>
              <p:nvPr/>
            </p:nvSpPr>
            <p:spPr>
              <a:xfrm>
                <a:off x="684924" y="10580962"/>
                <a:ext cx="8421509" cy="84550"/>
              </a:xfrm>
              <a:custGeom>
                <a:avLst/>
                <a:gdLst/>
                <a:ahLst/>
                <a:cxnLst/>
                <a:rect l="l" t="t" r="r" b="b"/>
                <a:pathLst>
                  <a:path w="8421509" h="84550" extrusionOk="0">
                    <a:moveTo>
                      <a:pt x="8418347" y="84550"/>
                    </a:moveTo>
                    <a:cubicBezTo>
                      <a:pt x="8416620" y="84573"/>
                      <a:pt x="357116" y="58101"/>
                      <a:pt x="10458" y="55166"/>
                    </a:cubicBezTo>
                    <a:cubicBezTo>
                      <a:pt x="10458" y="-30483"/>
                      <a:pt x="-567835" y="1403"/>
                      <a:pt x="6876028" y="32628"/>
                    </a:cubicBezTo>
                    <a:cubicBezTo>
                      <a:pt x="8586402" y="39179"/>
                      <a:pt x="8414324" y="13957"/>
                      <a:pt x="8418347" y="84550"/>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20" name="Google Shape;1120;p12"/>
              <p:cNvSpPr/>
              <p:nvPr/>
            </p:nvSpPr>
            <p:spPr>
              <a:xfrm>
                <a:off x="713104" y="11513641"/>
                <a:ext cx="8383690" cy="87394"/>
              </a:xfrm>
              <a:custGeom>
                <a:avLst/>
                <a:gdLst/>
                <a:ahLst/>
                <a:cxnLst/>
                <a:rect l="l" t="t" r="r" b="b"/>
                <a:pathLst>
                  <a:path w="8383690" h="87394" extrusionOk="0">
                    <a:moveTo>
                      <a:pt x="8380665" y="87395"/>
                    </a:moveTo>
                    <a:cubicBezTo>
                      <a:pt x="8379029" y="87418"/>
                      <a:pt x="230530" y="59353"/>
                      <a:pt x="10761" y="57511"/>
                    </a:cubicBezTo>
                    <a:cubicBezTo>
                      <a:pt x="8715" y="-28366"/>
                      <a:pt x="-560463" y="-2439"/>
                      <a:pt x="6869852" y="34973"/>
                    </a:cubicBezTo>
                    <a:cubicBezTo>
                      <a:pt x="8546038" y="41523"/>
                      <a:pt x="8376369" y="14391"/>
                      <a:pt x="8380665" y="87395"/>
                    </a:cubicBezTo>
                    <a:close/>
                  </a:path>
                </a:pathLst>
              </a:custGeom>
              <a:solidFill>
                <a:srgbClr val="F1FAEE"/>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grpSp>
        <p:sp>
          <p:nvSpPr>
            <p:cNvPr id="1121" name="Google Shape;1121;p12"/>
            <p:cNvSpPr/>
            <p:nvPr/>
          </p:nvSpPr>
          <p:spPr>
            <a:xfrm>
              <a:off x="1794382" y="741184"/>
              <a:ext cx="226186" cy="11261988"/>
            </a:xfrm>
            <a:custGeom>
              <a:avLst/>
              <a:gdLst/>
              <a:ahLst/>
              <a:cxnLst/>
              <a:rect l="l" t="t" r="r" b="b"/>
              <a:pathLst>
                <a:path w="226186" h="11261988" extrusionOk="0">
                  <a:moveTo>
                    <a:pt x="226186" y="11261989"/>
                  </a:moveTo>
                  <a:cubicBezTo>
                    <a:pt x="101344" y="11261989"/>
                    <a:pt x="-95216" y="4756309"/>
                    <a:pt x="53085" y="3"/>
                  </a:cubicBezTo>
                  <a:cubicBezTo>
                    <a:pt x="179473" y="-3841"/>
                    <a:pt x="-125018" y="4388127"/>
                    <a:pt x="226186" y="11261989"/>
                  </a:cubicBezTo>
                  <a:close/>
                </a:path>
              </a:pathLst>
            </a:custGeom>
            <a:solidFill>
              <a:srgbClr val="1D3557"/>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grpSp>
      <p:grpSp>
        <p:nvGrpSpPr>
          <p:cNvPr id="1122" name="Google Shape;1122;p12"/>
          <p:cNvGrpSpPr/>
          <p:nvPr/>
        </p:nvGrpSpPr>
        <p:grpSpPr>
          <a:xfrm>
            <a:off x="546195" y="207472"/>
            <a:ext cx="2970198" cy="3399407"/>
            <a:chOff x="1709398" y="1462277"/>
            <a:chExt cx="7431203" cy="7530450"/>
          </a:xfrm>
        </p:grpSpPr>
        <p:sp>
          <p:nvSpPr>
            <p:cNvPr id="1123" name="Google Shape;1123;p12"/>
            <p:cNvSpPr/>
            <p:nvPr/>
          </p:nvSpPr>
          <p:spPr>
            <a:xfrm>
              <a:off x="1709398" y="1462277"/>
              <a:ext cx="7431203" cy="7530450"/>
            </a:xfrm>
            <a:custGeom>
              <a:avLst/>
              <a:gdLst/>
              <a:ahLst/>
              <a:cxnLst/>
              <a:rect l="l" t="t" r="r" b="b"/>
              <a:pathLst>
                <a:path w="7431203" h="7530450" extrusionOk="0">
                  <a:moveTo>
                    <a:pt x="7290334" y="5618007"/>
                  </a:moveTo>
                  <a:cubicBezTo>
                    <a:pt x="6703843" y="6738734"/>
                    <a:pt x="6338207" y="6998338"/>
                    <a:pt x="5770981" y="7372978"/>
                  </a:cubicBezTo>
                  <a:cubicBezTo>
                    <a:pt x="5322992" y="7618290"/>
                    <a:pt x="5935294" y="7495062"/>
                    <a:pt x="126398" y="7527006"/>
                  </a:cubicBezTo>
                  <a:cubicBezTo>
                    <a:pt x="-84329" y="7528196"/>
                    <a:pt x="41668" y="7777679"/>
                    <a:pt x="1590" y="1584051"/>
                  </a:cubicBezTo>
                  <a:cubicBezTo>
                    <a:pt x="5925" y="799062"/>
                    <a:pt x="4013" y="1142872"/>
                    <a:pt x="9176" y="221642"/>
                  </a:cubicBezTo>
                  <a:cubicBezTo>
                    <a:pt x="10139" y="-1711"/>
                    <a:pt x="-65788" y="137888"/>
                    <a:pt x="7304450" y="21"/>
                  </a:cubicBezTo>
                  <a:cubicBezTo>
                    <a:pt x="7373048" y="-1229"/>
                    <a:pt x="7429169" y="54255"/>
                    <a:pt x="7428867" y="122797"/>
                  </a:cubicBezTo>
                  <a:cubicBezTo>
                    <a:pt x="7396977" y="5878485"/>
                    <a:pt x="7512424" y="5189555"/>
                    <a:pt x="7290334" y="5618007"/>
                  </a:cubicBezTo>
                  <a:close/>
                </a:path>
              </a:pathLst>
            </a:custGeom>
            <a:solidFill>
              <a:schemeClr val="dk2"/>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24" name="Google Shape;1124;p12"/>
            <p:cNvSpPr/>
            <p:nvPr/>
          </p:nvSpPr>
          <p:spPr>
            <a:xfrm>
              <a:off x="7146228" y="6782228"/>
              <a:ext cx="1989554" cy="2205803"/>
            </a:xfrm>
            <a:custGeom>
              <a:avLst/>
              <a:gdLst/>
              <a:ahLst/>
              <a:cxnLst/>
              <a:rect l="l" t="t" r="r" b="b"/>
              <a:pathLst>
                <a:path w="1989554" h="2205803" extrusionOk="0">
                  <a:moveTo>
                    <a:pt x="1989555" y="0"/>
                  </a:moveTo>
                  <a:cubicBezTo>
                    <a:pt x="1869382" y="410485"/>
                    <a:pt x="1033997" y="1881061"/>
                    <a:pt x="0" y="2205804"/>
                  </a:cubicBezTo>
                  <a:cubicBezTo>
                    <a:pt x="562923" y="1821586"/>
                    <a:pt x="770370" y="1134101"/>
                    <a:pt x="878231" y="455833"/>
                  </a:cubicBezTo>
                  <a:cubicBezTo>
                    <a:pt x="893387" y="360422"/>
                    <a:pt x="1140204" y="439116"/>
                    <a:pt x="1398579" y="329306"/>
                  </a:cubicBezTo>
                  <a:cubicBezTo>
                    <a:pt x="1606778" y="240086"/>
                    <a:pt x="1835836" y="183156"/>
                    <a:pt x="1989555" y="0"/>
                  </a:cubicBezTo>
                  <a:close/>
                </a:path>
              </a:pathLst>
            </a:custGeom>
            <a:solidFill>
              <a:schemeClr val="accent5"/>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sp>
          <p:nvSpPr>
            <p:cNvPr id="1125" name="Google Shape;1125;p12"/>
            <p:cNvSpPr/>
            <p:nvPr/>
          </p:nvSpPr>
          <p:spPr>
            <a:xfrm>
              <a:off x="1714450" y="1462277"/>
              <a:ext cx="7423831" cy="958134"/>
            </a:xfrm>
            <a:custGeom>
              <a:avLst/>
              <a:gdLst/>
              <a:ahLst/>
              <a:cxnLst/>
              <a:rect l="l" t="t" r="r" b="b"/>
              <a:pathLst>
                <a:path w="7423831" h="958134" extrusionOk="0">
                  <a:moveTo>
                    <a:pt x="7423831" y="122812"/>
                  </a:moveTo>
                  <a:lnTo>
                    <a:pt x="7419993" y="815945"/>
                  </a:lnTo>
                  <a:lnTo>
                    <a:pt x="0" y="958135"/>
                  </a:lnTo>
                  <a:lnTo>
                    <a:pt x="4124" y="221642"/>
                  </a:lnTo>
                  <a:cubicBezTo>
                    <a:pt x="5102" y="-4708"/>
                    <a:pt x="-55067" y="137587"/>
                    <a:pt x="7299399" y="21"/>
                  </a:cubicBezTo>
                  <a:cubicBezTo>
                    <a:pt x="7368011" y="-1229"/>
                    <a:pt x="7424117" y="54255"/>
                    <a:pt x="7423831" y="122812"/>
                  </a:cubicBezTo>
                  <a:close/>
                </a:path>
              </a:pathLst>
            </a:custGeom>
            <a:solidFill>
              <a:schemeClr val="accent5"/>
            </a:solidFill>
            <a:ln>
              <a:noFill/>
            </a:ln>
          </p:spPr>
          <p:txBody>
            <a:bodyPr spcFirstLastPara="1" wrap="square" lIns="45725" tIns="22850" rIns="45725" bIns="22850" anchor="ctr" anchorCtr="0">
              <a:noAutofit/>
            </a:bodyPr>
            <a:lstStyle/>
            <a:p>
              <a:endParaRPr sz="900">
                <a:solidFill>
                  <a:schemeClr val="dk1"/>
                </a:solidFill>
                <a:latin typeface="Calibri"/>
                <a:ea typeface="Calibri"/>
                <a:cs typeface="Calibri"/>
                <a:sym typeface="Calibri"/>
              </a:endParaRPr>
            </a:p>
          </p:txBody>
        </p:sp>
      </p:grpSp>
      <p:sp>
        <p:nvSpPr>
          <p:cNvPr id="1126" name="Google Shape;1126;p12"/>
          <p:cNvSpPr txBox="1"/>
          <p:nvPr/>
        </p:nvSpPr>
        <p:spPr>
          <a:xfrm>
            <a:off x="339499" y="1140212"/>
            <a:ext cx="3295800" cy="1846659"/>
          </a:xfrm>
          <a:prstGeom prst="rect">
            <a:avLst/>
          </a:prstGeom>
          <a:noFill/>
          <a:ln>
            <a:noFill/>
          </a:ln>
        </p:spPr>
        <p:txBody>
          <a:bodyPr spcFirstLastPara="1" wrap="square" lIns="0" tIns="0" rIns="0" bIns="0" anchor="t" anchorCtr="0">
            <a:spAutoFit/>
          </a:bodyPr>
          <a:lstStyle/>
          <a:p>
            <a:pPr algn="ctr"/>
            <a:r>
              <a:rPr lang="en" sz="4000" b="1" dirty="0" smtClean="0">
                <a:solidFill>
                  <a:schemeClr val="bg1"/>
                </a:solidFill>
                <a:latin typeface="Dosis"/>
                <a:ea typeface="Dosis"/>
                <a:cs typeface="Dosis"/>
                <a:sym typeface="Dosis"/>
              </a:rPr>
              <a:t>M</a:t>
            </a:r>
            <a:r>
              <a:rPr lang="id-ID" sz="4000" b="1" dirty="0" smtClean="0">
                <a:solidFill>
                  <a:schemeClr val="bg1"/>
                </a:solidFill>
                <a:latin typeface="Dosis"/>
                <a:ea typeface="Dosis"/>
                <a:cs typeface="Dosis"/>
                <a:sym typeface="Dosis"/>
              </a:rPr>
              <a:t>acam-macam organisasi</a:t>
            </a:r>
            <a:endParaRPr sz="700" dirty="0">
              <a:solidFill>
                <a:schemeClr val="bg1"/>
              </a:solidFill>
            </a:endParaRPr>
          </a:p>
        </p:txBody>
      </p:sp>
      <p:sp>
        <p:nvSpPr>
          <p:cNvPr id="1129" name="Google Shape;1129;p12"/>
          <p:cNvSpPr txBox="1"/>
          <p:nvPr/>
        </p:nvSpPr>
        <p:spPr>
          <a:xfrm>
            <a:off x="3846213" y="711350"/>
            <a:ext cx="3364501" cy="2520690"/>
          </a:xfrm>
          <a:prstGeom prst="rect">
            <a:avLst/>
          </a:prstGeom>
          <a:noFill/>
          <a:ln>
            <a:noFill/>
          </a:ln>
        </p:spPr>
        <p:txBody>
          <a:bodyPr spcFirstLastPara="1" wrap="square" lIns="0" tIns="0" rIns="0" bIns="0" anchor="t" anchorCtr="0">
            <a:spAutoFit/>
          </a:bodyPr>
          <a:lstStyle/>
          <a:p>
            <a:pPr algn="just">
              <a:lnSpc>
                <a:spcPct val="130000"/>
              </a:lnSpc>
            </a:pPr>
            <a:r>
              <a:rPr lang="en-US" sz="1800" dirty="0">
                <a:latin typeface="Times New Roman" pitchFamily="18" charset="0"/>
                <a:cs typeface="Times New Roman" pitchFamily="18" charset="0"/>
              </a:rPr>
              <a:t>Ada </a:t>
            </a:r>
            <a:r>
              <a:rPr lang="en-US" sz="1800" dirty="0" err="1">
                <a:latin typeface="Times New Roman" pitchFamily="18" charset="0"/>
                <a:cs typeface="Times New Roman" pitchFamily="18" charset="0"/>
              </a:rPr>
              <a:t>banyak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organisasi</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dibentuk</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di </a:t>
            </a:r>
            <a:r>
              <a:rPr lang="en-US" sz="1800" dirty="0" err="1">
                <a:latin typeface="Times New Roman" pitchFamily="18" charset="0"/>
                <a:cs typeface="Times New Roman" pitchFamily="18" charset="0"/>
              </a:rPr>
              <a:t>tengah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Masing-masing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organisasi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memiliki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fungsi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tujuan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berbeda-beda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Setidaknya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a:t>
            </a:r>
            <a:r>
              <a:rPr lang="en-US" sz="1800" dirty="0">
                <a:latin typeface="Times New Roman" pitchFamily="18" charset="0"/>
                <a:cs typeface="Times New Roman" pitchFamily="18" charset="0"/>
              </a:rPr>
              <a:t> 4 </a:t>
            </a:r>
            <a:r>
              <a:rPr lang="en-US" sz="1800" dirty="0" err="1">
                <a:latin typeface="Times New Roman" pitchFamily="18" charset="0"/>
                <a:cs typeface="Times New Roman" pitchFamily="18" charset="0"/>
              </a:rPr>
              <a:t>jenis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organisasi</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perlu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Anda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ketahui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yaitu</a:t>
            </a:r>
            <a:endParaRPr sz="1800" dirty="0">
              <a:latin typeface="Chewy" charset="0"/>
            </a:endParaRPr>
          </a:p>
        </p:txBody>
      </p:sp>
    </p:spTree>
    <p:extLst>
      <p:ext uri="{BB962C8B-B14F-4D97-AF65-F5344CB8AC3E}">
        <p14:creationId xmlns:p14="http://schemas.microsoft.com/office/powerpoint/2010/main" val="3080600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9"/>
          <p:cNvPicPr preferRelativeResize="0"/>
          <p:nvPr/>
        </p:nvPicPr>
        <p:blipFill rotWithShape="1">
          <a:blip r:embed="rId3">
            <a:alphaModFix/>
            <a:duotone>
              <a:prstClr val="black"/>
              <a:schemeClr val="bg1">
                <a:lumMod val="95000"/>
                <a:tint val="45000"/>
                <a:satMod val="400000"/>
              </a:schemeClr>
            </a:duotone>
          </a:blip>
          <a:srcRect l="9890" t="2672" r="9962" b="2558"/>
          <a:stretch/>
        </p:blipFill>
        <p:spPr>
          <a:xfrm>
            <a:off x="204952" y="561647"/>
            <a:ext cx="8939048" cy="4490496"/>
          </a:xfrm>
          <a:prstGeom prst="rect">
            <a:avLst/>
          </a:prstGeom>
          <a:noFill/>
          <a:ln>
            <a:noFill/>
          </a:ln>
        </p:spPr>
      </p:pic>
      <p:cxnSp>
        <p:nvCxnSpPr>
          <p:cNvPr id="217" name="Google Shape;217;p9"/>
          <p:cNvCxnSpPr/>
          <p:nvPr/>
        </p:nvCxnSpPr>
        <p:spPr>
          <a:xfrm>
            <a:off x="1082330" y="514350"/>
            <a:ext cx="6846721" cy="0"/>
          </a:xfrm>
          <a:prstGeom prst="straightConnector1">
            <a:avLst/>
          </a:prstGeom>
          <a:noFill/>
          <a:ln w="38100" cap="flat" cmpd="sng">
            <a:solidFill>
              <a:srgbClr val="D1C9C9"/>
            </a:solidFill>
            <a:prstDash val="solid"/>
            <a:round/>
            <a:headEnd type="none" w="sm" len="sm"/>
            <a:tailEnd type="none" w="sm" len="sm"/>
          </a:ln>
        </p:spPr>
      </p:cxnSp>
      <p:cxnSp>
        <p:nvCxnSpPr>
          <p:cNvPr id="218" name="Google Shape;218;p9"/>
          <p:cNvCxnSpPr/>
          <p:nvPr/>
        </p:nvCxnSpPr>
        <p:spPr>
          <a:xfrm>
            <a:off x="1082330" y="602250"/>
            <a:ext cx="6846721" cy="0"/>
          </a:xfrm>
          <a:prstGeom prst="straightConnector1">
            <a:avLst/>
          </a:prstGeom>
          <a:noFill/>
          <a:ln w="38100" cap="flat" cmpd="sng">
            <a:solidFill>
              <a:srgbClr val="D1C9C9"/>
            </a:solidFill>
            <a:prstDash val="solid"/>
            <a:round/>
            <a:headEnd type="none" w="sm" len="sm"/>
            <a:tailEnd type="none" w="sm" len="sm"/>
          </a:ln>
        </p:spPr>
      </p:cxnSp>
      <p:cxnSp>
        <p:nvCxnSpPr>
          <p:cNvPr id="219" name="Google Shape;219;p9"/>
          <p:cNvCxnSpPr/>
          <p:nvPr/>
        </p:nvCxnSpPr>
        <p:spPr>
          <a:xfrm>
            <a:off x="1082330" y="2744911"/>
            <a:ext cx="6846721" cy="0"/>
          </a:xfrm>
          <a:prstGeom prst="straightConnector1">
            <a:avLst/>
          </a:prstGeom>
          <a:noFill/>
          <a:ln w="38100" cap="flat" cmpd="sng">
            <a:solidFill>
              <a:srgbClr val="D1C9C9"/>
            </a:solidFill>
            <a:prstDash val="solid"/>
            <a:round/>
            <a:headEnd type="none" w="sm" len="sm"/>
            <a:tailEnd type="none" w="sm" len="sm"/>
          </a:ln>
        </p:spPr>
      </p:cxnSp>
      <p:cxnSp>
        <p:nvCxnSpPr>
          <p:cNvPr id="220" name="Google Shape;220;p9"/>
          <p:cNvCxnSpPr/>
          <p:nvPr/>
        </p:nvCxnSpPr>
        <p:spPr>
          <a:xfrm rot="-5400000">
            <a:off x="2368460" y="2703315"/>
            <a:ext cx="4202130" cy="0"/>
          </a:xfrm>
          <a:prstGeom prst="straightConnector1">
            <a:avLst/>
          </a:prstGeom>
          <a:noFill/>
          <a:ln w="38100" cap="flat" cmpd="sng">
            <a:solidFill>
              <a:srgbClr val="D1C9C9"/>
            </a:solidFill>
            <a:prstDash val="solid"/>
            <a:round/>
            <a:headEnd type="none" w="sm" len="sm"/>
            <a:tailEnd type="none" w="sm" len="sm"/>
          </a:ln>
        </p:spPr>
      </p:cxnSp>
      <p:grpSp>
        <p:nvGrpSpPr>
          <p:cNvPr id="221" name="Google Shape;221;p9"/>
          <p:cNvGrpSpPr/>
          <p:nvPr/>
        </p:nvGrpSpPr>
        <p:grpSpPr>
          <a:xfrm>
            <a:off x="389506" y="742846"/>
            <a:ext cx="383076" cy="384793"/>
            <a:chOff x="1813" y="0"/>
            <a:chExt cx="809173" cy="812800"/>
          </a:xfrm>
        </p:grpSpPr>
        <p:sp>
          <p:nvSpPr>
            <p:cNvPr id="222" name="Google Shape;222;p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cap="flat" cmpd="sng">
              <a:solidFill>
                <a:srgbClr val="D1C9C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3" name="Google Shape;223;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algn="ctr">
                <a:lnSpc>
                  <a:spcPct val="173333"/>
                </a:lnSpc>
              </a:pPr>
              <a:endParaRPr sz="900">
                <a:solidFill>
                  <a:schemeClr val="dk1"/>
                </a:solidFill>
                <a:latin typeface="Calibri"/>
                <a:ea typeface="Calibri"/>
                <a:cs typeface="Calibri"/>
                <a:sym typeface="Calibri"/>
              </a:endParaRPr>
            </a:p>
          </p:txBody>
        </p:sp>
      </p:grpSp>
      <p:grpSp>
        <p:nvGrpSpPr>
          <p:cNvPr id="224" name="Google Shape;224;p9"/>
          <p:cNvGrpSpPr/>
          <p:nvPr/>
        </p:nvGrpSpPr>
        <p:grpSpPr>
          <a:xfrm>
            <a:off x="424722" y="2853635"/>
            <a:ext cx="383076" cy="384793"/>
            <a:chOff x="1813" y="0"/>
            <a:chExt cx="809173" cy="812800"/>
          </a:xfrm>
        </p:grpSpPr>
        <p:sp>
          <p:nvSpPr>
            <p:cNvPr id="225" name="Google Shape;225;p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cap="flat" cmpd="sng">
              <a:solidFill>
                <a:srgbClr val="D1C9C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6" name="Google Shape;226;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algn="ctr">
                <a:lnSpc>
                  <a:spcPct val="173333"/>
                </a:lnSpc>
              </a:pPr>
              <a:endParaRPr sz="900">
                <a:solidFill>
                  <a:schemeClr val="dk1"/>
                </a:solidFill>
                <a:latin typeface="Calibri"/>
                <a:ea typeface="Calibri"/>
                <a:cs typeface="Calibri"/>
                <a:sym typeface="Calibri"/>
              </a:endParaRPr>
            </a:p>
          </p:txBody>
        </p:sp>
      </p:grpSp>
      <p:grpSp>
        <p:nvGrpSpPr>
          <p:cNvPr id="227" name="Google Shape;227;p9"/>
          <p:cNvGrpSpPr/>
          <p:nvPr/>
        </p:nvGrpSpPr>
        <p:grpSpPr>
          <a:xfrm>
            <a:off x="4699871" y="717207"/>
            <a:ext cx="383076" cy="384793"/>
            <a:chOff x="1813" y="0"/>
            <a:chExt cx="809173" cy="812800"/>
          </a:xfrm>
        </p:grpSpPr>
        <p:sp>
          <p:nvSpPr>
            <p:cNvPr id="228" name="Google Shape;228;p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cap="flat" cmpd="sng">
              <a:solidFill>
                <a:srgbClr val="D1C9C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9" name="Google Shape;229;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algn="ctr">
                <a:lnSpc>
                  <a:spcPct val="173333"/>
                </a:lnSpc>
              </a:pPr>
              <a:endParaRPr sz="900">
                <a:solidFill>
                  <a:schemeClr val="dk1"/>
                </a:solidFill>
                <a:latin typeface="Calibri"/>
                <a:ea typeface="Calibri"/>
                <a:cs typeface="Calibri"/>
                <a:sym typeface="Calibri"/>
              </a:endParaRPr>
            </a:p>
          </p:txBody>
        </p:sp>
      </p:grpSp>
      <p:grpSp>
        <p:nvGrpSpPr>
          <p:cNvPr id="230" name="Google Shape;230;p9"/>
          <p:cNvGrpSpPr/>
          <p:nvPr/>
        </p:nvGrpSpPr>
        <p:grpSpPr>
          <a:xfrm>
            <a:off x="4699871" y="2806045"/>
            <a:ext cx="383076" cy="384793"/>
            <a:chOff x="1813" y="0"/>
            <a:chExt cx="809173" cy="812800"/>
          </a:xfrm>
        </p:grpSpPr>
        <p:sp>
          <p:nvSpPr>
            <p:cNvPr id="231" name="Google Shape;231;p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cap="flat" cmpd="sng">
              <a:solidFill>
                <a:srgbClr val="D1C9C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2" name="Google Shape;232;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algn="ctr">
                <a:lnSpc>
                  <a:spcPct val="173333"/>
                </a:lnSpc>
              </a:pPr>
              <a:endParaRPr sz="900">
                <a:solidFill>
                  <a:schemeClr val="dk1"/>
                </a:solidFill>
                <a:latin typeface="Calibri"/>
                <a:ea typeface="Calibri"/>
                <a:cs typeface="Calibri"/>
                <a:sym typeface="Calibri"/>
              </a:endParaRPr>
            </a:p>
          </p:txBody>
        </p:sp>
      </p:grpSp>
      <p:sp>
        <p:nvSpPr>
          <p:cNvPr id="235" name="Google Shape;235;p9"/>
          <p:cNvSpPr txBox="1"/>
          <p:nvPr/>
        </p:nvSpPr>
        <p:spPr>
          <a:xfrm>
            <a:off x="832819" y="687367"/>
            <a:ext cx="3019101" cy="516231"/>
          </a:xfrm>
          <a:prstGeom prst="rect">
            <a:avLst/>
          </a:prstGeom>
          <a:noFill/>
          <a:ln>
            <a:noFill/>
          </a:ln>
        </p:spPr>
        <p:txBody>
          <a:bodyPr spcFirstLastPara="1" wrap="square" lIns="0" tIns="0" rIns="0" bIns="0" anchor="t" anchorCtr="0">
            <a:spAutoFit/>
          </a:bodyPr>
          <a:lstStyle/>
          <a:p>
            <a:pPr algn="ctr">
              <a:lnSpc>
                <a:spcPct val="122004"/>
              </a:lnSpc>
            </a:pPr>
            <a:r>
              <a:rPr lang="id-ID" sz="2700" b="1" dirty="0" smtClean="0">
                <a:solidFill>
                  <a:srgbClr val="5E7F73"/>
                </a:solidFill>
                <a:latin typeface="Bitter"/>
                <a:sym typeface="Bitter"/>
              </a:rPr>
              <a:t>Organisasi Politik</a:t>
            </a:r>
            <a:endParaRPr dirty="0"/>
          </a:p>
        </p:txBody>
      </p:sp>
      <p:sp>
        <p:nvSpPr>
          <p:cNvPr id="244" name="Google Shape;244;p9"/>
          <p:cNvSpPr txBox="1"/>
          <p:nvPr/>
        </p:nvSpPr>
        <p:spPr>
          <a:xfrm>
            <a:off x="4881290" y="696664"/>
            <a:ext cx="3651150" cy="506934"/>
          </a:xfrm>
          <a:prstGeom prst="rect">
            <a:avLst/>
          </a:prstGeom>
          <a:noFill/>
          <a:ln>
            <a:noFill/>
          </a:ln>
        </p:spPr>
        <p:txBody>
          <a:bodyPr spcFirstLastPara="1" wrap="square" lIns="0" tIns="0" rIns="0" bIns="0" anchor="t" anchorCtr="0">
            <a:spAutoFit/>
          </a:bodyPr>
          <a:lstStyle/>
          <a:p>
            <a:pPr algn="ctr">
              <a:lnSpc>
                <a:spcPct val="122004"/>
              </a:lnSpc>
            </a:pPr>
            <a:r>
              <a:rPr lang="id-ID" sz="2700" b="1" dirty="0" smtClean="0">
                <a:solidFill>
                  <a:srgbClr val="5E7F73"/>
                </a:solidFill>
                <a:latin typeface="Bitter"/>
                <a:sym typeface="Bitter"/>
              </a:rPr>
              <a:t>Organisasi profesi</a:t>
            </a:r>
            <a:endParaRPr dirty="0"/>
          </a:p>
        </p:txBody>
      </p:sp>
      <p:sp>
        <p:nvSpPr>
          <p:cNvPr id="37" name="Google Shape;104;p2"/>
          <p:cNvSpPr txBox="1"/>
          <p:nvPr/>
        </p:nvSpPr>
        <p:spPr>
          <a:xfrm>
            <a:off x="204952" y="63049"/>
            <a:ext cx="8529145" cy="498598"/>
          </a:xfrm>
          <a:prstGeom prst="rect">
            <a:avLst/>
          </a:prstGeom>
          <a:noFill/>
          <a:ln>
            <a:noFill/>
          </a:ln>
        </p:spPr>
        <p:txBody>
          <a:bodyPr spcFirstLastPara="1" wrap="square" lIns="0" tIns="0" rIns="0" bIns="0" anchor="t" anchorCtr="0">
            <a:spAutoFit/>
          </a:bodyPr>
          <a:lstStyle/>
          <a:p>
            <a:pPr algn="ctr">
              <a:lnSpc>
                <a:spcPct val="108000"/>
              </a:lnSpc>
            </a:pPr>
            <a:r>
              <a:rPr lang="id-ID" sz="3000" b="1" dirty="0" smtClean="0">
                <a:solidFill>
                  <a:srgbClr val="5E7F73"/>
                </a:solidFill>
                <a:latin typeface="Bitter"/>
                <a:sym typeface="Bitter"/>
              </a:rPr>
              <a:t>Macam-Macam Organisasi</a:t>
            </a:r>
            <a:endParaRPr sz="3000" dirty="0"/>
          </a:p>
        </p:txBody>
      </p:sp>
      <p:sp>
        <p:nvSpPr>
          <p:cNvPr id="2" name="Rectangle 1"/>
          <p:cNvSpPr/>
          <p:nvPr/>
        </p:nvSpPr>
        <p:spPr>
          <a:xfrm>
            <a:off x="661986" y="1131590"/>
            <a:ext cx="3621982" cy="1523494"/>
          </a:xfrm>
          <a:prstGeom prst="rect">
            <a:avLst/>
          </a:prstGeom>
        </p:spPr>
        <p:txBody>
          <a:bodyPr wrap="square" lIns="45720" tIns="22860" rIns="45720" bIns="22860">
            <a:spAutoFit/>
          </a:bodyPr>
          <a:lstStyle/>
          <a:p>
            <a:pPr marL="109728" indent="0" algn="just">
              <a:buNone/>
            </a:pPr>
            <a:r>
              <a:rPr lang="en-US" sz="1600" dirty="0" err="1">
                <a:latin typeface="Times New Roman" pitchFamily="18" charset="0"/>
                <a:cs typeface="Times New Roman" pitchFamily="18" charset="0"/>
              </a:rPr>
              <a:t>Organisasi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politik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bertugas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menyelenggarakan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aktivitas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sebuah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negara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Beberapa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contoh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organisasi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politik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adalah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pemegang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kekuasaan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eksekutif</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legislatif</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yudikatif</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partai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politik</a:t>
            </a:r>
            <a:r>
              <a:rPr lang="en-US" sz="1600" dirty="0">
                <a:latin typeface="Times New Roman" pitchFamily="18" charset="0"/>
                <a:cs typeface="Times New Roman" pitchFamily="18" charset="0"/>
              </a:rPr>
              <a:t>, TNI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lain </a:t>
            </a:r>
            <a:r>
              <a:rPr lang="en-US" sz="1600" dirty="0" err="1">
                <a:latin typeface="Times New Roman" pitchFamily="18" charset="0"/>
                <a:cs typeface="Times New Roman" pitchFamily="18" charset="0"/>
              </a:rPr>
              <a:t>sebagainya</a:t>
            </a:r>
            <a:r>
              <a:rPr lang="en-US" sz="1600" dirty="0">
                <a:latin typeface="Times New Roman" pitchFamily="18" charset="0"/>
                <a:cs typeface="Times New Roman" pitchFamily="18" charset="0"/>
              </a:rPr>
              <a:t>.</a:t>
            </a:r>
          </a:p>
        </p:txBody>
      </p:sp>
      <p:sp>
        <p:nvSpPr>
          <p:cNvPr id="3" name="Rectangle 2"/>
          <p:cNvSpPr/>
          <p:nvPr/>
        </p:nvSpPr>
        <p:spPr>
          <a:xfrm>
            <a:off x="4602830" y="1203598"/>
            <a:ext cx="4020908" cy="1031051"/>
          </a:xfrm>
          <a:prstGeom prst="rect">
            <a:avLst/>
          </a:prstGeom>
        </p:spPr>
        <p:txBody>
          <a:bodyPr wrap="square" lIns="45720" tIns="22860" rIns="45720" bIns="22860">
            <a:spAutoFit/>
          </a:bodyPr>
          <a:lstStyle/>
          <a:p>
            <a:pPr algn="ctr"/>
            <a:r>
              <a:rPr lang="en-US" sz="1600" dirty="0" err="1">
                <a:latin typeface="Times New Roman" pitchFamily="18" charset="0"/>
                <a:cs typeface="Times New Roman" pitchFamily="18" charset="0"/>
              </a:rPr>
              <a:t>Sekumpulan</a:t>
            </a:r>
            <a:r>
              <a:rPr lang="en-US" sz="1600" dirty="0">
                <a:latin typeface="Times New Roman" pitchFamily="18" charset="0"/>
                <a:cs typeface="Times New Roman" pitchFamily="18" charset="0"/>
              </a:rPr>
              <a:t> orang-orang yang </a:t>
            </a:r>
            <a:r>
              <a:rPr lang="en-US" sz="1600" dirty="0" err="1">
                <a:latin typeface="Times New Roman" pitchFamily="18" charset="0"/>
                <a:cs typeface="Times New Roman" pitchFamily="18" charset="0"/>
              </a:rPr>
              <a:t>memiliki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profesi</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sama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umumnya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membentuk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satu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kumpulan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dengan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tujuan</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tertentu</a:t>
            </a:r>
            <a:r>
              <a:rPr lang="id-ID" sz="1600" dirty="0" smtClean="0">
                <a:latin typeface="Times New Roman" pitchFamily="18" charset="0"/>
                <a:cs typeface="Times New Roman" pitchFamily="18" charset="0"/>
              </a:rPr>
              <a:t> dan berdasarkan kode etik. Contoh IDI, </a:t>
            </a:r>
            <a:endParaRPr lang="id-ID" sz="1500" dirty="0">
              <a:latin typeface="Bitter" charset="0"/>
            </a:endParaRPr>
          </a:p>
        </p:txBody>
      </p:sp>
      <p:sp>
        <p:nvSpPr>
          <p:cNvPr id="40" name="Google Shape;235;p9"/>
          <p:cNvSpPr txBox="1"/>
          <p:nvPr/>
        </p:nvSpPr>
        <p:spPr>
          <a:xfrm>
            <a:off x="894433" y="2777079"/>
            <a:ext cx="3019101" cy="516231"/>
          </a:xfrm>
          <a:prstGeom prst="rect">
            <a:avLst/>
          </a:prstGeom>
          <a:noFill/>
          <a:ln>
            <a:noFill/>
          </a:ln>
        </p:spPr>
        <p:txBody>
          <a:bodyPr spcFirstLastPara="1" wrap="square" lIns="0" tIns="0" rIns="0" bIns="0" anchor="t" anchorCtr="0">
            <a:spAutoFit/>
          </a:bodyPr>
          <a:lstStyle/>
          <a:p>
            <a:pPr algn="ctr">
              <a:lnSpc>
                <a:spcPct val="122004"/>
              </a:lnSpc>
            </a:pPr>
            <a:r>
              <a:rPr lang="id-ID" sz="2700" b="1" dirty="0" smtClean="0">
                <a:solidFill>
                  <a:srgbClr val="5E7F73"/>
                </a:solidFill>
                <a:latin typeface="Bitter"/>
                <a:sym typeface="Bitter"/>
              </a:rPr>
              <a:t>Organisasi Bisnis</a:t>
            </a:r>
            <a:endParaRPr dirty="0"/>
          </a:p>
        </p:txBody>
      </p:sp>
      <p:sp>
        <p:nvSpPr>
          <p:cNvPr id="4" name="Rectangle 3"/>
          <p:cNvSpPr/>
          <p:nvPr/>
        </p:nvSpPr>
        <p:spPr>
          <a:xfrm>
            <a:off x="424722" y="3238428"/>
            <a:ext cx="3910795" cy="1277273"/>
          </a:xfrm>
          <a:prstGeom prst="rect">
            <a:avLst/>
          </a:prstGeom>
        </p:spPr>
        <p:txBody>
          <a:bodyPr wrap="square" lIns="45720" tIns="22860" rIns="45720" bIns="22860">
            <a:spAutoFit/>
          </a:bodyPr>
          <a:lstStyle/>
          <a:p>
            <a:pPr marL="109728" indent="0" algn="just">
              <a:buNone/>
            </a:pPr>
            <a:r>
              <a:rPr lang="en-US" sz="1600" dirty="0" err="1">
                <a:latin typeface="Times New Roman" pitchFamily="18" charset="0"/>
                <a:cs typeface="Times New Roman" pitchFamily="18" charset="0"/>
              </a:rPr>
              <a:t>Organisasi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bisnis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atau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perusahaan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merupakan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jenis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organisasi</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bekerja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dalam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kegiatan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ekonomi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meraih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keuntungan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atau</a:t>
            </a:r>
            <a:r>
              <a:rPr lang="en-US" sz="1600" dirty="0">
                <a:latin typeface="Times New Roman" pitchFamily="18" charset="0"/>
                <a:cs typeface="Times New Roman" pitchFamily="18" charset="0"/>
              </a:rPr>
              <a:t> profit. </a:t>
            </a:r>
            <a:r>
              <a:rPr lang="en-US" sz="1600" dirty="0" err="1">
                <a:latin typeface="Times New Roman" pitchFamily="18" charset="0"/>
                <a:cs typeface="Times New Roman" pitchFamily="18" charset="0"/>
              </a:rPr>
              <a:t>Organisasi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bisnis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ada</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berskala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kecil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sampai</a:t>
            </a:r>
            <a:r>
              <a:rPr lang="en-US" sz="1600" dirty="0">
                <a:latin typeface="Times New Roman" pitchFamily="18" charset="0"/>
                <a:cs typeface="Times New Roman" pitchFamily="18" charset="0"/>
              </a:rPr>
              <a:t> global.</a:t>
            </a:r>
          </a:p>
        </p:txBody>
      </p:sp>
      <p:sp>
        <p:nvSpPr>
          <p:cNvPr id="42" name="Google Shape;235;p9"/>
          <p:cNvSpPr txBox="1"/>
          <p:nvPr/>
        </p:nvSpPr>
        <p:spPr>
          <a:xfrm>
            <a:off x="4761760" y="2784896"/>
            <a:ext cx="3842688" cy="506934"/>
          </a:xfrm>
          <a:prstGeom prst="rect">
            <a:avLst/>
          </a:prstGeom>
          <a:noFill/>
          <a:ln>
            <a:noFill/>
          </a:ln>
        </p:spPr>
        <p:txBody>
          <a:bodyPr spcFirstLastPara="1" wrap="square" lIns="0" tIns="0" rIns="0" bIns="0" anchor="t" anchorCtr="0">
            <a:spAutoFit/>
          </a:bodyPr>
          <a:lstStyle/>
          <a:p>
            <a:pPr algn="ctr">
              <a:lnSpc>
                <a:spcPct val="122004"/>
              </a:lnSpc>
            </a:pPr>
            <a:r>
              <a:rPr lang="id-ID" sz="2700" b="1" dirty="0" smtClean="0">
                <a:solidFill>
                  <a:srgbClr val="5E7F73"/>
                </a:solidFill>
                <a:latin typeface="Bitter"/>
                <a:sym typeface="Bitter"/>
              </a:rPr>
              <a:t>Organisasi Sosial</a:t>
            </a:r>
            <a:endParaRPr dirty="0"/>
          </a:p>
        </p:txBody>
      </p:sp>
      <p:sp>
        <p:nvSpPr>
          <p:cNvPr id="5" name="Rectangle 4"/>
          <p:cNvSpPr/>
          <p:nvPr/>
        </p:nvSpPr>
        <p:spPr>
          <a:xfrm>
            <a:off x="4672025" y="3268891"/>
            <a:ext cx="4220455" cy="1031051"/>
          </a:xfrm>
          <a:prstGeom prst="rect">
            <a:avLst/>
          </a:prstGeom>
        </p:spPr>
        <p:txBody>
          <a:bodyPr wrap="square" lIns="45720" tIns="22860" rIns="45720" bIns="22860">
            <a:spAutoFit/>
          </a:bodyPr>
          <a:lstStyle/>
          <a:p>
            <a:pPr marL="109728" indent="0" algn="just">
              <a:buNone/>
            </a:pPr>
            <a:r>
              <a:rPr lang="en-US" sz="1600" dirty="0" err="1">
                <a:latin typeface="Times New Roman" pitchFamily="18" charset="0"/>
                <a:cs typeface="Times New Roman" pitchFamily="18" charset="0"/>
              </a:rPr>
              <a:t>Organisasi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sosial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dibentuk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oleh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masyarakat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dengan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berbagai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tujuan</a:t>
            </a:r>
            <a:r>
              <a:rPr lang="en-US" sz="1600" dirty="0">
                <a:latin typeface="Times New Roman" pitchFamily="18" charset="0"/>
                <a:cs typeface="Times New Roman" pitchFamily="18" charset="0"/>
              </a:rPr>
              <a:t>. Ada yang </a:t>
            </a:r>
            <a:r>
              <a:rPr lang="en-US" sz="1600" dirty="0" err="1">
                <a:latin typeface="Times New Roman" pitchFamily="18" charset="0"/>
                <a:cs typeface="Times New Roman" pitchFamily="18" charset="0"/>
              </a:rPr>
              <a:t>dibuat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memenuhi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kebutuhan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ekonomi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kekeluargaan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ilmiah</a:t>
            </a:r>
            <a:r>
              <a:rPr lang="en-US" sz="1600" dirty="0">
                <a:latin typeface="Times New Roman" pitchFamily="18" charset="0"/>
                <a:cs typeface="Times New Roman" pitchFamily="18" charset="0"/>
              </a:rPr>
              <a:t>, agama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lain </a:t>
            </a:r>
            <a:r>
              <a:rPr lang="en-US" sz="1600" dirty="0" err="1">
                <a:latin typeface="Times New Roman" pitchFamily="18" charset="0"/>
                <a:cs typeface="Times New Roman" pitchFamily="18" charset="0"/>
              </a:rPr>
              <a:t>sebagainya</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4199468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5"/>
          <p:cNvSpPr txBox="1">
            <a:spLocks noGrp="1"/>
          </p:cNvSpPr>
          <p:nvPr>
            <p:ph type="title"/>
          </p:nvPr>
        </p:nvSpPr>
        <p:spPr>
          <a:xfrm>
            <a:off x="2458137" y="1594889"/>
            <a:ext cx="4186125" cy="572625"/>
          </a:xfrm>
          <a:prstGeom prst="rect">
            <a:avLst/>
          </a:prstGeom>
          <a:effectLst>
            <a:outerShdw dist="47625" algn="bl" rotWithShape="0">
              <a:srgbClr val="000000"/>
            </a:outerShdw>
          </a:effectLst>
        </p:spPr>
        <p:txBody>
          <a:bodyPr spcFirstLastPara="1" wrap="square" lIns="91425" tIns="91425" rIns="91425" bIns="91425" anchor="b" anchorCtr="0">
            <a:noAutofit/>
          </a:bodyPr>
          <a:lstStyle/>
          <a:p>
            <a:r>
              <a:rPr lang="en" dirty="0">
                <a:solidFill>
                  <a:schemeClr val="accent1"/>
                </a:solidFill>
              </a:rPr>
              <a:t>THANK </a:t>
            </a:r>
            <a:r>
              <a:rPr lang="en" dirty="0">
                <a:solidFill>
                  <a:schemeClr val="accent2"/>
                </a:solidFill>
              </a:rPr>
              <a:t>YOU!</a:t>
            </a:r>
            <a:endParaRPr dirty="0">
              <a:solidFill>
                <a:schemeClr val="accent2"/>
              </a:solidFill>
            </a:endParaRPr>
          </a:p>
        </p:txBody>
      </p:sp>
      <p:sp>
        <p:nvSpPr>
          <p:cNvPr id="1133" name="Google Shape;1133;p45"/>
          <p:cNvSpPr txBox="1">
            <a:spLocks noGrp="1"/>
          </p:cNvSpPr>
          <p:nvPr>
            <p:ph type="subTitle" idx="1"/>
          </p:nvPr>
        </p:nvSpPr>
        <p:spPr>
          <a:xfrm>
            <a:off x="2499701" y="2355518"/>
            <a:ext cx="4186125" cy="538425"/>
          </a:xfrm>
          <a:prstGeom prst="rect">
            <a:avLst/>
          </a:prstGeom>
        </p:spPr>
        <p:txBody>
          <a:bodyPr spcFirstLastPara="1" wrap="square" lIns="91425" tIns="91425" rIns="91425" bIns="91425" anchor="t" anchorCtr="0">
            <a:noAutofit/>
          </a:bodyPr>
          <a:lstStyle/>
          <a:p>
            <a:pPr marL="0" indent="0">
              <a:spcAft>
                <a:spcPts val="1575"/>
              </a:spcAft>
            </a:pPr>
            <a:r>
              <a:rPr lang="en" sz="2400" i="1" dirty="0"/>
              <a:t>Do you have any questions?</a:t>
            </a:r>
            <a:endParaRPr sz="2400" i="1" dirty="0"/>
          </a:p>
        </p:txBody>
      </p:sp>
    </p:spTree>
    <p:extLst>
      <p:ext uri="{BB962C8B-B14F-4D97-AF65-F5344CB8AC3E}">
        <p14:creationId xmlns:p14="http://schemas.microsoft.com/office/powerpoint/2010/main" val="2125394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6"/>
          <p:cNvSpPr txBox="1">
            <a:spLocks noGrp="1"/>
          </p:cNvSpPr>
          <p:nvPr>
            <p:ph type="title"/>
          </p:nvPr>
        </p:nvSpPr>
        <p:spPr>
          <a:xfrm>
            <a:off x="660926" y="195486"/>
            <a:ext cx="6071313" cy="62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3000" dirty="0" smtClean="0"/>
              <a:t>PENGERTIAN ORGANISASI</a:t>
            </a:r>
            <a:endParaRPr sz="3000" dirty="0"/>
          </a:p>
        </p:txBody>
      </p:sp>
      <p:sp>
        <p:nvSpPr>
          <p:cNvPr id="293" name="Google Shape;293;p16"/>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10" name="Google Shape;1679;p38"/>
          <p:cNvSpPr/>
          <p:nvPr/>
        </p:nvSpPr>
        <p:spPr>
          <a:xfrm>
            <a:off x="251520" y="987575"/>
            <a:ext cx="6552728" cy="1800199"/>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lt2"/>
          </a:solidFill>
          <a:ln>
            <a:noFill/>
          </a:ln>
          <a:effectLst>
            <a:outerShdw dist="47625" dir="3180000" algn="bl" rotWithShape="0">
              <a:srgbClr val="844851">
                <a:alpha val="20000"/>
              </a:srgbClr>
            </a:outerShdw>
          </a:effectLst>
        </p:spPr>
        <p:txBody>
          <a:bodyPr spcFirstLastPara="1" wrap="square" lIns="91425" tIns="91425" rIns="91425" bIns="91425" anchor="ctr" anchorCtr="0">
            <a:noAutofit/>
          </a:bodyPr>
          <a:lstStyle/>
          <a:p>
            <a:pPr marL="109728" indent="0" algn="just">
              <a:buNone/>
            </a:pPr>
            <a:r>
              <a:rPr lang="en-US" sz="2400" dirty="0" err="1">
                <a:latin typeface="Times New Roman" pitchFamily="18" charset="0"/>
                <a:cs typeface="Times New Roman" pitchFamily="18" charset="0"/>
              </a:rPr>
              <a:t>Berdasarkan</a:t>
            </a:r>
            <a:r>
              <a:rPr lang="en-US" sz="2400" dirty="0">
                <a:latin typeface="Times New Roman" pitchFamily="18" charset="0"/>
                <a:cs typeface="Times New Roman" pitchFamily="18" charset="0"/>
              </a:rPr>
              <a:t> KBBI, </a:t>
            </a:r>
            <a:r>
              <a:rPr lang="en-US" sz="2400" dirty="0" err="1">
                <a:latin typeface="Times New Roman" pitchFamily="18" charset="0"/>
                <a:cs typeface="Times New Roman" pitchFamily="18" charset="0"/>
              </a:rPr>
              <a:t>Pengertian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organisasi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adalah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sebuah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perkumpulan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kesatuan</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terdiri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beberapa</a:t>
            </a:r>
            <a:r>
              <a:rPr lang="en-US" sz="2400" dirty="0">
                <a:latin typeface="Times New Roman" pitchFamily="18" charset="0"/>
                <a:cs typeface="Times New Roman" pitchFamily="18" charset="0"/>
              </a:rPr>
              <a:t> orang yang </a:t>
            </a:r>
            <a:r>
              <a:rPr lang="en-US" sz="2400" dirty="0" err="1">
                <a:latin typeface="Times New Roman" pitchFamily="18" charset="0"/>
                <a:cs typeface="Times New Roman" pitchFamily="18" charset="0"/>
              </a:rPr>
              <a:t>memiliki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tujuan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untuk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dicapai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bersama-sama</a:t>
            </a:r>
            <a:r>
              <a:rPr lang="en-US" sz="2400" dirty="0">
                <a:latin typeface="Times New Roman" pitchFamily="18" charset="0"/>
                <a:cs typeface="Times New Roman" pitchFamily="18" charset="0"/>
              </a:rPr>
              <a:t>.</a:t>
            </a:r>
          </a:p>
        </p:txBody>
      </p:sp>
      <p:sp>
        <p:nvSpPr>
          <p:cNvPr id="11" name="Rectangle 10"/>
          <p:cNvSpPr/>
          <p:nvPr/>
        </p:nvSpPr>
        <p:spPr>
          <a:xfrm>
            <a:off x="2483768" y="3363838"/>
            <a:ext cx="5616624" cy="1569660"/>
          </a:xfrm>
          <a:prstGeom prst="rect">
            <a:avLst/>
          </a:prstGeom>
        </p:spPr>
        <p:txBody>
          <a:bodyPr wrap="square">
            <a:spAutoFit/>
          </a:bodyPr>
          <a:lstStyle/>
          <a:p>
            <a:pPr marL="109728" indent="0" algn="just">
              <a:buNone/>
            </a:pPr>
            <a:r>
              <a:rPr lang="en-US" sz="2400" dirty="0" err="1" smtClean="0">
                <a:latin typeface="Times New Roman" pitchFamily="18" charset="0"/>
                <a:cs typeface="Times New Roman" pitchFamily="18" charset="0"/>
              </a:rPr>
              <a:t>organisasi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adalah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berasal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bahasa</a:t>
            </a:r>
            <a:r>
              <a:rPr lang="en-US" sz="2400" dirty="0">
                <a:latin typeface="Times New Roman" pitchFamily="18" charset="0"/>
                <a:cs typeface="Times New Roman" pitchFamily="18" charset="0"/>
              </a:rPr>
              <a:t> Latin ‘</a:t>
            </a:r>
            <a:r>
              <a:rPr lang="en-US" sz="2400" dirty="0" err="1">
                <a:latin typeface="Times New Roman" pitchFamily="18" charset="0"/>
                <a:cs typeface="Times New Roman" pitchFamily="18" charset="0"/>
              </a:rPr>
              <a:t>organum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bahasa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Yunani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organon</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artinya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alat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anggota</a:t>
            </a:r>
            <a:r>
              <a:rPr lang="en-US" sz="2400" dirty="0">
                <a:latin typeface="Times New Roman" pitchFamily="18" charset="0"/>
                <a:cs typeface="Times New Roman" pitchFamily="18" charset="0"/>
              </a:rPr>
              <a:t>.</a:t>
            </a:r>
            <a:r>
              <a:rPr lang="en-US" sz="2400" dirty="0"/>
              <a:t> </a:t>
            </a:r>
          </a:p>
        </p:txBody>
      </p:sp>
      <p:sp>
        <p:nvSpPr>
          <p:cNvPr id="12" name="Oval Callout 11"/>
          <p:cNvSpPr/>
          <p:nvPr/>
        </p:nvSpPr>
        <p:spPr>
          <a:xfrm>
            <a:off x="478944" y="3029841"/>
            <a:ext cx="1975479" cy="1371600"/>
          </a:xfrm>
          <a:prstGeom prst="wedgeEllipseCallout">
            <a:avLst>
              <a:gd name="adj1" fmla="val 52943"/>
              <a:gd name="adj2" fmla="val 5611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err="1" smtClean="0">
                <a:latin typeface="Chewy" charset="0"/>
              </a:rPr>
              <a:t>Sebagai</a:t>
            </a:r>
            <a:r>
              <a:rPr lang="en-US" sz="2000" dirty="0" smtClean="0">
                <a:latin typeface="Chewy" charset="0"/>
              </a:rPr>
              <a:t> </a:t>
            </a:r>
            <a:r>
              <a:rPr lang="en-US" sz="2000" dirty="0" err="1" smtClean="0">
                <a:latin typeface="Chewy" charset="0"/>
              </a:rPr>
              <a:t>asal</a:t>
            </a:r>
            <a:r>
              <a:rPr lang="en-US" sz="2000" dirty="0" smtClean="0">
                <a:latin typeface="Chewy" charset="0"/>
              </a:rPr>
              <a:t> </a:t>
            </a:r>
            <a:r>
              <a:rPr lang="en-US" sz="2000" dirty="0" err="1" smtClean="0">
                <a:latin typeface="Chewy" charset="0"/>
              </a:rPr>
              <a:t>usul</a:t>
            </a:r>
            <a:r>
              <a:rPr lang="en-US" sz="2000" dirty="0" smtClean="0">
                <a:latin typeface="Chewy" charset="0"/>
              </a:rPr>
              <a:t> kata </a:t>
            </a:r>
            <a:r>
              <a:rPr lang="id-ID" sz="2000" dirty="0" smtClean="0">
                <a:latin typeface="Chewy" charset="0"/>
              </a:rPr>
              <a:t>organisasi</a:t>
            </a:r>
            <a:endParaRPr lang="en-US" sz="2000" dirty="0">
              <a:latin typeface="Chewy"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17"/>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5" name="Google Shape;526;p29"/>
          <p:cNvSpPr/>
          <p:nvPr/>
        </p:nvSpPr>
        <p:spPr>
          <a:xfrm>
            <a:off x="899593" y="131381"/>
            <a:ext cx="5153758" cy="640169"/>
          </a:xfrm>
          <a:custGeom>
            <a:avLst/>
            <a:gdLst/>
            <a:ahLst/>
            <a:cxnLst/>
            <a:rect l="l" t="t" r="r" b="b"/>
            <a:pathLst>
              <a:path w="1851550" h="251540" extrusionOk="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spcFirstLastPara="1" wrap="square" lIns="91425" tIns="45700" rIns="91425" bIns="45700" anchor="ctr" anchorCtr="0">
            <a:noAutofit/>
          </a:bodyPr>
          <a:lstStyle/>
          <a:p>
            <a:pPr algn="ctr"/>
            <a:r>
              <a:rPr lang="en-US" sz="2000" b="1" dirty="0" smtClean="0">
                <a:latin typeface="Chewy" charset="0"/>
              </a:rPr>
              <a:t> </a:t>
            </a:r>
            <a:r>
              <a:rPr lang="en-US" sz="2000" b="1" dirty="0" err="1">
                <a:latin typeface="Chewy" charset="0"/>
              </a:rPr>
              <a:t>secara</a:t>
            </a:r>
            <a:r>
              <a:rPr lang="en-US" sz="2000" b="1" dirty="0">
                <a:latin typeface="Chewy" charset="0"/>
              </a:rPr>
              <a:t> </a:t>
            </a:r>
            <a:r>
              <a:rPr lang="en-US" sz="2000" b="1" dirty="0" err="1">
                <a:latin typeface="Chewy" charset="0"/>
              </a:rPr>
              <a:t>terminilogis</a:t>
            </a:r>
            <a:r>
              <a:rPr lang="en-US" sz="2000" b="1" dirty="0">
                <a:latin typeface="Chewy" charset="0"/>
              </a:rPr>
              <a:t> </a:t>
            </a:r>
            <a:r>
              <a:rPr lang="id-ID" sz="2000" b="1" dirty="0" smtClean="0">
                <a:latin typeface="Chewy" charset="0"/>
              </a:rPr>
              <a:t>organisasi adalah</a:t>
            </a:r>
            <a:r>
              <a:rPr lang="en-US" sz="2000" b="1" dirty="0" smtClean="0">
                <a:latin typeface="Chewy" charset="0"/>
              </a:rPr>
              <a:t> </a:t>
            </a:r>
            <a:endParaRPr lang="en-US" sz="2000" b="1" dirty="0">
              <a:latin typeface="Chewy" charset="0"/>
            </a:endParaRPr>
          </a:p>
        </p:txBody>
      </p:sp>
      <p:sp>
        <p:nvSpPr>
          <p:cNvPr id="6" name="Rectangle 5"/>
          <p:cNvSpPr/>
          <p:nvPr/>
        </p:nvSpPr>
        <p:spPr>
          <a:xfrm>
            <a:off x="17377" y="843558"/>
            <a:ext cx="6489380" cy="1323439"/>
          </a:xfrm>
          <a:prstGeom prst="rect">
            <a:avLst/>
          </a:prstGeom>
        </p:spPr>
        <p:txBody>
          <a:bodyPr wrap="square">
            <a:spAutoFit/>
          </a:bodyPr>
          <a:lstStyle/>
          <a:p>
            <a:pPr algn="just"/>
            <a:r>
              <a:rPr lang="id-ID" sz="2000" dirty="0" smtClean="0"/>
              <a:t>Sebuah </a:t>
            </a:r>
            <a:r>
              <a:rPr lang="id-ID" sz="2000" dirty="0"/>
              <a:t>wadah untuk sekumpulan orang yang bekerja sama secara rasional serta sistematis yang terpimpin atau terkendali untuk mencapai tujuan tertentu memanfaatkan sumber daya yang ada di dalamnya.</a:t>
            </a:r>
            <a:endParaRPr lang="id-ID" sz="2000" dirty="0">
              <a:latin typeface="Calibri" pitchFamily="34" charset="0"/>
            </a:endParaRPr>
          </a:p>
        </p:txBody>
      </p:sp>
      <p:sp>
        <p:nvSpPr>
          <p:cNvPr id="7" name="Rectangle 6"/>
          <p:cNvSpPr/>
          <p:nvPr/>
        </p:nvSpPr>
        <p:spPr>
          <a:xfrm>
            <a:off x="1187624" y="3553534"/>
            <a:ext cx="6105236" cy="1323439"/>
          </a:xfrm>
          <a:prstGeom prst="rect">
            <a:avLst/>
          </a:prstGeom>
        </p:spPr>
        <p:txBody>
          <a:bodyPr wrap="square">
            <a:spAutoFit/>
          </a:bodyPr>
          <a:lstStyle/>
          <a:p>
            <a:pPr algn="just"/>
            <a:r>
              <a:rPr lang="id-ID" sz="2000" dirty="0"/>
              <a:t>organisasi merupakan sekelompok orang yang melakukan kolaborasi untuk mencapai tujuan secara komersial dengan struktur yang jelas serta memiliki budaya kerja khusus.</a:t>
            </a:r>
            <a:endParaRPr lang="en-US" sz="2000" i="1" dirty="0">
              <a:solidFill>
                <a:schemeClr val="tx1"/>
              </a:solidFill>
              <a:latin typeface="Chewy" charset="0"/>
            </a:endParaRPr>
          </a:p>
        </p:txBody>
      </p:sp>
      <p:sp>
        <p:nvSpPr>
          <p:cNvPr id="8" name="Google Shape;526;p29"/>
          <p:cNvSpPr/>
          <p:nvPr/>
        </p:nvSpPr>
        <p:spPr>
          <a:xfrm>
            <a:off x="2411760" y="2888942"/>
            <a:ext cx="3425566" cy="640169"/>
          </a:xfrm>
          <a:custGeom>
            <a:avLst/>
            <a:gdLst/>
            <a:ahLst/>
            <a:cxnLst/>
            <a:rect l="l" t="t" r="r" b="b"/>
            <a:pathLst>
              <a:path w="1851550" h="251540" extrusionOk="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spcFirstLastPara="1" wrap="square" lIns="91425" tIns="45700" rIns="91425" bIns="45700" anchor="ctr" anchorCtr="0">
            <a:noAutofit/>
          </a:bodyPr>
          <a:lstStyle/>
          <a:p>
            <a:pPr lvl="0" algn="ctr"/>
            <a:r>
              <a:rPr lang="id-ID" sz="2000" b="1" dirty="0" smtClean="0">
                <a:solidFill>
                  <a:schemeClr val="tx1"/>
                </a:solidFill>
                <a:latin typeface="Chewy" charset="0"/>
              </a:rPr>
              <a:t>Dalam dunia Bisnis </a:t>
            </a:r>
            <a:endParaRPr sz="2000" b="1"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p25"/>
          <p:cNvSpPr/>
          <p:nvPr/>
        </p:nvSpPr>
        <p:spPr>
          <a:xfrm>
            <a:off x="3995936" y="1867536"/>
            <a:ext cx="3276343" cy="1859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sz="3600" b="1" dirty="0" smtClean="0">
                <a:solidFill>
                  <a:schemeClr val="accent2">
                    <a:lumMod val="75000"/>
                  </a:schemeClr>
                </a:solidFill>
              </a:rPr>
              <a:t>TUJUAN ORGANISASI</a:t>
            </a:r>
            <a:endParaRPr sz="3600" b="1" dirty="0">
              <a:solidFill>
                <a:schemeClr val="accent2">
                  <a:lumMod val="75000"/>
                </a:schemeClr>
              </a:solidFill>
            </a:endParaRPr>
          </a:p>
        </p:txBody>
      </p:sp>
      <p:sp>
        <p:nvSpPr>
          <p:cNvPr id="379" name="Google Shape;379;p25"/>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p:nvPr/>
        </p:nvSpPr>
        <p:spPr>
          <a:xfrm>
            <a:off x="2483768" y="0"/>
            <a:ext cx="2952328" cy="843558"/>
          </a:xfrm>
          <a:prstGeom prst="rect">
            <a:avLst/>
          </a:prstGeom>
          <a:solidFill>
            <a:srgbClr val="7198A9">
              <a:alpha val="41150"/>
            </a:srgbClr>
          </a:solidFill>
          <a:ln>
            <a:noFill/>
          </a:ln>
        </p:spPr>
        <p:txBody>
          <a:bodyPr spcFirstLastPara="1" wrap="square" lIns="91425" tIns="91425" rIns="91425" bIns="91425" anchor="ctr" anchorCtr="0">
            <a:noAutofit/>
          </a:bodyPr>
          <a:lstStyle/>
          <a:p>
            <a:pPr algn="ctr"/>
            <a:r>
              <a:rPr lang="id-ID" sz="2800" b="1" dirty="0"/>
              <a:t>TUJUAN ORGANISASI</a:t>
            </a:r>
          </a:p>
        </p:txBody>
      </p:sp>
      <p:sp>
        <p:nvSpPr>
          <p:cNvPr id="379" name="Google Shape;379;p25"/>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2" name="Rectangle 1"/>
          <p:cNvSpPr/>
          <p:nvPr/>
        </p:nvSpPr>
        <p:spPr>
          <a:xfrm>
            <a:off x="395536" y="905688"/>
            <a:ext cx="6840760" cy="3970318"/>
          </a:xfrm>
          <a:prstGeom prst="rect">
            <a:avLst/>
          </a:prstGeom>
        </p:spPr>
        <p:txBody>
          <a:bodyPr wrap="square">
            <a:spAutoFit/>
          </a:bodyPr>
          <a:lstStyle/>
          <a:p>
            <a:pPr marL="342900" indent="-342900">
              <a:buFont typeface="+mj-lt"/>
              <a:buAutoNum type="arabicPeriod"/>
            </a:pPr>
            <a:r>
              <a:rPr lang="id-ID" sz="1800" dirty="0"/>
              <a:t>Meningkatkan kemandirian serta kemampuan dari sumber daya yang dimiliki</a:t>
            </a:r>
          </a:p>
          <a:p>
            <a:pPr marL="342900" indent="-342900">
              <a:buFont typeface="+mj-lt"/>
              <a:buAutoNum type="arabicPeriod"/>
            </a:pPr>
            <a:r>
              <a:rPr lang="id-ID" sz="1800" dirty="0"/>
              <a:t>Wadah yang digunakan untuk individu yang memang ingin memiliki jabatan, penghargaan serta pembagian kerja yang jelas</a:t>
            </a:r>
          </a:p>
          <a:p>
            <a:pPr marL="342900" indent="-342900">
              <a:buFont typeface="+mj-lt"/>
              <a:buAutoNum type="arabicPeriod"/>
            </a:pPr>
            <a:r>
              <a:rPr lang="id-ID" sz="1800" dirty="0"/>
              <a:t>Wadah untuk memiliki pengawasan dan kekuasaan</a:t>
            </a:r>
          </a:p>
          <a:p>
            <a:pPr marL="342900" indent="-342900">
              <a:buFont typeface="+mj-lt"/>
              <a:buAutoNum type="arabicPeriod"/>
            </a:pPr>
            <a:r>
              <a:rPr lang="id-ID" sz="1800" dirty="0"/>
              <a:t>Membantu setiap individu yang ada di dalamnya agar dapat meningkatkan pergaulan serta memanfaatkan waktu luang secara lebih optimal serta bermanfaat</a:t>
            </a:r>
          </a:p>
          <a:p>
            <a:pPr marL="342900" indent="-342900">
              <a:buFont typeface="+mj-lt"/>
              <a:buAutoNum type="arabicPeriod"/>
            </a:pPr>
            <a:r>
              <a:rPr lang="id-ID" sz="1800" dirty="0"/>
              <a:t>Wadah yang membantu mencari keuntungan bersama-sama dengan kerja sama yang sudah terbagi dengan baik</a:t>
            </a:r>
          </a:p>
          <a:p>
            <a:pPr marL="342900" indent="-342900">
              <a:buFont typeface="+mj-lt"/>
              <a:buAutoNum type="arabicPeriod"/>
            </a:pPr>
            <a:r>
              <a:rPr lang="id-ID" sz="1800" dirty="0"/>
              <a:t>Membantu untuk pengelolaan lingkungan bersama-sama</a:t>
            </a:r>
          </a:p>
          <a:p>
            <a:pPr marL="342900" indent="-342900">
              <a:buFont typeface="+mj-lt"/>
              <a:buAutoNum type="arabicPeriod"/>
            </a:pPr>
            <a:r>
              <a:rPr lang="id-ID" sz="1800" dirty="0"/>
              <a:t>Mencapai tujuan secara efektif dan efisien sesuai dengan yang telah menjadi tujuan awal sebuah organisasi</a:t>
            </a:r>
          </a:p>
        </p:txBody>
      </p:sp>
    </p:spTree>
    <p:extLst>
      <p:ext uri="{BB962C8B-B14F-4D97-AF65-F5344CB8AC3E}">
        <p14:creationId xmlns:p14="http://schemas.microsoft.com/office/powerpoint/2010/main" val="4193709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a:spLocks noGrp="1"/>
          </p:cNvSpPr>
          <p:nvPr>
            <p:ph type="ctrTitle"/>
          </p:nvPr>
        </p:nvSpPr>
        <p:spPr>
          <a:xfrm>
            <a:off x="1979712" y="2499742"/>
            <a:ext cx="5114700" cy="45943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smtClean="0"/>
              <a:t>U</a:t>
            </a:r>
            <a:r>
              <a:rPr lang="id-ID" sz="3600" dirty="0" smtClean="0"/>
              <a:t>NSUR DALAM ORGANISASI</a:t>
            </a:r>
            <a:endParaRPr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8"/>
          <p:cNvSpPr txBox="1">
            <a:spLocks noGrp="1"/>
          </p:cNvSpPr>
          <p:nvPr>
            <p:ph type="title" idx="15"/>
          </p:nvPr>
        </p:nvSpPr>
        <p:spPr>
          <a:xfrm>
            <a:off x="714125" y="267494"/>
            <a:ext cx="7715700" cy="365700"/>
          </a:xfrm>
          <a:prstGeom prst="rect">
            <a:avLst/>
          </a:prstGeom>
        </p:spPr>
        <p:txBody>
          <a:bodyPr spcFirstLastPara="1" wrap="square" lIns="91423" tIns="91423" rIns="91423" bIns="91423" anchor="ctr" anchorCtr="0">
            <a:noAutofit/>
          </a:bodyPr>
          <a:lstStyle/>
          <a:p>
            <a:r>
              <a:rPr lang="id-ID" dirty="0" smtClean="0"/>
              <a:t>UNSUR DALAM ORGANISASI</a:t>
            </a:r>
            <a:endParaRPr dirty="0"/>
          </a:p>
        </p:txBody>
      </p:sp>
      <p:sp>
        <p:nvSpPr>
          <p:cNvPr id="680" name="Google Shape;680;p68"/>
          <p:cNvSpPr txBox="1">
            <a:spLocks noGrp="1"/>
          </p:cNvSpPr>
          <p:nvPr>
            <p:ph type="title" idx="2"/>
          </p:nvPr>
        </p:nvSpPr>
        <p:spPr>
          <a:xfrm>
            <a:off x="323528" y="1013480"/>
            <a:ext cx="912600" cy="498000"/>
          </a:xfrm>
          <a:prstGeom prst="rect">
            <a:avLst/>
          </a:prstGeom>
        </p:spPr>
        <p:txBody>
          <a:bodyPr spcFirstLastPara="1" wrap="square" lIns="91423" tIns="91423" rIns="91423" bIns="91423" anchor="ctr" anchorCtr="0">
            <a:noAutofit/>
          </a:bodyPr>
          <a:lstStyle/>
          <a:p>
            <a:pPr algn="l"/>
            <a:r>
              <a:rPr lang="en" dirty="0"/>
              <a:t>01.</a:t>
            </a:r>
            <a:endParaRPr dirty="0"/>
          </a:p>
        </p:txBody>
      </p:sp>
      <p:sp>
        <p:nvSpPr>
          <p:cNvPr id="683" name="Google Shape;683;p68"/>
          <p:cNvSpPr txBox="1">
            <a:spLocks noGrp="1"/>
          </p:cNvSpPr>
          <p:nvPr>
            <p:ph type="title" idx="5"/>
          </p:nvPr>
        </p:nvSpPr>
        <p:spPr>
          <a:xfrm>
            <a:off x="282514" y="2620983"/>
            <a:ext cx="943649" cy="498000"/>
          </a:xfrm>
          <a:prstGeom prst="rect">
            <a:avLst/>
          </a:prstGeom>
        </p:spPr>
        <p:txBody>
          <a:bodyPr spcFirstLastPara="1" wrap="square" lIns="91423" tIns="91423" rIns="91423" bIns="91423" anchor="ctr" anchorCtr="0">
            <a:noAutofit/>
          </a:bodyPr>
          <a:lstStyle/>
          <a:p>
            <a:pPr algn="l"/>
            <a:r>
              <a:rPr lang="en" dirty="0"/>
              <a:t>02.</a:t>
            </a:r>
            <a:endParaRPr dirty="0"/>
          </a:p>
        </p:txBody>
      </p:sp>
      <p:sp>
        <p:nvSpPr>
          <p:cNvPr id="686" name="Google Shape;686;p68"/>
          <p:cNvSpPr txBox="1">
            <a:spLocks noGrp="1"/>
          </p:cNvSpPr>
          <p:nvPr>
            <p:ph type="title" idx="8"/>
          </p:nvPr>
        </p:nvSpPr>
        <p:spPr>
          <a:xfrm>
            <a:off x="349816" y="4017966"/>
            <a:ext cx="914400" cy="498000"/>
          </a:xfrm>
          <a:prstGeom prst="rect">
            <a:avLst/>
          </a:prstGeom>
        </p:spPr>
        <p:txBody>
          <a:bodyPr spcFirstLastPara="1" wrap="square" lIns="91423" tIns="91423" rIns="91423" bIns="91423" anchor="ctr" anchorCtr="0">
            <a:noAutofit/>
          </a:bodyPr>
          <a:lstStyle/>
          <a:p>
            <a:pPr algn="l"/>
            <a:r>
              <a:rPr lang="en" dirty="0" smtClean="0"/>
              <a:t>03</a:t>
            </a:r>
            <a:r>
              <a:rPr lang="en" dirty="0"/>
              <a:t>.</a:t>
            </a:r>
            <a:endParaRPr dirty="0"/>
          </a:p>
        </p:txBody>
      </p:sp>
      <p:sp>
        <p:nvSpPr>
          <p:cNvPr id="2" name="Rectangle 1"/>
          <p:cNvSpPr/>
          <p:nvPr/>
        </p:nvSpPr>
        <p:spPr>
          <a:xfrm>
            <a:off x="1125488" y="1063459"/>
            <a:ext cx="3024336" cy="415496"/>
          </a:xfrm>
          <a:prstGeom prst="rect">
            <a:avLst/>
          </a:prstGeom>
        </p:spPr>
        <p:txBody>
          <a:bodyPr wrap="square" lIns="91438" tIns="45719" rIns="91438" bIns="45719">
            <a:spAutoFit/>
          </a:bodyPr>
          <a:lstStyle/>
          <a:p>
            <a:pPr lvl="1"/>
            <a:r>
              <a:rPr lang="id-ID" sz="2100" dirty="0" smtClean="0"/>
              <a:t>Anggota organisasi</a:t>
            </a:r>
            <a:endParaRPr lang="id-ID" sz="2000" b="1" dirty="0">
              <a:solidFill>
                <a:schemeClr val="tx2">
                  <a:lumMod val="50000"/>
                </a:schemeClr>
              </a:solidFill>
              <a:latin typeface="Libre Baskerville" charset="0"/>
              <a:ea typeface="Roboto" charset="0"/>
            </a:endParaRPr>
          </a:p>
        </p:txBody>
      </p:sp>
      <p:sp>
        <p:nvSpPr>
          <p:cNvPr id="5" name="Rectangle 4"/>
          <p:cNvSpPr/>
          <p:nvPr/>
        </p:nvSpPr>
        <p:spPr>
          <a:xfrm>
            <a:off x="4174233" y="821442"/>
            <a:ext cx="4718248" cy="1077216"/>
          </a:xfrm>
          <a:prstGeom prst="rect">
            <a:avLst/>
          </a:prstGeom>
        </p:spPr>
        <p:txBody>
          <a:bodyPr wrap="square" lIns="91438" tIns="45719" rIns="91438" bIns="45719">
            <a:spAutoFit/>
          </a:bodyPr>
          <a:lstStyle/>
          <a:p>
            <a:pPr algn="just"/>
            <a:r>
              <a:rPr lang="id-ID" sz="1600" dirty="0"/>
              <a:t>terdiri dari pemimpin yang mengatur organisasi secara umum, manajer yang mengepalai unit tertentu sesuai fungsi bidang kerjanya dan orang-orang yang bekerja di bawah manajer.</a:t>
            </a:r>
            <a:endParaRPr lang="id-ID" sz="1500" dirty="0">
              <a:solidFill>
                <a:schemeClr val="bg2"/>
              </a:solidFill>
              <a:latin typeface="Roboto" charset="0"/>
              <a:ea typeface="Roboto" charset="0"/>
            </a:endParaRPr>
          </a:p>
        </p:txBody>
      </p:sp>
      <p:sp>
        <p:nvSpPr>
          <p:cNvPr id="21" name="Rectangle 20"/>
          <p:cNvSpPr/>
          <p:nvPr/>
        </p:nvSpPr>
        <p:spPr>
          <a:xfrm>
            <a:off x="1074601" y="2685294"/>
            <a:ext cx="2445839" cy="415496"/>
          </a:xfrm>
          <a:prstGeom prst="rect">
            <a:avLst/>
          </a:prstGeom>
        </p:spPr>
        <p:txBody>
          <a:bodyPr wrap="square" lIns="91438" tIns="45719" rIns="91438" bIns="45719">
            <a:spAutoFit/>
          </a:bodyPr>
          <a:lstStyle/>
          <a:p>
            <a:pPr lvl="1"/>
            <a:r>
              <a:rPr lang="id-ID" sz="2100" dirty="0" smtClean="0"/>
              <a:t>Kerja Sama</a:t>
            </a:r>
            <a:endParaRPr lang="id-ID" sz="2000" b="1" dirty="0">
              <a:solidFill>
                <a:schemeClr val="bg2"/>
              </a:solidFill>
              <a:latin typeface="Libre Baskerville" charset="0"/>
            </a:endParaRPr>
          </a:p>
        </p:txBody>
      </p:sp>
      <p:sp>
        <p:nvSpPr>
          <p:cNvPr id="8" name="Rectangle 7"/>
          <p:cNvSpPr/>
          <p:nvPr/>
        </p:nvSpPr>
        <p:spPr>
          <a:xfrm>
            <a:off x="4174232" y="2082212"/>
            <a:ext cx="4718247" cy="1569658"/>
          </a:xfrm>
          <a:prstGeom prst="rect">
            <a:avLst/>
          </a:prstGeom>
        </p:spPr>
        <p:txBody>
          <a:bodyPr wrap="square" lIns="91438" tIns="45719" rIns="91438" bIns="45719">
            <a:spAutoFit/>
          </a:bodyPr>
          <a:lstStyle/>
          <a:p>
            <a:pPr algn="just"/>
            <a:r>
              <a:rPr lang="id-ID" sz="1600" dirty="0"/>
              <a:t>menjadi bagian penting dalam sebuah organisasi, dengan adanya kerja sama yang baik maka tujuan organisasi dapat dicapai bersama-sama. Sehingga adanya tingkatan anggota akan membantu memudahkan dalam mengatur bagian kerja untuk menjalin kerja sama yang lebih baik</a:t>
            </a:r>
            <a:endParaRPr lang="id-ID" sz="1500" dirty="0">
              <a:solidFill>
                <a:schemeClr val="bg2"/>
              </a:solidFill>
              <a:latin typeface="Roboto" charset="0"/>
              <a:ea typeface="Roboto" charset="0"/>
            </a:endParaRPr>
          </a:p>
        </p:txBody>
      </p:sp>
      <p:sp>
        <p:nvSpPr>
          <p:cNvPr id="28" name="Rectangle 27"/>
          <p:cNvSpPr/>
          <p:nvPr/>
        </p:nvSpPr>
        <p:spPr>
          <a:xfrm>
            <a:off x="1115399" y="4052639"/>
            <a:ext cx="3121077" cy="415496"/>
          </a:xfrm>
          <a:prstGeom prst="rect">
            <a:avLst/>
          </a:prstGeom>
        </p:spPr>
        <p:txBody>
          <a:bodyPr wrap="square" lIns="91438" tIns="45719" rIns="91438" bIns="45719">
            <a:spAutoFit/>
          </a:bodyPr>
          <a:lstStyle/>
          <a:p>
            <a:pPr lvl="1"/>
            <a:r>
              <a:rPr lang="id-ID" sz="2100" dirty="0" smtClean="0"/>
              <a:t>Tujuan organisasi</a:t>
            </a:r>
            <a:endParaRPr lang="id-ID" sz="2000" b="1" dirty="0">
              <a:solidFill>
                <a:schemeClr val="bg2"/>
              </a:solidFill>
              <a:latin typeface="Libre Baskerville" charset="0"/>
            </a:endParaRPr>
          </a:p>
        </p:txBody>
      </p:sp>
      <p:sp>
        <p:nvSpPr>
          <p:cNvPr id="14" name="Rectangle 13"/>
          <p:cNvSpPr/>
          <p:nvPr/>
        </p:nvSpPr>
        <p:spPr>
          <a:xfrm>
            <a:off x="4174232" y="3867894"/>
            <a:ext cx="4572000" cy="830995"/>
          </a:xfrm>
          <a:prstGeom prst="rect">
            <a:avLst/>
          </a:prstGeom>
        </p:spPr>
        <p:txBody>
          <a:bodyPr lIns="91438" tIns="45719" rIns="91438" bIns="45719">
            <a:spAutoFit/>
          </a:bodyPr>
          <a:lstStyle/>
          <a:p>
            <a:pPr algn="just"/>
            <a:r>
              <a:rPr lang="id-ID" sz="1600" dirty="0" smtClean="0"/>
              <a:t>akan </a:t>
            </a:r>
            <a:r>
              <a:rPr lang="id-ID" sz="1600" dirty="0"/>
              <a:t>menjadi arah perjalanan organisasi tersebut dalam menentukan kegiatan yang dilakukan nantinya</a:t>
            </a:r>
            <a:endParaRPr lang="id-ID" sz="1500" dirty="0">
              <a:solidFill>
                <a:schemeClr val="bg2"/>
              </a:solidFill>
              <a:latin typeface="Roboto" charset="0"/>
              <a:ea typeface="Roboto" charset="0"/>
            </a:endParaRPr>
          </a:p>
        </p:txBody>
      </p:sp>
    </p:spTree>
    <p:extLst>
      <p:ext uri="{BB962C8B-B14F-4D97-AF65-F5344CB8AC3E}">
        <p14:creationId xmlns:p14="http://schemas.microsoft.com/office/powerpoint/2010/main" val="2130599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80" name="Google Shape;680;p68"/>
          <p:cNvSpPr txBox="1">
            <a:spLocks noGrp="1"/>
          </p:cNvSpPr>
          <p:nvPr>
            <p:ph type="title" idx="2"/>
          </p:nvPr>
        </p:nvSpPr>
        <p:spPr>
          <a:xfrm>
            <a:off x="323528" y="1013480"/>
            <a:ext cx="912600" cy="498000"/>
          </a:xfrm>
          <a:prstGeom prst="rect">
            <a:avLst/>
          </a:prstGeom>
        </p:spPr>
        <p:txBody>
          <a:bodyPr spcFirstLastPara="1" wrap="square" lIns="91423" tIns="91423" rIns="91423" bIns="91423" anchor="ctr" anchorCtr="0">
            <a:noAutofit/>
          </a:bodyPr>
          <a:lstStyle/>
          <a:p>
            <a:pPr algn="l"/>
            <a:r>
              <a:rPr lang="en" dirty="0" smtClean="0"/>
              <a:t>0</a:t>
            </a:r>
            <a:r>
              <a:rPr lang="id-ID" dirty="0" smtClean="0"/>
              <a:t>4</a:t>
            </a:r>
            <a:r>
              <a:rPr lang="en" dirty="0" smtClean="0"/>
              <a:t>.</a:t>
            </a:r>
            <a:endParaRPr dirty="0"/>
          </a:p>
        </p:txBody>
      </p:sp>
      <p:sp>
        <p:nvSpPr>
          <p:cNvPr id="683" name="Google Shape;683;p68"/>
          <p:cNvSpPr txBox="1">
            <a:spLocks noGrp="1"/>
          </p:cNvSpPr>
          <p:nvPr>
            <p:ph type="title" idx="5"/>
          </p:nvPr>
        </p:nvSpPr>
        <p:spPr>
          <a:xfrm>
            <a:off x="282514" y="2433790"/>
            <a:ext cx="943649" cy="498000"/>
          </a:xfrm>
          <a:prstGeom prst="rect">
            <a:avLst/>
          </a:prstGeom>
        </p:spPr>
        <p:txBody>
          <a:bodyPr spcFirstLastPara="1" wrap="square" lIns="91423" tIns="91423" rIns="91423" bIns="91423" anchor="ctr" anchorCtr="0">
            <a:noAutofit/>
          </a:bodyPr>
          <a:lstStyle/>
          <a:p>
            <a:pPr algn="l"/>
            <a:r>
              <a:rPr lang="en" dirty="0" smtClean="0"/>
              <a:t>0</a:t>
            </a:r>
            <a:r>
              <a:rPr lang="id-ID" dirty="0" smtClean="0"/>
              <a:t>5</a:t>
            </a:r>
            <a:r>
              <a:rPr lang="en" dirty="0" smtClean="0"/>
              <a:t>.</a:t>
            </a:r>
            <a:endParaRPr dirty="0"/>
          </a:p>
        </p:txBody>
      </p:sp>
      <p:sp>
        <p:nvSpPr>
          <p:cNvPr id="686" name="Google Shape;686;p68"/>
          <p:cNvSpPr txBox="1">
            <a:spLocks noGrp="1"/>
          </p:cNvSpPr>
          <p:nvPr>
            <p:ph type="title" idx="8"/>
          </p:nvPr>
        </p:nvSpPr>
        <p:spPr>
          <a:xfrm>
            <a:off x="349816" y="3906758"/>
            <a:ext cx="914400" cy="498000"/>
          </a:xfrm>
          <a:prstGeom prst="rect">
            <a:avLst/>
          </a:prstGeom>
        </p:spPr>
        <p:txBody>
          <a:bodyPr spcFirstLastPara="1" wrap="square" lIns="91423" tIns="91423" rIns="91423" bIns="91423" anchor="ctr" anchorCtr="0">
            <a:noAutofit/>
          </a:bodyPr>
          <a:lstStyle/>
          <a:p>
            <a:pPr algn="l"/>
            <a:r>
              <a:rPr lang="en" dirty="0" smtClean="0"/>
              <a:t>0</a:t>
            </a:r>
            <a:r>
              <a:rPr lang="id-ID" dirty="0" smtClean="0"/>
              <a:t>6</a:t>
            </a:r>
            <a:r>
              <a:rPr lang="en" dirty="0" smtClean="0"/>
              <a:t>.</a:t>
            </a:r>
            <a:endParaRPr dirty="0"/>
          </a:p>
        </p:txBody>
      </p:sp>
      <p:sp>
        <p:nvSpPr>
          <p:cNvPr id="2" name="Rectangle 1"/>
          <p:cNvSpPr/>
          <p:nvPr/>
        </p:nvSpPr>
        <p:spPr>
          <a:xfrm>
            <a:off x="1115616" y="1076134"/>
            <a:ext cx="3024336" cy="415496"/>
          </a:xfrm>
          <a:prstGeom prst="rect">
            <a:avLst/>
          </a:prstGeom>
        </p:spPr>
        <p:txBody>
          <a:bodyPr wrap="square" lIns="91438" tIns="45719" rIns="91438" bIns="45719">
            <a:spAutoFit/>
          </a:bodyPr>
          <a:lstStyle/>
          <a:p>
            <a:pPr lvl="1"/>
            <a:r>
              <a:rPr lang="id-ID" sz="2100" dirty="0" smtClean="0"/>
              <a:t>Lingkungan</a:t>
            </a:r>
            <a:endParaRPr lang="id-ID" sz="2000" b="1" dirty="0">
              <a:solidFill>
                <a:schemeClr val="tx2">
                  <a:lumMod val="50000"/>
                </a:schemeClr>
              </a:solidFill>
              <a:latin typeface="Libre Baskerville" charset="0"/>
              <a:ea typeface="Roboto" charset="0"/>
            </a:endParaRPr>
          </a:p>
        </p:txBody>
      </p:sp>
      <p:sp>
        <p:nvSpPr>
          <p:cNvPr id="5" name="Rectangle 4"/>
          <p:cNvSpPr/>
          <p:nvPr/>
        </p:nvSpPr>
        <p:spPr>
          <a:xfrm>
            <a:off x="4174233" y="821442"/>
            <a:ext cx="4718248" cy="1077216"/>
          </a:xfrm>
          <a:prstGeom prst="rect">
            <a:avLst/>
          </a:prstGeom>
        </p:spPr>
        <p:txBody>
          <a:bodyPr wrap="square" lIns="91438" tIns="45719" rIns="91438" bIns="45719">
            <a:spAutoFit/>
          </a:bodyPr>
          <a:lstStyle/>
          <a:p>
            <a:pPr algn="just"/>
            <a:r>
              <a:rPr lang="id-ID" sz="1600" dirty="0"/>
              <a:t>seperti kondisi sosial, budaya, ekonomi dan teknologi menjadi pendukung dalam mencapai tujuan dari organisasi yang telah ditentukan sebelumnya</a:t>
            </a:r>
            <a:endParaRPr lang="id-ID" sz="1500" dirty="0">
              <a:solidFill>
                <a:schemeClr val="bg2"/>
              </a:solidFill>
              <a:latin typeface="Roboto" charset="0"/>
              <a:ea typeface="Roboto" charset="0"/>
            </a:endParaRPr>
          </a:p>
        </p:txBody>
      </p:sp>
      <p:sp>
        <p:nvSpPr>
          <p:cNvPr id="21" name="Rectangle 20"/>
          <p:cNvSpPr/>
          <p:nvPr/>
        </p:nvSpPr>
        <p:spPr>
          <a:xfrm>
            <a:off x="1074601" y="2426144"/>
            <a:ext cx="2445839" cy="415496"/>
          </a:xfrm>
          <a:prstGeom prst="rect">
            <a:avLst/>
          </a:prstGeom>
        </p:spPr>
        <p:txBody>
          <a:bodyPr wrap="square" lIns="91438" tIns="45719" rIns="91438" bIns="45719">
            <a:spAutoFit/>
          </a:bodyPr>
          <a:lstStyle/>
          <a:p>
            <a:pPr lvl="1"/>
            <a:r>
              <a:rPr lang="id-ID" sz="2100" dirty="0" smtClean="0"/>
              <a:t>Peralatan</a:t>
            </a:r>
            <a:endParaRPr lang="id-ID" sz="2000" b="1" dirty="0">
              <a:solidFill>
                <a:schemeClr val="bg2"/>
              </a:solidFill>
              <a:latin typeface="Libre Baskerville" charset="0"/>
            </a:endParaRPr>
          </a:p>
        </p:txBody>
      </p:sp>
      <p:sp>
        <p:nvSpPr>
          <p:cNvPr id="8" name="Rectangle 7"/>
          <p:cNvSpPr/>
          <p:nvPr/>
        </p:nvSpPr>
        <p:spPr>
          <a:xfrm>
            <a:off x="4174232" y="2211710"/>
            <a:ext cx="4718247" cy="830995"/>
          </a:xfrm>
          <a:prstGeom prst="rect">
            <a:avLst/>
          </a:prstGeom>
        </p:spPr>
        <p:txBody>
          <a:bodyPr wrap="square" lIns="91438" tIns="45719" rIns="91438" bIns="45719">
            <a:spAutoFit/>
          </a:bodyPr>
          <a:lstStyle/>
          <a:p>
            <a:pPr algn="just"/>
            <a:r>
              <a:rPr lang="id-ID" sz="1600" dirty="0"/>
              <a:t>sarana seperti materi, </a:t>
            </a:r>
            <a:r>
              <a:rPr lang="id-ID" sz="1600" dirty="0" smtClean="0"/>
              <a:t>budget/bahan baku </a:t>
            </a:r>
            <a:r>
              <a:rPr lang="id-ID" sz="1600" dirty="0"/>
              <a:t>dan barang modal lainnya yang dapat menjadi tempat bekerja atau berkumpulnya organisasi</a:t>
            </a:r>
            <a:endParaRPr lang="id-ID" sz="1500" dirty="0">
              <a:solidFill>
                <a:schemeClr val="bg2"/>
              </a:solidFill>
              <a:latin typeface="Roboto" charset="0"/>
              <a:ea typeface="Roboto" charset="0"/>
            </a:endParaRPr>
          </a:p>
        </p:txBody>
      </p:sp>
      <p:sp>
        <p:nvSpPr>
          <p:cNvPr id="28" name="Rectangle 27"/>
          <p:cNvSpPr/>
          <p:nvPr/>
        </p:nvSpPr>
        <p:spPr>
          <a:xfrm>
            <a:off x="1115399" y="3941431"/>
            <a:ext cx="3121077" cy="415496"/>
          </a:xfrm>
          <a:prstGeom prst="rect">
            <a:avLst/>
          </a:prstGeom>
        </p:spPr>
        <p:txBody>
          <a:bodyPr wrap="square" lIns="91438" tIns="45719" rIns="91438" bIns="45719">
            <a:spAutoFit/>
          </a:bodyPr>
          <a:lstStyle/>
          <a:p>
            <a:pPr lvl="1"/>
            <a:r>
              <a:rPr lang="id-ID" sz="2100" dirty="0" smtClean="0"/>
              <a:t>Komunikasi</a:t>
            </a:r>
            <a:endParaRPr lang="id-ID" sz="2000" b="1" dirty="0">
              <a:solidFill>
                <a:schemeClr val="bg2"/>
              </a:solidFill>
              <a:latin typeface="Libre Baskerville" charset="0"/>
            </a:endParaRPr>
          </a:p>
        </p:txBody>
      </p:sp>
      <p:sp>
        <p:nvSpPr>
          <p:cNvPr id="14" name="Rectangle 13"/>
          <p:cNvSpPr/>
          <p:nvPr/>
        </p:nvSpPr>
        <p:spPr>
          <a:xfrm>
            <a:off x="4236476" y="3363838"/>
            <a:ext cx="4572000" cy="1569658"/>
          </a:xfrm>
          <a:prstGeom prst="rect">
            <a:avLst/>
          </a:prstGeom>
        </p:spPr>
        <p:txBody>
          <a:bodyPr lIns="91438" tIns="45719" rIns="91438" bIns="45719">
            <a:spAutoFit/>
          </a:bodyPr>
          <a:lstStyle/>
          <a:p>
            <a:pPr algn="just"/>
            <a:r>
              <a:rPr lang="id-ID" sz="1600" dirty="0"/>
              <a:t>Komunikasi tentunya akan sangat mempengaruhi bagaimana setiap anggota organisasi dapat bekerjasama dengan baik. Komunikasi yang baik akan sangat mendukung perkembangan organisasi secara lebih optimal sesuai dengan proses kerja yang sudah </a:t>
            </a:r>
            <a:r>
              <a:rPr lang="id-ID" sz="1600" dirty="0" smtClean="0"/>
              <a:t>diatur</a:t>
            </a:r>
            <a:endParaRPr lang="id-ID" sz="1600" dirty="0"/>
          </a:p>
        </p:txBody>
      </p:sp>
      <p:sp>
        <p:nvSpPr>
          <p:cNvPr id="15" name="Google Shape;677;p68"/>
          <p:cNvSpPr txBox="1">
            <a:spLocks noGrp="1"/>
          </p:cNvSpPr>
          <p:nvPr>
            <p:ph type="title" idx="15"/>
          </p:nvPr>
        </p:nvSpPr>
        <p:spPr>
          <a:xfrm>
            <a:off x="714125" y="267494"/>
            <a:ext cx="7715700" cy="365700"/>
          </a:xfrm>
          <a:prstGeom prst="rect">
            <a:avLst/>
          </a:prstGeom>
        </p:spPr>
        <p:txBody>
          <a:bodyPr spcFirstLastPara="1" wrap="square" lIns="91423" tIns="91423" rIns="91423" bIns="91423" anchor="ctr" anchorCtr="0">
            <a:noAutofit/>
          </a:bodyPr>
          <a:lstStyle/>
          <a:p>
            <a:r>
              <a:rPr lang="id-ID" dirty="0" smtClean="0"/>
              <a:t>UNSUR DALAM ORGANISASI</a:t>
            </a:r>
            <a:endParaRPr dirty="0"/>
          </a:p>
        </p:txBody>
      </p:sp>
    </p:spTree>
    <p:extLst>
      <p:ext uri="{BB962C8B-B14F-4D97-AF65-F5344CB8AC3E}">
        <p14:creationId xmlns:p14="http://schemas.microsoft.com/office/powerpoint/2010/main" val="765408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a:spLocks noGrp="1"/>
          </p:cNvSpPr>
          <p:nvPr>
            <p:ph type="body" idx="1"/>
          </p:nvPr>
        </p:nvSpPr>
        <p:spPr>
          <a:xfrm>
            <a:off x="2339752" y="2355726"/>
            <a:ext cx="4320479" cy="819900"/>
          </a:xfrm>
          <a:prstGeom prst="rect">
            <a:avLst/>
          </a:prstGeom>
        </p:spPr>
        <p:txBody>
          <a:bodyPr spcFirstLastPara="1" wrap="square" lIns="91425" tIns="91425" rIns="91425" bIns="91425" anchor="ctr" anchorCtr="0">
            <a:noAutofit/>
          </a:bodyPr>
          <a:lstStyle/>
          <a:p>
            <a:pPr marL="0" lvl="0" indent="0">
              <a:buNone/>
            </a:pPr>
            <a:r>
              <a:rPr lang="id-ID" sz="1800" i="0" dirty="0"/>
              <a:t>Jalannya sebuah organisasi yang baik tidak terlepas dari tingkat kerjasama semua lini yang ada dalam organisasi itu sendiri,selain itu sebuah proses pelaksanaan program yang dilakukan sebuah organisasi dalam upaya mencapai tujuan organisasi ditunjang dengan manajemen yang disepakati untuk mencapai tujuan organisasi.</a:t>
            </a:r>
            <a:endParaRPr sz="1800" dirty="0"/>
          </a:p>
        </p:txBody>
      </p:sp>
      <p:sp>
        <p:nvSpPr>
          <p:cNvPr id="312" name="Google Shape;312;p19"/>
          <p:cNvSpPr txBox="1">
            <a:spLocks noGrp="1"/>
          </p:cNvSpPr>
          <p:nvPr>
            <p:ph type="sldNum" idx="4294967295"/>
          </p:nvPr>
        </p:nvSpPr>
        <p:spPr>
          <a:xfrm>
            <a:off x="4312650" y="4624800"/>
            <a:ext cx="518700" cy="51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313" name="Google Shape;313;p19"/>
          <p:cNvSpPr txBox="1">
            <a:spLocks noGrp="1"/>
          </p:cNvSpPr>
          <p:nvPr>
            <p:ph type="sldNum" idx="12"/>
          </p:nvPr>
        </p:nvSpPr>
        <p:spPr>
          <a:xfrm>
            <a:off x="4312650" y="4624800"/>
            <a:ext cx="518700" cy="51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6" name="Google Shape;305;p18"/>
          <p:cNvSpPr txBox="1">
            <a:spLocks/>
          </p:cNvSpPr>
          <p:nvPr/>
        </p:nvSpPr>
        <p:spPr>
          <a:xfrm>
            <a:off x="2483768" y="0"/>
            <a:ext cx="3888432" cy="98757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400" b="1" u="sng" dirty="0">
                <a:solidFill>
                  <a:schemeClr val="accent2">
                    <a:lumMod val="75000"/>
                  </a:schemeClr>
                </a:solidFill>
              </a:rPr>
              <a:t>Konsep Organisasi Yang Baik dan Ideal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ania template">
  <a:themeElements>
    <a:clrScheme name="Custom 347">
      <a:dk1>
        <a:srgbClr val="4D778A"/>
      </a:dk1>
      <a:lt1>
        <a:srgbClr val="FFFFFF"/>
      </a:lt1>
      <a:dk2>
        <a:srgbClr val="7198A9"/>
      </a:dk2>
      <a:lt2>
        <a:srgbClr val="EFF3F5"/>
      </a:lt2>
      <a:accent1>
        <a:srgbClr val="37A9DD"/>
      </a:accent1>
      <a:accent2>
        <a:srgbClr val="B0D85B"/>
      </a:accent2>
      <a:accent3>
        <a:srgbClr val="EDC67B"/>
      </a:accent3>
      <a:accent4>
        <a:srgbClr val="FAA99C"/>
      </a:accent4>
      <a:accent5>
        <a:srgbClr val="CEDBE0"/>
      </a:accent5>
      <a:accent6>
        <a:srgbClr val="7198A9"/>
      </a:accent6>
      <a:hlink>
        <a:srgbClr val="4D77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919</Words>
  <Application>Microsoft Office PowerPoint</Application>
  <PresentationFormat>On-screen Show (16:9)</PresentationFormat>
  <Paragraphs>98</Paragraphs>
  <Slides>17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Roboto</vt:lpstr>
      <vt:lpstr>Chewy</vt:lpstr>
      <vt:lpstr>Aldrich</vt:lpstr>
      <vt:lpstr>Muli</vt:lpstr>
      <vt:lpstr>Bitter</vt:lpstr>
      <vt:lpstr>Times New Roman</vt:lpstr>
      <vt:lpstr>Calibri</vt:lpstr>
      <vt:lpstr>Dosis</vt:lpstr>
      <vt:lpstr>Abril Fatface</vt:lpstr>
      <vt:lpstr>Arvo</vt:lpstr>
      <vt:lpstr>Libre Baskerville</vt:lpstr>
      <vt:lpstr>Titania template</vt:lpstr>
      <vt:lpstr>Pengantar Organisasi</vt:lpstr>
      <vt:lpstr>PENGERTIAN ORGANISASI</vt:lpstr>
      <vt:lpstr>PowerPoint Presentation</vt:lpstr>
      <vt:lpstr>PowerPoint Presentation</vt:lpstr>
      <vt:lpstr>PowerPoint Presentation</vt:lpstr>
      <vt:lpstr>UNSUR DALAM ORGANISASI</vt:lpstr>
      <vt:lpstr>UNSUR DALAM ORGANISASI</vt:lpstr>
      <vt:lpstr>04.</vt:lpstr>
      <vt:lpstr>PowerPoint Presentation</vt:lpstr>
      <vt:lpstr>Konsep Organisasi Yang Baik dan Ideal</vt:lpstr>
      <vt:lpstr>PRINSIP-PRINSIP ORGANISASI</vt:lpstr>
      <vt:lpstr>Prinsip Organisasi</vt:lpstr>
      <vt:lpstr>Prinsip-prinsip Organisasi</vt:lpstr>
      <vt:lpstr>PRINSIP-PRINSIP ORGANISASI</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Organisasi</dc:title>
  <dc:creator>user</dc:creator>
  <cp:lastModifiedBy>user</cp:lastModifiedBy>
  <cp:revision>18</cp:revision>
  <dcterms:modified xsi:type="dcterms:W3CDTF">2023-03-15T06:42:57Z</dcterms:modified>
</cp:coreProperties>
</file>