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05E45A8-E7CC-424A-8FFC-3E7B102344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BBF5DF5-97CD-42AB-A324-0FE125D76C5A}" type="datetimeFigureOut">
              <a:rPr lang="en-US" smtClean="0"/>
              <a:t>3/19/2021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reproduksi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4941168"/>
            <a:ext cx="7772400" cy="648072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Octa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Dwienda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</a:t>
            </a:r>
            <a:r>
              <a:rPr lang="en-US" b="1" dirty="0" err="1" smtClean="0">
                <a:solidFill>
                  <a:schemeClr val="tx1"/>
                </a:solidFill>
              </a:rPr>
              <a:t>istica</a:t>
            </a:r>
            <a:r>
              <a:rPr lang="en-US" b="1" dirty="0" smtClean="0">
                <a:solidFill>
                  <a:schemeClr val="tx1"/>
                </a:solidFill>
              </a:rPr>
              <a:t>, SKM, </a:t>
            </a:r>
            <a:r>
              <a:rPr lang="en-US" b="1" dirty="0" err="1" smtClean="0">
                <a:solidFill>
                  <a:schemeClr val="tx1"/>
                </a:solidFill>
              </a:rPr>
              <a:t>M.Kes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620000" cy="1152128"/>
          </a:xfrm>
        </p:spPr>
        <p:txBody>
          <a:bodyPr/>
          <a:lstStyle/>
          <a:p>
            <a:pPr lvl="0" algn="ctr"/>
            <a:r>
              <a:rPr lang="en-US" b="1" dirty="0" err="1"/>
              <a:t>Petunjuk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Bayi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7620000" cy="4339952"/>
          </a:xfrm>
        </p:spPr>
        <p:txBody>
          <a:bodyPr/>
          <a:lstStyle/>
          <a:p>
            <a:pPr lvl="0"/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wajar</a:t>
            </a:r>
            <a:endParaRPr lang="en-US" dirty="0"/>
          </a:p>
          <a:p>
            <a:pPr lvl="0"/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tenang</a:t>
            </a:r>
            <a:endParaRPr lang="en-US" dirty="0"/>
          </a:p>
          <a:p>
            <a:pPr lvl="0"/>
            <a:r>
              <a:rPr lang="en-US" dirty="0" err="1"/>
              <a:t>Kurangi</a:t>
            </a:r>
            <a:r>
              <a:rPr lang="en-US" dirty="0"/>
              <a:t> </a:t>
            </a:r>
            <a:r>
              <a:rPr lang="en-US" dirty="0" err="1"/>
              <a:t>suara-suara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endParaRPr lang="en-US" dirty="0"/>
          </a:p>
          <a:p>
            <a:pPr lvl="0"/>
            <a:r>
              <a:rPr lang="en-US" dirty="0" err="1"/>
              <a:t>Gendonglah</a:t>
            </a:r>
            <a:r>
              <a:rPr lang="en-US" dirty="0"/>
              <a:t> </a:t>
            </a:r>
            <a:r>
              <a:rPr lang="en-US" dirty="0" err="1"/>
              <a:t>bayi</a:t>
            </a:r>
            <a:endParaRPr lang="en-US" dirty="0"/>
          </a:p>
          <a:p>
            <a:pPr lvl="0"/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jelas</a:t>
            </a:r>
            <a:endParaRPr lang="en-US" dirty="0"/>
          </a:p>
          <a:p>
            <a:pPr lvl="0"/>
            <a:r>
              <a:rPr lang="en-US" dirty="0" err="1"/>
              <a:t>Kenali</a:t>
            </a:r>
            <a:r>
              <a:rPr lang="en-US" dirty="0"/>
              <a:t> </a:t>
            </a:r>
            <a:r>
              <a:rPr lang="en-US" dirty="0" err="1"/>
              <a:t>sinyal-sinyal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bayi</a:t>
            </a:r>
            <a:endParaRPr lang="en-US" dirty="0"/>
          </a:p>
          <a:p>
            <a:pPr lvl="0"/>
            <a:r>
              <a:rPr lang="en-US" dirty="0" err="1"/>
              <a:t>Pusatkan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bayi</a:t>
            </a:r>
            <a:endParaRPr lang="en-US" dirty="0"/>
          </a:p>
          <a:p>
            <a:pPr lvl="0"/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,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Jadilah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</a:t>
            </a:r>
            <a:r>
              <a:rPr lang="en-US" dirty="0" err="1" smtClean="0"/>
              <a:t>aktif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1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620000" cy="1440160"/>
          </a:xfrm>
        </p:spPr>
        <p:txBody>
          <a:bodyPr/>
          <a:lstStyle/>
          <a:p>
            <a:pPr lvl="0"/>
            <a:r>
              <a:rPr lang="en-US" sz="3200" b="1" dirty="0" err="1"/>
              <a:t>Komunikasi</a:t>
            </a:r>
            <a:r>
              <a:rPr lang="en-US" sz="3200" b="1" dirty="0"/>
              <a:t> </a:t>
            </a:r>
            <a:r>
              <a:rPr lang="en-US" sz="3200" b="1" dirty="0" err="1"/>
              <a:t>pada</a:t>
            </a:r>
            <a:r>
              <a:rPr lang="en-US" sz="3200" b="1" dirty="0"/>
              <a:t> </a:t>
            </a:r>
            <a:r>
              <a:rPr lang="en-US" sz="3200" b="1" dirty="0" err="1"/>
              <a:t>Bayi</a:t>
            </a:r>
            <a:r>
              <a:rPr lang="en-US" sz="3200" b="1" dirty="0"/>
              <a:t> </a:t>
            </a:r>
            <a:r>
              <a:rPr lang="en-US" sz="3200" b="1" dirty="0" err="1"/>
              <a:t>Sesuai</a:t>
            </a:r>
            <a:r>
              <a:rPr lang="en-US" sz="3200" b="1" dirty="0"/>
              <a:t> </a:t>
            </a:r>
            <a:r>
              <a:rPr lang="en-US" sz="3200" b="1" dirty="0" err="1"/>
              <a:t>Tahap</a:t>
            </a:r>
            <a:r>
              <a:rPr lang="en-US" sz="3200" b="1" dirty="0"/>
              <a:t> </a:t>
            </a:r>
            <a:r>
              <a:rPr lang="en-US" sz="3200" b="1" dirty="0" err="1"/>
              <a:t>Perkembangannya</a:t>
            </a:r>
            <a:r>
              <a:rPr lang="en-US" sz="3200" b="1" dirty="0"/>
              <a:t> </a:t>
            </a:r>
            <a:r>
              <a:rPr lang="en-US" sz="3200" b="1" dirty="0" err="1"/>
              <a:t>Masa</a:t>
            </a:r>
            <a:r>
              <a:rPr lang="en-US" sz="3200" b="1" dirty="0"/>
              <a:t> </a:t>
            </a:r>
            <a:r>
              <a:rPr lang="en-US" sz="3200" b="1" dirty="0" err="1"/>
              <a:t>bayi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896544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kata-kata.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non verbal.</a:t>
            </a:r>
          </a:p>
          <a:p>
            <a:pPr lvl="0"/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diinterpretasikan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orang-orang </a:t>
            </a:r>
            <a:r>
              <a:rPr lang="en-US" dirty="0" err="1"/>
              <a:t>disekitarnya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menangis</a:t>
            </a:r>
            <a:r>
              <a:rPr lang="en-US" dirty="0"/>
              <a:t>,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lapar</a:t>
            </a:r>
            <a:r>
              <a:rPr lang="en-US" dirty="0"/>
              <a:t>,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kesepian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mengusap</a:t>
            </a:r>
            <a:r>
              <a:rPr lang="en-US" dirty="0"/>
              <a:t>,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halus</a:t>
            </a:r>
            <a:r>
              <a:rPr lang="en-US" dirty="0"/>
              <a:t>, </a:t>
            </a:r>
            <a:r>
              <a:rPr lang="en-US" dirty="0" err="1"/>
              <a:t>menggendong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dipangku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berumur</a:t>
            </a:r>
            <a:r>
              <a:rPr lang="en-US" dirty="0"/>
              <a:t> 6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menggerak-gerakkan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kaki.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,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orang-orang </a:t>
            </a:r>
            <a:r>
              <a:rPr lang="en-US" dirty="0" err="1"/>
              <a:t>disekitarnya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menepuk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berusia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6 </a:t>
            </a:r>
            <a:r>
              <a:rPr lang="en-US" dirty="0" err="1"/>
              <a:t>bulan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berpusat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</a:t>
            </a:r>
            <a:r>
              <a:rPr lang="en-US" dirty="0" err="1"/>
              <a:t>asing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7620000" cy="1008112"/>
          </a:xfrm>
        </p:spPr>
        <p:txBody>
          <a:bodyPr/>
          <a:lstStyle/>
          <a:p>
            <a:pPr lvl="0"/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Pra-Bicara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Bayi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7620000" cy="3907904"/>
          </a:xfrm>
        </p:spPr>
        <p:txBody>
          <a:bodyPr/>
          <a:lstStyle/>
          <a:p>
            <a:pPr lvl="0"/>
            <a:r>
              <a:rPr lang="en-US" dirty="0" err="1" smtClean="0"/>
              <a:t>Tangisan</a:t>
            </a:r>
            <a:endParaRPr lang="en-US" dirty="0" smtClean="0"/>
          </a:p>
          <a:p>
            <a:r>
              <a:rPr lang="en-US" dirty="0" err="1"/>
              <a:t>Ocehan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Celoteh</a:t>
            </a:r>
            <a:endParaRPr lang="en-US" dirty="0"/>
          </a:p>
          <a:p>
            <a:r>
              <a:rPr lang="en-US" dirty="0" err="1"/>
              <a:t>Isyarat</a:t>
            </a:r>
            <a:endParaRPr lang="en-US" dirty="0"/>
          </a:p>
          <a:p>
            <a:r>
              <a:rPr lang="en-US" dirty="0" err="1"/>
              <a:t>Ungkapan</a:t>
            </a:r>
            <a:r>
              <a:rPr lang="en-US" dirty="0"/>
              <a:t> </a:t>
            </a:r>
            <a:r>
              <a:rPr lang="en-US" dirty="0" err="1"/>
              <a:t>emosional</a:t>
            </a:r>
            <a:endParaRPr lang="en-US" dirty="0"/>
          </a:p>
          <a:p>
            <a:pPr lvl="0"/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1" y="4594845"/>
            <a:ext cx="2835398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72" y="4509120"/>
            <a:ext cx="3233371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4393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Berkomu</a:t>
            </a:r>
            <a:r>
              <a:rPr lang="id-ID" b="1" dirty="0"/>
              <a:t>n</a:t>
            </a:r>
            <a:r>
              <a:rPr lang="en-US" b="1" dirty="0" err="1"/>
              <a:t>ikasi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Bayi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7620000" cy="4195936"/>
          </a:xfrm>
        </p:spPr>
        <p:txBody>
          <a:bodyPr/>
          <a:lstStyle/>
          <a:p>
            <a:pPr lvl="0"/>
            <a:r>
              <a:rPr lang="en-US" dirty="0"/>
              <a:t>Verbal</a:t>
            </a:r>
          </a:p>
          <a:p>
            <a:pPr lvl="1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menimang-nimang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menyanyikannya</a:t>
            </a:r>
            <a:r>
              <a:rPr lang="en-US" dirty="0" smtClean="0"/>
              <a:t> </a:t>
            </a:r>
            <a:r>
              <a:rPr lang="en-US" dirty="0" err="1" smtClean="0"/>
              <a:t>lagu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 smtClean="0"/>
              <a:t>tangisannya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endParaRPr lang="en-US" dirty="0"/>
          </a:p>
          <a:p>
            <a:pPr lvl="0"/>
            <a:r>
              <a:rPr lang="en-US" dirty="0"/>
              <a:t>Non Verbal</a:t>
            </a:r>
          </a:p>
          <a:p>
            <a:pPr lvl="1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 smtClean="0"/>
              <a:t>sentuhan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nada </a:t>
            </a:r>
            <a:r>
              <a:rPr lang="en-US" dirty="0" err="1" smtClean="0"/>
              <a:t>suara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ekspresi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09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620000" cy="796950"/>
          </a:xfrm>
        </p:spPr>
        <p:txBody>
          <a:bodyPr/>
          <a:lstStyle/>
          <a:p>
            <a:pPr algn="ctr"/>
            <a:r>
              <a:rPr lang="id-ID" b="1" dirty="0"/>
              <a:t>A</a:t>
            </a:r>
            <a:r>
              <a:rPr lang="en-US" b="1" dirty="0" err="1"/>
              <a:t>daptasi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orang </a:t>
            </a:r>
            <a:r>
              <a:rPr lang="en-US" b="1" dirty="0" err="1"/>
              <a:t>tua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b="1" u="sng" dirty="0" err="1"/>
              <a:t>Wanita</a:t>
            </a:r>
            <a:r>
              <a:rPr lang="en-US" b="1" u="sng" dirty="0"/>
              <a:t> </a:t>
            </a:r>
            <a:r>
              <a:rPr lang="en-US" b="1" u="sng" dirty="0" err="1"/>
              <a:t>sebagai</a:t>
            </a:r>
            <a:r>
              <a:rPr lang="en-US" b="1" u="sng" dirty="0"/>
              <a:t> </a:t>
            </a:r>
            <a:r>
              <a:rPr lang="en-US" b="1" u="sng" dirty="0" err="1"/>
              <a:t>Ibu</a:t>
            </a:r>
            <a:r>
              <a:rPr lang="en-US" b="1" u="sng" dirty="0"/>
              <a:t> </a:t>
            </a:r>
          </a:p>
          <a:p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menonjol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yang </a:t>
            </a:r>
            <a:r>
              <a:rPr lang="en-US" dirty="0" err="1"/>
              <a:t>mulia</a:t>
            </a:r>
            <a:r>
              <a:rPr lang="en-US" dirty="0"/>
              <a:t>, </a:t>
            </a:r>
            <a:r>
              <a:rPr lang="en-US" dirty="0" err="1"/>
              <a:t>dihormati</a:t>
            </a:r>
            <a:r>
              <a:rPr lang="en-US" dirty="0"/>
              <a:t>, </a:t>
            </a:r>
            <a:r>
              <a:rPr lang="en-US" dirty="0" err="1"/>
              <a:t>membimbing</a:t>
            </a:r>
            <a:r>
              <a:rPr lang="en-US" dirty="0"/>
              <a:t>, </a:t>
            </a:r>
            <a:r>
              <a:rPr lang="en-US" dirty="0" err="1"/>
              <a:t>mengasuh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guru, </a:t>
            </a:r>
            <a:r>
              <a:rPr lang="en-US" dirty="0" err="1"/>
              <a:t>penuntun</a:t>
            </a:r>
            <a:r>
              <a:rPr lang="en-US" dirty="0"/>
              <a:t> yang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biologis</a:t>
            </a:r>
            <a:r>
              <a:rPr lang="en-US" dirty="0"/>
              <a:t>.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 </a:t>
            </a:r>
          </a:p>
          <a:p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sentral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,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fisiologis</a:t>
            </a:r>
            <a:r>
              <a:rPr lang="en-US" dirty="0"/>
              <a:t>, agar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hidupnya</a:t>
            </a:r>
            <a:r>
              <a:rPr lang="en-US" dirty="0"/>
              <a:t>.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sesudahnya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kebutuhn-kebutuhan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, yang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optimal. 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734801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Ke-Ibuan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yang </a:t>
            </a:r>
            <a:r>
              <a:rPr lang="en-US" dirty="0" err="1"/>
              <a:t>diidolakan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memerlukan</a:t>
            </a:r>
            <a:r>
              <a:rPr lang="en-US" dirty="0"/>
              <a:t> proses </a:t>
            </a:r>
            <a:r>
              <a:rPr lang="en-US" dirty="0" err="1"/>
              <a:t>berkesinambungan</a:t>
            </a:r>
            <a:r>
              <a:rPr lang="en-US" dirty="0"/>
              <a:t> yang </a:t>
            </a:r>
            <a:r>
              <a:rPr lang="en-US" dirty="0" err="1"/>
              <a:t>dilandasi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kemauan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yang </a:t>
            </a:r>
            <a:r>
              <a:rPr lang="en-US" dirty="0" err="1" smtClean="0"/>
              <a:t>besar</a:t>
            </a:r>
            <a:endParaRPr lang="en-US" dirty="0" smtClean="0"/>
          </a:p>
          <a:p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anak-anaknya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pengayom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formal,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b="1" i="1" dirty="0"/>
              <a:t>(basic education) </a:t>
            </a:r>
            <a:r>
              <a:rPr lang="en-US" dirty="0"/>
              <a:t>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moral </a:t>
            </a:r>
            <a:r>
              <a:rPr lang="en-US" b="1" i="1" dirty="0"/>
              <a:t>(moral education)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penajaman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pencerahan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moral (</a:t>
            </a:r>
            <a:r>
              <a:rPr lang="en-US" dirty="0" err="1"/>
              <a:t>akhlak</a:t>
            </a:r>
            <a:r>
              <a:rPr lang="en-US" dirty="0"/>
              <a:t>)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</a:t>
            </a:r>
            <a:r>
              <a:rPr lang="en-US" dirty="0" err="1"/>
              <a:t>tuanya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45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620000" cy="796950"/>
          </a:xfrm>
        </p:spPr>
        <p:txBody>
          <a:bodyPr/>
          <a:lstStyle/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4778"/>
            <a:ext cx="7620000" cy="4636021"/>
          </a:xfrm>
        </p:spPr>
        <p:txBody>
          <a:bodyPr/>
          <a:lstStyle/>
          <a:p>
            <a:r>
              <a:rPr lang="en-US" dirty="0" err="1"/>
              <a:t>Ke-Ibuan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bersangkut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anaknya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fisiologis</a:t>
            </a:r>
            <a:r>
              <a:rPr lang="en-US" dirty="0"/>
              <a:t>, </a:t>
            </a:r>
            <a:r>
              <a:rPr lang="en-US" dirty="0" err="1"/>
              <a:t>psikis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dilanjutkan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proses-proses </a:t>
            </a:r>
            <a:r>
              <a:rPr lang="en-US" dirty="0" err="1"/>
              <a:t>fisiologis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, </a:t>
            </a:r>
            <a:r>
              <a:rPr lang="en-US" dirty="0" err="1"/>
              <a:t>kelahiran</a:t>
            </a:r>
            <a:r>
              <a:rPr lang="en-US" dirty="0"/>
              <a:t>,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menyusui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membesarkan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55758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2907923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3" y="21704"/>
            <a:ext cx="2448272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63" y="4365104"/>
            <a:ext cx="2065689" cy="2143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4623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46043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836712"/>
            <a:ext cx="35677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terimakasih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280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/>
          <a:lstStyle/>
          <a:p>
            <a:pPr marL="114300" indent="0">
              <a:buNone/>
            </a:pPr>
            <a:r>
              <a:rPr lang="en-US" sz="2400" u="sng" dirty="0" err="1" smtClean="0"/>
              <a:t>Psikologi</a:t>
            </a:r>
            <a:r>
              <a:rPr lang="en-US" sz="2400" u="sng" dirty="0" smtClean="0"/>
              <a:t> </a:t>
            </a:r>
          </a:p>
          <a:p>
            <a:pPr marL="114300" indent="0">
              <a:buNone/>
            </a:pPr>
            <a:endParaRPr lang="en-US" u="sng" dirty="0" smtClean="0"/>
          </a:p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Kuno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i="1" dirty="0"/>
              <a:t>Psyche</a:t>
            </a:r>
            <a:r>
              <a:rPr lang="en-US" dirty="0"/>
              <a:t>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Logos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harfiah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endParaRPr lang="en-US" dirty="0" smtClean="0"/>
          </a:p>
          <a:p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pula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,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seorangpun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mengetahuinya</a:t>
            </a:r>
            <a:r>
              <a:rPr lang="en-US" dirty="0"/>
              <a:t>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lakunya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hayati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3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Sosial</a:t>
            </a:r>
            <a:r>
              <a:rPr lang="en-US" dirty="0"/>
              <a:t> Programming </a:t>
            </a:r>
          </a:p>
          <a:p>
            <a:pPr lvl="0"/>
            <a:r>
              <a:rPr lang="en-US" dirty="0" err="1"/>
              <a:t>Sosial</a:t>
            </a:r>
            <a:r>
              <a:rPr lang="en-US" dirty="0"/>
              <a:t> Pressure </a:t>
            </a:r>
          </a:p>
          <a:p>
            <a:pPr lvl="0"/>
            <a:r>
              <a:rPr lang="en-US" dirty="0"/>
              <a:t>Culture ( </a:t>
            </a:r>
            <a:r>
              <a:rPr lang="en-US" dirty="0" err="1"/>
              <a:t>Budaya</a:t>
            </a:r>
            <a:r>
              <a:rPr lang="en-US" dirty="0"/>
              <a:t> ) </a:t>
            </a:r>
          </a:p>
          <a:p>
            <a:pPr lvl="0"/>
            <a:r>
              <a:rPr lang="en-US" dirty="0"/>
              <a:t>Persona ( ego ) </a:t>
            </a:r>
          </a:p>
          <a:p>
            <a:pPr lvl="0"/>
            <a:r>
              <a:rPr lang="en-US" dirty="0" err="1"/>
              <a:t>Logika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Fisik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Emosi</a:t>
            </a:r>
            <a:r>
              <a:rPr lang="en-US" dirty="0"/>
              <a:t> 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764704"/>
            <a:ext cx="4320480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380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41"/>
            <a:ext cx="853244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308611" y="548680"/>
            <a:ext cx="74168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Gangguan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psikologi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ibu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043608" y="157164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Terminator 5"/>
          <p:cNvSpPr/>
          <p:nvPr/>
        </p:nvSpPr>
        <p:spPr>
          <a:xfrm>
            <a:off x="270877" y="2825334"/>
            <a:ext cx="3763840" cy="362800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Gangguan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terjadi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seorang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ibu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menjelang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persalinan</a:t>
            </a:r>
            <a:r>
              <a:rPr lang="en-US" sz="2800" dirty="0">
                <a:solidFill>
                  <a:schemeClr val="tx1"/>
                </a:solidFill>
              </a:rPr>
              <a:t>, yang </a:t>
            </a:r>
            <a:r>
              <a:rPr lang="en-US" sz="2800" dirty="0" err="1">
                <a:solidFill>
                  <a:schemeClr val="tx1"/>
                </a:solidFill>
              </a:rPr>
              <a:t>bersumber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rasa </a:t>
            </a:r>
            <a:r>
              <a:rPr lang="en-US" sz="2800" dirty="0" err="1">
                <a:solidFill>
                  <a:schemeClr val="tx1"/>
                </a:solidFill>
              </a:rPr>
              <a:t>takut</a:t>
            </a:r>
            <a:r>
              <a:rPr lang="en-US" sz="2800" dirty="0">
                <a:solidFill>
                  <a:schemeClr val="tx1"/>
                </a:solidFill>
              </a:rPr>
              <a:t> &amp; </a:t>
            </a:r>
            <a:r>
              <a:rPr lang="en-US" sz="2800" dirty="0" err="1">
                <a:solidFill>
                  <a:schemeClr val="tx1"/>
                </a:solidFill>
              </a:rPr>
              <a:t>sakit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fisik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teramat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750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772000"/>
          </a:xfrm>
        </p:spPr>
        <p:txBody>
          <a:bodyPr>
            <a:noAutofit/>
          </a:bodyPr>
          <a:lstStyle/>
          <a:p>
            <a:r>
              <a:rPr lang="en-US" sz="2400" b="1" dirty="0" err="1"/>
              <a:t>Psikologi</a:t>
            </a:r>
            <a:r>
              <a:rPr lang="en-US" sz="2400" b="1" dirty="0"/>
              <a:t> </a:t>
            </a:r>
            <a:r>
              <a:rPr lang="en-US" sz="2400" b="1" dirty="0" err="1"/>
              <a:t>anak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cabang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yang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stuktur</a:t>
            </a:r>
            <a:r>
              <a:rPr lang="en-US" sz="2400" dirty="0"/>
              <a:t> </a:t>
            </a:r>
            <a:r>
              <a:rPr lang="en-US" sz="2400" dirty="0" err="1"/>
              <a:t>jasmani</a:t>
            </a:r>
            <a:r>
              <a:rPr lang="en-US" sz="2400" dirty="0"/>
              <a:t>, </a:t>
            </a:r>
            <a:r>
              <a:rPr lang="en-US" sz="2400" dirty="0" err="1"/>
              <a:t>perilaku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mental </a:t>
            </a:r>
            <a:r>
              <a:rPr lang="en-US" sz="2400" dirty="0" err="1"/>
              <a:t>manusia</a:t>
            </a:r>
            <a:r>
              <a:rPr lang="en-US" sz="2400" dirty="0"/>
              <a:t> yang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terbentuknya</a:t>
            </a:r>
            <a:r>
              <a:rPr lang="en-US" sz="2400" dirty="0"/>
              <a:t> </a:t>
            </a:r>
            <a:r>
              <a:rPr lang="en-US" sz="2400" dirty="0" err="1" smtClean="0"/>
              <a:t>makhluk</a:t>
            </a:r>
            <a:r>
              <a:rPr lang="en-US" sz="2400" dirty="0" smtClean="0"/>
              <a:t> </a:t>
            </a:r>
            <a:r>
              <a:rPr lang="en-US" sz="2400" dirty="0" err="1"/>
              <a:t>itumelalui</a:t>
            </a:r>
            <a:r>
              <a:rPr lang="en-US" sz="2400" dirty="0"/>
              <a:t> </a:t>
            </a:r>
            <a:r>
              <a:rPr lang="en-US" sz="2400" dirty="0" err="1"/>
              <a:t>pembuahan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menjelang</a:t>
            </a:r>
            <a:r>
              <a:rPr lang="en-US" sz="2400" dirty="0"/>
              <a:t> </a:t>
            </a:r>
            <a:r>
              <a:rPr lang="en-US" sz="2400" dirty="0" err="1"/>
              <a:t>mati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 yang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perbedaanfungsi-fungsi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(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proses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anak-anak</a:t>
            </a:r>
            <a:r>
              <a:rPr lang="en-US" sz="2400" dirty="0"/>
              <a:t>, </a:t>
            </a:r>
            <a:r>
              <a:rPr lang="en-US" sz="2400" dirty="0" err="1"/>
              <a:t>memilikipersamaan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kepribadian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berkembangn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umur</a:t>
            </a:r>
            <a:r>
              <a:rPr lang="en-US" sz="2400" dirty="0"/>
              <a:t> 2 </a:t>
            </a:r>
            <a:r>
              <a:rPr lang="en-US" sz="2400" dirty="0" err="1"/>
              <a:t>minggu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umur</a:t>
            </a:r>
            <a:r>
              <a:rPr lang="en-US" sz="2400" dirty="0"/>
              <a:t> 2 </a:t>
            </a:r>
            <a:r>
              <a:rPr lang="en-US" sz="2400" dirty="0" err="1"/>
              <a:t>tahun</a:t>
            </a:r>
            <a:r>
              <a:rPr lang="en-US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845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4555976"/>
          </a:xfrm>
        </p:spPr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, </a:t>
            </a:r>
            <a:r>
              <a:rPr lang="en-US" dirty="0" err="1"/>
              <a:t>fisikmotorik</a:t>
            </a:r>
            <a:r>
              <a:rPr lang="en-US" dirty="0"/>
              <a:t>, </a:t>
            </a:r>
            <a:r>
              <a:rPr lang="en-US" dirty="0" err="1"/>
              <a:t>sosio-emosional</a:t>
            </a:r>
            <a:r>
              <a:rPr lang="en-US" dirty="0"/>
              <a:t>, </a:t>
            </a:r>
            <a:r>
              <a:rPr lang="en-US" dirty="0" err="1"/>
              <a:t>bahasa</a:t>
            </a:r>
            <a:r>
              <a:rPr lang="en-US" dirty="0"/>
              <a:t>, moral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.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proses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096"/>
            <a:ext cx="676875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832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/>
          <a:lstStyle/>
          <a:p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memberitahu</a:t>
            </a:r>
            <a:r>
              <a:rPr lang="en-US" dirty="0"/>
              <a:t>,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(</a:t>
            </a:r>
            <a:r>
              <a:rPr lang="en-US" dirty="0" err="1"/>
              <a:t>langsung</a:t>
            </a:r>
            <a:r>
              <a:rPr lang="en-US" dirty="0"/>
              <a:t>)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</a:t>
            </a:r>
            <a:r>
              <a:rPr lang="en-US" dirty="0" err="1"/>
              <a:t>melalui</a:t>
            </a:r>
            <a:r>
              <a:rPr lang="en-US" dirty="0"/>
              <a:t> media).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86238"/>
            <a:ext cx="30289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754" y="4186238"/>
            <a:ext cx="3028950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40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7620000" cy="720080"/>
          </a:xfrm>
        </p:spPr>
        <p:txBody>
          <a:bodyPr/>
          <a:lstStyle/>
          <a:p>
            <a:pPr lvl="0" algn="ctr"/>
            <a:r>
              <a:rPr lang="id-ID" b="1" dirty="0"/>
              <a:t>Komunikasi pada bayi dan balita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7620000" cy="4267944"/>
          </a:xfrm>
        </p:spPr>
        <p:txBody>
          <a:bodyPr/>
          <a:lstStyle/>
          <a:p>
            <a:pPr marL="114300" indent="0">
              <a:buNone/>
            </a:pP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prelinguistic</a:t>
            </a:r>
            <a:r>
              <a:rPr lang="en-US" dirty="0"/>
              <a:t> (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/>
              <a:t>Kata </a:t>
            </a:r>
            <a:r>
              <a:rPr lang="en-US" dirty="0" err="1"/>
              <a:t>pertama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pertama</a:t>
            </a:r>
            <a:endParaRPr lang="en-US" dirty="0"/>
          </a:p>
          <a:p>
            <a:pPr marL="571500" indent="-457200">
              <a:buFont typeface="+mj-lt"/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 smtClean="0"/>
              <a:t>egosentris</a:t>
            </a:r>
            <a:endParaRPr lang="en-US" dirty="0" smtClean="0"/>
          </a:p>
          <a:p>
            <a:pPr lvl="2"/>
            <a:r>
              <a:rPr lang="en-US" sz="2000" dirty="0" err="1" smtClean="0"/>
              <a:t>Repetitif</a:t>
            </a:r>
            <a:r>
              <a:rPr lang="en-US" sz="2000" dirty="0" smtClean="0"/>
              <a:t> (</a:t>
            </a:r>
            <a:r>
              <a:rPr lang="en-US" sz="2000" dirty="0" err="1" smtClean="0"/>
              <a:t>pengulangan</a:t>
            </a:r>
            <a:r>
              <a:rPr lang="en-US" sz="2000" dirty="0" smtClean="0"/>
              <a:t>)</a:t>
            </a:r>
          </a:p>
          <a:p>
            <a:pPr lvl="2"/>
            <a:r>
              <a:rPr lang="en-US" sz="2000" dirty="0" smtClean="0"/>
              <a:t>Monolog (</a:t>
            </a:r>
            <a:r>
              <a:rPr lang="en-US" sz="2000" dirty="0" err="1" smtClean="0"/>
              <a:t>berbicara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arah</a:t>
            </a:r>
            <a:r>
              <a:rPr lang="en-US" sz="2000" dirty="0" smtClean="0"/>
              <a:t>)</a:t>
            </a:r>
          </a:p>
          <a:p>
            <a:pPr lvl="2"/>
            <a:r>
              <a:rPr lang="en-US" sz="2000" dirty="0" smtClean="0"/>
              <a:t>Monolog </a:t>
            </a:r>
            <a:r>
              <a:rPr lang="en-US" sz="2000" dirty="0" err="1" smtClean="0"/>
              <a:t>kolektif</a:t>
            </a:r>
            <a:r>
              <a:rPr lang="en-US" sz="2000" dirty="0" smtClean="0"/>
              <a:t> </a:t>
            </a:r>
            <a:r>
              <a:rPr lang="en-US" sz="2000" dirty="0"/>
              <a:t>	</a:t>
            </a:r>
            <a:endParaRPr lang="en-US" sz="2000" dirty="0"/>
          </a:p>
          <a:p>
            <a:pPr marL="571500" indent="-457200">
              <a:buFont typeface="+mj-lt"/>
              <a:buAutoNum type="arabicPeriod"/>
            </a:pP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semantik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37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620000" cy="1656184"/>
          </a:xfrm>
        </p:spPr>
        <p:txBody>
          <a:bodyPr/>
          <a:lstStyle/>
          <a:p>
            <a:pPr algn="ctr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7620000" cy="3907904"/>
          </a:xfrm>
        </p:spPr>
        <p:txBody>
          <a:bodyPr/>
          <a:lstStyle/>
          <a:p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</a:t>
            </a:r>
          </a:p>
          <a:p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.</a:t>
            </a:r>
          </a:p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: </a:t>
            </a:r>
            <a:r>
              <a:rPr lang="en-US" dirty="0" err="1"/>
              <a:t>belaian</a:t>
            </a:r>
            <a:r>
              <a:rPr lang="en-US" dirty="0"/>
              <a:t>,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sentuhan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rasa </a:t>
            </a:r>
            <a:r>
              <a:rPr lang="en-US" dirty="0" err="1"/>
              <a:t>senang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bahagia</a:t>
            </a:r>
            <a:r>
              <a:rPr lang="en-US" dirty="0"/>
              <a:t>.</a:t>
            </a:r>
          </a:p>
          <a:p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rangsang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90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47</TotalTime>
  <Words>872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Psikologi pada masa reproduksi</vt:lpstr>
      <vt:lpstr>Psikologi dan komunikasi ibu dan bayi</vt:lpstr>
      <vt:lpstr>Psikologi Ibu</vt:lpstr>
      <vt:lpstr>PowerPoint Presentation</vt:lpstr>
      <vt:lpstr>Psikologi anak </vt:lpstr>
      <vt:lpstr>Perkembangan psikologi pada anak</vt:lpstr>
      <vt:lpstr>Komunikasi </vt:lpstr>
      <vt:lpstr>Komunikasi pada bayi dan balita  </vt:lpstr>
      <vt:lpstr>Prinsip komunikasi yang efektif pada anak: </vt:lpstr>
      <vt:lpstr>Petunjuk Komunikasi Dengan Bayi  </vt:lpstr>
      <vt:lpstr>Komunikasi pada Bayi Sesuai Tahap Perkembangannya Masa bayi </vt:lpstr>
      <vt:lpstr>Bentuk Komunikasi Pra-Bicara pada Bayi  </vt:lpstr>
      <vt:lpstr>Teknik Berkomunikasi dengan Bayi dan Anak</vt:lpstr>
      <vt:lpstr>Adaptasi menjadi orang tua </vt:lpstr>
      <vt:lpstr>Fungsi Ke-Ibuan </vt:lpstr>
      <vt:lpstr>Relasi Ibu dan Anak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pada masa reproduksi</dc:title>
  <dc:creator>ASUS</dc:creator>
  <cp:lastModifiedBy>ASUS</cp:lastModifiedBy>
  <cp:revision>5</cp:revision>
  <dcterms:created xsi:type="dcterms:W3CDTF">2021-03-19T13:38:45Z</dcterms:created>
  <dcterms:modified xsi:type="dcterms:W3CDTF">2021-03-19T14:26:23Z</dcterms:modified>
</cp:coreProperties>
</file>