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5E45A8-E7CC-424A-8FFC-3E7B102344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BBF5DF5-97CD-42AB-A324-0FE125D76C5A}" type="datetimeFigureOut">
              <a:rPr lang="en-US" smtClean="0"/>
              <a:t>3/19/2021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941168"/>
            <a:ext cx="7772400" cy="64807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Octa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Dwienda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</a:t>
            </a:r>
            <a:r>
              <a:rPr lang="en-US" b="1" dirty="0" err="1" smtClean="0">
                <a:solidFill>
                  <a:schemeClr val="tx1"/>
                </a:solidFill>
              </a:rPr>
              <a:t>istica</a:t>
            </a:r>
            <a:r>
              <a:rPr lang="en-US" b="1" dirty="0" smtClean="0">
                <a:solidFill>
                  <a:schemeClr val="tx1"/>
                </a:solidFill>
              </a:rPr>
              <a:t>, SKM, </a:t>
            </a:r>
            <a:r>
              <a:rPr lang="en-US" b="1" dirty="0" err="1" smtClean="0">
                <a:solidFill>
                  <a:schemeClr val="tx1"/>
                </a:solidFill>
              </a:rPr>
              <a:t>M.Kes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620000" cy="1152128"/>
          </a:xfrm>
        </p:spPr>
        <p:txBody>
          <a:bodyPr/>
          <a:lstStyle/>
          <a:p>
            <a:pPr lvl="0" algn="ctr"/>
            <a:r>
              <a:rPr lang="en-US" b="1" dirty="0" err="1"/>
              <a:t>Petunjuk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Bayi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/>
          <a:lstStyle/>
          <a:p>
            <a:pPr lvl="0"/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wajar</a:t>
            </a:r>
            <a:endParaRPr lang="en-US" dirty="0"/>
          </a:p>
          <a:p>
            <a:pPr lvl="0"/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tenang</a:t>
            </a:r>
            <a:endParaRPr lang="en-US" dirty="0"/>
          </a:p>
          <a:p>
            <a:pPr lvl="0"/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suara-suara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endParaRPr lang="en-US" dirty="0"/>
          </a:p>
          <a:p>
            <a:pPr lvl="0"/>
            <a:r>
              <a:rPr lang="en-US" dirty="0" err="1"/>
              <a:t>Gendonglah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pPr lvl="0"/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sinyal-sinyal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Pusatkan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bayi</a:t>
            </a:r>
            <a:endParaRPr lang="en-US" dirty="0"/>
          </a:p>
          <a:p>
            <a:pPr lvl="0"/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</a:t>
            </a:r>
            <a:r>
              <a:rPr lang="en-US" dirty="0" err="1" smtClean="0"/>
              <a:t>aktif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1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1440160"/>
          </a:xfrm>
        </p:spPr>
        <p:txBody>
          <a:bodyPr/>
          <a:lstStyle/>
          <a:p>
            <a:pPr lvl="0"/>
            <a:r>
              <a:rPr lang="en-US" sz="3200" b="1" dirty="0" err="1"/>
              <a:t>Komunikasi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</a:t>
            </a:r>
            <a:r>
              <a:rPr lang="en-US" sz="3200" b="1" dirty="0" err="1"/>
              <a:t>Bayi</a:t>
            </a:r>
            <a:r>
              <a:rPr lang="en-US" sz="3200" b="1" dirty="0"/>
              <a:t> </a:t>
            </a:r>
            <a:r>
              <a:rPr lang="en-US" sz="3200" b="1" dirty="0" err="1"/>
              <a:t>Sesuai</a:t>
            </a:r>
            <a:r>
              <a:rPr lang="en-US" sz="3200" b="1" dirty="0"/>
              <a:t> </a:t>
            </a:r>
            <a:r>
              <a:rPr lang="en-US" sz="3200" b="1" dirty="0" err="1"/>
              <a:t>Tahap</a:t>
            </a:r>
            <a:r>
              <a:rPr lang="en-US" sz="3200" b="1" dirty="0"/>
              <a:t> </a:t>
            </a:r>
            <a:r>
              <a:rPr lang="en-US" sz="3200" b="1" dirty="0" err="1"/>
              <a:t>Perkembangannya</a:t>
            </a:r>
            <a:r>
              <a:rPr lang="en-US" sz="3200" b="1" dirty="0"/>
              <a:t> </a:t>
            </a:r>
            <a:r>
              <a:rPr lang="en-US" sz="3200" b="1" dirty="0" err="1"/>
              <a:t>Masa</a:t>
            </a:r>
            <a:r>
              <a:rPr lang="en-US" sz="3200" b="1" dirty="0"/>
              <a:t> </a:t>
            </a:r>
            <a:r>
              <a:rPr lang="en-US" sz="3200" b="1" dirty="0" err="1"/>
              <a:t>bayi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89654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kata-kata.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non verbal.</a:t>
            </a:r>
          </a:p>
          <a:p>
            <a:pPr lvl="0"/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</a:t>
            </a:r>
            <a:r>
              <a:rPr lang="en-US" dirty="0" err="1"/>
              <a:t>disekitarnya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menangis</a:t>
            </a:r>
            <a:r>
              <a:rPr lang="en-US" dirty="0"/>
              <a:t>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lapar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kesepian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mengusap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, </a:t>
            </a:r>
            <a:r>
              <a:rPr lang="en-US" dirty="0" err="1"/>
              <a:t>menggendong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dipangku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berumur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menggerak-gerakkan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kaki.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,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orang-orang </a:t>
            </a:r>
            <a:r>
              <a:rPr lang="en-US" dirty="0" err="1"/>
              <a:t>disekitarnya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menepuk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</a:t>
            </a:r>
            <a:r>
              <a:rPr lang="en-US" dirty="0" err="1"/>
              <a:t>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008112"/>
          </a:xfrm>
        </p:spPr>
        <p:txBody>
          <a:bodyPr/>
          <a:lstStyle/>
          <a:p>
            <a:pPr lvl="0"/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Pra-Bicara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Bayi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907904"/>
          </a:xfrm>
        </p:spPr>
        <p:txBody>
          <a:bodyPr/>
          <a:lstStyle/>
          <a:p>
            <a:pPr lvl="0"/>
            <a:r>
              <a:rPr lang="en-US" dirty="0" err="1" smtClean="0"/>
              <a:t>Tangisan</a:t>
            </a:r>
            <a:endParaRPr lang="en-US" dirty="0" smtClean="0"/>
          </a:p>
          <a:p>
            <a:r>
              <a:rPr lang="en-US" dirty="0" err="1"/>
              <a:t>Ocehan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Celoteh</a:t>
            </a:r>
            <a:endParaRPr lang="en-US" dirty="0"/>
          </a:p>
          <a:p>
            <a:r>
              <a:rPr lang="en-US" dirty="0" err="1"/>
              <a:t>Isyarat</a:t>
            </a:r>
            <a:endParaRPr lang="en-US" dirty="0"/>
          </a:p>
          <a:p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  <a:p>
            <a:pPr lvl="0"/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4594845"/>
            <a:ext cx="283539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72" y="4509120"/>
            <a:ext cx="323337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39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Berkomu</a:t>
            </a:r>
            <a:r>
              <a:rPr lang="id-ID" b="1" dirty="0"/>
              <a:t>n</a:t>
            </a:r>
            <a:r>
              <a:rPr lang="en-US" b="1" dirty="0" err="1"/>
              <a:t>ikasi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Bayi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pPr lvl="0"/>
            <a:r>
              <a:rPr lang="en-US" dirty="0"/>
              <a:t>Verbal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menimang-nimang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menyanyikannya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 smtClean="0"/>
              <a:t>tangisannya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endParaRPr lang="en-US" dirty="0"/>
          </a:p>
          <a:p>
            <a:pPr lvl="0"/>
            <a:r>
              <a:rPr lang="en-US" dirty="0"/>
              <a:t>Non Verbal</a:t>
            </a:r>
          </a:p>
          <a:p>
            <a:pPr lvl="1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nada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ekspresi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0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796950"/>
          </a:xfrm>
        </p:spPr>
        <p:txBody>
          <a:bodyPr/>
          <a:lstStyle/>
          <a:p>
            <a:pPr algn="ctr"/>
            <a:r>
              <a:rPr lang="id-ID" b="1" dirty="0"/>
              <a:t>A</a:t>
            </a:r>
            <a:r>
              <a:rPr lang="en-US" b="1" dirty="0" err="1"/>
              <a:t>daptasi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orang </a:t>
            </a:r>
            <a:r>
              <a:rPr lang="en-US" b="1" dirty="0" err="1"/>
              <a:t>tua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u="sng" dirty="0" err="1"/>
              <a:t>Wanita</a:t>
            </a:r>
            <a:r>
              <a:rPr lang="en-US" b="1" u="sng" dirty="0"/>
              <a:t> </a:t>
            </a:r>
            <a:r>
              <a:rPr lang="en-US" b="1" u="sng" dirty="0" err="1"/>
              <a:t>sebagai</a:t>
            </a:r>
            <a:r>
              <a:rPr lang="en-US" b="1" u="sng" dirty="0"/>
              <a:t> </a:t>
            </a:r>
            <a:r>
              <a:rPr lang="en-US" b="1" u="sng" dirty="0" err="1"/>
              <a:t>Ibu</a:t>
            </a:r>
            <a:r>
              <a:rPr lang="en-US" b="1" u="sng" dirty="0"/>
              <a:t> </a:t>
            </a:r>
          </a:p>
          <a:p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menonjol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yang </a:t>
            </a:r>
            <a:r>
              <a:rPr lang="en-US" dirty="0" err="1"/>
              <a:t>mulia</a:t>
            </a:r>
            <a:r>
              <a:rPr lang="en-US" dirty="0"/>
              <a:t>, </a:t>
            </a:r>
            <a:r>
              <a:rPr lang="en-US" dirty="0" err="1"/>
              <a:t>dihormati</a:t>
            </a:r>
            <a:r>
              <a:rPr lang="en-US" dirty="0"/>
              <a:t>, </a:t>
            </a:r>
            <a:r>
              <a:rPr lang="en-US" dirty="0" err="1"/>
              <a:t>membimbing</a:t>
            </a:r>
            <a:r>
              <a:rPr lang="en-US" dirty="0"/>
              <a:t>, </a:t>
            </a:r>
            <a:r>
              <a:rPr lang="en-US" dirty="0" err="1"/>
              <a:t>mengasuh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guru, </a:t>
            </a:r>
            <a:r>
              <a:rPr lang="en-US" dirty="0" err="1"/>
              <a:t>penuntun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</a:t>
            </a:r>
          </a:p>
          <a:p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sentral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logistik</a:t>
            </a:r>
            <a:r>
              <a:rPr lang="en-US" dirty="0"/>
              <a:t>,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fisiologis</a:t>
            </a:r>
            <a:r>
              <a:rPr lang="en-US" dirty="0"/>
              <a:t>, agar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sesudahnya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kebutuhn-kebutuhan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, yang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optimal.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34801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Ke-Ibuan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diidolakan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memerlukan</a:t>
            </a:r>
            <a:r>
              <a:rPr lang="en-US" dirty="0"/>
              <a:t> proses </a:t>
            </a:r>
            <a:r>
              <a:rPr lang="en-US" dirty="0" err="1"/>
              <a:t>berkesinambungan</a:t>
            </a:r>
            <a:r>
              <a:rPr lang="en-US" dirty="0"/>
              <a:t> yang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anak-anaknya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pengayom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formal,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b="1" i="1" dirty="0"/>
              <a:t>(basic education) </a:t>
            </a:r>
            <a:r>
              <a:rPr lang="en-US" dirty="0"/>
              <a:t>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moral </a:t>
            </a:r>
            <a:r>
              <a:rPr lang="en-US" b="1" i="1" dirty="0"/>
              <a:t>(moral education)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penajaman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pencerahan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dibekali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moral (</a:t>
            </a:r>
            <a:r>
              <a:rPr lang="en-US" dirty="0" err="1"/>
              <a:t>akhlak</a:t>
            </a:r>
            <a:r>
              <a:rPr lang="en-US" dirty="0"/>
              <a:t>)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err="1"/>
              <a:t>tuanya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4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796950"/>
          </a:xfrm>
        </p:spPr>
        <p:txBody>
          <a:bodyPr/>
          <a:lstStyle/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78"/>
            <a:ext cx="7620000" cy="4636021"/>
          </a:xfrm>
        </p:spPr>
        <p:txBody>
          <a:bodyPr/>
          <a:lstStyle/>
          <a:p>
            <a:r>
              <a:rPr lang="en-US" dirty="0" err="1"/>
              <a:t>Ke-Ibuan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bersangkut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, </a:t>
            </a:r>
            <a:r>
              <a:rPr lang="en-US" dirty="0" err="1"/>
              <a:t>psikis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Ibunya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proses-proses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, </a:t>
            </a:r>
            <a:r>
              <a:rPr lang="en-US" dirty="0" err="1"/>
              <a:t>kelahiran</a:t>
            </a:r>
            <a:r>
              <a:rPr lang="en-US" dirty="0"/>
              <a:t>,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membesarkan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5575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2907923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21704"/>
            <a:ext cx="2448272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3" y="4365104"/>
            <a:ext cx="2065689" cy="214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623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836712"/>
            <a:ext cx="3567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80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marL="114300" indent="0">
              <a:buNone/>
            </a:pPr>
            <a:r>
              <a:rPr lang="en-US" sz="2400" u="sng" dirty="0" err="1" smtClean="0"/>
              <a:t>Psikologi</a:t>
            </a:r>
            <a:r>
              <a:rPr lang="en-US" sz="2400" u="sng" dirty="0" smtClean="0"/>
              <a:t> </a:t>
            </a:r>
          </a:p>
          <a:p>
            <a:pPr marL="114300" indent="0">
              <a:buNone/>
            </a:pPr>
            <a:endParaRPr lang="en-US" u="sng" dirty="0" smtClean="0"/>
          </a:p>
          <a:p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Psyche</a:t>
            </a:r>
            <a:r>
              <a:rPr lang="en-US" dirty="0"/>
              <a:t>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Logos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harfiah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endParaRPr lang="en-US" dirty="0" smtClean="0"/>
          </a:p>
          <a:p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pula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seorangpun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mengetahuinya</a:t>
            </a:r>
            <a:r>
              <a:rPr lang="en-US" dirty="0"/>
              <a:t>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lakunya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Sosial</a:t>
            </a:r>
            <a:r>
              <a:rPr lang="en-US" dirty="0"/>
              <a:t> Programming </a:t>
            </a:r>
          </a:p>
          <a:p>
            <a:pPr lvl="0"/>
            <a:r>
              <a:rPr lang="en-US" dirty="0" err="1"/>
              <a:t>Sosial</a:t>
            </a:r>
            <a:r>
              <a:rPr lang="en-US" dirty="0"/>
              <a:t> Pressure </a:t>
            </a:r>
          </a:p>
          <a:p>
            <a:pPr lvl="0"/>
            <a:r>
              <a:rPr lang="en-US" dirty="0"/>
              <a:t>Culture ( </a:t>
            </a:r>
            <a:r>
              <a:rPr lang="en-US" dirty="0" err="1"/>
              <a:t>Budaya</a:t>
            </a:r>
            <a:r>
              <a:rPr lang="en-US" dirty="0"/>
              <a:t> ) </a:t>
            </a:r>
          </a:p>
          <a:p>
            <a:pPr lvl="0"/>
            <a:r>
              <a:rPr lang="en-US" dirty="0"/>
              <a:t>Persona ( ego ) </a:t>
            </a:r>
          </a:p>
          <a:p>
            <a:pPr lvl="0"/>
            <a:r>
              <a:rPr lang="en-US" dirty="0" err="1"/>
              <a:t>Logika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Fisik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Emosi</a:t>
            </a: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764704"/>
            <a:ext cx="432048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80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41"/>
            <a:ext cx="85324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08611" y="548680"/>
            <a:ext cx="74168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Gangguan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psikologi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ibu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043608" y="15716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270877" y="2825334"/>
            <a:ext cx="3763840" cy="362800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Gangguan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terjadi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seorang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ibu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menjelang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persalinan</a:t>
            </a:r>
            <a:r>
              <a:rPr lang="en-US" sz="2800" dirty="0">
                <a:solidFill>
                  <a:schemeClr val="tx1"/>
                </a:solidFill>
              </a:rPr>
              <a:t>, yang </a:t>
            </a:r>
            <a:r>
              <a:rPr lang="en-US" sz="2800" dirty="0" err="1">
                <a:solidFill>
                  <a:schemeClr val="tx1"/>
                </a:solidFill>
              </a:rPr>
              <a:t>bersumber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rasa </a:t>
            </a:r>
            <a:r>
              <a:rPr lang="en-US" sz="2800" dirty="0" err="1">
                <a:solidFill>
                  <a:schemeClr val="tx1"/>
                </a:solidFill>
              </a:rPr>
              <a:t>takut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dirty="0" err="1">
                <a:solidFill>
                  <a:schemeClr val="tx1"/>
                </a:solidFill>
              </a:rPr>
              <a:t>sakit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fisik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teramat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75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>
            <a:noAutofit/>
          </a:bodyPr>
          <a:lstStyle/>
          <a:p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anak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stuktur</a:t>
            </a:r>
            <a:r>
              <a:rPr lang="en-US" sz="2400" dirty="0"/>
              <a:t> </a:t>
            </a:r>
            <a:r>
              <a:rPr lang="en-US" sz="2400" dirty="0" err="1"/>
              <a:t>jasmani</a:t>
            </a:r>
            <a:r>
              <a:rPr lang="en-US" sz="2400" dirty="0"/>
              <a:t>, </a:t>
            </a:r>
            <a:r>
              <a:rPr lang="en-US" sz="2400" dirty="0" err="1"/>
              <a:t>perilaku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mental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terbentuknya</a:t>
            </a:r>
            <a:r>
              <a:rPr lang="en-US" sz="2400" dirty="0"/>
              <a:t> </a:t>
            </a:r>
            <a:r>
              <a:rPr lang="en-US" sz="2400" dirty="0" err="1" smtClean="0"/>
              <a:t>makhluk</a:t>
            </a:r>
            <a:r>
              <a:rPr lang="en-US" sz="2400" dirty="0" smtClean="0"/>
              <a:t> </a:t>
            </a:r>
            <a:r>
              <a:rPr lang="en-US" sz="2400" dirty="0" err="1"/>
              <a:t>itumelalui</a:t>
            </a:r>
            <a:r>
              <a:rPr lang="en-US" sz="2400" dirty="0"/>
              <a:t> </a:t>
            </a:r>
            <a:r>
              <a:rPr lang="en-US" sz="2400" dirty="0" err="1"/>
              <a:t>pembuahan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menjelang</a:t>
            </a:r>
            <a:r>
              <a:rPr lang="en-US" sz="2400" dirty="0"/>
              <a:t> </a:t>
            </a:r>
            <a:r>
              <a:rPr lang="en-US" sz="2400" dirty="0" err="1"/>
              <a:t>mati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perbedaanfungsi-fungsi</a:t>
            </a:r>
            <a:r>
              <a:rPr lang="en-US" sz="2400" dirty="0"/>
              <a:t> </a:t>
            </a:r>
            <a:r>
              <a:rPr lang="en-US" sz="2400" dirty="0" err="1"/>
              <a:t>psikologis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(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proses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anak-anak</a:t>
            </a:r>
            <a:r>
              <a:rPr lang="en-US" sz="2400" dirty="0"/>
              <a:t>, </a:t>
            </a:r>
            <a:r>
              <a:rPr lang="en-US" sz="2400" dirty="0" err="1"/>
              <a:t>memilikipersamaan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berkembangn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2 </a:t>
            </a:r>
            <a:r>
              <a:rPr lang="en-US" sz="2400" dirty="0" err="1"/>
              <a:t>minggu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umur</a:t>
            </a:r>
            <a:r>
              <a:rPr lang="en-US" sz="2400" dirty="0"/>
              <a:t> 2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45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, </a:t>
            </a:r>
            <a:r>
              <a:rPr lang="en-US" dirty="0" err="1"/>
              <a:t>fisikmotorik</a:t>
            </a:r>
            <a:r>
              <a:rPr lang="en-US" dirty="0"/>
              <a:t>, </a:t>
            </a:r>
            <a:r>
              <a:rPr lang="en-US" dirty="0" err="1"/>
              <a:t>sosio-emosional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,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dibekali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67687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32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</a:t>
            </a:r>
            <a:r>
              <a:rPr lang="en-US" dirty="0"/>
              <a:t>,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(</a:t>
            </a:r>
            <a:r>
              <a:rPr lang="en-US" dirty="0" err="1"/>
              <a:t>langsung</a:t>
            </a:r>
            <a:r>
              <a:rPr lang="en-US" dirty="0"/>
              <a:t>)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media).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86238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54" y="4186238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40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620000" cy="720080"/>
          </a:xfrm>
        </p:spPr>
        <p:txBody>
          <a:bodyPr/>
          <a:lstStyle/>
          <a:p>
            <a:pPr lvl="0" algn="ctr"/>
            <a:r>
              <a:rPr lang="id-ID" b="1" dirty="0"/>
              <a:t>Komunikasi pada bayi dan balita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prelinguistic</a:t>
            </a:r>
            <a:r>
              <a:rPr lang="en-US" dirty="0"/>
              <a:t> (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Kata </a:t>
            </a:r>
            <a:r>
              <a:rPr lang="en-US" dirty="0" err="1"/>
              <a:t>pertama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 smtClean="0"/>
              <a:t>egosentris</a:t>
            </a:r>
            <a:endParaRPr lang="en-US" dirty="0" smtClean="0"/>
          </a:p>
          <a:p>
            <a:pPr lvl="2"/>
            <a:r>
              <a:rPr lang="en-US" sz="2000" dirty="0" err="1" smtClean="0"/>
              <a:t>Repetitif</a:t>
            </a:r>
            <a:r>
              <a:rPr lang="en-US" sz="2000" dirty="0" smtClean="0"/>
              <a:t> (</a:t>
            </a:r>
            <a:r>
              <a:rPr lang="en-US" sz="2000" dirty="0" err="1" smtClean="0"/>
              <a:t>pengulangan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Monolog (</a:t>
            </a:r>
            <a:r>
              <a:rPr lang="en-US" sz="2000" dirty="0" err="1" smtClean="0"/>
              <a:t>berbicara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Monolog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endParaRPr lang="en-US" sz="2000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semantik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7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1656184"/>
          </a:xfrm>
        </p:spPr>
        <p:txBody>
          <a:bodyPr/>
          <a:lstStyle/>
          <a:p>
            <a:pPr algn="ctr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907904"/>
          </a:xfrm>
        </p:spPr>
        <p:txBody>
          <a:bodyPr/>
          <a:lstStyle/>
          <a:p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</a:t>
            </a:r>
          </a:p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: </a:t>
            </a:r>
            <a:r>
              <a:rPr lang="en-US" dirty="0" err="1"/>
              <a:t>belaian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rasa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bahagia</a:t>
            </a:r>
            <a:r>
              <a:rPr lang="en-US" dirty="0"/>
              <a:t>.</a:t>
            </a:r>
          </a:p>
          <a:p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rangsang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90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</TotalTime>
  <Words>872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Psikologi pada masa reproduksi</vt:lpstr>
      <vt:lpstr>Psikologi dan komunikasi ibu dan bayi</vt:lpstr>
      <vt:lpstr>Psikologi Ibu</vt:lpstr>
      <vt:lpstr>PowerPoint Presentation</vt:lpstr>
      <vt:lpstr>Psikologi anak </vt:lpstr>
      <vt:lpstr>Perkembangan psikologi pada anak</vt:lpstr>
      <vt:lpstr>Komunikasi </vt:lpstr>
      <vt:lpstr>Komunikasi pada bayi dan balita  </vt:lpstr>
      <vt:lpstr>Prinsip komunikasi yang efektif pada anak: </vt:lpstr>
      <vt:lpstr>Petunjuk Komunikasi Dengan Bayi  </vt:lpstr>
      <vt:lpstr>Komunikasi pada Bayi Sesuai Tahap Perkembangannya Masa bayi </vt:lpstr>
      <vt:lpstr>Bentuk Komunikasi Pra-Bicara pada Bayi  </vt:lpstr>
      <vt:lpstr>Teknik Berkomunikasi dengan Bayi dan Anak</vt:lpstr>
      <vt:lpstr>Adaptasi menjadi orang tua </vt:lpstr>
      <vt:lpstr>Fungsi Ke-Ibuan </vt:lpstr>
      <vt:lpstr>Relasi Ibu dan Anak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pada masa reproduksi</dc:title>
  <dc:creator>ASUS</dc:creator>
  <cp:lastModifiedBy>ASUS</cp:lastModifiedBy>
  <cp:revision>5</cp:revision>
  <dcterms:created xsi:type="dcterms:W3CDTF">2021-03-19T13:38:45Z</dcterms:created>
  <dcterms:modified xsi:type="dcterms:W3CDTF">2021-03-19T14:26:23Z</dcterms:modified>
</cp:coreProperties>
</file>