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sldIdLst>
    <p:sldId id="285" r:id="rId2"/>
    <p:sldId id="256" r:id="rId3"/>
    <p:sldId id="257" r:id="rId4"/>
    <p:sldId id="258" r:id="rId5"/>
    <p:sldId id="259" r:id="rId6"/>
    <p:sldId id="287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AA05F36-C1D5-41AD-857B-370EDDA56120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BB5E3E9-E082-4E0B-AA53-6627F80B007B}" type="slidenum">
              <a:rPr lang="id-ID" smtClean="0"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5720" y="1285860"/>
            <a:ext cx="8572560" cy="71438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KOMUNIKASI DENGAN PEREMPUAN DENGAN DISABILITAS (FISIK DAN MENTAL)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Jenis-Jenis</a:t>
            </a:r>
            <a:r>
              <a:rPr lang="en-US" b="1" dirty="0"/>
              <a:t> </a:t>
            </a:r>
            <a:r>
              <a:rPr lang="en-US" b="1" dirty="0" err="1"/>
              <a:t>Disabilitas</a:t>
            </a:r>
            <a:r>
              <a:rPr lang="en-US" b="1" dirty="0"/>
              <a:t>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1) </a:t>
            </a:r>
            <a:r>
              <a:rPr lang="en-US" dirty="0" err="1" smtClean="0"/>
              <a:t>Disabilitas</a:t>
            </a:r>
            <a:r>
              <a:rPr lang="en-US" dirty="0" smtClean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Penyandang</a:t>
            </a:r>
            <a:r>
              <a:rPr lang="en-US" dirty="0" smtClean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:</a:t>
            </a:r>
            <a:endParaRPr lang="id-ID" dirty="0"/>
          </a:p>
          <a:p>
            <a:pPr lvl="0"/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(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daksa</a:t>
            </a:r>
            <a:r>
              <a:rPr lang="en-US" dirty="0"/>
              <a:t>).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daksa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neuro-muskular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tulang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bawaan</a:t>
            </a:r>
            <a:r>
              <a:rPr lang="en-US" dirty="0"/>
              <a:t>,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(</a:t>
            </a:r>
            <a:r>
              <a:rPr lang="en-US" dirty="0" err="1"/>
              <a:t>kehilangan</a:t>
            </a:r>
            <a:r>
              <a:rPr lang="en-US" dirty="0"/>
              <a:t> organ </a:t>
            </a:r>
            <a:r>
              <a:rPr lang="en-US" dirty="0" err="1"/>
              <a:t>tubuh</a:t>
            </a:r>
            <a:r>
              <a:rPr lang="en-US" dirty="0"/>
              <a:t>), polio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lumpuh</a:t>
            </a:r>
            <a:endParaRPr lang="id-ID" dirty="0"/>
          </a:p>
          <a:p>
            <a:pPr lvl="0"/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Indera</a:t>
            </a:r>
            <a:r>
              <a:rPr lang="en-US" dirty="0"/>
              <a:t> </a:t>
            </a:r>
            <a:r>
              <a:rPr lang="en-US" dirty="0" err="1"/>
              <a:t>Penglihatan</a:t>
            </a:r>
            <a:r>
              <a:rPr lang="en-US" dirty="0"/>
              <a:t> (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netra</a:t>
            </a:r>
            <a:r>
              <a:rPr lang="en-US" dirty="0"/>
              <a:t>).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netra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penglihatan</a:t>
            </a:r>
            <a:r>
              <a:rPr lang="en-US" dirty="0"/>
              <a:t>.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netra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diklasifikasikan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buta</a:t>
            </a:r>
            <a:r>
              <a:rPr lang="en-US" dirty="0"/>
              <a:t> total (</a:t>
            </a:r>
            <a:r>
              <a:rPr lang="en-US" i="1" dirty="0"/>
              <a:t>totally blind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low vision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Pendengaran</a:t>
            </a:r>
            <a:r>
              <a:rPr lang="en-US" dirty="0"/>
              <a:t> (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rungu</a:t>
            </a:r>
            <a:r>
              <a:rPr lang="en-US" dirty="0"/>
              <a:t>).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rungu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pendengaran</a:t>
            </a:r>
            <a:endParaRPr lang="id-ID" dirty="0"/>
          </a:p>
          <a:p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 (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wicara</a:t>
            </a:r>
            <a:r>
              <a:rPr lang="en-US" dirty="0"/>
              <a:t>),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verbal,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dimengerti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2) </a:t>
            </a:r>
            <a:r>
              <a:rPr lang="en-US" dirty="0" err="1" smtClean="0"/>
              <a:t>Disabilitas</a:t>
            </a:r>
            <a:r>
              <a:rPr lang="en-US" dirty="0" smtClean="0"/>
              <a:t> Mental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401080" cy="52117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Penyandang</a:t>
            </a:r>
            <a:r>
              <a:rPr lang="en-US" dirty="0" smtClean="0"/>
              <a:t> </a:t>
            </a:r>
            <a:r>
              <a:rPr lang="en-US" dirty="0" err="1"/>
              <a:t>Disabilitas</a:t>
            </a:r>
            <a:r>
              <a:rPr lang="en-US" dirty="0"/>
              <a:t> mental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:</a:t>
            </a:r>
            <a:endParaRPr lang="id-ID" dirty="0"/>
          </a:p>
          <a:p>
            <a:pPr lvl="0"/>
            <a:r>
              <a:rPr lang="en-US" dirty="0"/>
              <a:t>Mental </a:t>
            </a:r>
            <a:r>
              <a:rPr lang="en-US" dirty="0" err="1"/>
              <a:t>Tinggi</a:t>
            </a:r>
            <a:r>
              <a:rPr lang="en-US" dirty="0"/>
              <a:t>.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berbakat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rata-rata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kreativitas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tanggungjawab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; </a:t>
            </a:r>
            <a:endParaRPr lang="id-ID" dirty="0"/>
          </a:p>
          <a:p>
            <a:pPr lvl="0"/>
            <a:r>
              <a:rPr lang="en-US" dirty="0"/>
              <a:t>Mental </a:t>
            </a:r>
            <a:r>
              <a:rPr lang="en-US" dirty="0" err="1"/>
              <a:t>Rendah</a:t>
            </a:r>
            <a:r>
              <a:rPr lang="en-US" dirty="0"/>
              <a:t> (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grahita</a:t>
            </a:r>
            <a:r>
              <a:rPr lang="en-US" dirty="0"/>
              <a:t>). </a:t>
            </a:r>
            <a:r>
              <a:rPr lang="en-US" dirty="0" err="1"/>
              <a:t>Kemampuan</a:t>
            </a:r>
            <a:r>
              <a:rPr lang="en-US" dirty="0"/>
              <a:t> mental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/IQ (</a:t>
            </a:r>
            <a:r>
              <a:rPr lang="en-US" i="1" dirty="0"/>
              <a:t>Intelligence Quotient</a:t>
            </a:r>
            <a:r>
              <a:rPr lang="en-US" dirty="0"/>
              <a:t>)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rata-rata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lamban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(</a:t>
            </a:r>
            <a:r>
              <a:rPr lang="en-US" i="1" dirty="0"/>
              <a:t>slow </a:t>
            </a:r>
            <a:r>
              <a:rPr lang="en-US" i="1" dirty="0" err="1"/>
              <a:t>learnes</a:t>
            </a:r>
            <a:r>
              <a:rPr lang="en-US" dirty="0"/>
              <a:t>)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IQ (</a:t>
            </a:r>
            <a:r>
              <a:rPr lang="en-US" i="1" dirty="0"/>
              <a:t>Intelligence Quotient</a:t>
            </a:r>
            <a:r>
              <a:rPr lang="en-US" dirty="0"/>
              <a:t>) </a:t>
            </a:r>
            <a:r>
              <a:rPr lang="en-US" dirty="0" err="1"/>
              <a:t>antara</a:t>
            </a:r>
            <a:r>
              <a:rPr lang="en-US" dirty="0"/>
              <a:t> 70-90. Dan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IQ (</a:t>
            </a:r>
            <a:r>
              <a:rPr lang="en-US" i="1" dirty="0"/>
              <a:t>Intelligence Quotient</a:t>
            </a:r>
            <a:r>
              <a:rPr lang="en-US" dirty="0"/>
              <a:t>)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70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berkebutuhan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. </a:t>
            </a:r>
            <a:endParaRPr lang="id-ID" dirty="0" smtClean="0"/>
          </a:p>
          <a:p>
            <a:pPr lvl="0"/>
            <a:r>
              <a:rPr lang="en-US" dirty="0" err="1"/>
              <a:t>Berkesulitan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. </a:t>
            </a:r>
            <a:r>
              <a:rPr lang="en-US" dirty="0" err="1"/>
              <a:t>Berkesulitan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(</a:t>
            </a:r>
            <a:r>
              <a:rPr lang="en-US" i="1" dirty="0" err="1"/>
              <a:t>achievment</a:t>
            </a:r>
            <a:r>
              <a:rPr lang="en-US" dirty="0"/>
              <a:t>) yang </a:t>
            </a:r>
            <a:r>
              <a:rPr lang="en-US" dirty="0" err="1"/>
              <a:t>diperoleh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428736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3) </a:t>
            </a:r>
            <a:r>
              <a:rPr lang="en-US" dirty="0" err="1" smtClean="0"/>
              <a:t>Disabilitas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 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Disabilitas</a:t>
            </a:r>
            <a:r>
              <a:rPr lang="en-US" dirty="0" smtClean="0"/>
              <a:t> </a:t>
            </a:r>
            <a:r>
              <a:rPr lang="en-US" dirty="0" err="1"/>
              <a:t>ganda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menyandang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mental yang </a:t>
            </a:r>
            <a:r>
              <a:rPr lang="en-US" dirty="0" err="1"/>
              <a:t>disandang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</a:t>
            </a:r>
            <a:endParaRPr lang="id-ID" dirty="0"/>
          </a:p>
          <a:p>
            <a:r>
              <a:rPr lang="id-ID" dirty="0"/>
              <a:t>D</a:t>
            </a:r>
            <a:r>
              <a:rPr lang="en-US" dirty="0" err="1"/>
              <a:t>isabilitas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 smtClean="0"/>
              <a:t>: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id-ID" dirty="0"/>
              <a:t>a</a:t>
            </a:r>
            <a:r>
              <a:rPr lang="en-US" dirty="0" smtClean="0"/>
              <a:t>)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menghambat</a:t>
            </a:r>
            <a:r>
              <a:rPr lang="en-US" dirty="0"/>
              <a:t> system </a:t>
            </a:r>
            <a:r>
              <a:rPr lang="en-US" dirty="0" err="1"/>
              <a:t>kerja</a:t>
            </a:r>
            <a:r>
              <a:rPr lang="en-US" dirty="0"/>
              <a:t> organ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pengindraan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; </a:t>
            </a:r>
            <a:endParaRPr lang="id-ID" dirty="0" smtClean="0"/>
          </a:p>
          <a:p>
            <a:pPr>
              <a:buNone/>
            </a:pPr>
            <a:r>
              <a:rPr lang="id-ID" dirty="0"/>
              <a:t>b</a:t>
            </a:r>
            <a:r>
              <a:rPr lang="en-US" dirty="0" smtClean="0"/>
              <a:t>) </a:t>
            </a:r>
            <a:r>
              <a:rPr lang="en-US" dirty="0" err="1"/>
              <a:t>disabilitas</a:t>
            </a:r>
            <a:r>
              <a:rPr lang="en-US" dirty="0"/>
              <a:t> mental,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.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mental </a:t>
            </a:r>
            <a:r>
              <a:rPr lang="en-US" dirty="0" err="1"/>
              <a:t>tinggi</a:t>
            </a:r>
            <a:r>
              <a:rPr lang="en-US" dirty="0"/>
              <a:t>, mental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berkebutuhan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; </a:t>
            </a:r>
            <a:r>
              <a:rPr lang="en-US" dirty="0" err="1" smtClean="0"/>
              <a:t>dan</a:t>
            </a:r>
            <a:endParaRPr lang="id-ID" dirty="0" smtClean="0"/>
          </a:p>
          <a:p>
            <a:pPr>
              <a:buNone/>
            </a:pPr>
            <a:r>
              <a:rPr lang="id-ID" dirty="0"/>
              <a:t>c</a:t>
            </a:r>
            <a:r>
              <a:rPr lang="en-US" dirty="0" smtClean="0"/>
              <a:t>)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ganda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menyandang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Karakterisrik</a:t>
            </a:r>
            <a:r>
              <a:rPr lang="en-US" b="1" dirty="0"/>
              <a:t> </a:t>
            </a:r>
            <a:r>
              <a:rPr lang="en-US" b="1" dirty="0" err="1"/>
              <a:t>Disabilitas</a:t>
            </a:r>
            <a:r>
              <a:rPr lang="en-US" b="1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a)</a:t>
            </a:r>
            <a:r>
              <a:rPr lang="en-US" dirty="0" smtClean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rungu</a:t>
            </a:r>
            <a:r>
              <a:rPr lang="en-US" dirty="0"/>
              <a:t> </a:t>
            </a:r>
            <a:r>
              <a:rPr lang="en-US" dirty="0" err="1"/>
              <a:t>wicara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rungu</a:t>
            </a:r>
            <a:r>
              <a:rPr lang="en-US" dirty="0"/>
              <a:t> </a:t>
            </a:r>
            <a:r>
              <a:rPr lang="en-US" dirty="0" err="1"/>
              <a:t>wicara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lingkugan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; </a:t>
            </a:r>
            <a:r>
              <a:rPr lang="en-US" dirty="0" err="1"/>
              <a:t>sukar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lain;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ragu-ragu</a:t>
            </a:r>
            <a:r>
              <a:rPr lang="en-US" dirty="0"/>
              <a:t>,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cemas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dilingkungan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;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fikir</a:t>
            </a:r>
            <a:r>
              <a:rPr lang="en-US" dirty="0"/>
              <a:t> </a:t>
            </a:r>
            <a:r>
              <a:rPr lang="en-US" dirty="0" err="1"/>
              <a:t>terpaku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kongkret</a:t>
            </a:r>
            <a:r>
              <a:rPr lang="en-US" dirty="0"/>
              <a:t>;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marah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tersinggung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d-ID" dirty="0" smtClean="0"/>
              <a:t>b)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Disablitas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endParaRPr lang="id-ID" dirty="0" smtClean="0"/>
          </a:p>
          <a:p>
            <a:pPr>
              <a:buNone/>
            </a:pPr>
            <a:r>
              <a:rPr lang="id-ID" dirty="0"/>
              <a:t>	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Disablitas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;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bergaul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</a:t>
            </a:r>
            <a:r>
              <a:rPr lang="en-US" dirty="0" err="1"/>
              <a:t>darinya</a:t>
            </a:r>
            <a:r>
              <a:rPr lang="en-US" dirty="0"/>
              <a:t>;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rasa </a:t>
            </a:r>
            <a:r>
              <a:rPr lang="en-US" dirty="0" err="1"/>
              <a:t>bangga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kagum</a:t>
            </a:r>
            <a:r>
              <a:rPr lang="en-US" dirty="0"/>
              <a:t>; </a:t>
            </a:r>
            <a:r>
              <a:rPr lang="en-US" dirty="0" err="1"/>
              <a:t>kepribadian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dinamis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;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lain;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ketekunan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rasa </a:t>
            </a:r>
            <a:r>
              <a:rPr lang="en-US" dirty="0" err="1"/>
              <a:t>empati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memperlakukannya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c)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Disabilitas</a:t>
            </a:r>
            <a:r>
              <a:rPr lang="en-US" dirty="0"/>
              <a:t> Mental </a:t>
            </a:r>
            <a:endParaRPr lang="id-ID" dirty="0"/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Disabilitas</a:t>
            </a:r>
            <a:r>
              <a:rPr lang="en-US" dirty="0"/>
              <a:t> Mental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kekacauan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;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cemas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;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; </a:t>
            </a:r>
            <a:r>
              <a:rPr lang="en-US" dirty="0" err="1"/>
              <a:t>pelamun</a:t>
            </a:r>
            <a:r>
              <a:rPr lang="en-US" dirty="0"/>
              <a:t>, </a:t>
            </a:r>
            <a:r>
              <a:rPr lang="en-US" dirty="0" err="1"/>
              <a:t>kaku</a:t>
            </a:r>
            <a:r>
              <a:rPr lang="en-US" dirty="0"/>
              <a:t>, </a:t>
            </a: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berangan-angan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; </a:t>
            </a:r>
            <a:r>
              <a:rPr lang="en-US" dirty="0" err="1"/>
              <a:t>agresif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bersosialisasi</a:t>
            </a:r>
            <a:r>
              <a:rPr lang="en-US" dirty="0"/>
              <a:t>; </a:t>
            </a:r>
            <a:r>
              <a:rPr lang="en-US" dirty="0" err="1"/>
              <a:t>memiliki</a:t>
            </a:r>
            <a:r>
              <a:rPr lang="en-US" dirty="0"/>
              <a:t> rasa </a:t>
            </a:r>
            <a:r>
              <a:rPr lang="en-US" dirty="0" err="1"/>
              <a:t>cemas</a:t>
            </a:r>
            <a:r>
              <a:rPr lang="en-US" dirty="0"/>
              <a:t>, </a:t>
            </a:r>
            <a:r>
              <a:rPr lang="en-US" dirty="0" err="1"/>
              <a:t>gelisah</a:t>
            </a:r>
            <a:r>
              <a:rPr lang="en-US" dirty="0"/>
              <a:t>, </a:t>
            </a:r>
            <a:r>
              <a:rPr lang="en-US" dirty="0" err="1"/>
              <a:t>malu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diri</a:t>
            </a:r>
            <a:endParaRPr lang="id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d)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Daksa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Daksa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Memiliki</a:t>
            </a:r>
            <a:r>
              <a:rPr lang="en-US" dirty="0"/>
              <a:t> problem </a:t>
            </a:r>
            <a:r>
              <a:rPr lang="en-US" dirty="0" err="1"/>
              <a:t>emosi,seperti,mudah</a:t>
            </a:r>
            <a:r>
              <a:rPr lang="en-US" dirty="0"/>
              <a:t> </a:t>
            </a:r>
            <a:r>
              <a:rPr lang="en-US" dirty="0" err="1"/>
              <a:t>tersinggung</a:t>
            </a:r>
            <a:r>
              <a:rPr lang="en-US" dirty="0"/>
              <a:t>,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marah</a:t>
            </a:r>
            <a:r>
              <a:rPr lang="en-US" dirty="0"/>
              <a:t>,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bergaul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frustasi</a:t>
            </a:r>
            <a:r>
              <a:rPr lang="en-US" dirty="0"/>
              <a:t>;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rasa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9747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e)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netra</a:t>
            </a:r>
            <a:r>
              <a:rPr lang="en-US" dirty="0"/>
              <a:t> </a:t>
            </a:r>
            <a:endParaRPr lang="id-ID" dirty="0"/>
          </a:p>
          <a:p>
            <a:r>
              <a:rPr lang="en-US" dirty="0"/>
              <a:t>1)</a:t>
            </a:r>
            <a:r>
              <a:rPr lang="en-US" i="1" dirty="0"/>
              <a:t> Totally blind; </a:t>
            </a:r>
            <a:r>
              <a:rPr lang="en-US" dirty="0" err="1"/>
              <a:t>curiga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lain,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tersingggung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ketergantungan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orang</a:t>
            </a:r>
            <a:r>
              <a:rPr lang="en-US" dirty="0"/>
              <a:t> lain; </a:t>
            </a:r>
            <a:r>
              <a:rPr lang="en-US" dirty="0" err="1"/>
              <a:t>geraknya</a:t>
            </a:r>
            <a:r>
              <a:rPr lang="en-US" dirty="0"/>
              <a:t> </a:t>
            </a:r>
            <a:r>
              <a:rPr lang="en-US" dirty="0" err="1"/>
              <a:t>agak</a:t>
            </a:r>
            <a:r>
              <a:rPr lang="en-US" dirty="0"/>
              <a:t> </a:t>
            </a:r>
            <a:r>
              <a:rPr lang="en-US" dirty="0" err="1"/>
              <a:t>kaku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fleksibel</a:t>
            </a:r>
            <a:r>
              <a:rPr lang="en-US" dirty="0"/>
              <a:t>; </a:t>
            </a: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mengulang-ulang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prilaku</a:t>
            </a:r>
            <a:r>
              <a:rPr lang="en-US" dirty="0"/>
              <a:t> </a:t>
            </a:r>
            <a:r>
              <a:rPr lang="en-US" dirty="0" err="1"/>
              <a:t>stereotip</a:t>
            </a:r>
            <a:r>
              <a:rPr lang="en-US" dirty="0"/>
              <a:t> (</a:t>
            </a:r>
            <a:r>
              <a:rPr lang="en-US" i="1" dirty="0" err="1"/>
              <a:t>stereotiypic</a:t>
            </a:r>
            <a:r>
              <a:rPr lang="en-US" i="1" dirty="0"/>
              <a:t> behavioral</a:t>
            </a:r>
            <a:r>
              <a:rPr lang="en-US" dirty="0"/>
              <a:t>). </a:t>
            </a:r>
            <a:endParaRPr lang="id-ID" dirty="0"/>
          </a:p>
          <a:p>
            <a:r>
              <a:rPr lang="en-US" dirty="0"/>
              <a:t>2) </a:t>
            </a:r>
            <a:r>
              <a:rPr lang="en-US" i="1" dirty="0"/>
              <a:t>Low Vision;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mengerutkan</a:t>
            </a:r>
            <a:r>
              <a:rPr lang="en-US" dirty="0"/>
              <a:t> </a:t>
            </a:r>
            <a:r>
              <a:rPr lang="en-US" dirty="0" err="1"/>
              <a:t>dahi</a:t>
            </a:r>
            <a:r>
              <a:rPr lang="en-US" dirty="0"/>
              <a:t>, </a:t>
            </a:r>
            <a:r>
              <a:rPr lang="en-US" dirty="0" err="1"/>
              <a:t>memiringkan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cahaya</a:t>
            </a:r>
            <a:r>
              <a:rPr lang="en-US" dirty="0"/>
              <a:t> sensitive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cahaya</a:t>
            </a:r>
            <a:r>
              <a:rPr lang="en-US" dirty="0"/>
              <a:t>), </a:t>
            </a:r>
            <a:r>
              <a:rPr lang="en-US" dirty="0" err="1"/>
              <a:t>sisa</a:t>
            </a:r>
            <a:r>
              <a:rPr lang="en-US" dirty="0"/>
              <a:t> </a:t>
            </a:r>
            <a:r>
              <a:rPr lang="en-US" dirty="0" err="1"/>
              <a:t>penglihatan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i="1" dirty="0"/>
              <a:t>low </a:t>
            </a:r>
            <a:r>
              <a:rPr lang="en-US" i="1" dirty="0" smtClean="0"/>
              <a:t>vision</a:t>
            </a:r>
            <a:r>
              <a:rPr lang="en-US" dirty="0" smtClean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depannya</a:t>
            </a:r>
            <a:r>
              <a:rPr lang="en-US" dirty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lagi</a:t>
            </a:r>
            <a:r>
              <a:rPr lang="en-US" dirty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Faktor-Faktor</a:t>
            </a:r>
            <a:r>
              <a:rPr lang="en-US" b="1" dirty="0"/>
              <a:t> </a:t>
            </a:r>
            <a:r>
              <a:rPr lang="en-US" b="1" dirty="0" err="1"/>
              <a:t>Penyebab</a:t>
            </a:r>
            <a:r>
              <a:rPr lang="en-US" b="1" dirty="0"/>
              <a:t> </a:t>
            </a:r>
            <a:r>
              <a:rPr lang="en-US" b="1" dirty="0" err="1"/>
              <a:t>Disabilitas</a:t>
            </a:r>
            <a:r>
              <a:rPr lang="en-US" b="1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kecacatan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  <a:endParaRPr lang="id-ID" dirty="0"/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didapat</a:t>
            </a:r>
            <a:r>
              <a:rPr lang="en-US" dirty="0"/>
              <a:t> (</a:t>
            </a:r>
            <a:r>
              <a:rPr lang="en-US" i="1" dirty="0"/>
              <a:t>Acquired</a:t>
            </a:r>
            <a:r>
              <a:rPr lang="en-US" dirty="0"/>
              <a:t>),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,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bersenjata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penyakit-penyakit</a:t>
            </a:r>
            <a:r>
              <a:rPr lang="en-US" dirty="0"/>
              <a:t> </a:t>
            </a:r>
            <a:r>
              <a:rPr lang="en-US" dirty="0" err="1"/>
              <a:t>kronis</a:t>
            </a:r>
            <a:r>
              <a:rPr lang="en-US" dirty="0"/>
              <a:t>. </a:t>
            </a:r>
            <a:endParaRPr lang="id-ID" dirty="0"/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bawaan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(</a:t>
            </a:r>
            <a:r>
              <a:rPr lang="en-US" i="1" dirty="0"/>
              <a:t>Congenital</a:t>
            </a:r>
            <a:r>
              <a:rPr lang="en-US" dirty="0"/>
              <a:t>),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organ-organ (</a:t>
            </a:r>
            <a:r>
              <a:rPr lang="en-US" i="1" dirty="0"/>
              <a:t>organogenesis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serangan</a:t>
            </a:r>
            <a:r>
              <a:rPr lang="en-US" dirty="0"/>
              <a:t> virus, </a:t>
            </a:r>
            <a:r>
              <a:rPr lang="en-US" dirty="0" err="1"/>
              <a:t>gizi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,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obatobatan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terkontrol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menular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572560" cy="1857388"/>
          </a:xfrm>
        </p:spPr>
        <p:txBody>
          <a:bodyPr>
            <a:noAutofit/>
          </a:bodyPr>
          <a:lstStyle/>
          <a:p>
            <a:r>
              <a:rPr lang="id-ID" sz="3200" b="1" dirty="0"/>
              <a:t>KOMUNIKASI DENGAN PEREMPUAN DENGAN DISABILITAS (FISIK DAN </a:t>
            </a:r>
            <a:r>
              <a:rPr lang="id-ID" sz="3200" b="1" dirty="0" smtClean="0"/>
              <a:t>MENTAL)</a:t>
            </a:r>
            <a:endParaRPr lang="id-ID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480" y="4214818"/>
            <a:ext cx="6400800" cy="1752600"/>
          </a:xfrm>
        </p:spPr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Disabilitas</a:t>
            </a:r>
            <a:r>
              <a:rPr lang="en-US" b="1" dirty="0"/>
              <a:t>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manusia.Hak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 smtClean="0"/>
              <a:t>diskriminasi</a:t>
            </a:r>
            <a:r>
              <a:rPr lang="id-ID" dirty="0" smtClean="0"/>
              <a:t>.</a:t>
            </a:r>
          </a:p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penyiksaan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yang </a:t>
            </a:r>
            <a:r>
              <a:rPr lang="en-US" dirty="0" err="1"/>
              <a:t>kejam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manusiawi</a:t>
            </a:r>
            <a:r>
              <a:rPr lang="en-US" dirty="0"/>
              <a:t>, </a:t>
            </a:r>
            <a:r>
              <a:rPr lang="en-US" dirty="0" err="1"/>
              <a:t>merendahkan</a:t>
            </a:r>
            <a:r>
              <a:rPr lang="en-US" dirty="0"/>
              <a:t> </a:t>
            </a:r>
            <a:r>
              <a:rPr lang="en-US" dirty="0" err="1"/>
              <a:t>martabat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‘</a:t>
            </a:r>
            <a:r>
              <a:rPr lang="en-US" dirty="0" err="1"/>
              <a:t>eksploitasi</a:t>
            </a:r>
            <a:r>
              <a:rPr lang="en-US" dirty="0"/>
              <a:t>’,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semena-mena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penghormatan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mental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fisiknya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lain. </a:t>
            </a:r>
            <a:endParaRPr lang="id-ID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kemandirian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, </a:t>
            </a:r>
            <a:r>
              <a:rPr lang="en-US" dirty="0" err="1"/>
              <a:t>penelantaran</a:t>
            </a:r>
            <a:r>
              <a:rPr lang="en-US" dirty="0"/>
              <a:t>, </a:t>
            </a:r>
            <a:r>
              <a:rPr lang="en-US" dirty="0" err="1"/>
              <a:t>penyiksaan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eksploitasi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,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:</a:t>
            </a:r>
            <a:endParaRPr lang="id-ID" dirty="0"/>
          </a:p>
          <a:p>
            <a:pPr lvl="0"/>
            <a:r>
              <a:rPr lang="en-US" dirty="0" err="1"/>
              <a:t>Bersosialisasi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berkeluarga</a:t>
            </a:r>
            <a:r>
              <a:rPr lang="en-US" dirty="0"/>
              <a:t>, </a:t>
            </a:r>
            <a:r>
              <a:rPr lang="en-US" dirty="0" err="1"/>
              <a:t>bermasyarakat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rasa </a:t>
            </a:r>
            <a:r>
              <a:rPr lang="en-US" dirty="0" err="1"/>
              <a:t>takut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lvl="0"/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psikis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. </a:t>
            </a:r>
            <a:endParaRPr lang="id-ID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yang </a:t>
            </a:r>
            <a:r>
              <a:rPr lang="en-US" dirty="0" err="1"/>
              <a:t>dicantumkan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kebijakanatau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id-ID" dirty="0"/>
              <a:t>-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, </a:t>
            </a:r>
            <a:r>
              <a:rPr lang="en-US" dirty="0" err="1"/>
              <a:t>mengingat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kerap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berlapis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id-ID" dirty="0"/>
              <a:t>	</a:t>
            </a:r>
            <a:r>
              <a:rPr lang="en-US" dirty="0" smtClean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berlapis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yang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gender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;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kontrasepsi</a:t>
            </a:r>
            <a:r>
              <a:rPr lang="en-US" dirty="0"/>
              <a:t>;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berlapis</a:t>
            </a:r>
            <a:endParaRPr lang="id-ID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err="1"/>
              <a:t>Kewajiban</a:t>
            </a:r>
            <a:r>
              <a:rPr lang="en-US" sz="4000" dirty="0"/>
              <a:t> </a:t>
            </a:r>
            <a:r>
              <a:rPr lang="en-US" sz="4000" dirty="0" err="1"/>
              <a:t>negara</a:t>
            </a:r>
            <a:r>
              <a:rPr lang="en-US" sz="4000" dirty="0"/>
              <a:t> </a:t>
            </a:r>
            <a:r>
              <a:rPr lang="en-US" sz="4000" dirty="0" err="1"/>
              <a:t>terhadap</a:t>
            </a:r>
            <a:r>
              <a:rPr lang="en-US" sz="4000" dirty="0"/>
              <a:t> </a:t>
            </a:r>
            <a:r>
              <a:rPr lang="en-US" sz="4000" dirty="0" err="1"/>
              <a:t>pemenuhan</a:t>
            </a:r>
            <a:r>
              <a:rPr lang="en-US" sz="4000" dirty="0"/>
              <a:t> </a:t>
            </a:r>
            <a:r>
              <a:rPr lang="en-US" sz="4000" dirty="0" err="1"/>
              <a:t>hak</a:t>
            </a:r>
            <a:r>
              <a:rPr lang="en-US" sz="4000" dirty="0"/>
              <a:t> </a:t>
            </a:r>
            <a:r>
              <a:rPr lang="en-US" sz="4000" dirty="0" err="1"/>
              <a:t>wanita</a:t>
            </a:r>
            <a:r>
              <a:rPr lang="en-US" sz="4000" dirty="0"/>
              <a:t> </a:t>
            </a:r>
            <a:r>
              <a:rPr lang="en-US" sz="4000" dirty="0" err="1"/>
              <a:t>disabilitas</a:t>
            </a:r>
            <a:r>
              <a:rPr lang="en-US" sz="4000" dirty="0"/>
              <a:t> 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dirty="0" smtClean="0"/>
              <a:t>	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  <a:endParaRPr lang="id-ID" dirty="0"/>
          </a:p>
          <a:p>
            <a:pPr>
              <a:buNone/>
            </a:pPr>
            <a:r>
              <a:rPr lang="en-US" dirty="0"/>
              <a:t>1) </a:t>
            </a:r>
            <a:r>
              <a:rPr lang="en-US" dirty="0" err="1"/>
              <a:t>Menyediakan</a:t>
            </a:r>
            <a:r>
              <a:rPr lang="en-US" dirty="0"/>
              <a:t> unit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korban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. </a:t>
            </a:r>
            <a:endParaRPr lang="id-ID" dirty="0"/>
          </a:p>
          <a:p>
            <a:pPr>
              <a:buNone/>
            </a:pPr>
            <a:r>
              <a:rPr lang="en-US" dirty="0"/>
              <a:t>2)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</a:t>
            </a:r>
            <a:r>
              <a:rPr lang="id-ID" dirty="0"/>
              <a:t>-</a:t>
            </a:r>
            <a:r>
              <a:rPr lang="en-US" dirty="0" err="1"/>
              <a:t>undangan</a:t>
            </a:r>
            <a:r>
              <a:rPr lang="en-US" dirty="0"/>
              <a:t>. </a:t>
            </a:r>
            <a:endParaRPr lang="id-ID" dirty="0"/>
          </a:p>
          <a:p>
            <a:pPr>
              <a:buNone/>
            </a:pPr>
            <a:r>
              <a:rPr lang="en-US" dirty="0"/>
              <a:t>3)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yang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korban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Strategi</a:t>
            </a:r>
            <a:r>
              <a:rPr lang="en-US" b="1" dirty="0" smtClean="0"/>
              <a:t> </a:t>
            </a:r>
            <a:r>
              <a:rPr lang="en-US" b="1" dirty="0" err="1" smtClean="0"/>
              <a:t>Pemberdayaan</a:t>
            </a:r>
            <a:r>
              <a:rPr lang="en-US" b="1" dirty="0" smtClean="0"/>
              <a:t> </a:t>
            </a:r>
            <a:r>
              <a:rPr lang="en-US" b="1" dirty="0" err="1" smtClean="0"/>
              <a:t>Wanita</a:t>
            </a:r>
            <a:r>
              <a:rPr lang="en-US" b="1" dirty="0" smtClean="0"/>
              <a:t> </a:t>
            </a:r>
            <a:r>
              <a:rPr lang="en-US" b="1" dirty="0" err="1" smtClean="0"/>
              <a:t>Disabilitas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Swadaya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keadilan.Mengingat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kerap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berlapis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memunculkan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adilan</a:t>
            </a:r>
            <a:r>
              <a:rPr lang="en-US" dirty="0"/>
              <a:t> </a:t>
            </a:r>
            <a:r>
              <a:rPr lang="en-US" dirty="0" err="1"/>
              <a:t>baginya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 smtClean="0"/>
              <a:t>haknya</a:t>
            </a:r>
            <a:r>
              <a:rPr lang="id-ID" dirty="0" smtClean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penanganan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memihaknya.Dan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menjangkau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agar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mengesahkan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(</a:t>
            </a:r>
            <a:r>
              <a:rPr lang="en-US" dirty="0" err="1"/>
              <a:t>advokasi</a:t>
            </a:r>
            <a:r>
              <a:rPr lang="en-US" dirty="0"/>
              <a:t>).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LATIHAN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Cari literatur yang menjelaskan cara berkomunikasi dengan wanita disabilitas, kemudian berikan contoh. 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yang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diperjuangkanuntuk</a:t>
            </a:r>
            <a:r>
              <a:rPr lang="en-US" dirty="0"/>
              <a:t> </a:t>
            </a:r>
            <a:r>
              <a:rPr lang="en-US" dirty="0" err="1"/>
              <a:t>menggantikan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i="1" dirty="0"/>
              <a:t>disable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cacat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stereotip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i="1" dirty="0"/>
              <a:t>disempowering,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wacana</a:t>
            </a:r>
            <a:r>
              <a:rPr lang="en-US" dirty="0"/>
              <a:t> ‘</a:t>
            </a:r>
            <a:r>
              <a:rPr lang="en-US" dirty="0" err="1"/>
              <a:t>cacat</a:t>
            </a:r>
            <a:r>
              <a:rPr lang="en-US" dirty="0"/>
              <a:t>’ </a:t>
            </a:r>
            <a:r>
              <a:rPr lang="en-US" dirty="0" err="1"/>
              <a:t>dan</a:t>
            </a:r>
            <a:r>
              <a:rPr lang="en-US" dirty="0"/>
              <a:t> ‘normal’ </a:t>
            </a:r>
            <a:r>
              <a:rPr lang="en-US" dirty="0" err="1"/>
              <a:t>atau</a:t>
            </a:r>
            <a:r>
              <a:rPr lang="en-US" dirty="0"/>
              <a:t> ‘</a:t>
            </a:r>
            <a:r>
              <a:rPr lang="en-US" dirty="0" err="1"/>
              <a:t>anak</a:t>
            </a:r>
            <a:r>
              <a:rPr lang="en-US" dirty="0"/>
              <a:t> normal’ </a:t>
            </a:r>
            <a:r>
              <a:rPr lang="en-US" dirty="0" err="1"/>
              <a:t>dengan</a:t>
            </a:r>
            <a:r>
              <a:rPr lang="en-US" dirty="0"/>
              <a:t> ‘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berkebutuhan</a:t>
            </a:r>
            <a:r>
              <a:rPr lang="en-US" dirty="0"/>
              <a:t> </a:t>
            </a:r>
            <a:r>
              <a:rPr lang="en-US" dirty="0" err="1" smtClean="0"/>
              <a:t>khusus</a:t>
            </a:r>
            <a:r>
              <a:rPr lang="id-ID" dirty="0" smtClean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normal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,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selayaknya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normal,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berlindung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berkumpul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/>
              <a:t>. 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hidupnya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penyandang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kebutuhannya</a:t>
            </a:r>
            <a:r>
              <a:rPr lang="en-US" dirty="0"/>
              <a:t>, agar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</a:t>
            </a:r>
            <a:r>
              <a:rPr lang="en-US" dirty="0" err="1" smtClean="0"/>
              <a:t>hidup</a:t>
            </a:r>
            <a:r>
              <a:rPr lang="id-ID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785926"/>
            <a:ext cx="8229600" cy="3714776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id-ID" dirty="0" smtClean="0"/>
              <a:t>m</a:t>
            </a:r>
            <a:r>
              <a:rPr lang="en-US" dirty="0" err="1" smtClean="0"/>
              <a:t>ahasiswa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id-ID" dirty="0" smtClean="0"/>
              <a:t>menguasai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disabilitas</a:t>
            </a:r>
            <a:r>
              <a:rPr lang="en-US" dirty="0" smtClean="0"/>
              <a:t> (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mental)</a:t>
            </a:r>
            <a:r>
              <a:rPr lang="id-ID" dirty="0" smtClean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Dis</a:t>
            </a:r>
            <a:r>
              <a:rPr lang="en-US" b="1" dirty="0" err="1"/>
              <a:t>abilitas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i="1" dirty="0"/>
              <a:t>mainstream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model </a:t>
            </a:r>
            <a:r>
              <a:rPr lang="en-US" dirty="0" err="1"/>
              <a:t>biomedis</a:t>
            </a:r>
            <a:r>
              <a:rPr lang="en-US" dirty="0"/>
              <a:t>, model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model </a:t>
            </a:r>
            <a:r>
              <a:rPr lang="en-US" dirty="0" err="1"/>
              <a:t>biopsikososial</a:t>
            </a:r>
            <a:r>
              <a:rPr lang="en-US" dirty="0"/>
              <a:t>. </a:t>
            </a:r>
            <a:r>
              <a:rPr lang="en-US" dirty="0" err="1"/>
              <a:t>Paradigma</a:t>
            </a:r>
            <a:r>
              <a:rPr lang="en-US" dirty="0"/>
              <a:t> yang paling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model </a:t>
            </a:r>
            <a:r>
              <a:rPr lang="en-US" dirty="0" err="1"/>
              <a:t>biomedis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medical model of </a:t>
            </a:r>
            <a:r>
              <a:rPr lang="en-US" i="1" dirty="0" err="1"/>
              <a:t>disabilitymedical</a:t>
            </a:r>
            <a:r>
              <a:rPr lang="en-US" i="1" dirty="0"/>
              <a:t> model of disability</a:t>
            </a:r>
            <a:r>
              <a:rPr lang="en-US" dirty="0"/>
              <a:t> yang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i="1" dirty="0"/>
              <a:t>Personal Tragedy</a:t>
            </a:r>
            <a:r>
              <a:rPr lang="en-US" dirty="0"/>
              <a:t> yang </a:t>
            </a:r>
            <a:r>
              <a:rPr lang="en-US" dirty="0" err="1"/>
              <a:t>dipostulasikan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smtClean="0"/>
              <a:t>Barnes</a:t>
            </a:r>
            <a:r>
              <a:rPr lang="id-ID" dirty="0" smtClean="0"/>
              <a:t>. </a:t>
            </a:r>
          </a:p>
          <a:p>
            <a:r>
              <a:rPr lang="en-US" dirty="0" smtClean="0"/>
              <a:t>Barnes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tesis</a:t>
            </a:r>
            <a:r>
              <a:rPr lang="en-US" dirty="0"/>
              <a:t> yang </a:t>
            </a:r>
            <a:r>
              <a:rPr lang="en-US" dirty="0" err="1"/>
              <a:t>didalamnya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ketidakberuntungan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kondisinya</a:t>
            </a:r>
            <a:r>
              <a:rPr lang="en-US" dirty="0"/>
              <a:t> (</a:t>
            </a:r>
            <a:r>
              <a:rPr lang="en-US" dirty="0" err="1"/>
              <a:t>disabilitas</a:t>
            </a:r>
            <a:r>
              <a:rPr lang="en-US" dirty="0"/>
              <a:t>)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dosa</a:t>
            </a:r>
            <a:r>
              <a:rPr lang="en-US" dirty="0"/>
              <a:t>, </a:t>
            </a:r>
            <a:r>
              <a:rPr lang="en-US" i="1" dirty="0"/>
              <a:t>taboo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sebuahkutukan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hukuman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disabilitas</a:t>
            </a:r>
            <a:r>
              <a:rPr lang="en-US" dirty="0"/>
              <a:t> </a:t>
            </a:r>
            <a:r>
              <a:rPr lang="en-US" dirty="0" err="1"/>
              <a:t>kontemporer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Convention on the right of person with disability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orang-orang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sempurna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mental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hambatan-hambatan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menghalangi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(</a:t>
            </a:r>
            <a:r>
              <a:rPr lang="en-US" dirty="0" err="1"/>
              <a:t>partisipasi</a:t>
            </a:r>
            <a:r>
              <a:rPr lang="en-US" dirty="0"/>
              <a:t>)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kesetaraan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orang-orang</a:t>
            </a:r>
            <a:r>
              <a:rPr lang="en-US" dirty="0"/>
              <a:t> lain.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err="1"/>
              <a:t>D</a:t>
            </a:r>
            <a:r>
              <a:rPr lang="en-US" dirty="0" err="1" smtClean="0"/>
              <a:t>isabilitas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mental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partisipasinya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40</TotalTime>
  <Words>752</Words>
  <Application>Microsoft Office PowerPoint</Application>
  <PresentationFormat>On-screen Show (4:3)</PresentationFormat>
  <Paragraphs>65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Foundry</vt:lpstr>
      <vt:lpstr>Slide 1</vt:lpstr>
      <vt:lpstr>KOMUNIKASI DENGAN PEREMPUAN DENGAN DISABILITAS (FISIK DAN MENTAL)</vt:lpstr>
      <vt:lpstr>Slide 3</vt:lpstr>
      <vt:lpstr>Slide 4</vt:lpstr>
      <vt:lpstr>Slide 5</vt:lpstr>
      <vt:lpstr>Capaian pembelajaran yang harus dicapai mahasiswa pada bab ini adalah mahasiswa mampu menguasai Komunikasi dengan perempuan dengan disabilitas (fisik dan mental).</vt:lpstr>
      <vt:lpstr>Disabilitas</vt:lpstr>
      <vt:lpstr>Slide 8</vt:lpstr>
      <vt:lpstr>Slide 9</vt:lpstr>
      <vt:lpstr>Jenis-Jenis Disabilitas  </vt:lpstr>
      <vt:lpstr>Slide 11</vt:lpstr>
      <vt:lpstr>2) Disabilitas Mental</vt:lpstr>
      <vt:lpstr>       3) Disabilitas Ganda  </vt:lpstr>
      <vt:lpstr>Karakterisrik Disabilitas </vt:lpstr>
      <vt:lpstr>Slide 15</vt:lpstr>
      <vt:lpstr>Slide 16</vt:lpstr>
      <vt:lpstr>Slide 17</vt:lpstr>
      <vt:lpstr>Slide 18</vt:lpstr>
      <vt:lpstr>Faktor-Faktor Penyebab Disabilitas </vt:lpstr>
      <vt:lpstr>Hak Disabilitas  </vt:lpstr>
      <vt:lpstr>Slide 21</vt:lpstr>
      <vt:lpstr>Hak wanita disabilitas </vt:lpstr>
      <vt:lpstr>Slide 23</vt:lpstr>
      <vt:lpstr>Kewajiban negara terhadap pemenuhan hak wanita disabilitas </vt:lpstr>
      <vt:lpstr>Strategi Pemberdayaan Wanita Disabilitas</vt:lpstr>
      <vt:lpstr>Slide 26</vt:lpstr>
      <vt:lpstr>LATIHAN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DENGAN PEREMPUAN DENGAN DISABILITAS (FISIK DAN MENTAL)</dc:title>
  <dc:creator>acer</dc:creator>
  <cp:lastModifiedBy>acer</cp:lastModifiedBy>
  <cp:revision>4</cp:revision>
  <dcterms:created xsi:type="dcterms:W3CDTF">2021-04-23T04:37:54Z</dcterms:created>
  <dcterms:modified xsi:type="dcterms:W3CDTF">2021-04-23T05:18:00Z</dcterms:modified>
</cp:coreProperties>
</file>