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2" r:id="rId17"/>
    <p:sldId id="273" r:id="rId18"/>
    <p:sldId id="275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81EB1-FB23-4295-ACA2-D37AEB12B302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8361E473-56F6-4EBF-BB0E-E41D2B113A81}">
      <dgm:prSet phldrT="[Text]" custT="1"/>
      <dgm:spPr/>
      <dgm:t>
        <a:bodyPr/>
        <a:lstStyle/>
        <a:p>
          <a:r>
            <a:rPr lang="en-US" sz="1200" i="1" dirty="0"/>
            <a:t>FSH</a:t>
          </a:r>
          <a:r>
            <a:rPr lang="en-US" sz="1200" dirty="0"/>
            <a:t> </a:t>
          </a:r>
          <a:endParaRPr lang="en-ID" sz="1200" dirty="0"/>
        </a:p>
      </dgm:t>
    </dgm:pt>
    <dgm:pt modelId="{49F77C2D-A8FE-483C-8459-C7FFDE73CA1F}" type="parTrans" cxnId="{C7BB72B2-7CC0-44CC-9289-E778731EBB9F}">
      <dgm:prSet/>
      <dgm:spPr/>
      <dgm:t>
        <a:bodyPr/>
        <a:lstStyle/>
        <a:p>
          <a:endParaRPr lang="en-ID"/>
        </a:p>
      </dgm:t>
    </dgm:pt>
    <dgm:pt modelId="{48157AC7-4E96-487E-A182-ABED789C409C}" type="sibTrans" cxnId="{C7BB72B2-7CC0-44CC-9289-E778731EBB9F}">
      <dgm:prSet/>
      <dgm:spPr/>
      <dgm:t>
        <a:bodyPr/>
        <a:lstStyle/>
        <a:p>
          <a:endParaRPr lang="en-ID"/>
        </a:p>
      </dgm:t>
    </dgm:pt>
    <dgm:pt modelId="{BF02E0F3-6FAE-4EE2-B402-1313EA6334AB}">
      <dgm:prSet phldrT="[Text]"/>
      <dgm:spPr/>
      <dgm:t>
        <a:bodyPr/>
        <a:lstStyle/>
        <a:p>
          <a:pPr>
            <a:buClr>
              <a:srgbClr val="000000"/>
            </a:buClr>
            <a:buSzPct val="130000"/>
            <a:buFont typeface="Arial" panose="020B0604020202020204" pitchFamily="34" charset="0"/>
            <a:buChar char="•"/>
          </a:pPr>
          <a:r>
            <a:rPr lang="en-US" u="none" dirty="0" err="1">
              <a:uFillTx/>
            </a:rPr>
            <a:t>Dihasilkan</a:t>
          </a:r>
          <a:r>
            <a:rPr lang="en-US" u="none" dirty="0">
              <a:uFillTx/>
            </a:rPr>
            <a:t> </a:t>
          </a:r>
          <a:r>
            <a:rPr lang="en-US" u="none" dirty="0" err="1">
              <a:uFillTx/>
            </a:rPr>
            <a:t>hipofisis</a:t>
          </a:r>
          <a:r>
            <a:rPr lang="en-US" u="none" dirty="0">
              <a:uFillTx/>
            </a:rPr>
            <a:t> anterior, </a:t>
          </a:r>
          <a:r>
            <a:rPr lang="en-US" u="none" dirty="0" err="1">
              <a:uFillTx/>
            </a:rPr>
            <a:t>berfungsi</a:t>
          </a:r>
          <a:r>
            <a:rPr lang="en-US" u="none" dirty="0">
              <a:uFillTx/>
            </a:rPr>
            <a:t> </a:t>
          </a:r>
          <a:r>
            <a:rPr lang="en-US" u="none" dirty="0" err="1">
              <a:uFillTx/>
            </a:rPr>
            <a:t>untuk</a:t>
          </a:r>
          <a:r>
            <a:rPr lang="en-US" u="none" dirty="0">
              <a:uFillTx/>
            </a:rPr>
            <a:t> </a:t>
          </a:r>
          <a:r>
            <a:rPr lang="en-US" u="none" dirty="0" err="1">
              <a:uFillTx/>
            </a:rPr>
            <a:t>perkembangan</a:t>
          </a:r>
          <a:r>
            <a:rPr lang="en-US" u="none" dirty="0">
              <a:uFillTx/>
            </a:rPr>
            <a:t> </a:t>
          </a:r>
          <a:r>
            <a:rPr lang="en-US" u="none" dirty="0" err="1">
              <a:uFillTx/>
            </a:rPr>
            <a:t>folikel</a:t>
          </a:r>
          <a:r>
            <a:rPr lang="en-US" u="none" dirty="0">
              <a:uFillTx/>
            </a:rPr>
            <a:t>. </a:t>
          </a:r>
          <a:endParaRPr lang="en-ID" dirty="0"/>
        </a:p>
      </dgm:t>
    </dgm:pt>
    <dgm:pt modelId="{B9637882-98B8-451F-AB6E-A17E92274499}" type="parTrans" cxnId="{9E32BC14-77D0-4621-9F67-9E5BD486676D}">
      <dgm:prSet/>
      <dgm:spPr/>
      <dgm:t>
        <a:bodyPr/>
        <a:lstStyle/>
        <a:p>
          <a:endParaRPr lang="en-ID"/>
        </a:p>
      </dgm:t>
    </dgm:pt>
    <dgm:pt modelId="{9FB94902-5C7D-427B-A892-9DBF934871C7}" type="sibTrans" cxnId="{9E32BC14-77D0-4621-9F67-9E5BD486676D}">
      <dgm:prSet/>
      <dgm:spPr/>
      <dgm:t>
        <a:bodyPr/>
        <a:lstStyle/>
        <a:p>
          <a:endParaRPr lang="en-ID"/>
        </a:p>
      </dgm:t>
    </dgm:pt>
    <dgm:pt modelId="{9AC73621-523B-452F-AA26-807F6EA5EEED}">
      <dgm:prSet phldrT="[Text]"/>
      <dgm:spPr/>
      <dgm:t>
        <a:bodyPr/>
        <a:lstStyle/>
        <a:p>
          <a:r>
            <a:rPr lang="en-US" i="1" dirty="0"/>
            <a:t>LH</a:t>
          </a:r>
          <a:r>
            <a:rPr lang="en-US" dirty="0"/>
            <a:t> </a:t>
          </a:r>
          <a:endParaRPr lang="en-ID" dirty="0"/>
        </a:p>
      </dgm:t>
    </dgm:pt>
    <dgm:pt modelId="{BF29F38A-B446-4508-8E7D-B3150C951C1C}" type="parTrans" cxnId="{68FDD44F-8466-4990-99B0-55296E7E86F6}">
      <dgm:prSet/>
      <dgm:spPr/>
      <dgm:t>
        <a:bodyPr/>
        <a:lstStyle/>
        <a:p>
          <a:endParaRPr lang="en-ID"/>
        </a:p>
      </dgm:t>
    </dgm:pt>
    <dgm:pt modelId="{68E3B0F5-8805-4873-A00D-FC38EFAF2685}" type="sibTrans" cxnId="{68FDD44F-8466-4990-99B0-55296E7E86F6}">
      <dgm:prSet/>
      <dgm:spPr/>
      <dgm:t>
        <a:bodyPr/>
        <a:lstStyle/>
        <a:p>
          <a:endParaRPr lang="en-ID"/>
        </a:p>
      </dgm:t>
    </dgm:pt>
    <dgm:pt modelId="{66B97BFF-FFDB-44A6-B6A3-964DFF8652BE}">
      <dgm:prSet phldrT="[Text]"/>
      <dgm:spPr/>
      <dgm:t>
        <a:bodyPr/>
        <a:lstStyle/>
        <a:p>
          <a:r>
            <a:rPr lang="en-US" i="1" dirty="0"/>
            <a:t>Estrogen</a:t>
          </a:r>
          <a:endParaRPr lang="en-ID" dirty="0"/>
        </a:p>
      </dgm:t>
    </dgm:pt>
    <dgm:pt modelId="{05245A39-DBD6-4E99-BFF2-920B13F24027}" type="parTrans" cxnId="{C70E019D-B99B-4F0D-BB30-FC64EEEF8381}">
      <dgm:prSet/>
      <dgm:spPr/>
      <dgm:t>
        <a:bodyPr/>
        <a:lstStyle/>
        <a:p>
          <a:endParaRPr lang="en-ID"/>
        </a:p>
      </dgm:t>
    </dgm:pt>
    <dgm:pt modelId="{AB895F46-3EC3-4FBB-9DC5-C5E2616490E2}" type="sibTrans" cxnId="{C70E019D-B99B-4F0D-BB30-FC64EEEF8381}">
      <dgm:prSet/>
      <dgm:spPr/>
      <dgm:t>
        <a:bodyPr/>
        <a:lstStyle/>
        <a:p>
          <a:endParaRPr lang="en-ID"/>
        </a:p>
      </dgm:t>
    </dgm:pt>
    <dgm:pt modelId="{36A16649-0F80-4B9F-9645-1FC1CA1D9A1E}">
      <dgm:prSet phldrT="[Text]"/>
      <dgm:spPr/>
      <dgm:t>
        <a:bodyPr/>
        <a:lstStyle/>
        <a:p>
          <a:r>
            <a:rPr lang="en-US" dirty="0" err="1"/>
            <a:t>Dihasilkan</a:t>
          </a:r>
          <a:r>
            <a:rPr lang="en-US" dirty="0"/>
            <a:t> ovarium, </a:t>
          </a:r>
          <a:r>
            <a:rPr lang="en-US" dirty="0" err="1"/>
            <a:t>berfungsi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menebalkan</a:t>
          </a:r>
          <a:r>
            <a:rPr lang="en-US" dirty="0"/>
            <a:t> </a:t>
          </a:r>
          <a:r>
            <a:rPr lang="en-US" dirty="0" err="1"/>
            <a:t>dinding</a:t>
          </a:r>
          <a:r>
            <a:rPr lang="en-US" dirty="0"/>
            <a:t> Rahim. </a:t>
          </a:r>
          <a:endParaRPr lang="en-ID" dirty="0"/>
        </a:p>
      </dgm:t>
    </dgm:pt>
    <dgm:pt modelId="{8A5D441F-A21D-40E7-B89B-E809216491B7}" type="parTrans" cxnId="{B5E088C1-63A8-46F0-A0FE-20F04AB68F05}">
      <dgm:prSet/>
      <dgm:spPr/>
      <dgm:t>
        <a:bodyPr/>
        <a:lstStyle/>
        <a:p>
          <a:endParaRPr lang="en-ID"/>
        </a:p>
      </dgm:t>
    </dgm:pt>
    <dgm:pt modelId="{0D9659C1-CA76-4B15-8A34-C232AD2D9FE2}" type="sibTrans" cxnId="{B5E088C1-63A8-46F0-A0FE-20F04AB68F05}">
      <dgm:prSet/>
      <dgm:spPr/>
      <dgm:t>
        <a:bodyPr/>
        <a:lstStyle/>
        <a:p>
          <a:endParaRPr lang="en-ID"/>
        </a:p>
      </dgm:t>
    </dgm:pt>
    <dgm:pt modelId="{C6D94EC4-044E-4E1F-A40C-997D32048E93}">
      <dgm:prSet phldrT="[Text]"/>
      <dgm:spPr/>
      <dgm:t>
        <a:bodyPr/>
        <a:lstStyle/>
        <a:p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hormon</a:t>
          </a:r>
          <a:r>
            <a:rPr lang="en-US" dirty="0"/>
            <a:t> yang </a:t>
          </a:r>
          <a:r>
            <a:rPr lang="en-US" dirty="0" err="1"/>
            <a:t>dihasilkan</a:t>
          </a:r>
          <a:r>
            <a:rPr lang="en-US" dirty="0"/>
            <a:t> ovarium. </a:t>
          </a:r>
          <a:endParaRPr lang="en-ID" dirty="0"/>
        </a:p>
      </dgm:t>
    </dgm:pt>
    <dgm:pt modelId="{CCD97D75-1B41-4A67-869A-8A4A4F81D040}" type="parTrans" cxnId="{1E246F2E-B721-4C56-95EF-ACCE1C03532F}">
      <dgm:prSet/>
      <dgm:spPr/>
      <dgm:t>
        <a:bodyPr/>
        <a:lstStyle/>
        <a:p>
          <a:endParaRPr lang="en-ID"/>
        </a:p>
      </dgm:t>
    </dgm:pt>
    <dgm:pt modelId="{2B38A890-ECEA-4920-92B3-4ED76E87E653}" type="sibTrans" cxnId="{1E246F2E-B721-4C56-95EF-ACCE1C03532F}">
      <dgm:prSet/>
      <dgm:spPr/>
      <dgm:t>
        <a:bodyPr/>
        <a:lstStyle/>
        <a:p>
          <a:endParaRPr lang="en-ID"/>
        </a:p>
      </dgm:t>
    </dgm:pt>
    <dgm:pt modelId="{8C512752-A62B-4CA2-981D-215EACBA203D}">
      <dgm:prSet phldrT="[Text]"/>
      <dgm:spPr/>
      <dgm:t>
        <a:bodyPr/>
        <a:lstStyle/>
        <a:p>
          <a:r>
            <a:rPr lang="en-US" i="1" dirty="0" err="1"/>
            <a:t>Progesteron</a:t>
          </a:r>
          <a:endParaRPr lang="en-ID" dirty="0"/>
        </a:p>
      </dgm:t>
    </dgm:pt>
    <dgm:pt modelId="{C2382F93-1350-4092-A970-6992C84E006E}" type="parTrans" cxnId="{8B0A3ED2-D659-4B7C-AD3B-A6C67FD3C6F1}">
      <dgm:prSet/>
      <dgm:spPr/>
      <dgm:t>
        <a:bodyPr/>
        <a:lstStyle/>
        <a:p>
          <a:endParaRPr lang="en-ID"/>
        </a:p>
      </dgm:t>
    </dgm:pt>
    <dgm:pt modelId="{C0E9ED35-2BD5-46FB-9C33-4BDF7123B304}" type="sibTrans" cxnId="{8B0A3ED2-D659-4B7C-AD3B-A6C67FD3C6F1}">
      <dgm:prSet/>
      <dgm:spPr/>
      <dgm:t>
        <a:bodyPr/>
        <a:lstStyle/>
        <a:p>
          <a:endParaRPr lang="en-ID"/>
        </a:p>
      </dgm:t>
    </dgm:pt>
    <dgm:pt modelId="{E6E2430D-F422-4A90-A2FF-DEE0D462C742}">
      <dgm:prSet phldrT="[Text]"/>
      <dgm:spPr/>
      <dgm:t>
        <a:bodyPr/>
        <a:lstStyle/>
        <a:p>
          <a:r>
            <a:rPr lang="en-US" dirty="0" err="1"/>
            <a:t>Dihasilkan</a:t>
          </a:r>
          <a:r>
            <a:rPr lang="en-US" dirty="0"/>
            <a:t> </a:t>
          </a:r>
          <a:r>
            <a:rPr lang="en-US" dirty="0" err="1"/>
            <a:t>hipofisis</a:t>
          </a:r>
          <a:r>
            <a:rPr lang="en-US" dirty="0"/>
            <a:t> anterior, </a:t>
          </a:r>
          <a:r>
            <a:rPr lang="en-US" dirty="0" err="1"/>
            <a:t>berfungsi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pematangan</a:t>
          </a:r>
          <a:r>
            <a:rPr lang="en-US" dirty="0"/>
            <a:t> </a:t>
          </a:r>
          <a:r>
            <a:rPr lang="en-US" dirty="0" err="1"/>
            <a:t>sel</a:t>
          </a:r>
          <a:r>
            <a:rPr lang="en-US" dirty="0"/>
            <a:t> </a:t>
          </a:r>
          <a:r>
            <a:rPr lang="en-US" dirty="0" err="1"/>
            <a:t>telur</a:t>
          </a:r>
          <a:r>
            <a:rPr lang="en-US" dirty="0"/>
            <a:t> </a:t>
          </a:r>
          <a:r>
            <a:rPr lang="en-US" dirty="0" err="1"/>
            <a:t>hingga</a:t>
          </a:r>
          <a:r>
            <a:rPr lang="en-US" dirty="0"/>
            <a:t> </a:t>
          </a:r>
          <a:r>
            <a:rPr lang="en-US" dirty="0" err="1"/>
            <a:t>ovulasi</a:t>
          </a:r>
          <a:r>
            <a:rPr lang="en-US" dirty="0"/>
            <a:t> dan </a:t>
          </a:r>
          <a:r>
            <a:rPr lang="en-US" dirty="0" err="1"/>
            <a:t>pembentukan</a:t>
          </a:r>
          <a:r>
            <a:rPr lang="en-US" dirty="0"/>
            <a:t> </a:t>
          </a:r>
          <a:r>
            <a:rPr lang="en-US" dirty="0" err="1"/>
            <a:t>korpus</a:t>
          </a:r>
          <a:r>
            <a:rPr lang="en-US" dirty="0"/>
            <a:t> luteum. </a:t>
          </a:r>
          <a:endParaRPr lang="en-ID" dirty="0"/>
        </a:p>
      </dgm:t>
    </dgm:pt>
    <dgm:pt modelId="{9FAD7B52-A104-45A5-925B-D00167F77D81}" type="sibTrans" cxnId="{502A85D6-6E69-447A-88CC-78492717C13D}">
      <dgm:prSet/>
      <dgm:spPr/>
      <dgm:t>
        <a:bodyPr/>
        <a:lstStyle/>
        <a:p>
          <a:endParaRPr lang="en-ID"/>
        </a:p>
      </dgm:t>
    </dgm:pt>
    <dgm:pt modelId="{38748873-4CFD-4A4A-9B11-F6B2D298D535}" type="parTrans" cxnId="{502A85D6-6E69-447A-88CC-78492717C13D}">
      <dgm:prSet/>
      <dgm:spPr/>
      <dgm:t>
        <a:bodyPr/>
        <a:lstStyle/>
        <a:p>
          <a:endParaRPr lang="en-ID"/>
        </a:p>
      </dgm:t>
    </dgm:pt>
    <dgm:pt modelId="{C3ACD2E0-3120-402C-A328-4F40577C9F76}" type="pres">
      <dgm:prSet presAssocID="{F5281EB1-FB23-4295-ACA2-D37AEB12B302}" presName="linearFlow" presStyleCnt="0">
        <dgm:presLayoutVars>
          <dgm:dir/>
          <dgm:animLvl val="lvl"/>
          <dgm:resizeHandles val="exact"/>
        </dgm:presLayoutVars>
      </dgm:prSet>
      <dgm:spPr/>
    </dgm:pt>
    <dgm:pt modelId="{C2C3A524-BFBB-4CD2-80FF-B563D088AB12}" type="pres">
      <dgm:prSet presAssocID="{8361E473-56F6-4EBF-BB0E-E41D2B113A81}" presName="composite" presStyleCnt="0"/>
      <dgm:spPr/>
    </dgm:pt>
    <dgm:pt modelId="{784F66C6-1E53-402C-A939-A3AEFE5F3CDC}" type="pres">
      <dgm:prSet presAssocID="{8361E473-56F6-4EBF-BB0E-E41D2B113A8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72B7DA8-DF55-4A22-BF6D-96CDF004C507}" type="pres">
      <dgm:prSet presAssocID="{8361E473-56F6-4EBF-BB0E-E41D2B113A81}" presName="descendantText" presStyleLbl="alignAcc1" presStyleIdx="0" presStyleCnt="4">
        <dgm:presLayoutVars>
          <dgm:bulletEnabled val="1"/>
        </dgm:presLayoutVars>
      </dgm:prSet>
      <dgm:spPr/>
    </dgm:pt>
    <dgm:pt modelId="{2D9DD7DB-4B33-43E5-B116-930160F09E59}" type="pres">
      <dgm:prSet presAssocID="{48157AC7-4E96-487E-A182-ABED789C409C}" presName="sp" presStyleCnt="0"/>
      <dgm:spPr/>
    </dgm:pt>
    <dgm:pt modelId="{630259BE-9201-40B1-878F-5FF0B2F2CC58}" type="pres">
      <dgm:prSet presAssocID="{9AC73621-523B-452F-AA26-807F6EA5EEED}" presName="composite" presStyleCnt="0"/>
      <dgm:spPr/>
    </dgm:pt>
    <dgm:pt modelId="{D622448A-A598-4425-9250-7A528CFC4220}" type="pres">
      <dgm:prSet presAssocID="{9AC73621-523B-452F-AA26-807F6EA5EEE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D2B4FB5-461F-4145-B910-7344FD74084B}" type="pres">
      <dgm:prSet presAssocID="{9AC73621-523B-452F-AA26-807F6EA5EEED}" presName="descendantText" presStyleLbl="alignAcc1" presStyleIdx="1" presStyleCnt="4">
        <dgm:presLayoutVars>
          <dgm:bulletEnabled val="1"/>
        </dgm:presLayoutVars>
      </dgm:prSet>
      <dgm:spPr/>
    </dgm:pt>
    <dgm:pt modelId="{EF713CAC-4C29-41B0-8004-0F251CECEB42}" type="pres">
      <dgm:prSet presAssocID="{68E3B0F5-8805-4873-A00D-FC38EFAF2685}" presName="sp" presStyleCnt="0"/>
      <dgm:spPr/>
    </dgm:pt>
    <dgm:pt modelId="{EF0B8A56-AE7D-41C6-AFAC-C864D7D62DF2}" type="pres">
      <dgm:prSet presAssocID="{66B97BFF-FFDB-44A6-B6A3-964DFF8652BE}" presName="composite" presStyleCnt="0"/>
      <dgm:spPr/>
    </dgm:pt>
    <dgm:pt modelId="{9A63284B-46BD-4D93-B9C7-7FDC8E71709A}" type="pres">
      <dgm:prSet presAssocID="{66B97BFF-FFDB-44A6-B6A3-964DFF8652B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3EFF4C9-A78F-435D-A9B8-9EA489D18AEB}" type="pres">
      <dgm:prSet presAssocID="{66B97BFF-FFDB-44A6-B6A3-964DFF8652BE}" presName="descendantText" presStyleLbl="alignAcc1" presStyleIdx="2" presStyleCnt="4">
        <dgm:presLayoutVars>
          <dgm:bulletEnabled val="1"/>
        </dgm:presLayoutVars>
      </dgm:prSet>
      <dgm:spPr/>
    </dgm:pt>
    <dgm:pt modelId="{CA515E43-28FA-4A93-9E1F-1D382AB7F3B3}" type="pres">
      <dgm:prSet presAssocID="{AB895F46-3EC3-4FBB-9DC5-C5E2616490E2}" presName="sp" presStyleCnt="0"/>
      <dgm:spPr/>
    </dgm:pt>
    <dgm:pt modelId="{A714F724-C46B-4C27-AD9E-4B52D38E9D53}" type="pres">
      <dgm:prSet presAssocID="{8C512752-A62B-4CA2-981D-215EACBA203D}" presName="composite" presStyleCnt="0"/>
      <dgm:spPr/>
    </dgm:pt>
    <dgm:pt modelId="{D9F19174-FCB4-45B1-B5A9-22C6C2EAAFEE}" type="pres">
      <dgm:prSet presAssocID="{8C512752-A62B-4CA2-981D-215EACBA203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E28836F-7DB8-4D4F-8EC2-350294124627}" type="pres">
      <dgm:prSet presAssocID="{8C512752-A62B-4CA2-981D-215EACBA203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E32BC14-77D0-4621-9F67-9E5BD486676D}" srcId="{8361E473-56F6-4EBF-BB0E-E41D2B113A81}" destId="{BF02E0F3-6FAE-4EE2-B402-1313EA6334AB}" srcOrd="0" destOrd="0" parTransId="{B9637882-98B8-451F-AB6E-A17E92274499}" sibTransId="{9FB94902-5C7D-427B-A892-9DBF934871C7}"/>
    <dgm:cxn modelId="{FB99511B-EB76-4342-8931-BAB23A4B9E67}" type="presOf" srcId="{8361E473-56F6-4EBF-BB0E-E41D2B113A81}" destId="{784F66C6-1E53-402C-A939-A3AEFE5F3CDC}" srcOrd="0" destOrd="0" presId="urn:microsoft.com/office/officeart/2005/8/layout/chevron2"/>
    <dgm:cxn modelId="{1E246F2E-B721-4C56-95EF-ACCE1C03532F}" srcId="{8C512752-A62B-4CA2-981D-215EACBA203D}" destId="{C6D94EC4-044E-4E1F-A40C-997D32048E93}" srcOrd="0" destOrd="0" parTransId="{CCD97D75-1B41-4A67-869A-8A4A4F81D040}" sibTransId="{2B38A890-ECEA-4920-92B3-4ED76E87E653}"/>
    <dgm:cxn modelId="{B9177B36-83B2-468A-B7AE-500E12E7BA2D}" type="presOf" srcId="{36A16649-0F80-4B9F-9645-1FC1CA1D9A1E}" destId="{03EFF4C9-A78F-435D-A9B8-9EA489D18AEB}" srcOrd="0" destOrd="0" presId="urn:microsoft.com/office/officeart/2005/8/layout/chevron2"/>
    <dgm:cxn modelId="{F020C43E-D7A9-4556-9244-5A6D15E648EC}" type="presOf" srcId="{E6E2430D-F422-4A90-A2FF-DEE0D462C742}" destId="{9D2B4FB5-461F-4145-B910-7344FD74084B}" srcOrd="0" destOrd="0" presId="urn:microsoft.com/office/officeart/2005/8/layout/chevron2"/>
    <dgm:cxn modelId="{68FDD44F-8466-4990-99B0-55296E7E86F6}" srcId="{F5281EB1-FB23-4295-ACA2-D37AEB12B302}" destId="{9AC73621-523B-452F-AA26-807F6EA5EEED}" srcOrd="1" destOrd="0" parTransId="{BF29F38A-B446-4508-8E7D-B3150C951C1C}" sibTransId="{68E3B0F5-8805-4873-A00D-FC38EFAF2685}"/>
    <dgm:cxn modelId="{FDB2EB71-328C-41FC-8A14-068A1E4A14F5}" type="presOf" srcId="{8C512752-A62B-4CA2-981D-215EACBA203D}" destId="{D9F19174-FCB4-45B1-B5A9-22C6C2EAAFEE}" srcOrd="0" destOrd="0" presId="urn:microsoft.com/office/officeart/2005/8/layout/chevron2"/>
    <dgm:cxn modelId="{C70E019D-B99B-4F0D-BB30-FC64EEEF8381}" srcId="{F5281EB1-FB23-4295-ACA2-D37AEB12B302}" destId="{66B97BFF-FFDB-44A6-B6A3-964DFF8652BE}" srcOrd="2" destOrd="0" parTransId="{05245A39-DBD6-4E99-BFF2-920B13F24027}" sibTransId="{AB895F46-3EC3-4FBB-9DC5-C5E2616490E2}"/>
    <dgm:cxn modelId="{4A0D2EAC-627E-4CBB-B892-F7280772AF5A}" type="presOf" srcId="{9AC73621-523B-452F-AA26-807F6EA5EEED}" destId="{D622448A-A598-4425-9250-7A528CFC4220}" srcOrd="0" destOrd="0" presId="urn:microsoft.com/office/officeart/2005/8/layout/chevron2"/>
    <dgm:cxn modelId="{C2186DAC-ABA8-417A-ADF9-6B52409D0F1A}" type="presOf" srcId="{C6D94EC4-044E-4E1F-A40C-997D32048E93}" destId="{EE28836F-7DB8-4D4F-8EC2-350294124627}" srcOrd="0" destOrd="0" presId="urn:microsoft.com/office/officeart/2005/8/layout/chevron2"/>
    <dgm:cxn modelId="{C7BB72B2-7CC0-44CC-9289-E778731EBB9F}" srcId="{F5281EB1-FB23-4295-ACA2-D37AEB12B302}" destId="{8361E473-56F6-4EBF-BB0E-E41D2B113A81}" srcOrd="0" destOrd="0" parTransId="{49F77C2D-A8FE-483C-8459-C7FFDE73CA1F}" sibTransId="{48157AC7-4E96-487E-A182-ABED789C409C}"/>
    <dgm:cxn modelId="{B5E088C1-63A8-46F0-A0FE-20F04AB68F05}" srcId="{66B97BFF-FFDB-44A6-B6A3-964DFF8652BE}" destId="{36A16649-0F80-4B9F-9645-1FC1CA1D9A1E}" srcOrd="0" destOrd="0" parTransId="{8A5D441F-A21D-40E7-B89B-E809216491B7}" sibTransId="{0D9659C1-CA76-4B15-8A34-C232AD2D9FE2}"/>
    <dgm:cxn modelId="{986767C5-A28D-4991-A290-D5731EB56947}" type="presOf" srcId="{66B97BFF-FFDB-44A6-B6A3-964DFF8652BE}" destId="{9A63284B-46BD-4D93-B9C7-7FDC8E71709A}" srcOrd="0" destOrd="0" presId="urn:microsoft.com/office/officeart/2005/8/layout/chevron2"/>
    <dgm:cxn modelId="{8B0A3ED2-D659-4B7C-AD3B-A6C67FD3C6F1}" srcId="{F5281EB1-FB23-4295-ACA2-D37AEB12B302}" destId="{8C512752-A62B-4CA2-981D-215EACBA203D}" srcOrd="3" destOrd="0" parTransId="{C2382F93-1350-4092-A970-6992C84E006E}" sibTransId="{C0E9ED35-2BD5-46FB-9C33-4BDF7123B304}"/>
    <dgm:cxn modelId="{502A85D6-6E69-447A-88CC-78492717C13D}" srcId="{9AC73621-523B-452F-AA26-807F6EA5EEED}" destId="{E6E2430D-F422-4A90-A2FF-DEE0D462C742}" srcOrd="0" destOrd="0" parTransId="{38748873-4CFD-4A4A-9B11-F6B2D298D535}" sibTransId="{9FAD7B52-A104-45A5-925B-D00167F77D81}"/>
    <dgm:cxn modelId="{665954EF-9E3B-421F-8E26-918BB2CFF077}" type="presOf" srcId="{BF02E0F3-6FAE-4EE2-B402-1313EA6334AB}" destId="{172B7DA8-DF55-4A22-BF6D-96CDF004C507}" srcOrd="0" destOrd="0" presId="urn:microsoft.com/office/officeart/2005/8/layout/chevron2"/>
    <dgm:cxn modelId="{661CBDF2-DF89-4ECA-A5A4-E92C10D1B7C6}" type="presOf" srcId="{F5281EB1-FB23-4295-ACA2-D37AEB12B302}" destId="{C3ACD2E0-3120-402C-A328-4F40577C9F76}" srcOrd="0" destOrd="0" presId="urn:microsoft.com/office/officeart/2005/8/layout/chevron2"/>
    <dgm:cxn modelId="{D4EB2198-2C6A-4ABD-9C45-4C67D98B131F}" type="presParOf" srcId="{C3ACD2E0-3120-402C-A328-4F40577C9F76}" destId="{C2C3A524-BFBB-4CD2-80FF-B563D088AB12}" srcOrd="0" destOrd="0" presId="urn:microsoft.com/office/officeart/2005/8/layout/chevron2"/>
    <dgm:cxn modelId="{CEF0A6DB-DD42-47DC-B61E-B36D4E2FC807}" type="presParOf" srcId="{C2C3A524-BFBB-4CD2-80FF-B563D088AB12}" destId="{784F66C6-1E53-402C-A939-A3AEFE5F3CDC}" srcOrd="0" destOrd="0" presId="urn:microsoft.com/office/officeart/2005/8/layout/chevron2"/>
    <dgm:cxn modelId="{09BFAEE4-593B-4399-A33C-820A7429FE73}" type="presParOf" srcId="{C2C3A524-BFBB-4CD2-80FF-B563D088AB12}" destId="{172B7DA8-DF55-4A22-BF6D-96CDF004C507}" srcOrd="1" destOrd="0" presId="urn:microsoft.com/office/officeart/2005/8/layout/chevron2"/>
    <dgm:cxn modelId="{445E4687-97D6-476F-AA14-0D75B444820C}" type="presParOf" srcId="{C3ACD2E0-3120-402C-A328-4F40577C9F76}" destId="{2D9DD7DB-4B33-43E5-B116-930160F09E59}" srcOrd="1" destOrd="0" presId="urn:microsoft.com/office/officeart/2005/8/layout/chevron2"/>
    <dgm:cxn modelId="{68A4575E-6D70-4C6B-80E2-3A7E0AA98265}" type="presParOf" srcId="{C3ACD2E0-3120-402C-A328-4F40577C9F76}" destId="{630259BE-9201-40B1-878F-5FF0B2F2CC58}" srcOrd="2" destOrd="0" presId="urn:microsoft.com/office/officeart/2005/8/layout/chevron2"/>
    <dgm:cxn modelId="{C5DA79DA-B2AF-4925-9F47-12B4FA8988B3}" type="presParOf" srcId="{630259BE-9201-40B1-878F-5FF0B2F2CC58}" destId="{D622448A-A598-4425-9250-7A528CFC4220}" srcOrd="0" destOrd="0" presId="urn:microsoft.com/office/officeart/2005/8/layout/chevron2"/>
    <dgm:cxn modelId="{12CF9D20-734B-4CD9-92C5-71E2AA3A468E}" type="presParOf" srcId="{630259BE-9201-40B1-878F-5FF0B2F2CC58}" destId="{9D2B4FB5-461F-4145-B910-7344FD74084B}" srcOrd="1" destOrd="0" presId="urn:microsoft.com/office/officeart/2005/8/layout/chevron2"/>
    <dgm:cxn modelId="{F53A7FFB-6DC2-403A-B7FF-9C6D0F7EFF2C}" type="presParOf" srcId="{C3ACD2E0-3120-402C-A328-4F40577C9F76}" destId="{EF713CAC-4C29-41B0-8004-0F251CECEB42}" srcOrd="3" destOrd="0" presId="urn:microsoft.com/office/officeart/2005/8/layout/chevron2"/>
    <dgm:cxn modelId="{909657F8-26B1-4D39-95DC-8B572F9EC7C6}" type="presParOf" srcId="{C3ACD2E0-3120-402C-A328-4F40577C9F76}" destId="{EF0B8A56-AE7D-41C6-AFAC-C864D7D62DF2}" srcOrd="4" destOrd="0" presId="urn:microsoft.com/office/officeart/2005/8/layout/chevron2"/>
    <dgm:cxn modelId="{E170369B-EC64-45A5-A4CC-E16D0E84F735}" type="presParOf" srcId="{EF0B8A56-AE7D-41C6-AFAC-C864D7D62DF2}" destId="{9A63284B-46BD-4D93-B9C7-7FDC8E71709A}" srcOrd="0" destOrd="0" presId="urn:microsoft.com/office/officeart/2005/8/layout/chevron2"/>
    <dgm:cxn modelId="{B9A7EBC0-46EE-4915-985E-08D68AF462C0}" type="presParOf" srcId="{EF0B8A56-AE7D-41C6-AFAC-C864D7D62DF2}" destId="{03EFF4C9-A78F-435D-A9B8-9EA489D18AEB}" srcOrd="1" destOrd="0" presId="urn:microsoft.com/office/officeart/2005/8/layout/chevron2"/>
    <dgm:cxn modelId="{FE9EAB97-E417-416C-B37D-E949AD097612}" type="presParOf" srcId="{C3ACD2E0-3120-402C-A328-4F40577C9F76}" destId="{CA515E43-28FA-4A93-9E1F-1D382AB7F3B3}" srcOrd="5" destOrd="0" presId="urn:microsoft.com/office/officeart/2005/8/layout/chevron2"/>
    <dgm:cxn modelId="{4473058C-A1D8-42EB-9CC9-8367B1E7F295}" type="presParOf" srcId="{C3ACD2E0-3120-402C-A328-4F40577C9F76}" destId="{A714F724-C46B-4C27-AD9E-4B52D38E9D53}" srcOrd="6" destOrd="0" presId="urn:microsoft.com/office/officeart/2005/8/layout/chevron2"/>
    <dgm:cxn modelId="{E12762A9-9D0B-443E-A360-C02D7A1A22CC}" type="presParOf" srcId="{A714F724-C46B-4C27-AD9E-4B52D38E9D53}" destId="{D9F19174-FCB4-45B1-B5A9-22C6C2EAAFEE}" srcOrd="0" destOrd="0" presId="urn:microsoft.com/office/officeart/2005/8/layout/chevron2"/>
    <dgm:cxn modelId="{3D57506A-DA8A-42F9-B2AD-DA7169935927}" type="presParOf" srcId="{A714F724-C46B-4C27-AD9E-4B52D38E9D53}" destId="{EE28836F-7DB8-4D4F-8EC2-3502941246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C8F0E-63C1-45C3-BC91-BD660487C315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83FA607D-5F8A-4CAB-B4E8-8BBA7D375603}">
      <dgm:prSet phldrT="[Text]" custT="1"/>
      <dgm:spPr/>
      <dgm:t>
        <a:bodyPr/>
        <a:lstStyle/>
        <a:p>
          <a:r>
            <a:rPr lang="en-US" sz="1600" i="1" dirty="0"/>
            <a:t>Growth hormone</a:t>
          </a:r>
          <a:r>
            <a:rPr lang="en-US" sz="1600" dirty="0"/>
            <a:t> (GH) </a:t>
          </a:r>
          <a:r>
            <a:rPr lang="en-US" sz="1600" i="1" dirty="0"/>
            <a:t>atau</a:t>
          </a:r>
          <a:r>
            <a:rPr lang="en-US" sz="1600" dirty="0"/>
            <a:t> </a:t>
          </a:r>
          <a:r>
            <a:rPr lang="en-US" sz="1600" i="1" dirty="0"/>
            <a:t>somatotropin</a:t>
          </a:r>
          <a:endParaRPr lang="en-ID" sz="1600" dirty="0"/>
        </a:p>
      </dgm:t>
    </dgm:pt>
    <dgm:pt modelId="{B68D03E1-40C6-4867-AADE-3BFAA39F0EFA}" type="parTrans" cxnId="{77DB1DDA-C919-4CAC-ADDC-5F206C5A182C}">
      <dgm:prSet/>
      <dgm:spPr/>
      <dgm:t>
        <a:bodyPr/>
        <a:lstStyle/>
        <a:p>
          <a:endParaRPr lang="en-ID"/>
        </a:p>
      </dgm:t>
    </dgm:pt>
    <dgm:pt modelId="{842F5096-C52B-4533-8520-E5A92DB34A1D}" type="sibTrans" cxnId="{77DB1DDA-C919-4CAC-ADDC-5F206C5A182C}">
      <dgm:prSet/>
      <dgm:spPr/>
      <dgm:t>
        <a:bodyPr/>
        <a:lstStyle/>
        <a:p>
          <a:endParaRPr lang="en-ID"/>
        </a:p>
      </dgm:t>
    </dgm:pt>
    <dgm:pt modelId="{7A9FF6B2-7291-4BD0-ADFE-50A44F7C1121}">
      <dgm:prSet phldrT="[Text]" custT="1"/>
      <dgm:spPr/>
      <dgm:t>
        <a:bodyPr/>
        <a:lstStyle/>
        <a:p>
          <a:r>
            <a:rPr lang="en-US" sz="1600" i="1" dirty="0" err="1"/>
            <a:t>Tiroksin</a:t>
          </a:r>
          <a:endParaRPr lang="en-ID" sz="1600" dirty="0"/>
        </a:p>
      </dgm:t>
    </dgm:pt>
    <dgm:pt modelId="{81FD8BD0-3AC3-4868-B26F-BF9854F42636}" type="parTrans" cxnId="{E118EF30-18E8-4AFB-AF99-415798FC192F}">
      <dgm:prSet/>
      <dgm:spPr/>
      <dgm:t>
        <a:bodyPr/>
        <a:lstStyle/>
        <a:p>
          <a:endParaRPr lang="en-ID"/>
        </a:p>
      </dgm:t>
    </dgm:pt>
    <dgm:pt modelId="{EE3585CD-6E63-4631-89B6-47752F7C52B1}" type="sibTrans" cxnId="{E118EF30-18E8-4AFB-AF99-415798FC192F}">
      <dgm:prSet/>
      <dgm:spPr/>
      <dgm:t>
        <a:bodyPr/>
        <a:lstStyle/>
        <a:p>
          <a:endParaRPr lang="en-ID"/>
        </a:p>
      </dgm:t>
    </dgm:pt>
    <dgm:pt modelId="{F922BC58-8A67-47F2-8C7A-292F09E02C01}">
      <dgm:prSet phldrT="[Text]" custT="1"/>
      <dgm:spPr/>
      <dgm:t>
        <a:bodyPr/>
        <a:lstStyle/>
        <a:p>
          <a:r>
            <a:rPr lang="en-US" sz="1600" i="1" dirty="0"/>
            <a:t>Insulin</a:t>
          </a:r>
          <a:endParaRPr lang="en-ID" sz="1600" dirty="0"/>
        </a:p>
      </dgm:t>
    </dgm:pt>
    <dgm:pt modelId="{024F401C-6CA9-4438-911A-13C8533C4B2C}" type="parTrans" cxnId="{BA6B477F-3C1C-4CB9-8A50-D5B9F9E7B66F}">
      <dgm:prSet/>
      <dgm:spPr/>
      <dgm:t>
        <a:bodyPr/>
        <a:lstStyle/>
        <a:p>
          <a:endParaRPr lang="en-ID"/>
        </a:p>
      </dgm:t>
    </dgm:pt>
    <dgm:pt modelId="{2BD64679-5E72-4EAC-A7DA-B78AD3EE05E5}" type="sibTrans" cxnId="{BA6B477F-3C1C-4CB9-8A50-D5B9F9E7B66F}">
      <dgm:prSet/>
      <dgm:spPr/>
      <dgm:t>
        <a:bodyPr/>
        <a:lstStyle/>
        <a:p>
          <a:endParaRPr lang="en-ID"/>
        </a:p>
      </dgm:t>
    </dgm:pt>
    <dgm:pt modelId="{9E68C598-9749-4FC2-8AB4-92F109BC204C}">
      <dgm:prSet phldrT="[Text]" custT="1"/>
      <dgm:spPr/>
      <dgm:t>
        <a:bodyPr/>
        <a:lstStyle/>
        <a:p>
          <a:r>
            <a:rPr lang="en-US" sz="1600" i="1" dirty="0" err="1"/>
            <a:t>Kortikosteroid</a:t>
          </a:r>
          <a:endParaRPr lang="en-ID" sz="1600" dirty="0"/>
        </a:p>
      </dgm:t>
    </dgm:pt>
    <dgm:pt modelId="{C96FE36F-5D24-408F-853A-E18F2E113F8C}" type="parTrans" cxnId="{D8EDFF3B-5B4A-4736-9D78-4EF517D9D1AC}">
      <dgm:prSet/>
      <dgm:spPr/>
      <dgm:t>
        <a:bodyPr/>
        <a:lstStyle/>
        <a:p>
          <a:endParaRPr lang="en-ID"/>
        </a:p>
      </dgm:t>
    </dgm:pt>
    <dgm:pt modelId="{F158ABDE-8A5B-433E-9B50-863D792FF592}" type="sibTrans" cxnId="{D8EDFF3B-5B4A-4736-9D78-4EF517D9D1AC}">
      <dgm:prSet/>
      <dgm:spPr/>
      <dgm:t>
        <a:bodyPr/>
        <a:lstStyle/>
        <a:p>
          <a:endParaRPr lang="en-ID"/>
        </a:p>
      </dgm:t>
    </dgm:pt>
    <dgm:pt modelId="{AEA710F4-304A-4634-A514-D64A176FD23B}">
      <dgm:prSet phldrT="[Text]" custT="1"/>
      <dgm:spPr/>
      <dgm:t>
        <a:bodyPr/>
        <a:lstStyle/>
        <a:p>
          <a:r>
            <a:rPr lang="en-US" sz="1600" i="1" dirty="0"/>
            <a:t>Leptin</a:t>
          </a:r>
          <a:endParaRPr lang="en-ID" sz="1600" dirty="0"/>
        </a:p>
      </dgm:t>
    </dgm:pt>
    <dgm:pt modelId="{14346FE1-E6EE-418C-9870-719B60ECBE9C}" type="parTrans" cxnId="{C86FE4DD-C9B2-495E-AFE3-ED6F5486477F}">
      <dgm:prSet/>
      <dgm:spPr/>
      <dgm:t>
        <a:bodyPr/>
        <a:lstStyle/>
        <a:p>
          <a:endParaRPr lang="en-ID"/>
        </a:p>
      </dgm:t>
    </dgm:pt>
    <dgm:pt modelId="{10DFD5B5-F3F7-45D4-9802-43052E95AEA0}" type="sibTrans" cxnId="{C86FE4DD-C9B2-495E-AFE3-ED6F5486477F}">
      <dgm:prSet/>
      <dgm:spPr/>
      <dgm:t>
        <a:bodyPr/>
        <a:lstStyle/>
        <a:p>
          <a:endParaRPr lang="en-ID"/>
        </a:p>
      </dgm:t>
    </dgm:pt>
    <dgm:pt modelId="{B7FFCA4F-2210-4A0C-9F17-650A7D13AD97}">
      <dgm:prSet phldrT="[Text]" custT="1"/>
      <dgm:spPr/>
      <dgm:t>
        <a:bodyPr/>
        <a:lstStyle/>
        <a:p>
          <a:r>
            <a:rPr lang="en-US" sz="1600" i="1" dirty="0" err="1"/>
            <a:t>Paratiroid</a:t>
          </a:r>
          <a:endParaRPr lang="en-ID" sz="1600" dirty="0"/>
        </a:p>
      </dgm:t>
    </dgm:pt>
    <dgm:pt modelId="{0EC53706-E200-4455-8340-33EB922E433A}" type="parTrans" cxnId="{16B0BB72-D090-44FC-A415-4DE0ABA506D0}">
      <dgm:prSet/>
      <dgm:spPr/>
      <dgm:t>
        <a:bodyPr/>
        <a:lstStyle/>
        <a:p>
          <a:endParaRPr lang="en-ID"/>
        </a:p>
      </dgm:t>
    </dgm:pt>
    <dgm:pt modelId="{4F31F09F-A051-48DC-A5F6-E546B8679234}" type="sibTrans" cxnId="{16B0BB72-D090-44FC-A415-4DE0ABA506D0}">
      <dgm:prSet/>
      <dgm:spPr/>
      <dgm:t>
        <a:bodyPr/>
        <a:lstStyle/>
        <a:p>
          <a:endParaRPr lang="en-ID"/>
        </a:p>
      </dgm:t>
    </dgm:pt>
    <dgm:pt modelId="{C2080000-FA8B-4FD0-9A89-E80F219B44EF}">
      <dgm:prSet phldrT="[Text]" custT="1"/>
      <dgm:spPr/>
      <dgm:t>
        <a:bodyPr/>
        <a:lstStyle/>
        <a:p>
          <a:r>
            <a:rPr lang="en-US" sz="1600" i="1" dirty="0"/>
            <a:t>1,25-dihydroxy-vitamin D</a:t>
          </a:r>
          <a:endParaRPr lang="en-ID" sz="1600" dirty="0"/>
        </a:p>
      </dgm:t>
    </dgm:pt>
    <dgm:pt modelId="{DF9AA19A-9FD3-46F8-825D-66245A61D4B0}" type="parTrans" cxnId="{E467F43E-33E5-448C-AE96-0527F09B17F1}">
      <dgm:prSet/>
      <dgm:spPr/>
      <dgm:t>
        <a:bodyPr/>
        <a:lstStyle/>
        <a:p>
          <a:endParaRPr lang="en-ID"/>
        </a:p>
      </dgm:t>
    </dgm:pt>
    <dgm:pt modelId="{7E7F16EA-FE9B-418E-9524-34B491FDD75A}" type="sibTrans" cxnId="{E467F43E-33E5-448C-AE96-0527F09B17F1}">
      <dgm:prSet/>
      <dgm:spPr/>
      <dgm:t>
        <a:bodyPr/>
        <a:lstStyle/>
        <a:p>
          <a:endParaRPr lang="en-ID"/>
        </a:p>
      </dgm:t>
    </dgm:pt>
    <dgm:pt modelId="{8A7A7FBE-EE6A-4C43-9C44-332F1D60475A}">
      <dgm:prSet phldrT="[Text]" custT="1"/>
      <dgm:spPr/>
      <dgm:t>
        <a:bodyPr/>
        <a:lstStyle/>
        <a:p>
          <a:r>
            <a:rPr lang="en-US" sz="1600" i="1" dirty="0" err="1"/>
            <a:t>Kalsitonin</a:t>
          </a:r>
          <a:endParaRPr lang="en-ID" sz="1600" dirty="0"/>
        </a:p>
      </dgm:t>
    </dgm:pt>
    <dgm:pt modelId="{757032E8-F0EC-4C74-AEF9-5A5BEFBE792D}" type="parTrans" cxnId="{34396252-763C-4EDD-A752-5AF332808047}">
      <dgm:prSet/>
      <dgm:spPr/>
      <dgm:t>
        <a:bodyPr/>
        <a:lstStyle/>
        <a:p>
          <a:endParaRPr lang="en-ID"/>
        </a:p>
      </dgm:t>
    </dgm:pt>
    <dgm:pt modelId="{073312D1-DC37-4AD7-9621-3575952FBA6B}" type="sibTrans" cxnId="{34396252-763C-4EDD-A752-5AF332808047}">
      <dgm:prSet/>
      <dgm:spPr/>
      <dgm:t>
        <a:bodyPr/>
        <a:lstStyle/>
        <a:p>
          <a:endParaRPr lang="en-ID"/>
        </a:p>
      </dgm:t>
    </dgm:pt>
    <dgm:pt modelId="{CD34D80E-8296-4542-AD81-607A138B6D1B}" type="pres">
      <dgm:prSet presAssocID="{80CC8F0E-63C1-45C3-BC91-BD660487C315}" presName="cycle" presStyleCnt="0">
        <dgm:presLayoutVars>
          <dgm:dir/>
          <dgm:resizeHandles val="exact"/>
        </dgm:presLayoutVars>
      </dgm:prSet>
      <dgm:spPr/>
    </dgm:pt>
    <dgm:pt modelId="{4D36D907-C95B-4F8F-8AE9-0828168D4110}" type="pres">
      <dgm:prSet presAssocID="{83FA607D-5F8A-4CAB-B4E8-8BBA7D375603}" presName="node" presStyleLbl="node1" presStyleIdx="0" presStyleCnt="8" custScaleY="158414">
        <dgm:presLayoutVars>
          <dgm:bulletEnabled val="1"/>
        </dgm:presLayoutVars>
      </dgm:prSet>
      <dgm:spPr/>
    </dgm:pt>
    <dgm:pt modelId="{00004155-C65C-4C6F-B72F-81ECA2642D5E}" type="pres">
      <dgm:prSet presAssocID="{842F5096-C52B-4533-8520-E5A92DB34A1D}" presName="sibTrans" presStyleLbl="sibTrans2D1" presStyleIdx="0" presStyleCnt="8"/>
      <dgm:spPr/>
    </dgm:pt>
    <dgm:pt modelId="{6AFE91A6-1795-4E67-859D-1B183570F121}" type="pres">
      <dgm:prSet presAssocID="{842F5096-C52B-4533-8520-E5A92DB34A1D}" presName="connectorText" presStyleLbl="sibTrans2D1" presStyleIdx="0" presStyleCnt="8"/>
      <dgm:spPr/>
    </dgm:pt>
    <dgm:pt modelId="{51718574-A958-4864-A116-FA88ED6868E8}" type="pres">
      <dgm:prSet presAssocID="{7A9FF6B2-7291-4BD0-ADFE-50A44F7C1121}" presName="node" presStyleLbl="node1" presStyleIdx="1" presStyleCnt="8" custScaleY="158414">
        <dgm:presLayoutVars>
          <dgm:bulletEnabled val="1"/>
        </dgm:presLayoutVars>
      </dgm:prSet>
      <dgm:spPr/>
    </dgm:pt>
    <dgm:pt modelId="{8612C1F7-B308-4AF2-AA65-F016AB0676F3}" type="pres">
      <dgm:prSet presAssocID="{EE3585CD-6E63-4631-89B6-47752F7C52B1}" presName="sibTrans" presStyleLbl="sibTrans2D1" presStyleIdx="1" presStyleCnt="8"/>
      <dgm:spPr/>
    </dgm:pt>
    <dgm:pt modelId="{0F23E021-0F71-424E-90B2-3DEC67B3D81B}" type="pres">
      <dgm:prSet presAssocID="{EE3585CD-6E63-4631-89B6-47752F7C52B1}" presName="connectorText" presStyleLbl="sibTrans2D1" presStyleIdx="1" presStyleCnt="8"/>
      <dgm:spPr/>
    </dgm:pt>
    <dgm:pt modelId="{3CD101C6-5338-4A72-9334-820ED2BE1835}" type="pres">
      <dgm:prSet presAssocID="{F922BC58-8A67-47F2-8C7A-292F09E02C01}" presName="node" presStyleLbl="node1" presStyleIdx="2" presStyleCnt="8" custScaleY="158414">
        <dgm:presLayoutVars>
          <dgm:bulletEnabled val="1"/>
        </dgm:presLayoutVars>
      </dgm:prSet>
      <dgm:spPr/>
    </dgm:pt>
    <dgm:pt modelId="{E1C19B7B-C247-4F4B-90C0-C191EBD60233}" type="pres">
      <dgm:prSet presAssocID="{2BD64679-5E72-4EAC-A7DA-B78AD3EE05E5}" presName="sibTrans" presStyleLbl="sibTrans2D1" presStyleIdx="2" presStyleCnt="8"/>
      <dgm:spPr/>
    </dgm:pt>
    <dgm:pt modelId="{52E46C31-F99B-44F4-9AF2-A655F3DEF271}" type="pres">
      <dgm:prSet presAssocID="{2BD64679-5E72-4EAC-A7DA-B78AD3EE05E5}" presName="connectorText" presStyleLbl="sibTrans2D1" presStyleIdx="2" presStyleCnt="8"/>
      <dgm:spPr/>
    </dgm:pt>
    <dgm:pt modelId="{6CB0A877-4921-4FE7-A46D-ACFEB88E8597}" type="pres">
      <dgm:prSet presAssocID="{9E68C598-9749-4FC2-8AB4-92F109BC204C}" presName="node" presStyleLbl="node1" presStyleIdx="3" presStyleCnt="8" custScaleY="158414">
        <dgm:presLayoutVars>
          <dgm:bulletEnabled val="1"/>
        </dgm:presLayoutVars>
      </dgm:prSet>
      <dgm:spPr/>
    </dgm:pt>
    <dgm:pt modelId="{2D57AE6C-28E2-4FDB-9663-3C8BA54032CB}" type="pres">
      <dgm:prSet presAssocID="{F158ABDE-8A5B-433E-9B50-863D792FF592}" presName="sibTrans" presStyleLbl="sibTrans2D1" presStyleIdx="3" presStyleCnt="8"/>
      <dgm:spPr/>
    </dgm:pt>
    <dgm:pt modelId="{72AB9DC5-2288-4235-A874-57FAADCBDE24}" type="pres">
      <dgm:prSet presAssocID="{F158ABDE-8A5B-433E-9B50-863D792FF592}" presName="connectorText" presStyleLbl="sibTrans2D1" presStyleIdx="3" presStyleCnt="8"/>
      <dgm:spPr/>
    </dgm:pt>
    <dgm:pt modelId="{7A45AAC9-E006-4FCC-9441-E16DFAC39576}" type="pres">
      <dgm:prSet presAssocID="{AEA710F4-304A-4634-A514-D64A176FD23B}" presName="node" presStyleLbl="node1" presStyleIdx="4" presStyleCnt="8" custScaleY="158414">
        <dgm:presLayoutVars>
          <dgm:bulletEnabled val="1"/>
        </dgm:presLayoutVars>
      </dgm:prSet>
      <dgm:spPr/>
    </dgm:pt>
    <dgm:pt modelId="{8AA0B93D-0F5E-4684-8465-FA56600375B0}" type="pres">
      <dgm:prSet presAssocID="{10DFD5B5-F3F7-45D4-9802-43052E95AEA0}" presName="sibTrans" presStyleLbl="sibTrans2D1" presStyleIdx="4" presStyleCnt="8"/>
      <dgm:spPr/>
    </dgm:pt>
    <dgm:pt modelId="{5B4E5D07-E173-4F24-8698-9F33CF428DE0}" type="pres">
      <dgm:prSet presAssocID="{10DFD5B5-F3F7-45D4-9802-43052E95AEA0}" presName="connectorText" presStyleLbl="sibTrans2D1" presStyleIdx="4" presStyleCnt="8"/>
      <dgm:spPr/>
    </dgm:pt>
    <dgm:pt modelId="{75591ADC-3613-462C-8D6C-428640D2FBAC}" type="pres">
      <dgm:prSet presAssocID="{B7FFCA4F-2210-4A0C-9F17-650A7D13AD97}" presName="node" presStyleLbl="node1" presStyleIdx="5" presStyleCnt="8" custScaleY="158414">
        <dgm:presLayoutVars>
          <dgm:bulletEnabled val="1"/>
        </dgm:presLayoutVars>
      </dgm:prSet>
      <dgm:spPr/>
    </dgm:pt>
    <dgm:pt modelId="{5F57EA1A-E766-413B-930E-19D707395BA9}" type="pres">
      <dgm:prSet presAssocID="{4F31F09F-A051-48DC-A5F6-E546B8679234}" presName="sibTrans" presStyleLbl="sibTrans2D1" presStyleIdx="5" presStyleCnt="8"/>
      <dgm:spPr/>
    </dgm:pt>
    <dgm:pt modelId="{36FBDFE3-477E-4C52-B82A-3E1061A97ACC}" type="pres">
      <dgm:prSet presAssocID="{4F31F09F-A051-48DC-A5F6-E546B8679234}" presName="connectorText" presStyleLbl="sibTrans2D1" presStyleIdx="5" presStyleCnt="8"/>
      <dgm:spPr/>
    </dgm:pt>
    <dgm:pt modelId="{74B82E0F-FD3C-417D-97BF-591F3B446412}" type="pres">
      <dgm:prSet presAssocID="{C2080000-FA8B-4FD0-9A89-E80F219B44EF}" presName="node" presStyleLbl="node1" presStyleIdx="6" presStyleCnt="8" custScaleY="158414">
        <dgm:presLayoutVars>
          <dgm:bulletEnabled val="1"/>
        </dgm:presLayoutVars>
      </dgm:prSet>
      <dgm:spPr/>
    </dgm:pt>
    <dgm:pt modelId="{E57220B2-EC85-4548-BA91-EAC4A1290C23}" type="pres">
      <dgm:prSet presAssocID="{7E7F16EA-FE9B-418E-9524-34B491FDD75A}" presName="sibTrans" presStyleLbl="sibTrans2D1" presStyleIdx="6" presStyleCnt="8"/>
      <dgm:spPr/>
    </dgm:pt>
    <dgm:pt modelId="{3F07AE78-758F-495D-A2A6-A2D32A9CD187}" type="pres">
      <dgm:prSet presAssocID="{7E7F16EA-FE9B-418E-9524-34B491FDD75A}" presName="connectorText" presStyleLbl="sibTrans2D1" presStyleIdx="6" presStyleCnt="8"/>
      <dgm:spPr/>
    </dgm:pt>
    <dgm:pt modelId="{CF3D1EC9-2561-4D34-97AB-861A33CF600A}" type="pres">
      <dgm:prSet presAssocID="{8A7A7FBE-EE6A-4C43-9C44-332F1D60475A}" presName="node" presStyleLbl="node1" presStyleIdx="7" presStyleCnt="8" custScaleY="158414">
        <dgm:presLayoutVars>
          <dgm:bulletEnabled val="1"/>
        </dgm:presLayoutVars>
      </dgm:prSet>
      <dgm:spPr/>
    </dgm:pt>
    <dgm:pt modelId="{ED34AC45-A30F-476B-B674-5EF2DD197EC0}" type="pres">
      <dgm:prSet presAssocID="{073312D1-DC37-4AD7-9621-3575952FBA6B}" presName="sibTrans" presStyleLbl="sibTrans2D1" presStyleIdx="7" presStyleCnt="8"/>
      <dgm:spPr/>
    </dgm:pt>
    <dgm:pt modelId="{56DD9E6A-FF0A-4D16-BC9A-8C831CD575CE}" type="pres">
      <dgm:prSet presAssocID="{073312D1-DC37-4AD7-9621-3575952FBA6B}" presName="connectorText" presStyleLbl="sibTrans2D1" presStyleIdx="7" presStyleCnt="8"/>
      <dgm:spPr/>
    </dgm:pt>
  </dgm:ptLst>
  <dgm:cxnLst>
    <dgm:cxn modelId="{F878B80A-43AE-4399-9933-5828F676311D}" type="presOf" srcId="{2BD64679-5E72-4EAC-A7DA-B78AD3EE05E5}" destId="{E1C19B7B-C247-4F4B-90C0-C191EBD60233}" srcOrd="0" destOrd="0" presId="urn:microsoft.com/office/officeart/2005/8/layout/cycle2"/>
    <dgm:cxn modelId="{E118EF30-18E8-4AFB-AF99-415798FC192F}" srcId="{80CC8F0E-63C1-45C3-BC91-BD660487C315}" destId="{7A9FF6B2-7291-4BD0-ADFE-50A44F7C1121}" srcOrd="1" destOrd="0" parTransId="{81FD8BD0-3AC3-4868-B26F-BF9854F42636}" sibTransId="{EE3585CD-6E63-4631-89B6-47752F7C52B1}"/>
    <dgm:cxn modelId="{13123532-10F9-4395-8C38-CA75A5453635}" type="presOf" srcId="{EE3585CD-6E63-4631-89B6-47752F7C52B1}" destId="{8612C1F7-B308-4AF2-AA65-F016AB0676F3}" srcOrd="0" destOrd="0" presId="urn:microsoft.com/office/officeart/2005/8/layout/cycle2"/>
    <dgm:cxn modelId="{AFF4463B-D5F5-4D1C-9B13-B52CC75AE895}" type="presOf" srcId="{073312D1-DC37-4AD7-9621-3575952FBA6B}" destId="{ED34AC45-A30F-476B-B674-5EF2DD197EC0}" srcOrd="0" destOrd="0" presId="urn:microsoft.com/office/officeart/2005/8/layout/cycle2"/>
    <dgm:cxn modelId="{D8EDFF3B-5B4A-4736-9D78-4EF517D9D1AC}" srcId="{80CC8F0E-63C1-45C3-BC91-BD660487C315}" destId="{9E68C598-9749-4FC2-8AB4-92F109BC204C}" srcOrd="3" destOrd="0" parTransId="{C96FE36F-5D24-408F-853A-E18F2E113F8C}" sibTransId="{F158ABDE-8A5B-433E-9B50-863D792FF592}"/>
    <dgm:cxn modelId="{E467F43E-33E5-448C-AE96-0527F09B17F1}" srcId="{80CC8F0E-63C1-45C3-BC91-BD660487C315}" destId="{C2080000-FA8B-4FD0-9A89-E80F219B44EF}" srcOrd="6" destOrd="0" parTransId="{DF9AA19A-9FD3-46F8-825D-66245A61D4B0}" sibTransId="{7E7F16EA-FE9B-418E-9524-34B491FDD75A}"/>
    <dgm:cxn modelId="{3A098865-771C-4D7E-9183-AA1F0FB2C124}" type="presOf" srcId="{9E68C598-9749-4FC2-8AB4-92F109BC204C}" destId="{6CB0A877-4921-4FE7-A46D-ACFEB88E8597}" srcOrd="0" destOrd="0" presId="urn:microsoft.com/office/officeart/2005/8/layout/cycle2"/>
    <dgm:cxn modelId="{12810A49-8244-4B68-A364-DCE70B3E2A6A}" type="presOf" srcId="{AEA710F4-304A-4634-A514-D64A176FD23B}" destId="{7A45AAC9-E006-4FCC-9441-E16DFAC39576}" srcOrd="0" destOrd="0" presId="urn:microsoft.com/office/officeart/2005/8/layout/cycle2"/>
    <dgm:cxn modelId="{3B54786C-20D3-4F59-B45F-A96021E65903}" type="presOf" srcId="{80CC8F0E-63C1-45C3-BC91-BD660487C315}" destId="{CD34D80E-8296-4542-AD81-607A138B6D1B}" srcOrd="0" destOrd="0" presId="urn:microsoft.com/office/officeart/2005/8/layout/cycle2"/>
    <dgm:cxn modelId="{EE92886F-C398-47D4-BFD4-1B399A1141E1}" type="presOf" srcId="{7E7F16EA-FE9B-418E-9524-34B491FDD75A}" destId="{3F07AE78-758F-495D-A2A6-A2D32A9CD187}" srcOrd="1" destOrd="0" presId="urn:microsoft.com/office/officeart/2005/8/layout/cycle2"/>
    <dgm:cxn modelId="{34396252-763C-4EDD-A752-5AF332808047}" srcId="{80CC8F0E-63C1-45C3-BC91-BD660487C315}" destId="{8A7A7FBE-EE6A-4C43-9C44-332F1D60475A}" srcOrd="7" destOrd="0" parTransId="{757032E8-F0EC-4C74-AEF9-5A5BEFBE792D}" sibTransId="{073312D1-DC37-4AD7-9621-3575952FBA6B}"/>
    <dgm:cxn modelId="{16B0BB72-D090-44FC-A415-4DE0ABA506D0}" srcId="{80CC8F0E-63C1-45C3-BC91-BD660487C315}" destId="{B7FFCA4F-2210-4A0C-9F17-650A7D13AD97}" srcOrd="5" destOrd="0" parTransId="{0EC53706-E200-4455-8340-33EB922E433A}" sibTransId="{4F31F09F-A051-48DC-A5F6-E546B8679234}"/>
    <dgm:cxn modelId="{D33B5F7C-88AE-41D7-A108-7A423ADCCBBC}" type="presOf" srcId="{4F31F09F-A051-48DC-A5F6-E546B8679234}" destId="{36FBDFE3-477E-4C52-B82A-3E1061A97ACC}" srcOrd="1" destOrd="0" presId="urn:microsoft.com/office/officeart/2005/8/layout/cycle2"/>
    <dgm:cxn modelId="{BA6B477F-3C1C-4CB9-8A50-D5B9F9E7B66F}" srcId="{80CC8F0E-63C1-45C3-BC91-BD660487C315}" destId="{F922BC58-8A67-47F2-8C7A-292F09E02C01}" srcOrd="2" destOrd="0" parTransId="{024F401C-6CA9-4438-911A-13C8533C4B2C}" sibTransId="{2BD64679-5E72-4EAC-A7DA-B78AD3EE05E5}"/>
    <dgm:cxn modelId="{7102DF80-188F-4163-9F4E-32555828E8A7}" type="presOf" srcId="{7A9FF6B2-7291-4BD0-ADFE-50A44F7C1121}" destId="{51718574-A958-4864-A116-FA88ED6868E8}" srcOrd="0" destOrd="0" presId="urn:microsoft.com/office/officeart/2005/8/layout/cycle2"/>
    <dgm:cxn modelId="{48BF9A85-A7F6-4E2B-9EBF-2C71C2F876C7}" type="presOf" srcId="{842F5096-C52B-4533-8520-E5A92DB34A1D}" destId="{6AFE91A6-1795-4E67-859D-1B183570F121}" srcOrd="1" destOrd="0" presId="urn:microsoft.com/office/officeart/2005/8/layout/cycle2"/>
    <dgm:cxn modelId="{78290A8E-775B-4E04-8116-15738C1A4243}" type="presOf" srcId="{F158ABDE-8A5B-433E-9B50-863D792FF592}" destId="{72AB9DC5-2288-4235-A874-57FAADCBDE24}" srcOrd="1" destOrd="0" presId="urn:microsoft.com/office/officeart/2005/8/layout/cycle2"/>
    <dgm:cxn modelId="{B282588F-7F9A-4EB9-A788-B315EA401AC6}" type="presOf" srcId="{F158ABDE-8A5B-433E-9B50-863D792FF592}" destId="{2D57AE6C-28E2-4FDB-9663-3C8BA54032CB}" srcOrd="0" destOrd="0" presId="urn:microsoft.com/office/officeart/2005/8/layout/cycle2"/>
    <dgm:cxn modelId="{61013992-A0B9-4F7D-BC51-48AB8DE1E8A2}" type="presOf" srcId="{83FA607D-5F8A-4CAB-B4E8-8BBA7D375603}" destId="{4D36D907-C95B-4F8F-8AE9-0828168D4110}" srcOrd="0" destOrd="0" presId="urn:microsoft.com/office/officeart/2005/8/layout/cycle2"/>
    <dgm:cxn modelId="{7FC57792-3D57-443B-99DD-6E4A547BDB56}" type="presOf" srcId="{7E7F16EA-FE9B-418E-9524-34B491FDD75A}" destId="{E57220B2-EC85-4548-BA91-EAC4A1290C23}" srcOrd="0" destOrd="0" presId="urn:microsoft.com/office/officeart/2005/8/layout/cycle2"/>
    <dgm:cxn modelId="{79E86B93-57F0-4557-B989-F223E198B750}" type="presOf" srcId="{073312D1-DC37-4AD7-9621-3575952FBA6B}" destId="{56DD9E6A-FF0A-4D16-BC9A-8C831CD575CE}" srcOrd="1" destOrd="0" presId="urn:microsoft.com/office/officeart/2005/8/layout/cycle2"/>
    <dgm:cxn modelId="{E659A19A-346F-4F68-8A20-8989FF160E93}" type="presOf" srcId="{B7FFCA4F-2210-4A0C-9F17-650A7D13AD97}" destId="{75591ADC-3613-462C-8D6C-428640D2FBAC}" srcOrd="0" destOrd="0" presId="urn:microsoft.com/office/officeart/2005/8/layout/cycle2"/>
    <dgm:cxn modelId="{3AEA65B1-B375-400A-A6B3-502EABDBB734}" type="presOf" srcId="{C2080000-FA8B-4FD0-9A89-E80F219B44EF}" destId="{74B82E0F-FD3C-417D-97BF-591F3B446412}" srcOrd="0" destOrd="0" presId="urn:microsoft.com/office/officeart/2005/8/layout/cycle2"/>
    <dgm:cxn modelId="{66179DB8-183A-42E1-95D0-12ED4DEC4EC3}" type="presOf" srcId="{10DFD5B5-F3F7-45D4-9802-43052E95AEA0}" destId="{5B4E5D07-E173-4F24-8698-9F33CF428DE0}" srcOrd="1" destOrd="0" presId="urn:microsoft.com/office/officeart/2005/8/layout/cycle2"/>
    <dgm:cxn modelId="{C1A7EEBB-5AA3-4DA1-B777-E9314874C042}" type="presOf" srcId="{EE3585CD-6E63-4631-89B6-47752F7C52B1}" destId="{0F23E021-0F71-424E-90B2-3DEC67B3D81B}" srcOrd="1" destOrd="0" presId="urn:microsoft.com/office/officeart/2005/8/layout/cycle2"/>
    <dgm:cxn modelId="{77DB1DDA-C919-4CAC-ADDC-5F206C5A182C}" srcId="{80CC8F0E-63C1-45C3-BC91-BD660487C315}" destId="{83FA607D-5F8A-4CAB-B4E8-8BBA7D375603}" srcOrd="0" destOrd="0" parTransId="{B68D03E1-40C6-4867-AADE-3BFAA39F0EFA}" sibTransId="{842F5096-C52B-4533-8520-E5A92DB34A1D}"/>
    <dgm:cxn modelId="{C86FE4DD-C9B2-495E-AFE3-ED6F5486477F}" srcId="{80CC8F0E-63C1-45C3-BC91-BD660487C315}" destId="{AEA710F4-304A-4634-A514-D64A176FD23B}" srcOrd="4" destOrd="0" parTransId="{14346FE1-E6EE-418C-9870-719B60ECBE9C}" sibTransId="{10DFD5B5-F3F7-45D4-9802-43052E95AEA0}"/>
    <dgm:cxn modelId="{2110E4E2-9B89-484A-B7BC-F4FAF35B2EA0}" type="presOf" srcId="{2BD64679-5E72-4EAC-A7DA-B78AD3EE05E5}" destId="{52E46C31-F99B-44F4-9AF2-A655F3DEF271}" srcOrd="1" destOrd="0" presId="urn:microsoft.com/office/officeart/2005/8/layout/cycle2"/>
    <dgm:cxn modelId="{B05B3CEE-19D6-40D6-A487-51BCC87EDF20}" type="presOf" srcId="{4F31F09F-A051-48DC-A5F6-E546B8679234}" destId="{5F57EA1A-E766-413B-930E-19D707395BA9}" srcOrd="0" destOrd="0" presId="urn:microsoft.com/office/officeart/2005/8/layout/cycle2"/>
    <dgm:cxn modelId="{E7A136F3-44B9-442F-9E67-7C7903FFB0E9}" type="presOf" srcId="{10DFD5B5-F3F7-45D4-9802-43052E95AEA0}" destId="{8AA0B93D-0F5E-4684-8465-FA56600375B0}" srcOrd="0" destOrd="0" presId="urn:microsoft.com/office/officeart/2005/8/layout/cycle2"/>
    <dgm:cxn modelId="{2E2184F4-BEE1-477B-846C-A6E13631DE50}" type="presOf" srcId="{8A7A7FBE-EE6A-4C43-9C44-332F1D60475A}" destId="{CF3D1EC9-2561-4D34-97AB-861A33CF600A}" srcOrd="0" destOrd="0" presId="urn:microsoft.com/office/officeart/2005/8/layout/cycle2"/>
    <dgm:cxn modelId="{9AA217F5-2BD4-475E-9F3E-7664A786AB2B}" type="presOf" srcId="{F922BC58-8A67-47F2-8C7A-292F09E02C01}" destId="{3CD101C6-5338-4A72-9334-820ED2BE1835}" srcOrd="0" destOrd="0" presId="urn:microsoft.com/office/officeart/2005/8/layout/cycle2"/>
    <dgm:cxn modelId="{767891F8-8FF4-4EB8-8B6A-D40ABD00F381}" type="presOf" srcId="{842F5096-C52B-4533-8520-E5A92DB34A1D}" destId="{00004155-C65C-4C6F-B72F-81ECA2642D5E}" srcOrd="0" destOrd="0" presId="urn:microsoft.com/office/officeart/2005/8/layout/cycle2"/>
    <dgm:cxn modelId="{8A98C7EE-D555-47E6-8E90-ECBB04DAD45A}" type="presParOf" srcId="{CD34D80E-8296-4542-AD81-607A138B6D1B}" destId="{4D36D907-C95B-4F8F-8AE9-0828168D4110}" srcOrd="0" destOrd="0" presId="urn:microsoft.com/office/officeart/2005/8/layout/cycle2"/>
    <dgm:cxn modelId="{92980DA2-777C-4346-8E79-EE652214C833}" type="presParOf" srcId="{CD34D80E-8296-4542-AD81-607A138B6D1B}" destId="{00004155-C65C-4C6F-B72F-81ECA2642D5E}" srcOrd="1" destOrd="0" presId="urn:microsoft.com/office/officeart/2005/8/layout/cycle2"/>
    <dgm:cxn modelId="{1E81AE85-187C-4077-8CC0-3BC0AE1B0046}" type="presParOf" srcId="{00004155-C65C-4C6F-B72F-81ECA2642D5E}" destId="{6AFE91A6-1795-4E67-859D-1B183570F121}" srcOrd="0" destOrd="0" presId="urn:microsoft.com/office/officeart/2005/8/layout/cycle2"/>
    <dgm:cxn modelId="{1889E04C-2465-4C4C-94BE-4BD9D2FD6D21}" type="presParOf" srcId="{CD34D80E-8296-4542-AD81-607A138B6D1B}" destId="{51718574-A958-4864-A116-FA88ED6868E8}" srcOrd="2" destOrd="0" presId="urn:microsoft.com/office/officeart/2005/8/layout/cycle2"/>
    <dgm:cxn modelId="{3F812039-48A0-40F1-A77C-5C590F4AEFAC}" type="presParOf" srcId="{CD34D80E-8296-4542-AD81-607A138B6D1B}" destId="{8612C1F7-B308-4AF2-AA65-F016AB0676F3}" srcOrd="3" destOrd="0" presId="urn:microsoft.com/office/officeart/2005/8/layout/cycle2"/>
    <dgm:cxn modelId="{1FE9E11C-950E-4C4C-BCE8-A2B8B40A96FF}" type="presParOf" srcId="{8612C1F7-B308-4AF2-AA65-F016AB0676F3}" destId="{0F23E021-0F71-424E-90B2-3DEC67B3D81B}" srcOrd="0" destOrd="0" presId="urn:microsoft.com/office/officeart/2005/8/layout/cycle2"/>
    <dgm:cxn modelId="{C9921343-BE3D-45DF-A725-3E862A9B99D1}" type="presParOf" srcId="{CD34D80E-8296-4542-AD81-607A138B6D1B}" destId="{3CD101C6-5338-4A72-9334-820ED2BE1835}" srcOrd="4" destOrd="0" presId="urn:microsoft.com/office/officeart/2005/8/layout/cycle2"/>
    <dgm:cxn modelId="{06440719-7618-4B0B-98C3-F8828C1ADAA7}" type="presParOf" srcId="{CD34D80E-8296-4542-AD81-607A138B6D1B}" destId="{E1C19B7B-C247-4F4B-90C0-C191EBD60233}" srcOrd="5" destOrd="0" presId="urn:microsoft.com/office/officeart/2005/8/layout/cycle2"/>
    <dgm:cxn modelId="{8F5B28E6-D9D6-4195-AFF2-1D355A59E023}" type="presParOf" srcId="{E1C19B7B-C247-4F4B-90C0-C191EBD60233}" destId="{52E46C31-F99B-44F4-9AF2-A655F3DEF271}" srcOrd="0" destOrd="0" presId="urn:microsoft.com/office/officeart/2005/8/layout/cycle2"/>
    <dgm:cxn modelId="{8E4FB4D5-3921-48DF-B353-3B1AB8831853}" type="presParOf" srcId="{CD34D80E-8296-4542-AD81-607A138B6D1B}" destId="{6CB0A877-4921-4FE7-A46D-ACFEB88E8597}" srcOrd="6" destOrd="0" presId="urn:microsoft.com/office/officeart/2005/8/layout/cycle2"/>
    <dgm:cxn modelId="{1EEBB1AD-5CE4-49DA-995D-EB46A1B78292}" type="presParOf" srcId="{CD34D80E-8296-4542-AD81-607A138B6D1B}" destId="{2D57AE6C-28E2-4FDB-9663-3C8BA54032CB}" srcOrd="7" destOrd="0" presId="urn:microsoft.com/office/officeart/2005/8/layout/cycle2"/>
    <dgm:cxn modelId="{A82DE84F-B256-40BB-AF7B-0B2AB1FE3D80}" type="presParOf" srcId="{2D57AE6C-28E2-4FDB-9663-3C8BA54032CB}" destId="{72AB9DC5-2288-4235-A874-57FAADCBDE24}" srcOrd="0" destOrd="0" presId="urn:microsoft.com/office/officeart/2005/8/layout/cycle2"/>
    <dgm:cxn modelId="{D5022306-2C22-484B-A278-1E3DD2E7C628}" type="presParOf" srcId="{CD34D80E-8296-4542-AD81-607A138B6D1B}" destId="{7A45AAC9-E006-4FCC-9441-E16DFAC39576}" srcOrd="8" destOrd="0" presId="urn:microsoft.com/office/officeart/2005/8/layout/cycle2"/>
    <dgm:cxn modelId="{7E9CD2FF-4401-47E6-8308-4DC567421788}" type="presParOf" srcId="{CD34D80E-8296-4542-AD81-607A138B6D1B}" destId="{8AA0B93D-0F5E-4684-8465-FA56600375B0}" srcOrd="9" destOrd="0" presId="urn:microsoft.com/office/officeart/2005/8/layout/cycle2"/>
    <dgm:cxn modelId="{3B0456CE-511E-47BB-B660-6949A0FF4967}" type="presParOf" srcId="{8AA0B93D-0F5E-4684-8465-FA56600375B0}" destId="{5B4E5D07-E173-4F24-8698-9F33CF428DE0}" srcOrd="0" destOrd="0" presId="urn:microsoft.com/office/officeart/2005/8/layout/cycle2"/>
    <dgm:cxn modelId="{156ED5AC-BD00-4C2F-985A-E305ECB34757}" type="presParOf" srcId="{CD34D80E-8296-4542-AD81-607A138B6D1B}" destId="{75591ADC-3613-462C-8D6C-428640D2FBAC}" srcOrd="10" destOrd="0" presId="urn:microsoft.com/office/officeart/2005/8/layout/cycle2"/>
    <dgm:cxn modelId="{2B0CBB31-FFE3-47E1-84C4-295D3D744386}" type="presParOf" srcId="{CD34D80E-8296-4542-AD81-607A138B6D1B}" destId="{5F57EA1A-E766-413B-930E-19D707395BA9}" srcOrd="11" destOrd="0" presId="urn:microsoft.com/office/officeart/2005/8/layout/cycle2"/>
    <dgm:cxn modelId="{D6D30C76-7E97-41F5-9BDB-A5D8844AF3EA}" type="presParOf" srcId="{5F57EA1A-E766-413B-930E-19D707395BA9}" destId="{36FBDFE3-477E-4C52-B82A-3E1061A97ACC}" srcOrd="0" destOrd="0" presId="urn:microsoft.com/office/officeart/2005/8/layout/cycle2"/>
    <dgm:cxn modelId="{9AFC65BA-7EF4-43D3-AAA8-833A4F7320CB}" type="presParOf" srcId="{CD34D80E-8296-4542-AD81-607A138B6D1B}" destId="{74B82E0F-FD3C-417D-97BF-591F3B446412}" srcOrd="12" destOrd="0" presId="urn:microsoft.com/office/officeart/2005/8/layout/cycle2"/>
    <dgm:cxn modelId="{0E86B27E-5B25-40F9-9617-BA1D0A9084E4}" type="presParOf" srcId="{CD34D80E-8296-4542-AD81-607A138B6D1B}" destId="{E57220B2-EC85-4548-BA91-EAC4A1290C23}" srcOrd="13" destOrd="0" presId="urn:microsoft.com/office/officeart/2005/8/layout/cycle2"/>
    <dgm:cxn modelId="{DE3C903E-BE5B-4ECA-833A-05E627259E36}" type="presParOf" srcId="{E57220B2-EC85-4548-BA91-EAC4A1290C23}" destId="{3F07AE78-758F-495D-A2A6-A2D32A9CD187}" srcOrd="0" destOrd="0" presId="urn:microsoft.com/office/officeart/2005/8/layout/cycle2"/>
    <dgm:cxn modelId="{8846321E-7ABB-466A-A2F4-11BAE56056BB}" type="presParOf" srcId="{CD34D80E-8296-4542-AD81-607A138B6D1B}" destId="{CF3D1EC9-2561-4D34-97AB-861A33CF600A}" srcOrd="14" destOrd="0" presId="urn:microsoft.com/office/officeart/2005/8/layout/cycle2"/>
    <dgm:cxn modelId="{AF1B0A75-444B-41BC-A819-57E815185362}" type="presParOf" srcId="{CD34D80E-8296-4542-AD81-607A138B6D1B}" destId="{ED34AC45-A30F-476B-B674-5EF2DD197EC0}" srcOrd="15" destOrd="0" presId="urn:microsoft.com/office/officeart/2005/8/layout/cycle2"/>
    <dgm:cxn modelId="{8AD416E7-645C-43F2-BE69-1A0CCF9466F4}" type="presParOf" srcId="{ED34AC45-A30F-476B-B674-5EF2DD197EC0}" destId="{56DD9E6A-FF0A-4D16-BC9A-8C831CD575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A017E-1F64-4897-BCB9-9D6CC585E884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D6617E95-0A34-4C64-887C-BD659CCC4D8D}">
      <dgm:prSet phldrT="[Text]"/>
      <dgm:spPr/>
      <dgm:t>
        <a:bodyPr/>
        <a:lstStyle/>
        <a:p>
          <a:r>
            <a:rPr lang="en-US" i="1" dirty="0" err="1"/>
            <a:t>Gejala</a:t>
          </a:r>
          <a:r>
            <a:rPr lang="en-US" i="1" dirty="0"/>
            <a:t> </a:t>
          </a:r>
          <a:r>
            <a:rPr lang="en-US" i="1" dirty="0" err="1"/>
            <a:t>emosional</a:t>
          </a:r>
          <a:endParaRPr lang="en-ID" dirty="0"/>
        </a:p>
      </dgm:t>
    </dgm:pt>
    <dgm:pt modelId="{1B68F5CF-43AA-4447-8D1E-CB4ACDDBFA39}" type="parTrans" cxnId="{B2B8E3AD-F2D7-487A-B0E6-1A98C5151E23}">
      <dgm:prSet/>
      <dgm:spPr/>
      <dgm:t>
        <a:bodyPr/>
        <a:lstStyle/>
        <a:p>
          <a:endParaRPr lang="en-ID"/>
        </a:p>
      </dgm:t>
    </dgm:pt>
    <dgm:pt modelId="{DD7CB009-EE32-4EEC-AA58-1D62B82E7653}" type="sibTrans" cxnId="{B2B8E3AD-F2D7-487A-B0E6-1A98C5151E23}">
      <dgm:prSet/>
      <dgm:spPr/>
      <dgm:t>
        <a:bodyPr/>
        <a:lstStyle/>
        <a:p>
          <a:endParaRPr lang="en-ID"/>
        </a:p>
      </dgm:t>
    </dgm:pt>
    <dgm:pt modelId="{25D4E51E-BF4B-4F96-ABC8-132EF7E452BE}">
      <dgm:prSet phldrT="[Text]"/>
      <dgm:spPr/>
      <dgm:t>
        <a:bodyPr/>
        <a:lstStyle/>
        <a:p>
          <a:pPr algn="just"/>
          <a:r>
            <a:rPr lang="en-US" dirty="0" err="1"/>
            <a:t>Hormon</a:t>
          </a:r>
          <a:r>
            <a:rPr lang="en-US" dirty="0"/>
            <a:t> </a:t>
          </a:r>
          <a:r>
            <a:rPr lang="en-US" i="1" dirty="0"/>
            <a:t>estrogen</a:t>
          </a:r>
          <a:r>
            <a:rPr lang="en-US" dirty="0"/>
            <a:t> dan </a:t>
          </a:r>
          <a:r>
            <a:rPr lang="en-US" i="1" dirty="0"/>
            <a:t>progesterone</a:t>
          </a:r>
          <a:r>
            <a:rPr lang="en-US" dirty="0"/>
            <a:t> </a:t>
          </a:r>
          <a:r>
            <a:rPr lang="en-US" dirty="0" err="1"/>
            <a:t>menurun</a:t>
          </a:r>
          <a:r>
            <a:rPr lang="en-US" dirty="0"/>
            <a:t> </a:t>
          </a:r>
          <a:r>
            <a:rPr lang="en-US" dirty="0" err="1"/>
            <a:t>menjelang</a:t>
          </a:r>
          <a:r>
            <a:rPr lang="en-US" dirty="0"/>
            <a:t> </a:t>
          </a:r>
          <a:r>
            <a:rPr lang="en-US" dirty="0" err="1"/>
            <a:t>menstruasi</a:t>
          </a:r>
          <a:r>
            <a:rPr lang="en-US" dirty="0"/>
            <a:t>.  </a:t>
          </a:r>
          <a:r>
            <a:rPr lang="en-US" dirty="0" err="1"/>
            <a:t>Penurunan</a:t>
          </a:r>
          <a:r>
            <a:rPr lang="en-US" dirty="0"/>
            <a:t> </a:t>
          </a:r>
          <a:r>
            <a:rPr lang="en-US" dirty="0" err="1"/>
            <a:t>hormon</a:t>
          </a:r>
          <a:r>
            <a:rPr lang="en-US" dirty="0"/>
            <a:t> ovarium juga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produksi</a:t>
          </a:r>
          <a:r>
            <a:rPr lang="en-US" dirty="0"/>
            <a:t> </a:t>
          </a:r>
          <a:r>
            <a:rPr lang="en-US" dirty="0" err="1"/>
            <a:t>hormon</a:t>
          </a:r>
          <a:r>
            <a:rPr lang="en-US" dirty="0"/>
            <a:t> di </a:t>
          </a:r>
          <a:r>
            <a:rPr lang="en-US" dirty="0" err="1"/>
            <a:t>otak</a:t>
          </a:r>
          <a:r>
            <a:rPr lang="en-US" dirty="0"/>
            <a:t>,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kemungkinan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hormon</a:t>
          </a:r>
          <a:r>
            <a:rPr lang="en-US" dirty="0"/>
            <a:t> yang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i="1" dirty="0"/>
            <a:t>mood</a:t>
          </a:r>
          <a:r>
            <a:rPr lang="en-US" dirty="0"/>
            <a:t> atau </a:t>
          </a:r>
          <a:r>
            <a:rPr lang="en-US" dirty="0" err="1"/>
            <a:t>emosi</a:t>
          </a:r>
          <a:r>
            <a:rPr lang="en-US" dirty="0"/>
            <a:t>.  </a:t>
          </a:r>
          <a:r>
            <a:rPr lang="en-US" dirty="0" err="1"/>
            <a:t>Gejala</a:t>
          </a:r>
          <a:r>
            <a:rPr lang="en-US" dirty="0"/>
            <a:t> </a:t>
          </a:r>
          <a:r>
            <a:rPr lang="en-US" dirty="0" err="1"/>
            <a:t>emosional</a:t>
          </a:r>
          <a:r>
            <a:rPr lang="en-US" dirty="0"/>
            <a:t> </a:t>
          </a:r>
          <a:r>
            <a:rPr lang="en-US" dirty="0" err="1"/>
            <a:t>meliputi</a:t>
          </a:r>
          <a:r>
            <a:rPr lang="en-US" dirty="0"/>
            <a:t> </a:t>
          </a:r>
          <a:r>
            <a:rPr lang="en-US" dirty="0" err="1"/>
            <a:t>depresi</a:t>
          </a:r>
          <a:r>
            <a:rPr lang="en-US" dirty="0"/>
            <a:t>,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marah</a:t>
          </a:r>
          <a:r>
            <a:rPr lang="en-US" dirty="0"/>
            <a:t>, </a:t>
          </a:r>
          <a:r>
            <a:rPr lang="en-US" dirty="0" err="1"/>
            <a:t>sensitif</a:t>
          </a:r>
          <a:r>
            <a:rPr lang="en-US" dirty="0"/>
            <a:t>,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menangis</a:t>
          </a:r>
          <a:r>
            <a:rPr lang="en-US" dirty="0"/>
            <a:t>, </a:t>
          </a:r>
          <a:r>
            <a:rPr lang="en-US" dirty="0" err="1"/>
            <a:t>cemas</a:t>
          </a:r>
          <a:r>
            <a:rPr lang="en-US" dirty="0"/>
            <a:t>, </a:t>
          </a:r>
          <a:r>
            <a:rPr lang="en-US" dirty="0" err="1"/>
            <a:t>bingung</a:t>
          </a:r>
          <a:r>
            <a:rPr lang="en-US" dirty="0"/>
            <a:t>, </a:t>
          </a:r>
          <a:r>
            <a:rPr lang="en-US" dirty="0" err="1"/>
            <a:t>gangguan</a:t>
          </a:r>
          <a:r>
            <a:rPr lang="en-US" dirty="0"/>
            <a:t> </a:t>
          </a:r>
          <a:r>
            <a:rPr lang="en-US" dirty="0" err="1"/>
            <a:t>konsentrasi</a:t>
          </a:r>
          <a:r>
            <a:rPr lang="en-US" dirty="0"/>
            <a:t> dan insomnia. </a:t>
          </a:r>
          <a:endParaRPr lang="en-ID" dirty="0"/>
        </a:p>
      </dgm:t>
    </dgm:pt>
    <dgm:pt modelId="{6B3AF2F0-C42B-45E1-B7E5-E2C04308CEDB}" type="parTrans" cxnId="{1725555E-2193-4EB5-99E3-D9B2806840F4}">
      <dgm:prSet/>
      <dgm:spPr/>
      <dgm:t>
        <a:bodyPr/>
        <a:lstStyle/>
        <a:p>
          <a:endParaRPr lang="en-ID"/>
        </a:p>
      </dgm:t>
    </dgm:pt>
    <dgm:pt modelId="{54A9F077-37E9-4A1F-B7BD-BC44E5C78806}" type="sibTrans" cxnId="{1725555E-2193-4EB5-99E3-D9B2806840F4}">
      <dgm:prSet/>
      <dgm:spPr/>
      <dgm:t>
        <a:bodyPr/>
        <a:lstStyle/>
        <a:p>
          <a:endParaRPr lang="en-ID"/>
        </a:p>
      </dgm:t>
    </dgm:pt>
    <dgm:pt modelId="{A438B1DF-B87D-4D33-854E-21DFAD58ABD8}">
      <dgm:prSet phldrT="[Text]"/>
      <dgm:spPr/>
      <dgm:t>
        <a:bodyPr/>
        <a:lstStyle/>
        <a:p>
          <a:r>
            <a:rPr lang="en-US" i="1" dirty="0"/>
            <a:t>Wanita </a:t>
          </a:r>
          <a:r>
            <a:rPr lang="en-US" i="1" dirty="0" err="1"/>
            <a:t>merasa</a:t>
          </a:r>
          <a:r>
            <a:rPr lang="en-US" i="1" dirty="0"/>
            <a:t> </a:t>
          </a:r>
          <a:r>
            <a:rPr lang="en-US" i="1" dirty="0" err="1"/>
            <a:t>tubuhnya</a:t>
          </a:r>
          <a:r>
            <a:rPr lang="en-US" i="1" dirty="0"/>
            <a:t> </a:t>
          </a:r>
          <a:r>
            <a:rPr lang="en-US" i="1" dirty="0" err="1"/>
            <a:t>bertambah</a:t>
          </a:r>
          <a:r>
            <a:rPr lang="en-US" i="1" dirty="0"/>
            <a:t> </a:t>
          </a:r>
          <a:r>
            <a:rPr lang="en-US" i="1" dirty="0" err="1"/>
            <a:t>gemuk</a:t>
          </a:r>
          <a:endParaRPr lang="en-ID" dirty="0"/>
        </a:p>
      </dgm:t>
    </dgm:pt>
    <dgm:pt modelId="{1AA8FFB8-D20B-4152-B5A9-76BE54AB8519}" type="parTrans" cxnId="{9412C0E8-B5E5-47FC-A4F0-0C5A47A2F3E2}">
      <dgm:prSet/>
      <dgm:spPr/>
      <dgm:t>
        <a:bodyPr/>
        <a:lstStyle/>
        <a:p>
          <a:endParaRPr lang="en-ID"/>
        </a:p>
      </dgm:t>
    </dgm:pt>
    <dgm:pt modelId="{DCC322A6-913A-41FC-A2FE-8D8D79A6596B}" type="sibTrans" cxnId="{9412C0E8-B5E5-47FC-A4F0-0C5A47A2F3E2}">
      <dgm:prSet/>
      <dgm:spPr/>
      <dgm:t>
        <a:bodyPr/>
        <a:lstStyle/>
        <a:p>
          <a:endParaRPr lang="en-ID"/>
        </a:p>
      </dgm:t>
    </dgm:pt>
    <dgm:pt modelId="{3C8C0921-66F3-482C-95B3-36E756BDACF6}">
      <dgm:prSet phldrT="[Text]" custT="1"/>
      <dgm:spPr/>
      <dgm:t>
        <a:bodyPr/>
        <a:lstStyle/>
        <a:p>
          <a:pPr algn="just">
            <a:buClr>
              <a:srgbClr val="000000"/>
            </a:buClr>
            <a:buSzPts val="1200"/>
            <a:buFont typeface="Arial" panose="020B0604020202020204" pitchFamily="34" charset="0"/>
            <a:buChar char="•"/>
          </a:pPr>
          <a:r>
            <a:rPr lang="en-US" sz="2000" u="none" dirty="0">
              <a:uFillTx/>
            </a:rPr>
            <a:t>Hal </a:t>
          </a:r>
          <a:r>
            <a:rPr lang="en-US" sz="2000" u="none" dirty="0" err="1">
              <a:uFillTx/>
            </a:rPr>
            <a:t>ini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dikarenakan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peningkatan</a:t>
          </a:r>
          <a:r>
            <a:rPr lang="en-US" sz="2000" u="none" dirty="0">
              <a:uFillTx/>
            </a:rPr>
            <a:t> estrogen </a:t>
          </a:r>
          <a:r>
            <a:rPr lang="en-US" sz="2000" u="none" dirty="0" err="1">
              <a:uFillTx/>
            </a:rPr>
            <a:t>sehingga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menyebabkan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retensi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cairan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sehingga</a:t>
          </a:r>
          <a:r>
            <a:rPr lang="en-US" sz="2000" u="none" dirty="0">
              <a:uFillTx/>
            </a:rPr>
            <a:t> badan </a:t>
          </a:r>
          <a:r>
            <a:rPr lang="en-US" sz="2000" u="none" dirty="0" err="1">
              <a:uFillTx/>
            </a:rPr>
            <a:t>terasa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agak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bengkak</a:t>
          </a:r>
          <a:r>
            <a:rPr lang="en-US" sz="2000" u="none" dirty="0">
              <a:uFillTx/>
            </a:rPr>
            <a:t>. </a:t>
          </a:r>
          <a:endParaRPr lang="en-ID" sz="2000" dirty="0"/>
        </a:p>
      </dgm:t>
    </dgm:pt>
    <dgm:pt modelId="{5CBCB7EC-481D-41A2-A79A-9C9E151CAEA9}" type="parTrans" cxnId="{D0442229-817E-4030-AF96-F5835E4D9FA9}">
      <dgm:prSet/>
      <dgm:spPr/>
      <dgm:t>
        <a:bodyPr/>
        <a:lstStyle/>
        <a:p>
          <a:endParaRPr lang="en-ID"/>
        </a:p>
      </dgm:t>
    </dgm:pt>
    <dgm:pt modelId="{2DA26468-5CC6-4D4A-828C-2AAD80A5EFE5}" type="sibTrans" cxnId="{D0442229-817E-4030-AF96-F5835E4D9FA9}">
      <dgm:prSet/>
      <dgm:spPr/>
      <dgm:t>
        <a:bodyPr/>
        <a:lstStyle/>
        <a:p>
          <a:endParaRPr lang="en-ID"/>
        </a:p>
      </dgm:t>
    </dgm:pt>
    <dgm:pt modelId="{296D3D01-D338-4339-98E6-2E6586678ED4}">
      <dgm:prSet phldrT="[Text]"/>
      <dgm:spPr/>
      <dgm:t>
        <a:bodyPr/>
        <a:lstStyle/>
        <a:p>
          <a:r>
            <a:rPr lang="en-US" i="1" dirty="0" err="1"/>
            <a:t>Gejala</a:t>
          </a:r>
          <a:r>
            <a:rPr lang="en-US" i="1" dirty="0"/>
            <a:t> </a:t>
          </a:r>
          <a:r>
            <a:rPr lang="en-US" i="1" dirty="0" err="1"/>
            <a:t>fisik</a:t>
          </a:r>
          <a:r>
            <a:rPr lang="en-US" i="1" dirty="0"/>
            <a:t> yang </a:t>
          </a:r>
          <a:r>
            <a:rPr lang="en-US" i="1" dirty="0" err="1"/>
            <a:t>dialami</a:t>
          </a:r>
          <a:r>
            <a:rPr lang="en-US" dirty="0"/>
            <a:t> </a:t>
          </a:r>
          <a:endParaRPr lang="en-ID" dirty="0"/>
        </a:p>
      </dgm:t>
    </dgm:pt>
    <dgm:pt modelId="{D37F4FFF-F316-4031-806F-35F39A12EE46}" type="parTrans" cxnId="{29D25447-973B-44B0-AD45-F4F9A96771C9}">
      <dgm:prSet/>
      <dgm:spPr/>
      <dgm:t>
        <a:bodyPr/>
        <a:lstStyle/>
        <a:p>
          <a:endParaRPr lang="en-ID"/>
        </a:p>
      </dgm:t>
    </dgm:pt>
    <dgm:pt modelId="{8841D8BE-B809-49F0-8B65-A4F2BFC0D3C4}" type="sibTrans" cxnId="{29D25447-973B-44B0-AD45-F4F9A96771C9}">
      <dgm:prSet/>
      <dgm:spPr/>
      <dgm:t>
        <a:bodyPr/>
        <a:lstStyle/>
        <a:p>
          <a:endParaRPr lang="en-ID"/>
        </a:p>
      </dgm:t>
    </dgm:pt>
    <dgm:pt modelId="{38841854-596D-4792-898A-024C6F1DA617}">
      <dgm:prSet phldrT="[Text]" custT="1"/>
      <dgm:spPr/>
      <dgm:t>
        <a:bodyPr/>
        <a:lstStyle/>
        <a:p>
          <a:pPr algn="just">
            <a:buClr>
              <a:srgbClr val="000000"/>
            </a:buClr>
            <a:buSzPts val="1200"/>
            <a:buFont typeface="Arial" panose="020B0604020202020204" pitchFamily="34" charset="0"/>
            <a:buChar char="•"/>
          </a:pPr>
          <a:r>
            <a:rPr lang="en-US" sz="2000" u="none" dirty="0" err="1">
              <a:uFillTx/>
            </a:rPr>
            <a:t>Seperti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nyeri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sendi</a:t>
          </a:r>
          <a:r>
            <a:rPr lang="en-US" sz="2000" u="none" dirty="0">
              <a:uFillTx/>
            </a:rPr>
            <a:t> dan </a:t>
          </a:r>
          <a:r>
            <a:rPr lang="en-US" sz="2000" u="none" dirty="0" err="1">
              <a:uFillTx/>
            </a:rPr>
            <a:t>otot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sakit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kepala</a:t>
          </a:r>
          <a:r>
            <a:rPr lang="en-US" sz="2000" u="none" dirty="0">
              <a:uFillTx/>
            </a:rPr>
            <a:t>, cepat </a:t>
          </a:r>
          <a:r>
            <a:rPr lang="en-US" sz="2000" u="none" dirty="0" err="1">
              <a:uFillTx/>
            </a:rPr>
            <a:t>lelah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perut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kembung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nyeri</a:t>
          </a:r>
          <a:r>
            <a:rPr lang="en-US" sz="2000" u="none" dirty="0">
              <a:uFillTx/>
            </a:rPr>
            <a:t> payudara, </a:t>
          </a:r>
          <a:r>
            <a:rPr lang="en-US" sz="2000" u="none" dirty="0" err="1">
              <a:uFillTx/>
            </a:rPr>
            <a:t>jerawat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diare</a:t>
          </a:r>
          <a:r>
            <a:rPr lang="en-US" sz="2000" u="none" dirty="0">
              <a:uFillTx/>
            </a:rPr>
            <a:t> atau </a:t>
          </a:r>
          <a:r>
            <a:rPr lang="en-US" sz="2000" u="none" dirty="0" err="1">
              <a:uFillTx/>
            </a:rPr>
            <a:t>sembelit</a:t>
          </a:r>
          <a:r>
            <a:rPr lang="en-US" sz="2000" u="none" dirty="0">
              <a:uFillTx/>
            </a:rPr>
            <a:t>, kaki dan </a:t>
          </a:r>
          <a:r>
            <a:rPr lang="en-US" sz="2000" u="none" dirty="0" err="1">
              <a:uFillTx/>
            </a:rPr>
            <a:t>tangan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bengkak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gangguan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klit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gangguan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saluran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cerna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nyeri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perut</a:t>
          </a:r>
          <a:r>
            <a:rPr lang="en-US" sz="2000" u="none" dirty="0">
              <a:uFillTx/>
            </a:rPr>
            <a:t>. </a:t>
          </a:r>
          <a:endParaRPr lang="en-ID" sz="2000" dirty="0"/>
        </a:p>
      </dgm:t>
    </dgm:pt>
    <dgm:pt modelId="{E7E2D8A4-23BA-41CB-99A7-83B2526F220E}" type="parTrans" cxnId="{6D3F34C6-8ABA-4CEB-8805-C7D7C53AED29}">
      <dgm:prSet/>
      <dgm:spPr/>
      <dgm:t>
        <a:bodyPr/>
        <a:lstStyle/>
        <a:p>
          <a:endParaRPr lang="en-ID"/>
        </a:p>
      </dgm:t>
    </dgm:pt>
    <dgm:pt modelId="{4EBEDEDB-BA36-40BE-82D9-0BA268C5192E}" type="sibTrans" cxnId="{6D3F34C6-8ABA-4CEB-8805-C7D7C53AED29}">
      <dgm:prSet/>
      <dgm:spPr/>
      <dgm:t>
        <a:bodyPr/>
        <a:lstStyle/>
        <a:p>
          <a:endParaRPr lang="en-ID"/>
        </a:p>
      </dgm:t>
    </dgm:pt>
    <dgm:pt modelId="{5AE4381C-4E52-4192-BC4A-073D2B988CE0}" type="pres">
      <dgm:prSet presAssocID="{6D2A017E-1F64-4897-BCB9-9D6CC585E884}" presName="Name0" presStyleCnt="0">
        <dgm:presLayoutVars>
          <dgm:dir/>
          <dgm:animLvl val="lvl"/>
          <dgm:resizeHandles val="exact"/>
        </dgm:presLayoutVars>
      </dgm:prSet>
      <dgm:spPr/>
    </dgm:pt>
    <dgm:pt modelId="{704C1F86-8B0D-4525-896D-CF6000BC18DC}" type="pres">
      <dgm:prSet presAssocID="{D6617E95-0A34-4C64-887C-BD659CCC4D8D}" presName="linNode" presStyleCnt="0"/>
      <dgm:spPr/>
    </dgm:pt>
    <dgm:pt modelId="{CD3F735E-01F1-478D-A0E4-398231BEFE18}" type="pres">
      <dgm:prSet presAssocID="{D6617E95-0A34-4C64-887C-BD659CCC4D8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AD31919-AD3C-4D3C-A450-96C6BAE498FE}" type="pres">
      <dgm:prSet presAssocID="{D6617E95-0A34-4C64-887C-BD659CCC4D8D}" presName="descendantText" presStyleLbl="alignAccFollowNode1" presStyleIdx="0" presStyleCnt="3">
        <dgm:presLayoutVars>
          <dgm:bulletEnabled val="1"/>
        </dgm:presLayoutVars>
      </dgm:prSet>
      <dgm:spPr/>
    </dgm:pt>
    <dgm:pt modelId="{C46BF8CE-44B1-4755-8572-FC06EC53EF0A}" type="pres">
      <dgm:prSet presAssocID="{DD7CB009-EE32-4EEC-AA58-1D62B82E7653}" presName="sp" presStyleCnt="0"/>
      <dgm:spPr/>
    </dgm:pt>
    <dgm:pt modelId="{6BFFBC3D-EE11-459A-A1A5-984DE655B20D}" type="pres">
      <dgm:prSet presAssocID="{A438B1DF-B87D-4D33-854E-21DFAD58ABD8}" presName="linNode" presStyleCnt="0"/>
      <dgm:spPr/>
    </dgm:pt>
    <dgm:pt modelId="{F265D9A4-E270-4AA2-AFD1-CB07365A55D1}" type="pres">
      <dgm:prSet presAssocID="{A438B1DF-B87D-4D33-854E-21DFAD58ABD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01ED79D-EE3C-4103-AD21-E486574833F2}" type="pres">
      <dgm:prSet presAssocID="{A438B1DF-B87D-4D33-854E-21DFAD58ABD8}" presName="descendantText" presStyleLbl="alignAccFollowNode1" presStyleIdx="1" presStyleCnt="3">
        <dgm:presLayoutVars>
          <dgm:bulletEnabled val="1"/>
        </dgm:presLayoutVars>
      </dgm:prSet>
      <dgm:spPr/>
    </dgm:pt>
    <dgm:pt modelId="{3A12238D-3BD2-498A-8B4D-754D82121365}" type="pres">
      <dgm:prSet presAssocID="{DCC322A6-913A-41FC-A2FE-8D8D79A6596B}" presName="sp" presStyleCnt="0"/>
      <dgm:spPr/>
    </dgm:pt>
    <dgm:pt modelId="{9B409D01-8895-4A7E-B999-ED9AD42CA3B2}" type="pres">
      <dgm:prSet presAssocID="{296D3D01-D338-4339-98E6-2E6586678ED4}" presName="linNode" presStyleCnt="0"/>
      <dgm:spPr/>
    </dgm:pt>
    <dgm:pt modelId="{EBBD30D8-7CA1-4461-98BA-B03344BE7701}" type="pres">
      <dgm:prSet presAssocID="{296D3D01-D338-4339-98E6-2E6586678ED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A2A8359-ACB3-47F7-8A77-9EF11EE63063}" type="pres">
      <dgm:prSet presAssocID="{296D3D01-D338-4339-98E6-2E6586678ED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C303D0C-26DA-4A9F-9161-97EAF90A7F71}" type="presOf" srcId="{3C8C0921-66F3-482C-95B3-36E756BDACF6}" destId="{D01ED79D-EE3C-4103-AD21-E486574833F2}" srcOrd="0" destOrd="0" presId="urn:microsoft.com/office/officeart/2005/8/layout/vList5"/>
    <dgm:cxn modelId="{DAA91123-B955-4E12-904E-6299DA3A9323}" type="presOf" srcId="{25D4E51E-BF4B-4F96-ABC8-132EF7E452BE}" destId="{EAD31919-AD3C-4D3C-A450-96C6BAE498FE}" srcOrd="0" destOrd="0" presId="urn:microsoft.com/office/officeart/2005/8/layout/vList5"/>
    <dgm:cxn modelId="{D0442229-817E-4030-AF96-F5835E4D9FA9}" srcId="{A438B1DF-B87D-4D33-854E-21DFAD58ABD8}" destId="{3C8C0921-66F3-482C-95B3-36E756BDACF6}" srcOrd="0" destOrd="0" parTransId="{5CBCB7EC-481D-41A2-A79A-9C9E151CAEA9}" sibTransId="{2DA26468-5CC6-4D4A-828C-2AAD80A5EFE5}"/>
    <dgm:cxn modelId="{1725555E-2193-4EB5-99E3-D9B2806840F4}" srcId="{D6617E95-0A34-4C64-887C-BD659CCC4D8D}" destId="{25D4E51E-BF4B-4F96-ABC8-132EF7E452BE}" srcOrd="0" destOrd="0" parTransId="{6B3AF2F0-C42B-45E1-B7E5-E2C04308CEDB}" sibTransId="{54A9F077-37E9-4A1F-B7BD-BC44E5C78806}"/>
    <dgm:cxn modelId="{BE7AF542-AE2D-4530-8102-3804944FE9F9}" type="presOf" srcId="{38841854-596D-4792-898A-024C6F1DA617}" destId="{6A2A8359-ACB3-47F7-8A77-9EF11EE63063}" srcOrd="0" destOrd="0" presId="urn:microsoft.com/office/officeart/2005/8/layout/vList5"/>
    <dgm:cxn modelId="{29D25447-973B-44B0-AD45-F4F9A96771C9}" srcId="{6D2A017E-1F64-4897-BCB9-9D6CC585E884}" destId="{296D3D01-D338-4339-98E6-2E6586678ED4}" srcOrd="2" destOrd="0" parTransId="{D37F4FFF-F316-4031-806F-35F39A12EE46}" sibTransId="{8841D8BE-B809-49F0-8B65-A4F2BFC0D3C4}"/>
    <dgm:cxn modelId="{50C63B7F-9F6E-44BE-8B00-356FA7EE4F27}" type="presOf" srcId="{D6617E95-0A34-4C64-887C-BD659CCC4D8D}" destId="{CD3F735E-01F1-478D-A0E4-398231BEFE18}" srcOrd="0" destOrd="0" presId="urn:microsoft.com/office/officeart/2005/8/layout/vList5"/>
    <dgm:cxn modelId="{B2B8E3AD-F2D7-487A-B0E6-1A98C5151E23}" srcId="{6D2A017E-1F64-4897-BCB9-9D6CC585E884}" destId="{D6617E95-0A34-4C64-887C-BD659CCC4D8D}" srcOrd="0" destOrd="0" parTransId="{1B68F5CF-43AA-4447-8D1E-CB4ACDDBFA39}" sibTransId="{DD7CB009-EE32-4EEC-AA58-1D62B82E7653}"/>
    <dgm:cxn modelId="{F155CAB6-DB57-4BA6-A02B-9C158BC5B989}" type="presOf" srcId="{6D2A017E-1F64-4897-BCB9-9D6CC585E884}" destId="{5AE4381C-4E52-4192-BC4A-073D2B988CE0}" srcOrd="0" destOrd="0" presId="urn:microsoft.com/office/officeart/2005/8/layout/vList5"/>
    <dgm:cxn modelId="{6D3F34C6-8ABA-4CEB-8805-C7D7C53AED29}" srcId="{296D3D01-D338-4339-98E6-2E6586678ED4}" destId="{38841854-596D-4792-898A-024C6F1DA617}" srcOrd="0" destOrd="0" parTransId="{E7E2D8A4-23BA-41CB-99A7-83B2526F220E}" sibTransId="{4EBEDEDB-BA36-40BE-82D9-0BA268C5192E}"/>
    <dgm:cxn modelId="{3B3BD2DD-6FCB-48E3-94E9-16BD05D0F506}" type="presOf" srcId="{A438B1DF-B87D-4D33-854E-21DFAD58ABD8}" destId="{F265D9A4-E270-4AA2-AFD1-CB07365A55D1}" srcOrd="0" destOrd="0" presId="urn:microsoft.com/office/officeart/2005/8/layout/vList5"/>
    <dgm:cxn modelId="{9412C0E8-B5E5-47FC-A4F0-0C5A47A2F3E2}" srcId="{6D2A017E-1F64-4897-BCB9-9D6CC585E884}" destId="{A438B1DF-B87D-4D33-854E-21DFAD58ABD8}" srcOrd="1" destOrd="0" parTransId="{1AA8FFB8-D20B-4152-B5A9-76BE54AB8519}" sibTransId="{DCC322A6-913A-41FC-A2FE-8D8D79A6596B}"/>
    <dgm:cxn modelId="{01E101FC-4A0F-4CD8-A134-FD4D1A42274C}" type="presOf" srcId="{296D3D01-D338-4339-98E6-2E6586678ED4}" destId="{EBBD30D8-7CA1-4461-98BA-B03344BE7701}" srcOrd="0" destOrd="0" presId="urn:microsoft.com/office/officeart/2005/8/layout/vList5"/>
    <dgm:cxn modelId="{D2B9116E-2D8D-40EB-BBA7-52EE50A4A03C}" type="presParOf" srcId="{5AE4381C-4E52-4192-BC4A-073D2B988CE0}" destId="{704C1F86-8B0D-4525-896D-CF6000BC18DC}" srcOrd="0" destOrd="0" presId="urn:microsoft.com/office/officeart/2005/8/layout/vList5"/>
    <dgm:cxn modelId="{7993D810-4C87-491C-99BA-8BFE3636082E}" type="presParOf" srcId="{704C1F86-8B0D-4525-896D-CF6000BC18DC}" destId="{CD3F735E-01F1-478D-A0E4-398231BEFE18}" srcOrd="0" destOrd="0" presId="urn:microsoft.com/office/officeart/2005/8/layout/vList5"/>
    <dgm:cxn modelId="{432C30F7-BA69-42FC-8637-31F26E44372E}" type="presParOf" srcId="{704C1F86-8B0D-4525-896D-CF6000BC18DC}" destId="{EAD31919-AD3C-4D3C-A450-96C6BAE498FE}" srcOrd="1" destOrd="0" presId="urn:microsoft.com/office/officeart/2005/8/layout/vList5"/>
    <dgm:cxn modelId="{979DCF51-6866-4D74-B199-B2584A626202}" type="presParOf" srcId="{5AE4381C-4E52-4192-BC4A-073D2B988CE0}" destId="{C46BF8CE-44B1-4755-8572-FC06EC53EF0A}" srcOrd="1" destOrd="0" presId="urn:microsoft.com/office/officeart/2005/8/layout/vList5"/>
    <dgm:cxn modelId="{29A07624-14AB-4776-9C4C-669D396403D5}" type="presParOf" srcId="{5AE4381C-4E52-4192-BC4A-073D2B988CE0}" destId="{6BFFBC3D-EE11-459A-A1A5-984DE655B20D}" srcOrd="2" destOrd="0" presId="urn:microsoft.com/office/officeart/2005/8/layout/vList5"/>
    <dgm:cxn modelId="{C7FB6B50-42C6-4916-A9D0-ABC179CD58D7}" type="presParOf" srcId="{6BFFBC3D-EE11-459A-A1A5-984DE655B20D}" destId="{F265D9A4-E270-4AA2-AFD1-CB07365A55D1}" srcOrd="0" destOrd="0" presId="urn:microsoft.com/office/officeart/2005/8/layout/vList5"/>
    <dgm:cxn modelId="{0A6321C8-8E57-40B2-A67C-8CD3C97D9059}" type="presParOf" srcId="{6BFFBC3D-EE11-459A-A1A5-984DE655B20D}" destId="{D01ED79D-EE3C-4103-AD21-E486574833F2}" srcOrd="1" destOrd="0" presId="urn:microsoft.com/office/officeart/2005/8/layout/vList5"/>
    <dgm:cxn modelId="{70A5E2E5-0CA1-414C-A881-CBD13FC064D4}" type="presParOf" srcId="{5AE4381C-4E52-4192-BC4A-073D2B988CE0}" destId="{3A12238D-3BD2-498A-8B4D-754D82121365}" srcOrd="3" destOrd="0" presId="urn:microsoft.com/office/officeart/2005/8/layout/vList5"/>
    <dgm:cxn modelId="{6BCECE94-82CE-435F-9094-CE44887AFF06}" type="presParOf" srcId="{5AE4381C-4E52-4192-BC4A-073D2B988CE0}" destId="{9B409D01-8895-4A7E-B999-ED9AD42CA3B2}" srcOrd="4" destOrd="0" presId="urn:microsoft.com/office/officeart/2005/8/layout/vList5"/>
    <dgm:cxn modelId="{AD533233-7973-4AC9-A0BF-5717FA51530E}" type="presParOf" srcId="{9B409D01-8895-4A7E-B999-ED9AD42CA3B2}" destId="{EBBD30D8-7CA1-4461-98BA-B03344BE7701}" srcOrd="0" destOrd="0" presId="urn:microsoft.com/office/officeart/2005/8/layout/vList5"/>
    <dgm:cxn modelId="{9F137687-2B26-42DB-B41A-BBBB2492EA13}" type="presParOf" srcId="{9B409D01-8895-4A7E-B999-ED9AD42CA3B2}" destId="{6A2A8359-ACB3-47F7-8A77-9EF11EE630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32E57-BEE9-4CEA-B237-0FCAFE74F551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0838DFC3-61E2-4F69-81D9-0D2384976FA5}">
      <dgm:prSet phldrT="[Text]"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Hindari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pola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makan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kurang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sehat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termasuk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jajanan</a:t>
          </a:r>
          <a:r>
            <a:rPr lang="en-US" sz="2000" u="none" dirty="0">
              <a:uFillTx/>
            </a:rPr>
            <a:t> yang manis (</a:t>
          </a:r>
          <a:r>
            <a:rPr lang="en-US" sz="2000" u="none" dirty="0" err="1">
              <a:uFillTx/>
            </a:rPr>
            <a:t>kue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coklat</a:t>
          </a:r>
          <a:r>
            <a:rPr lang="en-US" sz="2000" u="none" dirty="0">
              <a:uFillTx/>
            </a:rPr>
            <a:t>), </a:t>
          </a:r>
          <a:endParaRPr lang="en-ID" sz="2000" dirty="0"/>
        </a:p>
      </dgm:t>
    </dgm:pt>
    <dgm:pt modelId="{3E5113AA-364D-487F-9BF7-6C02923A0F25}" type="parTrans" cxnId="{41D55A4E-6CB1-425E-9C54-7BF88B16C8B3}">
      <dgm:prSet/>
      <dgm:spPr/>
      <dgm:t>
        <a:bodyPr/>
        <a:lstStyle/>
        <a:p>
          <a:endParaRPr lang="en-ID"/>
        </a:p>
      </dgm:t>
    </dgm:pt>
    <dgm:pt modelId="{EBDED53D-498A-4B0E-992E-0C3C46454CEE}" type="sibTrans" cxnId="{41D55A4E-6CB1-425E-9C54-7BF88B16C8B3}">
      <dgm:prSet/>
      <dgm:spPr/>
      <dgm:t>
        <a:bodyPr/>
        <a:lstStyle/>
        <a:p>
          <a:endParaRPr lang="en-ID"/>
        </a:p>
      </dgm:t>
    </dgm:pt>
    <dgm:pt modelId="{AC5567D6-EF5F-47E6-BD03-9368FB98796F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Hindari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asupan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makanan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tinggi</a:t>
          </a:r>
          <a:r>
            <a:rPr lang="en-US" sz="2000" u="none" dirty="0">
              <a:uFillTx/>
            </a:rPr>
            <a:t> lemak, </a:t>
          </a:r>
          <a:r>
            <a:rPr lang="en-US" sz="2000" u="none" dirty="0" err="1">
              <a:uFillTx/>
            </a:rPr>
            <a:t>karbohidrat</a:t>
          </a:r>
          <a:r>
            <a:rPr lang="en-US" sz="2000" u="none" dirty="0">
              <a:uFillTx/>
            </a:rPr>
            <a:t> dan natrium, </a:t>
          </a:r>
          <a:r>
            <a:rPr lang="en-US" sz="2000" u="none" dirty="0" err="1">
              <a:uFillTx/>
            </a:rPr>
            <a:t>serta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rendah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kalsium</a:t>
          </a:r>
          <a:r>
            <a:rPr lang="en-US" sz="2000" u="none" dirty="0">
              <a:uFillTx/>
            </a:rPr>
            <a:t>, </a:t>
          </a:r>
          <a:endParaRPr lang="en-ID" sz="2000" u="none" dirty="0">
            <a:uFillTx/>
          </a:endParaRPr>
        </a:p>
      </dgm:t>
    </dgm:pt>
    <dgm:pt modelId="{68DFAED1-0EAB-4233-95C0-E32427349A0C}" type="parTrans" cxnId="{31B07397-67CF-4CE3-927A-DBA700090D5D}">
      <dgm:prSet/>
      <dgm:spPr/>
      <dgm:t>
        <a:bodyPr/>
        <a:lstStyle/>
        <a:p>
          <a:endParaRPr lang="en-ID"/>
        </a:p>
      </dgm:t>
    </dgm:pt>
    <dgm:pt modelId="{569D5164-A5EF-47BD-BD98-1C34ED32E5A7}" type="sibTrans" cxnId="{31B07397-67CF-4CE3-927A-DBA700090D5D}">
      <dgm:prSet/>
      <dgm:spPr/>
      <dgm:t>
        <a:bodyPr/>
        <a:lstStyle/>
        <a:p>
          <a:endParaRPr lang="en-ID"/>
        </a:p>
      </dgm:t>
    </dgm:pt>
    <dgm:pt modelId="{B6124316-3E98-440E-9EEE-9ECEF69FB5E2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Hindari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kegemukan</a:t>
          </a:r>
          <a:r>
            <a:rPr lang="en-US" sz="2000" u="none" dirty="0">
              <a:uFillTx/>
            </a:rPr>
            <a:t>, </a:t>
          </a:r>
          <a:endParaRPr lang="en-ID" sz="2000" u="none" dirty="0">
            <a:uFillTx/>
          </a:endParaRPr>
        </a:p>
      </dgm:t>
    </dgm:pt>
    <dgm:pt modelId="{A82F9E76-A7C0-4F41-B587-9E63D98397A0}" type="parTrans" cxnId="{A62488AC-2C0C-4D8D-A263-DBF50164F201}">
      <dgm:prSet/>
      <dgm:spPr/>
      <dgm:t>
        <a:bodyPr/>
        <a:lstStyle/>
        <a:p>
          <a:endParaRPr lang="en-ID"/>
        </a:p>
      </dgm:t>
    </dgm:pt>
    <dgm:pt modelId="{D49518B5-55E8-4BE7-880B-463C8C60371B}" type="sibTrans" cxnId="{A62488AC-2C0C-4D8D-A263-DBF50164F201}">
      <dgm:prSet/>
      <dgm:spPr/>
      <dgm:t>
        <a:bodyPr/>
        <a:lstStyle/>
        <a:p>
          <a:endParaRPr lang="en-ID"/>
        </a:p>
      </dgm:t>
    </dgm:pt>
    <dgm:pt modelId="{2BE13CD2-EC2A-4DEF-89D6-F4D742383F3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Hidari</a:t>
          </a:r>
          <a:r>
            <a:rPr lang="en-US" sz="2000" u="none" dirty="0">
              <a:uFillTx/>
            </a:rPr>
            <a:t> </a:t>
          </a:r>
          <a:r>
            <a:rPr lang="en-US" sz="2000" i="1" u="none" dirty="0">
              <a:uFillTx/>
            </a:rPr>
            <a:t>stress</a:t>
          </a:r>
          <a:r>
            <a:rPr lang="en-US" sz="2000" u="none" dirty="0">
              <a:uFillTx/>
            </a:rPr>
            <a:t>, </a:t>
          </a:r>
          <a:endParaRPr lang="en-ID" sz="2000" u="none" dirty="0">
            <a:uFillTx/>
          </a:endParaRPr>
        </a:p>
      </dgm:t>
    </dgm:pt>
    <dgm:pt modelId="{78D65044-B85C-4CB1-8398-2DCBAE07C8FF}" type="parTrans" cxnId="{134D8841-070A-43E3-88FC-3F75B2AE1566}">
      <dgm:prSet/>
      <dgm:spPr/>
      <dgm:t>
        <a:bodyPr/>
        <a:lstStyle/>
        <a:p>
          <a:endParaRPr lang="en-ID"/>
        </a:p>
      </dgm:t>
    </dgm:pt>
    <dgm:pt modelId="{08FF530C-0605-439E-8691-1AE6551BBA23}" type="sibTrans" cxnId="{134D8841-070A-43E3-88FC-3F75B2AE1566}">
      <dgm:prSet/>
      <dgm:spPr/>
      <dgm:t>
        <a:bodyPr/>
        <a:lstStyle/>
        <a:p>
          <a:endParaRPr lang="en-ID"/>
        </a:p>
      </dgm:t>
    </dgm:pt>
    <dgm:pt modelId="{E90FD01A-1828-4E45-A448-E92CBF703521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Tingkatkan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konsumsi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buah</a:t>
          </a:r>
          <a:r>
            <a:rPr lang="en-US" sz="2000" u="none" dirty="0">
              <a:uFillTx/>
            </a:rPr>
            <a:t> dan </a:t>
          </a:r>
          <a:r>
            <a:rPr lang="en-US" sz="2000" u="none" dirty="0" err="1">
              <a:uFillTx/>
            </a:rPr>
            <a:t>sayur</a:t>
          </a:r>
          <a:r>
            <a:rPr lang="en-US" sz="2000" u="none" dirty="0">
              <a:uFillTx/>
            </a:rPr>
            <a:t>, </a:t>
          </a:r>
          <a:r>
            <a:rPr lang="en-US" sz="2000" u="none" dirty="0" err="1">
              <a:uFillTx/>
            </a:rPr>
            <a:t>jangan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makanan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dengan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karbohidrat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sederhana</a:t>
          </a:r>
          <a:r>
            <a:rPr lang="en-US" sz="2000" u="none" dirty="0">
              <a:uFillTx/>
            </a:rPr>
            <a:t> (</a:t>
          </a:r>
          <a:r>
            <a:rPr lang="en-US" sz="2000" u="none" dirty="0" err="1">
              <a:uFillTx/>
            </a:rPr>
            <a:t>makanan</a:t>
          </a:r>
          <a:r>
            <a:rPr lang="en-US" sz="2000" u="none" dirty="0">
              <a:uFillTx/>
            </a:rPr>
            <a:t> yang manis-manis), </a:t>
          </a:r>
          <a:endParaRPr lang="en-ID" sz="2000" u="none" dirty="0">
            <a:uFillTx/>
          </a:endParaRPr>
        </a:p>
      </dgm:t>
    </dgm:pt>
    <dgm:pt modelId="{A0BD606B-AFD0-42A5-9B88-7C95455826C8}" type="parTrans" cxnId="{44C4559B-F977-4F4B-BDAB-3978EA21BC2D}">
      <dgm:prSet/>
      <dgm:spPr/>
      <dgm:t>
        <a:bodyPr/>
        <a:lstStyle/>
        <a:p>
          <a:endParaRPr lang="en-ID"/>
        </a:p>
      </dgm:t>
    </dgm:pt>
    <dgm:pt modelId="{3BC4D627-0AF6-4171-BD38-C912D45C270B}" type="sibTrans" cxnId="{44C4559B-F977-4F4B-BDAB-3978EA21BC2D}">
      <dgm:prSet/>
      <dgm:spPr/>
      <dgm:t>
        <a:bodyPr/>
        <a:lstStyle/>
        <a:p>
          <a:endParaRPr lang="en-ID"/>
        </a:p>
      </dgm:t>
    </dgm:pt>
    <dgm:pt modelId="{30A5FBB1-951C-4996-8583-E7F295CC9E2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Tingkatkan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konsumsi</a:t>
          </a:r>
          <a:r>
            <a:rPr lang="en-US" sz="2000" u="none" dirty="0">
              <a:uFillTx/>
            </a:rPr>
            <a:t> mineral </a:t>
          </a:r>
          <a:r>
            <a:rPr lang="en-US" sz="2000" u="none" dirty="0" err="1">
              <a:uFillTx/>
            </a:rPr>
            <a:t>seperti</a:t>
          </a:r>
          <a:r>
            <a:rPr lang="en-US" sz="2000" u="none" dirty="0">
              <a:uFillTx/>
            </a:rPr>
            <a:t> magnesium, </a:t>
          </a:r>
          <a:endParaRPr lang="en-ID" sz="2000" u="none" dirty="0">
            <a:uFillTx/>
          </a:endParaRPr>
        </a:p>
      </dgm:t>
    </dgm:pt>
    <dgm:pt modelId="{592B9903-8F57-4CD2-BCB5-742C9FD77412}" type="parTrans" cxnId="{869C4DCF-CF01-411E-BB2B-39BDCD75EEDF}">
      <dgm:prSet/>
      <dgm:spPr/>
      <dgm:t>
        <a:bodyPr/>
        <a:lstStyle/>
        <a:p>
          <a:endParaRPr lang="en-ID"/>
        </a:p>
      </dgm:t>
    </dgm:pt>
    <dgm:pt modelId="{45B1C3C5-94F6-45CB-A53D-5E4B8ABF5F97}" type="sibTrans" cxnId="{869C4DCF-CF01-411E-BB2B-39BDCD75EEDF}">
      <dgm:prSet/>
      <dgm:spPr/>
      <dgm:t>
        <a:bodyPr/>
        <a:lstStyle/>
        <a:p>
          <a:endParaRPr lang="en-ID"/>
        </a:p>
      </dgm:t>
    </dgm:pt>
    <dgm:pt modelId="{5A0F506E-E991-4224-A087-539F1904DBF8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Tingkatkan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konsumsi</a:t>
          </a:r>
          <a:r>
            <a:rPr lang="en-US" sz="2000" u="none" dirty="0">
              <a:uFillTx/>
            </a:rPr>
            <a:t> vitamin D, </a:t>
          </a:r>
          <a:endParaRPr lang="en-ID" sz="2000" u="none" dirty="0">
            <a:uFillTx/>
          </a:endParaRPr>
        </a:p>
      </dgm:t>
    </dgm:pt>
    <dgm:pt modelId="{ED916DEA-3E1F-4E62-ADF7-1D10DDE3E6D3}" type="parTrans" cxnId="{AA4BB391-4508-4FC7-8D07-5D7D8BC475DB}">
      <dgm:prSet/>
      <dgm:spPr/>
      <dgm:t>
        <a:bodyPr/>
        <a:lstStyle/>
        <a:p>
          <a:endParaRPr lang="en-ID"/>
        </a:p>
      </dgm:t>
    </dgm:pt>
    <dgm:pt modelId="{F8D7EEA0-CDB0-46B3-8A13-B2F408324DDD}" type="sibTrans" cxnId="{AA4BB391-4508-4FC7-8D07-5D7D8BC475DB}">
      <dgm:prSet/>
      <dgm:spPr/>
      <dgm:t>
        <a:bodyPr/>
        <a:lstStyle/>
        <a:p>
          <a:endParaRPr lang="en-ID"/>
        </a:p>
      </dgm:t>
    </dgm:pt>
    <dgm:pt modelId="{A8745605-CEED-4E79-86EB-D294E0476E13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Regulasi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emosi</a:t>
          </a:r>
          <a:r>
            <a:rPr lang="en-US" sz="2000" u="none" dirty="0">
              <a:uFillTx/>
            </a:rPr>
            <a:t>, </a:t>
          </a:r>
          <a:endParaRPr lang="en-ID" sz="2000" u="none" dirty="0">
            <a:uFillTx/>
          </a:endParaRPr>
        </a:p>
      </dgm:t>
    </dgm:pt>
    <dgm:pt modelId="{1526B367-2167-4BF8-AB34-DF639A070F40}" type="parTrans" cxnId="{E1557C9F-017D-4246-86E6-23E13CFA4BE9}">
      <dgm:prSet/>
      <dgm:spPr/>
      <dgm:t>
        <a:bodyPr/>
        <a:lstStyle/>
        <a:p>
          <a:endParaRPr lang="en-ID"/>
        </a:p>
      </dgm:t>
    </dgm:pt>
    <dgm:pt modelId="{C5C79962-75FB-41A2-A8E4-2F317687A4C2}" type="sibTrans" cxnId="{E1557C9F-017D-4246-86E6-23E13CFA4BE9}">
      <dgm:prSet/>
      <dgm:spPr/>
      <dgm:t>
        <a:bodyPr/>
        <a:lstStyle/>
        <a:p>
          <a:endParaRPr lang="en-ID"/>
        </a:p>
      </dgm:t>
    </dgm:pt>
    <dgm:pt modelId="{B1CFC4E3-FD8D-4942-B607-824780EE00D2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Catat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jadwal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siklus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haid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anda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serta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kenali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gejala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pms-nya</a:t>
          </a:r>
          <a:r>
            <a:rPr lang="en-US" sz="2000" u="none" dirty="0">
              <a:uFillTx/>
            </a:rPr>
            <a:t>, </a:t>
          </a:r>
          <a:endParaRPr lang="en-ID" sz="2000" u="none" dirty="0">
            <a:uFillTx/>
          </a:endParaRPr>
        </a:p>
      </dgm:t>
    </dgm:pt>
    <dgm:pt modelId="{96896830-1A4F-4EF5-A6C4-B7D4B4FC6532}" type="parTrans" cxnId="{3D656649-FFE5-4284-BD0F-A4B77817FCDA}">
      <dgm:prSet/>
      <dgm:spPr/>
      <dgm:t>
        <a:bodyPr/>
        <a:lstStyle/>
        <a:p>
          <a:endParaRPr lang="en-ID"/>
        </a:p>
      </dgm:t>
    </dgm:pt>
    <dgm:pt modelId="{9A360D8C-CAA1-4AFB-AF03-5411ADD6F392}" type="sibTrans" cxnId="{3D656649-FFE5-4284-BD0F-A4B77817FCDA}">
      <dgm:prSet/>
      <dgm:spPr/>
      <dgm:t>
        <a:bodyPr/>
        <a:lstStyle/>
        <a:p>
          <a:endParaRPr lang="en-ID"/>
        </a:p>
      </dgm:t>
    </dgm:pt>
    <dgm:pt modelId="{82F7A8DB-4203-4F55-BB41-EFB484357F8E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+mj-lt"/>
            <a:buAutoNum type="alphaLcPeriod"/>
          </a:pPr>
          <a:r>
            <a:rPr lang="en-US" sz="2000" u="none" dirty="0" err="1">
              <a:uFillTx/>
            </a:rPr>
            <a:t>Perhatikan</a:t>
          </a:r>
          <a:r>
            <a:rPr lang="en-US" sz="2000" u="none" dirty="0">
              <a:uFillTx/>
            </a:rPr>
            <a:t> pula </a:t>
          </a:r>
          <a:r>
            <a:rPr lang="en-US" sz="2000" u="none" dirty="0" err="1">
              <a:uFillTx/>
            </a:rPr>
            <a:t>apakah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anda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sudah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dapat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mengatasi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pms</a:t>
          </a:r>
          <a:r>
            <a:rPr lang="en-US" sz="2000" u="none" dirty="0">
              <a:uFillTx/>
            </a:rPr>
            <a:t> pada </a:t>
          </a:r>
          <a:r>
            <a:rPr lang="en-US" sz="2000" u="none" dirty="0" err="1">
              <a:uFillTx/>
            </a:rPr>
            <a:t>siklussiklus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datang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bulan</a:t>
          </a:r>
          <a:r>
            <a:rPr lang="en-US" sz="2000" u="none" dirty="0">
              <a:uFillTx/>
            </a:rPr>
            <a:t> </a:t>
          </a:r>
          <a:r>
            <a:rPr lang="en-US" sz="2000" u="none" dirty="0" err="1">
              <a:uFillTx/>
            </a:rPr>
            <a:t>berikutnya</a:t>
          </a:r>
          <a:r>
            <a:rPr lang="en-US" sz="2000" u="none" dirty="0">
              <a:uFillTx/>
            </a:rPr>
            <a:t>. </a:t>
          </a:r>
          <a:endParaRPr lang="en-ID" sz="2000" u="none" dirty="0">
            <a:uFillTx/>
          </a:endParaRPr>
        </a:p>
      </dgm:t>
    </dgm:pt>
    <dgm:pt modelId="{2861E9F4-341C-42F3-B065-739957F7FF80}" type="parTrans" cxnId="{C8671DAD-F2B2-4CA0-AA9B-0F953F325FDA}">
      <dgm:prSet/>
      <dgm:spPr/>
      <dgm:t>
        <a:bodyPr/>
        <a:lstStyle/>
        <a:p>
          <a:endParaRPr lang="en-ID"/>
        </a:p>
      </dgm:t>
    </dgm:pt>
    <dgm:pt modelId="{FDA90523-03AE-41E7-A63D-924D2F8E95D7}" type="sibTrans" cxnId="{C8671DAD-F2B2-4CA0-AA9B-0F953F325FDA}">
      <dgm:prSet/>
      <dgm:spPr/>
      <dgm:t>
        <a:bodyPr/>
        <a:lstStyle/>
        <a:p>
          <a:endParaRPr lang="en-ID"/>
        </a:p>
      </dgm:t>
    </dgm:pt>
    <dgm:pt modelId="{3EE4EB14-3942-47DB-A1AC-89500DE298BC}" type="pres">
      <dgm:prSet presAssocID="{08232E57-BEE9-4CEA-B237-0FCAFE74F551}" presName="linear" presStyleCnt="0">
        <dgm:presLayoutVars>
          <dgm:dir/>
          <dgm:animLvl val="lvl"/>
          <dgm:resizeHandles val="exact"/>
        </dgm:presLayoutVars>
      </dgm:prSet>
      <dgm:spPr/>
    </dgm:pt>
    <dgm:pt modelId="{E72A1C1B-1C48-4EE5-8DCF-C8B352453E60}" type="pres">
      <dgm:prSet presAssocID="{0838DFC3-61E2-4F69-81D9-0D2384976FA5}" presName="parentLin" presStyleCnt="0"/>
      <dgm:spPr/>
    </dgm:pt>
    <dgm:pt modelId="{EB2B05D4-1AE5-4402-8579-F0CD2CEA7E3C}" type="pres">
      <dgm:prSet presAssocID="{0838DFC3-61E2-4F69-81D9-0D2384976FA5}" presName="parentLeftMargin" presStyleLbl="node1" presStyleIdx="0" presStyleCnt="10"/>
      <dgm:spPr/>
    </dgm:pt>
    <dgm:pt modelId="{A9D598BC-122D-4049-ABB4-424839350381}" type="pres">
      <dgm:prSet presAssocID="{0838DFC3-61E2-4F69-81D9-0D2384976FA5}" presName="parentText" presStyleLbl="node1" presStyleIdx="0" presStyleCnt="10" custScaleY="193633">
        <dgm:presLayoutVars>
          <dgm:chMax val="0"/>
          <dgm:bulletEnabled val="1"/>
        </dgm:presLayoutVars>
      </dgm:prSet>
      <dgm:spPr/>
    </dgm:pt>
    <dgm:pt modelId="{26B1E55F-00D6-400D-B67F-96EAF2C3BEE7}" type="pres">
      <dgm:prSet presAssocID="{0838DFC3-61E2-4F69-81D9-0D2384976FA5}" presName="negativeSpace" presStyleCnt="0"/>
      <dgm:spPr/>
    </dgm:pt>
    <dgm:pt modelId="{B2CC8990-B736-404A-8359-44D406A2C230}" type="pres">
      <dgm:prSet presAssocID="{0838DFC3-61E2-4F69-81D9-0D2384976FA5}" presName="childText" presStyleLbl="conFgAcc1" presStyleIdx="0" presStyleCnt="10">
        <dgm:presLayoutVars>
          <dgm:bulletEnabled val="1"/>
        </dgm:presLayoutVars>
      </dgm:prSet>
      <dgm:spPr/>
    </dgm:pt>
    <dgm:pt modelId="{C337DCE0-4F5B-46C4-937D-C1AF1A382239}" type="pres">
      <dgm:prSet presAssocID="{EBDED53D-498A-4B0E-992E-0C3C46454CEE}" presName="spaceBetweenRectangles" presStyleCnt="0"/>
      <dgm:spPr/>
    </dgm:pt>
    <dgm:pt modelId="{45B5FC97-7039-4EBD-A480-08887FE725D2}" type="pres">
      <dgm:prSet presAssocID="{AC5567D6-EF5F-47E6-BD03-9368FB98796F}" presName="parentLin" presStyleCnt="0"/>
      <dgm:spPr/>
    </dgm:pt>
    <dgm:pt modelId="{3CC40AAD-9036-468D-B397-1A4EA30ADE33}" type="pres">
      <dgm:prSet presAssocID="{AC5567D6-EF5F-47E6-BD03-9368FB98796F}" presName="parentLeftMargin" presStyleLbl="node1" presStyleIdx="0" presStyleCnt="10"/>
      <dgm:spPr/>
    </dgm:pt>
    <dgm:pt modelId="{5B94875A-EBF0-4234-B39F-52E00A4BB8D8}" type="pres">
      <dgm:prSet presAssocID="{AC5567D6-EF5F-47E6-BD03-9368FB98796F}" presName="parentText" presStyleLbl="node1" presStyleIdx="1" presStyleCnt="10" custScaleY="175380">
        <dgm:presLayoutVars>
          <dgm:chMax val="0"/>
          <dgm:bulletEnabled val="1"/>
        </dgm:presLayoutVars>
      </dgm:prSet>
      <dgm:spPr/>
    </dgm:pt>
    <dgm:pt modelId="{57CE0A6B-9515-4AA5-81B5-2262C445B452}" type="pres">
      <dgm:prSet presAssocID="{AC5567D6-EF5F-47E6-BD03-9368FB98796F}" presName="negativeSpace" presStyleCnt="0"/>
      <dgm:spPr/>
    </dgm:pt>
    <dgm:pt modelId="{5311F493-AB76-42D5-9520-3D0F1CCB7624}" type="pres">
      <dgm:prSet presAssocID="{AC5567D6-EF5F-47E6-BD03-9368FB98796F}" presName="childText" presStyleLbl="conFgAcc1" presStyleIdx="1" presStyleCnt="10">
        <dgm:presLayoutVars>
          <dgm:bulletEnabled val="1"/>
        </dgm:presLayoutVars>
      </dgm:prSet>
      <dgm:spPr/>
    </dgm:pt>
    <dgm:pt modelId="{E409C15C-07EB-4AEA-BB16-6EBF901A2F26}" type="pres">
      <dgm:prSet presAssocID="{569D5164-A5EF-47BD-BD98-1C34ED32E5A7}" presName="spaceBetweenRectangles" presStyleCnt="0"/>
      <dgm:spPr/>
    </dgm:pt>
    <dgm:pt modelId="{63F7A8BB-152A-47B2-BBA1-B0B8262B05F0}" type="pres">
      <dgm:prSet presAssocID="{B6124316-3E98-440E-9EEE-9ECEF69FB5E2}" presName="parentLin" presStyleCnt="0"/>
      <dgm:spPr/>
    </dgm:pt>
    <dgm:pt modelId="{87DA8D6C-19F6-451B-8815-EE20A602700F}" type="pres">
      <dgm:prSet presAssocID="{B6124316-3E98-440E-9EEE-9ECEF69FB5E2}" presName="parentLeftMargin" presStyleLbl="node1" presStyleIdx="1" presStyleCnt="10"/>
      <dgm:spPr/>
    </dgm:pt>
    <dgm:pt modelId="{813FD729-7A6F-466A-A7AD-22E0AD4AA2A8}" type="pres">
      <dgm:prSet presAssocID="{B6124316-3E98-440E-9EEE-9ECEF69FB5E2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4D96FB1C-A39A-48DC-B61B-C83AA37F1C9B}" type="pres">
      <dgm:prSet presAssocID="{B6124316-3E98-440E-9EEE-9ECEF69FB5E2}" presName="negativeSpace" presStyleCnt="0"/>
      <dgm:spPr/>
    </dgm:pt>
    <dgm:pt modelId="{096E2198-FCC3-44E9-9887-16CD333F42F6}" type="pres">
      <dgm:prSet presAssocID="{B6124316-3E98-440E-9EEE-9ECEF69FB5E2}" presName="childText" presStyleLbl="conFgAcc1" presStyleIdx="2" presStyleCnt="10">
        <dgm:presLayoutVars>
          <dgm:bulletEnabled val="1"/>
        </dgm:presLayoutVars>
      </dgm:prSet>
      <dgm:spPr/>
    </dgm:pt>
    <dgm:pt modelId="{E8779D14-EAC1-41C9-9FB6-ECB986B0D9C0}" type="pres">
      <dgm:prSet presAssocID="{D49518B5-55E8-4BE7-880B-463C8C60371B}" presName="spaceBetweenRectangles" presStyleCnt="0"/>
      <dgm:spPr/>
    </dgm:pt>
    <dgm:pt modelId="{7CA6887A-98BB-474E-8CEF-A3A3F6087911}" type="pres">
      <dgm:prSet presAssocID="{2BE13CD2-EC2A-4DEF-89D6-F4D742383F39}" presName="parentLin" presStyleCnt="0"/>
      <dgm:spPr/>
    </dgm:pt>
    <dgm:pt modelId="{7C68E696-3F66-4B98-AB2E-69E86A46BE4A}" type="pres">
      <dgm:prSet presAssocID="{2BE13CD2-EC2A-4DEF-89D6-F4D742383F39}" presName="parentLeftMargin" presStyleLbl="node1" presStyleIdx="2" presStyleCnt="10"/>
      <dgm:spPr/>
    </dgm:pt>
    <dgm:pt modelId="{3ACCF50D-871C-4CF2-9A58-F3344B703293}" type="pres">
      <dgm:prSet presAssocID="{2BE13CD2-EC2A-4DEF-89D6-F4D742383F3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646EC84F-9A38-459E-A9AA-0522FC2785D8}" type="pres">
      <dgm:prSet presAssocID="{2BE13CD2-EC2A-4DEF-89D6-F4D742383F39}" presName="negativeSpace" presStyleCnt="0"/>
      <dgm:spPr/>
    </dgm:pt>
    <dgm:pt modelId="{B7FCAEB2-338F-463B-BD60-EE7E7B3CC3D8}" type="pres">
      <dgm:prSet presAssocID="{2BE13CD2-EC2A-4DEF-89D6-F4D742383F39}" presName="childText" presStyleLbl="conFgAcc1" presStyleIdx="3" presStyleCnt="10">
        <dgm:presLayoutVars>
          <dgm:bulletEnabled val="1"/>
        </dgm:presLayoutVars>
      </dgm:prSet>
      <dgm:spPr/>
    </dgm:pt>
    <dgm:pt modelId="{7495137C-D422-434E-A44A-8BA9E9270139}" type="pres">
      <dgm:prSet presAssocID="{08FF530C-0605-439E-8691-1AE6551BBA23}" presName="spaceBetweenRectangles" presStyleCnt="0"/>
      <dgm:spPr/>
    </dgm:pt>
    <dgm:pt modelId="{5C476CEE-61BA-40AB-ABB6-C2AEBE70E3CF}" type="pres">
      <dgm:prSet presAssocID="{E90FD01A-1828-4E45-A448-E92CBF703521}" presName="parentLin" presStyleCnt="0"/>
      <dgm:spPr/>
    </dgm:pt>
    <dgm:pt modelId="{0842ADB3-3C97-4690-A79A-79C6B28EC297}" type="pres">
      <dgm:prSet presAssocID="{E90FD01A-1828-4E45-A448-E92CBF703521}" presName="parentLeftMargin" presStyleLbl="node1" presStyleIdx="3" presStyleCnt="10"/>
      <dgm:spPr/>
    </dgm:pt>
    <dgm:pt modelId="{6CB6E1D8-70DC-4210-BD81-08575E07CF90}" type="pres">
      <dgm:prSet presAssocID="{E90FD01A-1828-4E45-A448-E92CBF703521}" presName="parentText" presStyleLbl="node1" presStyleIdx="4" presStyleCnt="10" custScaleY="219153">
        <dgm:presLayoutVars>
          <dgm:chMax val="0"/>
          <dgm:bulletEnabled val="1"/>
        </dgm:presLayoutVars>
      </dgm:prSet>
      <dgm:spPr/>
    </dgm:pt>
    <dgm:pt modelId="{68E97F0B-DEC3-4F44-AB3F-8DC7289C1688}" type="pres">
      <dgm:prSet presAssocID="{E90FD01A-1828-4E45-A448-E92CBF703521}" presName="negativeSpace" presStyleCnt="0"/>
      <dgm:spPr/>
    </dgm:pt>
    <dgm:pt modelId="{1A0DFE1F-4A1B-4466-A954-F6D22AB183F9}" type="pres">
      <dgm:prSet presAssocID="{E90FD01A-1828-4E45-A448-E92CBF703521}" presName="childText" presStyleLbl="conFgAcc1" presStyleIdx="4" presStyleCnt="10">
        <dgm:presLayoutVars>
          <dgm:bulletEnabled val="1"/>
        </dgm:presLayoutVars>
      </dgm:prSet>
      <dgm:spPr/>
    </dgm:pt>
    <dgm:pt modelId="{2980D11D-8C3B-4936-A113-744B36E141E3}" type="pres">
      <dgm:prSet presAssocID="{3BC4D627-0AF6-4171-BD38-C912D45C270B}" presName="spaceBetweenRectangles" presStyleCnt="0"/>
      <dgm:spPr/>
    </dgm:pt>
    <dgm:pt modelId="{170FAB08-E71D-47B7-BD25-E6C6C3997A67}" type="pres">
      <dgm:prSet presAssocID="{30A5FBB1-951C-4996-8583-E7F295CC9E20}" presName="parentLin" presStyleCnt="0"/>
      <dgm:spPr/>
    </dgm:pt>
    <dgm:pt modelId="{F0D6F0FA-6ECA-43FD-BF38-0F921D5D2EBB}" type="pres">
      <dgm:prSet presAssocID="{30A5FBB1-951C-4996-8583-E7F295CC9E20}" presName="parentLeftMargin" presStyleLbl="node1" presStyleIdx="4" presStyleCnt="10"/>
      <dgm:spPr/>
    </dgm:pt>
    <dgm:pt modelId="{BA42CACA-3593-4701-BC2C-84DD117F1F14}" type="pres">
      <dgm:prSet presAssocID="{30A5FBB1-951C-4996-8583-E7F295CC9E20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AB48E5DC-246A-4EDE-84CB-0BB5D66E8069}" type="pres">
      <dgm:prSet presAssocID="{30A5FBB1-951C-4996-8583-E7F295CC9E20}" presName="negativeSpace" presStyleCnt="0"/>
      <dgm:spPr/>
    </dgm:pt>
    <dgm:pt modelId="{FA952A4E-1F49-42B9-B3C4-9F9AF6C07283}" type="pres">
      <dgm:prSet presAssocID="{30A5FBB1-951C-4996-8583-E7F295CC9E20}" presName="childText" presStyleLbl="conFgAcc1" presStyleIdx="5" presStyleCnt="10">
        <dgm:presLayoutVars>
          <dgm:bulletEnabled val="1"/>
        </dgm:presLayoutVars>
      </dgm:prSet>
      <dgm:spPr/>
    </dgm:pt>
    <dgm:pt modelId="{7AE8E297-5485-40B4-BD33-D6C987181161}" type="pres">
      <dgm:prSet presAssocID="{45B1C3C5-94F6-45CB-A53D-5E4B8ABF5F97}" presName="spaceBetweenRectangles" presStyleCnt="0"/>
      <dgm:spPr/>
    </dgm:pt>
    <dgm:pt modelId="{B92FBA88-EEC1-4EF0-8707-D69383353B88}" type="pres">
      <dgm:prSet presAssocID="{5A0F506E-E991-4224-A087-539F1904DBF8}" presName="parentLin" presStyleCnt="0"/>
      <dgm:spPr/>
    </dgm:pt>
    <dgm:pt modelId="{C355FDC5-26DA-4C5A-8F9A-69044238B932}" type="pres">
      <dgm:prSet presAssocID="{5A0F506E-E991-4224-A087-539F1904DBF8}" presName="parentLeftMargin" presStyleLbl="node1" presStyleIdx="5" presStyleCnt="10"/>
      <dgm:spPr/>
    </dgm:pt>
    <dgm:pt modelId="{9E20B354-6C1B-4138-9231-93A5DAC32B94}" type="pres">
      <dgm:prSet presAssocID="{5A0F506E-E991-4224-A087-539F1904DBF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68FABCA-25BF-4427-AE77-2C9B699D7DA5}" type="pres">
      <dgm:prSet presAssocID="{5A0F506E-E991-4224-A087-539F1904DBF8}" presName="negativeSpace" presStyleCnt="0"/>
      <dgm:spPr/>
    </dgm:pt>
    <dgm:pt modelId="{5598365A-BBC0-47CA-9539-18C77B7C24CB}" type="pres">
      <dgm:prSet presAssocID="{5A0F506E-E991-4224-A087-539F1904DBF8}" presName="childText" presStyleLbl="conFgAcc1" presStyleIdx="6" presStyleCnt="10">
        <dgm:presLayoutVars>
          <dgm:bulletEnabled val="1"/>
        </dgm:presLayoutVars>
      </dgm:prSet>
      <dgm:spPr/>
    </dgm:pt>
    <dgm:pt modelId="{D2726DF0-045F-4758-B3F8-9F0876294D6A}" type="pres">
      <dgm:prSet presAssocID="{F8D7EEA0-CDB0-46B3-8A13-B2F408324DDD}" presName="spaceBetweenRectangles" presStyleCnt="0"/>
      <dgm:spPr/>
    </dgm:pt>
    <dgm:pt modelId="{71D5E118-0323-4F5D-B385-4C6ADEA5380C}" type="pres">
      <dgm:prSet presAssocID="{A8745605-CEED-4E79-86EB-D294E0476E13}" presName="parentLin" presStyleCnt="0"/>
      <dgm:spPr/>
    </dgm:pt>
    <dgm:pt modelId="{4C085E64-53CF-4057-B171-E7028C894295}" type="pres">
      <dgm:prSet presAssocID="{A8745605-CEED-4E79-86EB-D294E0476E13}" presName="parentLeftMargin" presStyleLbl="node1" presStyleIdx="6" presStyleCnt="10"/>
      <dgm:spPr/>
    </dgm:pt>
    <dgm:pt modelId="{06E87D89-FA8A-47CE-8090-3F15BC3846CE}" type="pres">
      <dgm:prSet presAssocID="{A8745605-CEED-4E79-86EB-D294E0476E13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A2925572-DDDB-4BB8-A67C-DA414D8F8348}" type="pres">
      <dgm:prSet presAssocID="{A8745605-CEED-4E79-86EB-D294E0476E13}" presName="negativeSpace" presStyleCnt="0"/>
      <dgm:spPr/>
    </dgm:pt>
    <dgm:pt modelId="{1A6E6DDF-9B28-4DB4-BF72-CF77B7033072}" type="pres">
      <dgm:prSet presAssocID="{A8745605-CEED-4E79-86EB-D294E0476E13}" presName="childText" presStyleLbl="conFgAcc1" presStyleIdx="7" presStyleCnt="10">
        <dgm:presLayoutVars>
          <dgm:bulletEnabled val="1"/>
        </dgm:presLayoutVars>
      </dgm:prSet>
      <dgm:spPr/>
    </dgm:pt>
    <dgm:pt modelId="{F5211F14-3233-4BC9-A810-FB6ABBEBFA80}" type="pres">
      <dgm:prSet presAssocID="{C5C79962-75FB-41A2-A8E4-2F317687A4C2}" presName="spaceBetweenRectangles" presStyleCnt="0"/>
      <dgm:spPr/>
    </dgm:pt>
    <dgm:pt modelId="{5EDDD460-8A85-46B8-B555-461DD99F6D6E}" type="pres">
      <dgm:prSet presAssocID="{B1CFC4E3-FD8D-4942-B607-824780EE00D2}" presName="parentLin" presStyleCnt="0"/>
      <dgm:spPr/>
    </dgm:pt>
    <dgm:pt modelId="{DC3BD1EC-9ADE-48D2-B270-AD65BF6A4DE3}" type="pres">
      <dgm:prSet presAssocID="{B1CFC4E3-FD8D-4942-B607-824780EE00D2}" presName="parentLeftMargin" presStyleLbl="node1" presStyleIdx="7" presStyleCnt="10"/>
      <dgm:spPr/>
    </dgm:pt>
    <dgm:pt modelId="{0BE289A5-48C8-4DF3-9CDC-78CB606F49AF}" type="pres">
      <dgm:prSet presAssocID="{B1CFC4E3-FD8D-4942-B607-824780EE00D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F44981C-36AA-43BD-9CB7-8D8E89F7A5DB}" type="pres">
      <dgm:prSet presAssocID="{B1CFC4E3-FD8D-4942-B607-824780EE00D2}" presName="negativeSpace" presStyleCnt="0"/>
      <dgm:spPr/>
    </dgm:pt>
    <dgm:pt modelId="{D4965A55-95A6-44B8-B190-1C88FE255395}" type="pres">
      <dgm:prSet presAssocID="{B1CFC4E3-FD8D-4942-B607-824780EE00D2}" presName="childText" presStyleLbl="conFgAcc1" presStyleIdx="8" presStyleCnt="10">
        <dgm:presLayoutVars>
          <dgm:bulletEnabled val="1"/>
        </dgm:presLayoutVars>
      </dgm:prSet>
      <dgm:spPr/>
    </dgm:pt>
    <dgm:pt modelId="{D90BE5BE-B621-4876-B8DB-5F81C97CA33A}" type="pres">
      <dgm:prSet presAssocID="{9A360D8C-CAA1-4AFB-AF03-5411ADD6F392}" presName="spaceBetweenRectangles" presStyleCnt="0"/>
      <dgm:spPr/>
    </dgm:pt>
    <dgm:pt modelId="{7D68D323-201E-4FEA-BB33-CFF992EEEE03}" type="pres">
      <dgm:prSet presAssocID="{82F7A8DB-4203-4F55-BB41-EFB484357F8E}" presName="parentLin" presStyleCnt="0"/>
      <dgm:spPr/>
    </dgm:pt>
    <dgm:pt modelId="{0EF602D5-6F0C-4DCF-AC9F-A83842F5C7DB}" type="pres">
      <dgm:prSet presAssocID="{82F7A8DB-4203-4F55-BB41-EFB484357F8E}" presName="parentLeftMargin" presStyleLbl="node1" presStyleIdx="8" presStyleCnt="10"/>
      <dgm:spPr/>
    </dgm:pt>
    <dgm:pt modelId="{0210992A-58CE-415E-81D3-3F0FB64D70E9}" type="pres">
      <dgm:prSet presAssocID="{82F7A8DB-4203-4F55-BB41-EFB484357F8E}" presName="parentText" presStyleLbl="node1" presStyleIdx="9" presStyleCnt="10" custScaleY="253118">
        <dgm:presLayoutVars>
          <dgm:chMax val="0"/>
          <dgm:bulletEnabled val="1"/>
        </dgm:presLayoutVars>
      </dgm:prSet>
      <dgm:spPr/>
    </dgm:pt>
    <dgm:pt modelId="{CE4E5A31-D55F-4C71-B05C-672BA7B8D2A8}" type="pres">
      <dgm:prSet presAssocID="{82F7A8DB-4203-4F55-BB41-EFB484357F8E}" presName="negativeSpace" presStyleCnt="0"/>
      <dgm:spPr/>
    </dgm:pt>
    <dgm:pt modelId="{3E9493E4-93CE-47A4-A3C7-22422EA3D583}" type="pres">
      <dgm:prSet presAssocID="{82F7A8DB-4203-4F55-BB41-EFB484357F8E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8F070B07-1B8F-40A9-A0CF-8D15AD0C913B}" type="presOf" srcId="{A8745605-CEED-4E79-86EB-D294E0476E13}" destId="{4C085E64-53CF-4057-B171-E7028C894295}" srcOrd="0" destOrd="0" presId="urn:microsoft.com/office/officeart/2005/8/layout/list1"/>
    <dgm:cxn modelId="{66D2A50A-A48D-48A5-BF3B-7770E6E6C72A}" type="presOf" srcId="{AC5567D6-EF5F-47E6-BD03-9368FB98796F}" destId="{5B94875A-EBF0-4234-B39F-52E00A4BB8D8}" srcOrd="1" destOrd="0" presId="urn:microsoft.com/office/officeart/2005/8/layout/list1"/>
    <dgm:cxn modelId="{A5D7AA20-6A49-486D-8DD3-426B3C702427}" type="presOf" srcId="{5A0F506E-E991-4224-A087-539F1904DBF8}" destId="{C355FDC5-26DA-4C5A-8F9A-69044238B932}" srcOrd="0" destOrd="0" presId="urn:microsoft.com/office/officeart/2005/8/layout/list1"/>
    <dgm:cxn modelId="{4F0C332E-7D51-4F55-B695-B98D24B60502}" type="presOf" srcId="{82F7A8DB-4203-4F55-BB41-EFB484357F8E}" destId="{0EF602D5-6F0C-4DCF-AC9F-A83842F5C7DB}" srcOrd="0" destOrd="0" presId="urn:microsoft.com/office/officeart/2005/8/layout/list1"/>
    <dgm:cxn modelId="{7041082F-93F6-4D62-9E61-C660FFA4018A}" type="presOf" srcId="{30A5FBB1-951C-4996-8583-E7F295CC9E20}" destId="{BA42CACA-3593-4701-BC2C-84DD117F1F14}" srcOrd="1" destOrd="0" presId="urn:microsoft.com/office/officeart/2005/8/layout/list1"/>
    <dgm:cxn modelId="{0FE1483C-6D88-4E66-9966-ACD527851138}" type="presOf" srcId="{B6124316-3E98-440E-9EEE-9ECEF69FB5E2}" destId="{813FD729-7A6F-466A-A7AD-22E0AD4AA2A8}" srcOrd="1" destOrd="0" presId="urn:microsoft.com/office/officeart/2005/8/layout/list1"/>
    <dgm:cxn modelId="{B06FDC3C-13B9-4302-B680-5EF8C9E5304D}" type="presOf" srcId="{5A0F506E-E991-4224-A087-539F1904DBF8}" destId="{9E20B354-6C1B-4138-9231-93A5DAC32B94}" srcOrd="1" destOrd="0" presId="urn:microsoft.com/office/officeart/2005/8/layout/list1"/>
    <dgm:cxn modelId="{F542A65F-F38A-410E-AB45-22A02F00FC63}" type="presOf" srcId="{0838DFC3-61E2-4F69-81D9-0D2384976FA5}" destId="{EB2B05D4-1AE5-4402-8579-F0CD2CEA7E3C}" srcOrd="0" destOrd="0" presId="urn:microsoft.com/office/officeart/2005/8/layout/list1"/>
    <dgm:cxn modelId="{134D8841-070A-43E3-88FC-3F75B2AE1566}" srcId="{08232E57-BEE9-4CEA-B237-0FCAFE74F551}" destId="{2BE13CD2-EC2A-4DEF-89D6-F4D742383F39}" srcOrd="3" destOrd="0" parTransId="{78D65044-B85C-4CB1-8398-2DCBAE07C8FF}" sibTransId="{08FF530C-0605-439E-8691-1AE6551BBA23}"/>
    <dgm:cxn modelId="{9CCEC261-3D60-410A-948F-EF28AABB25EF}" type="presOf" srcId="{0838DFC3-61E2-4F69-81D9-0D2384976FA5}" destId="{A9D598BC-122D-4049-ABB4-424839350381}" srcOrd="1" destOrd="0" presId="urn:microsoft.com/office/officeart/2005/8/layout/list1"/>
    <dgm:cxn modelId="{1CCBF863-E2B4-437B-90D5-743D9215CE64}" type="presOf" srcId="{2BE13CD2-EC2A-4DEF-89D6-F4D742383F39}" destId="{3ACCF50D-871C-4CF2-9A58-F3344B703293}" srcOrd="1" destOrd="0" presId="urn:microsoft.com/office/officeart/2005/8/layout/list1"/>
    <dgm:cxn modelId="{BFB69365-97A5-4CD7-B7D8-D1C4C6CA3149}" type="presOf" srcId="{B1CFC4E3-FD8D-4942-B607-824780EE00D2}" destId="{DC3BD1EC-9ADE-48D2-B270-AD65BF6A4DE3}" srcOrd="0" destOrd="0" presId="urn:microsoft.com/office/officeart/2005/8/layout/list1"/>
    <dgm:cxn modelId="{3D656649-FFE5-4284-BD0F-A4B77817FCDA}" srcId="{08232E57-BEE9-4CEA-B237-0FCAFE74F551}" destId="{B1CFC4E3-FD8D-4942-B607-824780EE00D2}" srcOrd="8" destOrd="0" parTransId="{96896830-1A4F-4EF5-A6C4-B7D4B4FC6532}" sibTransId="{9A360D8C-CAA1-4AFB-AF03-5411ADD6F392}"/>
    <dgm:cxn modelId="{4159E74C-D953-46A8-9CF9-F848E6923B6D}" type="presOf" srcId="{82F7A8DB-4203-4F55-BB41-EFB484357F8E}" destId="{0210992A-58CE-415E-81D3-3F0FB64D70E9}" srcOrd="1" destOrd="0" presId="urn:microsoft.com/office/officeart/2005/8/layout/list1"/>
    <dgm:cxn modelId="{41D55A4E-6CB1-425E-9C54-7BF88B16C8B3}" srcId="{08232E57-BEE9-4CEA-B237-0FCAFE74F551}" destId="{0838DFC3-61E2-4F69-81D9-0D2384976FA5}" srcOrd="0" destOrd="0" parTransId="{3E5113AA-364D-487F-9BF7-6C02923A0F25}" sibTransId="{EBDED53D-498A-4B0E-992E-0C3C46454CEE}"/>
    <dgm:cxn modelId="{CEFB0C78-CE1A-46F7-94E5-585C34B9DE31}" type="presOf" srcId="{AC5567D6-EF5F-47E6-BD03-9368FB98796F}" destId="{3CC40AAD-9036-468D-B397-1A4EA30ADE33}" srcOrd="0" destOrd="0" presId="urn:microsoft.com/office/officeart/2005/8/layout/list1"/>
    <dgm:cxn modelId="{A5064F83-CA6C-43EC-9653-16146788EAE6}" type="presOf" srcId="{A8745605-CEED-4E79-86EB-D294E0476E13}" destId="{06E87D89-FA8A-47CE-8090-3F15BC3846CE}" srcOrd="1" destOrd="0" presId="urn:microsoft.com/office/officeart/2005/8/layout/list1"/>
    <dgm:cxn modelId="{CE89F687-4668-445D-8E37-7C650F2564E7}" type="presOf" srcId="{30A5FBB1-951C-4996-8583-E7F295CC9E20}" destId="{F0D6F0FA-6ECA-43FD-BF38-0F921D5D2EBB}" srcOrd="0" destOrd="0" presId="urn:microsoft.com/office/officeart/2005/8/layout/list1"/>
    <dgm:cxn modelId="{AA4BB391-4508-4FC7-8D07-5D7D8BC475DB}" srcId="{08232E57-BEE9-4CEA-B237-0FCAFE74F551}" destId="{5A0F506E-E991-4224-A087-539F1904DBF8}" srcOrd="6" destOrd="0" parTransId="{ED916DEA-3E1F-4E62-ADF7-1D10DDE3E6D3}" sibTransId="{F8D7EEA0-CDB0-46B3-8A13-B2F408324DDD}"/>
    <dgm:cxn modelId="{31B07397-67CF-4CE3-927A-DBA700090D5D}" srcId="{08232E57-BEE9-4CEA-B237-0FCAFE74F551}" destId="{AC5567D6-EF5F-47E6-BD03-9368FB98796F}" srcOrd="1" destOrd="0" parTransId="{68DFAED1-0EAB-4233-95C0-E32427349A0C}" sibTransId="{569D5164-A5EF-47BD-BD98-1C34ED32E5A7}"/>
    <dgm:cxn modelId="{44C4559B-F977-4F4B-BDAB-3978EA21BC2D}" srcId="{08232E57-BEE9-4CEA-B237-0FCAFE74F551}" destId="{E90FD01A-1828-4E45-A448-E92CBF703521}" srcOrd="4" destOrd="0" parTransId="{A0BD606B-AFD0-42A5-9B88-7C95455826C8}" sibTransId="{3BC4D627-0AF6-4171-BD38-C912D45C270B}"/>
    <dgm:cxn modelId="{E1557C9F-017D-4246-86E6-23E13CFA4BE9}" srcId="{08232E57-BEE9-4CEA-B237-0FCAFE74F551}" destId="{A8745605-CEED-4E79-86EB-D294E0476E13}" srcOrd="7" destOrd="0" parTransId="{1526B367-2167-4BF8-AB34-DF639A070F40}" sibTransId="{C5C79962-75FB-41A2-A8E4-2F317687A4C2}"/>
    <dgm:cxn modelId="{B5FA0AA2-AF2B-45F6-ABCA-36A97F068488}" type="presOf" srcId="{B1CFC4E3-FD8D-4942-B607-824780EE00D2}" destId="{0BE289A5-48C8-4DF3-9CDC-78CB606F49AF}" srcOrd="1" destOrd="0" presId="urn:microsoft.com/office/officeart/2005/8/layout/list1"/>
    <dgm:cxn modelId="{A62488AC-2C0C-4D8D-A263-DBF50164F201}" srcId="{08232E57-BEE9-4CEA-B237-0FCAFE74F551}" destId="{B6124316-3E98-440E-9EEE-9ECEF69FB5E2}" srcOrd="2" destOrd="0" parTransId="{A82F9E76-A7C0-4F41-B587-9E63D98397A0}" sibTransId="{D49518B5-55E8-4BE7-880B-463C8C60371B}"/>
    <dgm:cxn modelId="{C8671DAD-F2B2-4CA0-AA9B-0F953F325FDA}" srcId="{08232E57-BEE9-4CEA-B237-0FCAFE74F551}" destId="{82F7A8DB-4203-4F55-BB41-EFB484357F8E}" srcOrd="9" destOrd="0" parTransId="{2861E9F4-341C-42F3-B065-739957F7FF80}" sibTransId="{FDA90523-03AE-41E7-A63D-924D2F8E95D7}"/>
    <dgm:cxn modelId="{9C9FDDB9-CC0F-49B1-97D5-A7704C418BED}" type="presOf" srcId="{B6124316-3E98-440E-9EEE-9ECEF69FB5E2}" destId="{87DA8D6C-19F6-451B-8815-EE20A602700F}" srcOrd="0" destOrd="0" presId="urn:microsoft.com/office/officeart/2005/8/layout/list1"/>
    <dgm:cxn modelId="{FA2885BD-2942-40EB-A1F9-F565F93C45AB}" type="presOf" srcId="{E90FD01A-1828-4E45-A448-E92CBF703521}" destId="{0842ADB3-3C97-4690-A79A-79C6B28EC297}" srcOrd="0" destOrd="0" presId="urn:microsoft.com/office/officeart/2005/8/layout/list1"/>
    <dgm:cxn modelId="{9D1D6CCA-F0F1-4E49-8A18-225336FDCD49}" type="presOf" srcId="{2BE13CD2-EC2A-4DEF-89D6-F4D742383F39}" destId="{7C68E696-3F66-4B98-AB2E-69E86A46BE4A}" srcOrd="0" destOrd="0" presId="urn:microsoft.com/office/officeart/2005/8/layout/list1"/>
    <dgm:cxn modelId="{869C4DCF-CF01-411E-BB2B-39BDCD75EEDF}" srcId="{08232E57-BEE9-4CEA-B237-0FCAFE74F551}" destId="{30A5FBB1-951C-4996-8583-E7F295CC9E20}" srcOrd="5" destOrd="0" parTransId="{592B9903-8F57-4CD2-BCB5-742C9FD77412}" sibTransId="{45B1C3C5-94F6-45CB-A53D-5E4B8ABF5F97}"/>
    <dgm:cxn modelId="{C45015E2-30A6-47F0-B267-57F1B1335D63}" type="presOf" srcId="{08232E57-BEE9-4CEA-B237-0FCAFE74F551}" destId="{3EE4EB14-3942-47DB-A1AC-89500DE298BC}" srcOrd="0" destOrd="0" presId="urn:microsoft.com/office/officeart/2005/8/layout/list1"/>
    <dgm:cxn modelId="{CC8B86E4-F134-4D24-AC3E-0340570C36BA}" type="presOf" srcId="{E90FD01A-1828-4E45-A448-E92CBF703521}" destId="{6CB6E1D8-70DC-4210-BD81-08575E07CF90}" srcOrd="1" destOrd="0" presId="urn:microsoft.com/office/officeart/2005/8/layout/list1"/>
    <dgm:cxn modelId="{800C5599-4154-4ECF-88CE-9647C385971E}" type="presParOf" srcId="{3EE4EB14-3942-47DB-A1AC-89500DE298BC}" destId="{E72A1C1B-1C48-4EE5-8DCF-C8B352453E60}" srcOrd="0" destOrd="0" presId="urn:microsoft.com/office/officeart/2005/8/layout/list1"/>
    <dgm:cxn modelId="{5AFC31AD-155E-4F12-8B45-A321D19F7AFB}" type="presParOf" srcId="{E72A1C1B-1C48-4EE5-8DCF-C8B352453E60}" destId="{EB2B05D4-1AE5-4402-8579-F0CD2CEA7E3C}" srcOrd="0" destOrd="0" presId="urn:microsoft.com/office/officeart/2005/8/layout/list1"/>
    <dgm:cxn modelId="{3B72EA91-D81A-4B7C-873B-AA8D55448450}" type="presParOf" srcId="{E72A1C1B-1C48-4EE5-8DCF-C8B352453E60}" destId="{A9D598BC-122D-4049-ABB4-424839350381}" srcOrd="1" destOrd="0" presId="urn:microsoft.com/office/officeart/2005/8/layout/list1"/>
    <dgm:cxn modelId="{257ED0C5-6F21-43DC-8115-5BAACCCD0D7B}" type="presParOf" srcId="{3EE4EB14-3942-47DB-A1AC-89500DE298BC}" destId="{26B1E55F-00D6-400D-B67F-96EAF2C3BEE7}" srcOrd="1" destOrd="0" presId="urn:microsoft.com/office/officeart/2005/8/layout/list1"/>
    <dgm:cxn modelId="{0B2C8F3B-6A92-4353-81A8-40A4E3AB040B}" type="presParOf" srcId="{3EE4EB14-3942-47DB-A1AC-89500DE298BC}" destId="{B2CC8990-B736-404A-8359-44D406A2C230}" srcOrd="2" destOrd="0" presId="urn:microsoft.com/office/officeart/2005/8/layout/list1"/>
    <dgm:cxn modelId="{E62FA798-B3DF-4528-BA84-60FCA66370FB}" type="presParOf" srcId="{3EE4EB14-3942-47DB-A1AC-89500DE298BC}" destId="{C337DCE0-4F5B-46C4-937D-C1AF1A382239}" srcOrd="3" destOrd="0" presId="urn:microsoft.com/office/officeart/2005/8/layout/list1"/>
    <dgm:cxn modelId="{3A11729A-F3EE-404C-B51B-CF8BDC49A018}" type="presParOf" srcId="{3EE4EB14-3942-47DB-A1AC-89500DE298BC}" destId="{45B5FC97-7039-4EBD-A480-08887FE725D2}" srcOrd="4" destOrd="0" presId="urn:microsoft.com/office/officeart/2005/8/layout/list1"/>
    <dgm:cxn modelId="{305EE773-954D-4220-BF46-145FB3950B88}" type="presParOf" srcId="{45B5FC97-7039-4EBD-A480-08887FE725D2}" destId="{3CC40AAD-9036-468D-B397-1A4EA30ADE33}" srcOrd="0" destOrd="0" presId="urn:microsoft.com/office/officeart/2005/8/layout/list1"/>
    <dgm:cxn modelId="{FCF6815E-0B8F-4A75-A31C-12C63C1ECC88}" type="presParOf" srcId="{45B5FC97-7039-4EBD-A480-08887FE725D2}" destId="{5B94875A-EBF0-4234-B39F-52E00A4BB8D8}" srcOrd="1" destOrd="0" presId="urn:microsoft.com/office/officeart/2005/8/layout/list1"/>
    <dgm:cxn modelId="{94432775-103D-4D11-BD67-47F35A1E595A}" type="presParOf" srcId="{3EE4EB14-3942-47DB-A1AC-89500DE298BC}" destId="{57CE0A6B-9515-4AA5-81B5-2262C445B452}" srcOrd="5" destOrd="0" presId="urn:microsoft.com/office/officeart/2005/8/layout/list1"/>
    <dgm:cxn modelId="{61945C4C-04D9-4814-AA45-9B30FB59790B}" type="presParOf" srcId="{3EE4EB14-3942-47DB-A1AC-89500DE298BC}" destId="{5311F493-AB76-42D5-9520-3D0F1CCB7624}" srcOrd="6" destOrd="0" presId="urn:microsoft.com/office/officeart/2005/8/layout/list1"/>
    <dgm:cxn modelId="{E9B9174B-DF15-4B5D-B8EF-985F1DA550B1}" type="presParOf" srcId="{3EE4EB14-3942-47DB-A1AC-89500DE298BC}" destId="{E409C15C-07EB-4AEA-BB16-6EBF901A2F26}" srcOrd="7" destOrd="0" presId="urn:microsoft.com/office/officeart/2005/8/layout/list1"/>
    <dgm:cxn modelId="{AFF811A7-3E82-4877-BD76-017371575C1E}" type="presParOf" srcId="{3EE4EB14-3942-47DB-A1AC-89500DE298BC}" destId="{63F7A8BB-152A-47B2-BBA1-B0B8262B05F0}" srcOrd="8" destOrd="0" presId="urn:microsoft.com/office/officeart/2005/8/layout/list1"/>
    <dgm:cxn modelId="{D38B2DBE-1708-4167-96D2-DEB8BF19F109}" type="presParOf" srcId="{63F7A8BB-152A-47B2-BBA1-B0B8262B05F0}" destId="{87DA8D6C-19F6-451B-8815-EE20A602700F}" srcOrd="0" destOrd="0" presId="urn:microsoft.com/office/officeart/2005/8/layout/list1"/>
    <dgm:cxn modelId="{762C7FCA-0069-4BB8-893A-1D14929987F7}" type="presParOf" srcId="{63F7A8BB-152A-47B2-BBA1-B0B8262B05F0}" destId="{813FD729-7A6F-466A-A7AD-22E0AD4AA2A8}" srcOrd="1" destOrd="0" presId="urn:microsoft.com/office/officeart/2005/8/layout/list1"/>
    <dgm:cxn modelId="{992F7A30-EB05-49AB-9D16-8D810DF778B3}" type="presParOf" srcId="{3EE4EB14-3942-47DB-A1AC-89500DE298BC}" destId="{4D96FB1C-A39A-48DC-B61B-C83AA37F1C9B}" srcOrd="9" destOrd="0" presId="urn:microsoft.com/office/officeart/2005/8/layout/list1"/>
    <dgm:cxn modelId="{7DEB6DA6-6F7A-4FE2-A906-4A00EFE4219C}" type="presParOf" srcId="{3EE4EB14-3942-47DB-A1AC-89500DE298BC}" destId="{096E2198-FCC3-44E9-9887-16CD333F42F6}" srcOrd="10" destOrd="0" presId="urn:microsoft.com/office/officeart/2005/8/layout/list1"/>
    <dgm:cxn modelId="{7D158A87-825D-495D-9624-6783E07A446B}" type="presParOf" srcId="{3EE4EB14-3942-47DB-A1AC-89500DE298BC}" destId="{E8779D14-EAC1-41C9-9FB6-ECB986B0D9C0}" srcOrd="11" destOrd="0" presId="urn:microsoft.com/office/officeart/2005/8/layout/list1"/>
    <dgm:cxn modelId="{950C8FBA-7CEE-40F8-B122-3C5910A09E56}" type="presParOf" srcId="{3EE4EB14-3942-47DB-A1AC-89500DE298BC}" destId="{7CA6887A-98BB-474E-8CEF-A3A3F6087911}" srcOrd="12" destOrd="0" presId="urn:microsoft.com/office/officeart/2005/8/layout/list1"/>
    <dgm:cxn modelId="{9152F224-61D3-4E8F-84C5-352A5EEAFABF}" type="presParOf" srcId="{7CA6887A-98BB-474E-8CEF-A3A3F6087911}" destId="{7C68E696-3F66-4B98-AB2E-69E86A46BE4A}" srcOrd="0" destOrd="0" presId="urn:microsoft.com/office/officeart/2005/8/layout/list1"/>
    <dgm:cxn modelId="{56815E99-4745-4422-B293-C24C1556998A}" type="presParOf" srcId="{7CA6887A-98BB-474E-8CEF-A3A3F6087911}" destId="{3ACCF50D-871C-4CF2-9A58-F3344B703293}" srcOrd="1" destOrd="0" presId="urn:microsoft.com/office/officeart/2005/8/layout/list1"/>
    <dgm:cxn modelId="{76A55781-807D-4B65-AAAC-AAC0BF339CBF}" type="presParOf" srcId="{3EE4EB14-3942-47DB-A1AC-89500DE298BC}" destId="{646EC84F-9A38-459E-A9AA-0522FC2785D8}" srcOrd="13" destOrd="0" presId="urn:microsoft.com/office/officeart/2005/8/layout/list1"/>
    <dgm:cxn modelId="{ACD7F8F9-C2FF-4271-8197-E70BCB143807}" type="presParOf" srcId="{3EE4EB14-3942-47DB-A1AC-89500DE298BC}" destId="{B7FCAEB2-338F-463B-BD60-EE7E7B3CC3D8}" srcOrd="14" destOrd="0" presId="urn:microsoft.com/office/officeart/2005/8/layout/list1"/>
    <dgm:cxn modelId="{EB23AE6C-63A9-4D4C-809C-818825C30E0F}" type="presParOf" srcId="{3EE4EB14-3942-47DB-A1AC-89500DE298BC}" destId="{7495137C-D422-434E-A44A-8BA9E9270139}" srcOrd="15" destOrd="0" presId="urn:microsoft.com/office/officeart/2005/8/layout/list1"/>
    <dgm:cxn modelId="{2E8A829E-FDC9-44A1-8706-4BE5C54BE443}" type="presParOf" srcId="{3EE4EB14-3942-47DB-A1AC-89500DE298BC}" destId="{5C476CEE-61BA-40AB-ABB6-C2AEBE70E3CF}" srcOrd="16" destOrd="0" presId="urn:microsoft.com/office/officeart/2005/8/layout/list1"/>
    <dgm:cxn modelId="{D28749C4-155A-427D-990B-C1613B3AC89D}" type="presParOf" srcId="{5C476CEE-61BA-40AB-ABB6-C2AEBE70E3CF}" destId="{0842ADB3-3C97-4690-A79A-79C6B28EC297}" srcOrd="0" destOrd="0" presId="urn:microsoft.com/office/officeart/2005/8/layout/list1"/>
    <dgm:cxn modelId="{DFC748C9-A780-4083-BFCB-DF11C5C64F04}" type="presParOf" srcId="{5C476CEE-61BA-40AB-ABB6-C2AEBE70E3CF}" destId="{6CB6E1D8-70DC-4210-BD81-08575E07CF90}" srcOrd="1" destOrd="0" presId="urn:microsoft.com/office/officeart/2005/8/layout/list1"/>
    <dgm:cxn modelId="{BA777D8D-CC6A-42B0-B8A0-EB9EFD66B72D}" type="presParOf" srcId="{3EE4EB14-3942-47DB-A1AC-89500DE298BC}" destId="{68E97F0B-DEC3-4F44-AB3F-8DC7289C1688}" srcOrd="17" destOrd="0" presId="urn:microsoft.com/office/officeart/2005/8/layout/list1"/>
    <dgm:cxn modelId="{1EA07FA2-ED8E-4B86-95CA-DAB98FE69440}" type="presParOf" srcId="{3EE4EB14-3942-47DB-A1AC-89500DE298BC}" destId="{1A0DFE1F-4A1B-4466-A954-F6D22AB183F9}" srcOrd="18" destOrd="0" presId="urn:microsoft.com/office/officeart/2005/8/layout/list1"/>
    <dgm:cxn modelId="{59AFD7CE-60E0-4777-92F6-6257634BD457}" type="presParOf" srcId="{3EE4EB14-3942-47DB-A1AC-89500DE298BC}" destId="{2980D11D-8C3B-4936-A113-744B36E141E3}" srcOrd="19" destOrd="0" presId="urn:microsoft.com/office/officeart/2005/8/layout/list1"/>
    <dgm:cxn modelId="{7C6A2092-D70E-467B-A723-AAA8BB8016D4}" type="presParOf" srcId="{3EE4EB14-3942-47DB-A1AC-89500DE298BC}" destId="{170FAB08-E71D-47B7-BD25-E6C6C3997A67}" srcOrd="20" destOrd="0" presId="urn:microsoft.com/office/officeart/2005/8/layout/list1"/>
    <dgm:cxn modelId="{3ABD2A01-BF30-475D-9DF9-40D61BEECC7C}" type="presParOf" srcId="{170FAB08-E71D-47B7-BD25-E6C6C3997A67}" destId="{F0D6F0FA-6ECA-43FD-BF38-0F921D5D2EBB}" srcOrd="0" destOrd="0" presId="urn:microsoft.com/office/officeart/2005/8/layout/list1"/>
    <dgm:cxn modelId="{9FB6E18E-83CB-4494-8BA4-A81654C24417}" type="presParOf" srcId="{170FAB08-E71D-47B7-BD25-E6C6C3997A67}" destId="{BA42CACA-3593-4701-BC2C-84DD117F1F14}" srcOrd="1" destOrd="0" presId="urn:microsoft.com/office/officeart/2005/8/layout/list1"/>
    <dgm:cxn modelId="{A87C2EA7-11DC-4B90-9F7A-ADAA8D12B9A8}" type="presParOf" srcId="{3EE4EB14-3942-47DB-A1AC-89500DE298BC}" destId="{AB48E5DC-246A-4EDE-84CB-0BB5D66E8069}" srcOrd="21" destOrd="0" presId="urn:microsoft.com/office/officeart/2005/8/layout/list1"/>
    <dgm:cxn modelId="{5C5122A1-BC76-4276-83A0-8EA971A90FE8}" type="presParOf" srcId="{3EE4EB14-3942-47DB-A1AC-89500DE298BC}" destId="{FA952A4E-1F49-42B9-B3C4-9F9AF6C07283}" srcOrd="22" destOrd="0" presId="urn:microsoft.com/office/officeart/2005/8/layout/list1"/>
    <dgm:cxn modelId="{8EE840F4-2222-494F-8887-1DD6DA39471A}" type="presParOf" srcId="{3EE4EB14-3942-47DB-A1AC-89500DE298BC}" destId="{7AE8E297-5485-40B4-BD33-D6C987181161}" srcOrd="23" destOrd="0" presId="urn:microsoft.com/office/officeart/2005/8/layout/list1"/>
    <dgm:cxn modelId="{A08B8704-8801-4B87-A68A-77D637E7EA69}" type="presParOf" srcId="{3EE4EB14-3942-47DB-A1AC-89500DE298BC}" destId="{B92FBA88-EEC1-4EF0-8707-D69383353B88}" srcOrd="24" destOrd="0" presId="urn:microsoft.com/office/officeart/2005/8/layout/list1"/>
    <dgm:cxn modelId="{D014A51E-EEDB-4FEE-80B2-AA74F1BD6196}" type="presParOf" srcId="{B92FBA88-EEC1-4EF0-8707-D69383353B88}" destId="{C355FDC5-26DA-4C5A-8F9A-69044238B932}" srcOrd="0" destOrd="0" presId="urn:microsoft.com/office/officeart/2005/8/layout/list1"/>
    <dgm:cxn modelId="{4593CA3E-79F8-4349-9FCE-2AAB2CD94D00}" type="presParOf" srcId="{B92FBA88-EEC1-4EF0-8707-D69383353B88}" destId="{9E20B354-6C1B-4138-9231-93A5DAC32B94}" srcOrd="1" destOrd="0" presId="urn:microsoft.com/office/officeart/2005/8/layout/list1"/>
    <dgm:cxn modelId="{909C36BC-A2B6-430C-A4BD-3966D4E12A0C}" type="presParOf" srcId="{3EE4EB14-3942-47DB-A1AC-89500DE298BC}" destId="{568FABCA-25BF-4427-AE77-2C9B699D7DA5}" srcOrd="25" destOrd="0" presId="urn:microsoft.com/office/officeart/2005/8/layout/list1"/>
    <dgm:cxn modelId="{B4A61203-0C8A-4C70-AD15-C14B4712F6EE}" type="presParOf" srcId="{3EE4EB14-3942-47DB-A1AC-89500DE298BC}" destId="{5598365A-BBC0-47CA-9539-18C77B7C24CB}" srcOrd="26" destOrd="0" presId="urn:microsoft.com/office/officeart/2005/8/layout/list1"/>
    <dgm:cxn modelId="{6347C873-5CC9-44C4-BAC3-78FC0AECC8F9}" type="presParOf" srcId="{3EE4EB14-3942-47DB-A1AC-89500DE298BC}" destId="{D2726DF0-045F-4758-B3F8-9F0876294D6A}" srcOrd="27" destOrd="0" presId="urn:microsoft.com/office/officeart/2005/8/layout/list1"/>
    <dgm:cxn modelId="{40AB9F06-C72B-46F5-A000-69D49D5A3A7F}" type="presParOf" srcId="{3EE4EB14-3942-47DB-A1AC-89500DE298BC}" destId="{71D5E118-0323-4F5D-B385-4C6ADEA5380C}" srcOrd="28" destOrd="0" presId="urn:microsoft.com/office/officeart/2005/8/layout/list1"/>
    <dgm:cxn modelId="{F9F97D5B-6446-457D-994E-BFFCA4BC48AD}" type="presParOf" srcId="{71D5E118-0323-4F5D-B385-4C6ADEA5380C}" destId="{4C085E64-53CF-4057-B171-E7028C894295}" srcOrd="0" destOrd="0" presId="urn:microsoft.com/office/officeart/2005/8/layout/list1"/>
    <dgm:cxn modelId="{997820FE-F283-4D7D-9C42-AF27E4033F46}" type="presParOf" srcId="{71D5E118-0323-4F5D-B385-4C6ADEA5380C}" destId="{06E87D89-FA8A-47CE-8090-3F15BC3846CE}" srcOrd="1" destOrd="0" presId="urn:microsoft.com/office/officeart/2005/8/layout/list1"/>
    <dgm:cxn modelId="{0F2BC3DD-1BE9-4649-A1DD-DF785C109D0D}" type="presParOf" srcId="{3EE4EB14-3942-47DB-A1AC-89500DE298BC}" destId="{A2925572-DDDB-4BB8-A67C-DA414D8F8348}" srcOrd="29" destOrd="0" presId="urn:microsoft.com/office/officeart/2005/8/layout/list1"/>
    <dgm:cxn modelId="{B39788AC-5853-48F1-B42C-80D63FEAEC81}" type="presParOf" srcId="{3EE4EB14-3942-47DB-A1AC-89500DE298BC}" destId="{1A6E6DDF-9B28-4DB4-BF72-CF77B7033072}" srcOrd="30" destOrd="0" presId="urn:microsoft.com/office/officeart/2005/8/layout/list1"/>
    <dgm:cxn modelId="{4EAB3B88-AD75-41C8-B6EC-CE47B79EECB3}" type="presParOf" srcId="{3EE4EB14-3942-47DB-A1AC-89500DE298BC}" destId="{F5211F14-3233-4BC9-A810-FB6ABBEBFA80}" srcOrd="31" destOrd="0" presId="urn:microsoft.com/office/officeart/2005/8/layout/list1"/>
    <dgm:cxn modelId="{CD3025C6-8790-4B45-B856-E90B2E3F52A1}" type="presParOf" srcId="{3EE4EB14-3942-47DB-A1AC-89500DE298BC}" destId="{5EDDD460-8A85-46B8-B555-461DD99F6D6E}" srcOrd="32" destOrd="0" presId="urn:microsoft.com/office/officeart/2005/8/layout/list1"/>
    <dgm:cxn modelId="{5D436E37-C60D-44D5-BB74-205E8E68310F}" type="presParOf" srcId="{5EDDD460-8A85-46B8-B555-461DD99F6D6E}" destId="{DC3BD1EC-9ADE-48D2-B270-AD65BF6A4DE3}" srcOrd="0" destOrd="0" presId="urn:microsoft.com/office/officeart/2005/8/layout/list1"/>
    <dgm:cxn modelId="{2FFCBA59-85C9-48E0-993D-C1550F08A18B}" type="presParOf" srcId="{5EDDD460-8A85-46B8-B555-461DD99F6D6E}" destId="{0BE289A5-48C8-4DF3-9CDC-78CB606F49AF}" srcOrd="1" destOrd="0" presId="urn:microsoft.com/office/officeart/2005/8/layout/list1"/>
    <dgm:cxn modelId="{4B747CE3-CAA1-47E3-9A75-81A9C5DB4D70}" type="presParOf" srcId="{3EE4EB14-3942-47DB-A1AC-89500DE298BC}" destId="{AF44981C-36AA-43BD-9CB7-8D8E89F7A5DB}" srcOrd="33" destOrd="0" presId="urn:microsoft.com/office/officeart/2005/8/layout/list1"/>
    <dgm:cxn modelId="{C5E951D4-02CF-4D84-AE7F-32BFB7F769BB}" type="presParOf" srcId="{3EE4EB14-3942-47DB-A1AC-89500DE298BC}" destId="{D4965A55-95A6-44B8-B190-1C88FE255395}" srcOrd="34" destOrd="0" presId="urn:microsoft.com/office/officeart/2005/8/layout/list1"/>
    <dgm:cxn modelId="{E71C8E14-3949-4EE5-9235-818BB56412AB}" type="presParOf" srcId="{3EE4EB14-3942-47DB-A1AC-89500DE298BC}" destId="{D90BE5BE-B621-4876-B8DB-5F81C97CA33A}" srcOrd="35" destOrd="0" presId="urn:microsoft.com/office/officeart/2005/8/layout/list1"/>
    <dgm:cxn modelId="{2CC9C9BE-047E-4F8B-98E2-3C08BDA28A22}" type="presParOf" srcId="{3EE4EB14-3942-47DB-A1AC-89500DE298BC}" destId="{7D68D323-201E-4FEA-BB33-CFF992EEEE03}" srcOrd="36" destOrd="0" presId="urn:microsoft.com/office/officeart/2005/8/layout/list1"/>
    <dgm:cxn modelId="{DE95AB20-51C2-48BF-9FBA-9BFDEC681053}" type="presParOf" srcId="{7D68D323-201E-4FEA-BB33-CFF992EEEE03}" destId="{0EF602D5-6F0C-4DCF-AC9F-A83842F5C7DB}" srcOrd="0" destOrd="0" presId="urn:microsoft.com/office/officeart/2005/8/layout/list1"/>
    <dgm:cxn modelId="{958A71CA-57B9-4219-BD8E-82991A427588}" type="presParOf" srcId="{7D68D323-201E-4FEA-BB33-CFF992EEEE03}" destId="{0210992A-58CE-415E-81D3-3F0FB64D70E9}" srcOrd="1" destOrd="0" presId="urn:microsoft.com/office/officeart/2005/8/layout/list1"/>
    <dgm:cxn modelId="{7F6FC783-BCE9-48BB-B15F-77B7755F194F}" type="presParOf" srcId="{3EE4EB14-3942-47DB-A1AC-89500DE298BC}" destId="{CE4E5A31-D55F-4C71-B05C-672BA7B8D2A8}" srcOrd="37" destOrd="0" presId="urn:microsoft.com/office/officeart/2005/8/layout/list1"/>
    <dgm:cxn modelId="{9818FC65-3EA1-4C4A-865E-CDF816AD49CD}" type="presParOf" srcId="{3EE4EB14-3942-47DB-A1AC-89500DE298BC}" destId="{3E9493E4-93CE-47A4-A3C7-22422EA3D583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F66C6-1E53-402C-A939-A3AEFE5F3CDC}">
      <dsp:nvSpPr>
        <dsp:cNvPr id="0" name=""/>
        <dsp:cNvSpPr/>
      </dsp:nvSpPr>
      <dsp:spPr>
        <a:xfrm rot="5400000">
          <a:off x="-164008" y="165129"/>
          <a:ext cx="1093390" cy="76537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FSH</a:t>
          </a:r>
          <a:r>
            <a:rPr lang="en-US" sz="1200" kern="1200" dirty="0"/>
            <a:t> </a:t>
          </a:r>
          <a:endParaRPr lang="en-ID" sz="1200" kern="1200" dirty="0"/>
        </a:p>
      </dsp:txBody>
      <dsp:txXfrm rot="-5400000">
        <a:off x="1" y="383808"/>
        <a:ext cx="765373" cy="328017"/>
      </dsp:txXfrm>
    </dsp:sp>
    <dsp:sp modelId="{172B7DA8-DF55-4A22-BF6D-96CDF004C507}">
      <dsp:nvSpPr>
        <dsp:cNvPr id="0" name=""/>
        <dsp:cNvSpPr/>
      </dsp:nvSpPr>
      <dsp:spPr>
        <a:xfrm rot="5400000">
          <a:off x="5190748" y="-4424254"/>
          <a:ext cx="710703" cy="956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SzPct val="130000"/>
            <a:buFont typeface="Arial" panose="020B0604020202020204" pitchFamily="34" charset="0"/>
            <a:buChar char="•"/>
          </a:pPr>
          <a:r>
            <a:rPr lang="en-US" sz="2100" u="none" kern="1200" dirty="0" err="1">
              <a:uFillTx/>
            </a:rPr>
            <a:t>Dihasilkan</a:t>
          </a:r>
          <a:r>
            <a:rPr lang="en-US" sz="2100" u="none" kern="1200" dirty="0">
              <a:uFillTx/>
            </a:rPr>
            <a:t> </a:t>
          </a:r>
          <a:r>
            <a:rPr lang="en-US" sz="2100" u="none" kern="1200" dirty="0" err="1">
              <a:uFillTx/>
            </a:rPr>
            <a:t>hipofisis</a:t>
          </a:r>
          <a:r>
            <a:rPr lang="en-US" sz="2100" u="none" kern="1200" dirty="0">
              <a:uFillTx/>
            </a:rPr>
            <a:t> anterior, </a:t>
          </a:r>
          <a:r>
            <a:rPr lang="en-US" sz="2100" u="none" kern="1200" dirty="0" err="1">
              <a:uFillTx/>
            </a:rPr>
            <a:t>berfungsi</a:t>
          </a:r>
          <a:r>
            <a:rPr lang="en-US" sz="2100" u="none" kern="1200" dirty="0">
              <a:uFillTx/>
            </a:rPr>
            <a:t> </a:t>
          </a:r>
          <a:r>
            <a:rPr lang="en-US" sz="2100" u="none" kern="1200" dirty="0" err="1">
              <a:uFillTx/>
            </a:rPr>
            <a:t>untuk</a:t>
          </a:r>
          <a:r>
            <a:rPr lang="en-US" sz="2100" u="none" kern="1200" dirty="0">
              <a:uFillTx/>
            </a:rPr>
            <a:t> </a:t>
          </a:r>
          <a:r>
            <a:rPr lang="en-US" sz="2100" u="none" kern="1200" dirty="0" err="1">
              <a:uFillTx/>
            </a:rPr>
            <a:t>perkembangan</a:t>
          </a:r>
          <a:r>
            <a:rPr lang="en-US" sz="2100" u="none" kern="1200" dirty="0">
              <a:uFillTx/>
            </a:rPr>
            <a:t> </a:t>
          </a:r>
          <a:r>
            <a:rPr lang="en-US" sz="2100" u="none" kern="1200" dirty="0" err="1">
              <a:uFillTx/>
            </a:rPr>
            <a:t>folikel</a:t>
          </a:r>
          <a:r>
            <a:rPr lang="en-US" sz="2100" u="none" kern="1200" dirty="0">
              <a:uFillTx/>
            </a:rPr>
            <a:t>. </a:t>
          </a:r>
          <a:endParaRPr lang="en-ID" sz="2100" kern="1200" dirty="0"/>
        </a:p>
      </dsp:txBody>
      <dsp:txXfrm rot="-5400000">
        <a:off x="765373" y="35815"/>
        <a:ext cx="9526760" cy="641315"/>
      </dsp:txXfrm>
    </dsp:sp>
    <dsp:sp modelId="{D622448A-A598-4425-9250-7A528CFC4220}">
      <dsp:nvSpPr>
        <dsp:cNvPr id="0" name=""/>
        <dsp:cNvSpPr/>
      </dsp:nvSpPr>
      <dsp:spPr>
        <a:xfrm rot="5400000">
          <a:off x="-164008" y="1109429"/>
          <a:ext cx="1093390" cy="765373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LH</a:t>
          </a:r>
          <a:r>
            <a:rPr lang="en-US" sz="1200" kern="1200" dirty="0"/>
            <a:t> </a:t>
          </a:r>
          <a:endParaRPr lang="en-ID" sz="1200" kern="1200" dirty="0"/>
        </a:p>
      </dsp:txBody>
      <dsp:txXfrm rot="-5400000">
        <a:off x="1" y="1328108"/>
        <a:ext cx="765373" cy="328017"/>
      </dsp:txXfrm>
    </dsp:sp>
    <dsp:sp modelId="{9D2B4FB5-461F-4145-B910-7344FD74084B}">
      <dsp:nvSpPr>
        <dsp:cNvPr id="0" name=""/>
        <dsp:cNvSpPr/>
      </dsp:nvSpPr>
      <dsp:spPr>
        <a:xfrm rot="5400000">
          <a:off x="5190748" y="-3479954"/>
          <a:ext cx="710703" cy="956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Dihasilkan</a:t>
          </a:r>
          <a:r>
            <a:rPr lang="en-US" sz="2100" kern="1200" dirty="0"/>
            <a:t> </a:t>
          </a:r>
          <a:r>
            <a:rPr lang="en-US" sz="2100" kern="1200" dirty="0" err="1"/>
            <a:t>hipofisis</a:t>
          </a:r>
          <a:r>
            <a:rPr lang="en-US" sz="2100" kern="1200" dirty="0"/>
            <a:t> anterior, </a:t>
          </a:r>
          <a:r>
            <a:rPr lang="en-US" sz="2100" kern="1200" dirty="0" err="1"/>
            <a:t>berfungsi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pematangan</a:t>
          </a:r>
          <a:r>
            <a:rPr lang="en-US" sz="2100" kern="1200" dirty="0"/>
            <a:t> </a:t>
          </a:r>
          <a:r>
            <a:rPr lang="en-US" sz="2100" kern="1200" dirty="0" err="1"/>
            <a:t>sel</a:t>
          </a:r>
          <a:r>
            <a:rPr lang="en-US" sz="2100" kern="1200" dirty="0"/>
            <a:t> </a:t>
          </a:r>
          <a:r>
            <a:rPr lang="en-US" sz="2100" kern="1200" dirty="0" err="1"/>
            <a:t>telur</a:t>
          </a:r>
          <a:r>
            <a:rPr lang="en-US" sz="2100" kern="1200" dirty="0"/>
            <a:t> </a:t>
          </a:r>
          <a:r>
            <a:rPr lang="en-US" sz="2100" kern="1200" dirty="0" err="1"/>
            <a:t>hingga</a:t>
          </a:r>
          <a:r>
            <a:rPr lang="en-US" sz="2100" kern="1200" dirty="0"/>
            <a:t> </a:t>
          </a:r>
          <a:r>
            <a:rPr lang="en-US" sz="2100" kern="1200" dirty="0" err="1"/>
            <a:t>ovulasi</a:t>
          </a:r>
          <a:r>
            <a:rPr lang="en-US" sz="2100" kern="1200" dirty="0"/>
            <a:t> dan </a:t>
          </a:r>
          <a:r>
            <a:rPr lang="en-US" sz="2100" kern="1200" dirty="0" err="1"/>
            <a:t>pembentukan</a:t>
          </a:r>
          <a:r>
            <a:rPr lang="en-US" sz="2100" kern="1200" dirty="0"/>
            <a:t> </a:t>
          </a:r>
          <a:r>
            <a:rPr lang="en-US" sz="2100" kern="1200" dirty="0" err="1"/>
            <a:t>korpus</a:t>
          </a:r>
          <a:r>
            <a:rPr lang="en-US" sz="2100" kern="1200" dirty="0"/>
            <a:t> luteum. </a:t>
          </a:r>
          <a:endParaRPr lang="en-ID" sz="2100" kern="1200" dirty="0"/>
        </a:p>
      </dsp:txBody>
      <dsp:txXfrm rot="-5400000">
        <a:off x="765373" y="980115"/>
        <a:ext cx="9526760" cy="641315"/>
      </dsp:txXfrm>
    </dsp:sp>
    <dsp:sp modelId="{9A63284B-46BD-4D93-B9C7-7FDC8E71709A}">
      <dsp:nvSpPr>
        <dsp:cNvPr id="0" name=""/>
        <dsp:cNvSpPr/>
      </dsp:nvSpPr>
      <dsp:spPr>
        <a:xfrm rot="5400000">
          <a:off x="-164008" y="2053729"/>
          <a:ext cx="1093390" cy="765373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/>
            <a:t>Estrogen</a:t>
          </a:r>
          <a:endParaRPr lang="en-ID" sz="1200" kern="1200" dirty="0"/>
        </a:p>
      </dsp:txBody>
      <dsp:txXfrm rot="-5400000">
        <a:off x="1" y="2272408"/>
        <a:ext cx="765373" cy="328017"/>
      </dsp:txXfrm>
    </dsp:sp>
    <dsp:sp modelId="{03EFF4C9-A78F-435D-A9B8-9EA489D18AEB}">
      <dsp:nvSpPr>
        <dsp:cNvPr id="0" name=""/>
        <dsp:cNvSpPr/>
      </dsp:nvSpPr>
      <dsp:spPr>
        <a:xfrm rot="5400000">
          <a:off x="5190748" y="-2535654"/>
          <a:ext cx="710703" cy="956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Dihasilkan</a:t>
          </a:r>
          <a:r>
            <a:rPr lang="en-US" sz="2100" kern="1200" dirty="0"/>
            <a:t> ovarium, </a:t>
          </a:r>
          <a:r>
            <a:rPr lang="en-US" sz="2100" kern="1200" dirty="0" err="1"/>
            <a:t>berfungsi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menebalkan</a:t>
          </a:r>
          <a:r>
            <a:rPr lang="en-US" sz="2100" kern="1200" dirty="0"/>
            <a:t> </a:t>
          </a:r>
          <a:r>
            <a:rPr lang="en-US" sz="2100" kern="1200" dirty="0" err="1"/>
            <a:t>dinding</a:t>
          </a:r>
          <a:r>
            <a:rPr lang="en-US" sz="2100" kern="1200" dirty="0"/>
            <a:t> Rahim. </a:t>
          </a:r>
          <a:endParaRPr lang="en-ID" sz="2100" kern="1200" dirty="0"/>
        </a:p>
      </dsp:txBody>
      <dsp:txXfrm rot="-5400000">
        <a:off x="765373" y="1924415"/>
        <a:ext cx="9526760" cy="641315"/>
      </dsp:txXfrm>
    </dsp:sp>
    <dsp:sp modelId="{D9F19174-FCB4-45B1-B5A9-22C6C2EAAFEE}">
      <dsp:nvSpPr>
        <dsp:cNvPr id="0" name=""/>
        <dsp:cNvSpPr/>
      </dsp:nvSpPr>
      <dsp:spPr>
        <a:xfrm rot="5400000">
          <a:off x="-164008" y="2998029"/>
          <a:ext cx="1093390" cy="765373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 err="1"/>
            <a:t>Progesteron</a:t>
          </a:r>
          <a:endParaRPr lang="en-ID" sz="1200" kern="1200" dirty="0"/>
        </a:p>
      </dsp:txBody>
      <dsp:txXfrm rot="-5400000">
        <a:off x="1" y="3216708"/>
        <a:ext cx="765373" cy="328017"/>
      </dsp:txXfrm>
    </dsp:sp>
    <dsp:sp modelId="{EE28836F-7DB8-4D4F-8EC2-350294124627}">
      <dsp:nvSpPr>
        <dsp:cNvPr id="0" name=""/>
        <dsp:cNvSpPr/>
      </dsp:nvSpPr>
      <dsp:spPr>
        <a:xfrm rot="5400000">
          <a:off x="5190748" y="-1591354"/>
          <a:ext cx="710703" cy="9561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Adalah</a:t>
          </a:r>
          <a:r>
            <a:rPr lang="en-US" sz="2100" kern="1200" dirty="0"/>
            <a:t> </a:t>
          </a:r>
          <a:r>
            <a:rPr lang="en-US" sz="2100" kern="1200" dirty="0" err="1"/>
            <a:t>hormon</a:t>
          </a:r>
          <a:r>
            <a:rPr lang="en-US" sz="2100" kern="1200" dirty="0"/>
            <a:t> yang </a:t>
          </a:r>
          <a:r>
            <a:rPr lang="en-US" sz="2100" kern="1200" dirty="0" err="1"/>
            <a:t>dihasilkan</a:t>
          </a:r>
          <a:r>
            <a:rPr lang="en-US" sz="2100" kern="1200" dirty="0"/>
            <a:t> ovarium. </a:t>
          </a:r>
          <a:endParaRPr lang="en-ID" sz="2100" kern="1200" dirty="0"/>
        </a:p>
      </dsp:txBody>
      <dsp:txXfrm rot="-5400000">
        <a:off x="765373" y="2868715"/>
        <a:ext cx="9526760" cy="641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6D907-C95B-4F8F-8AE9-0828168D4110}">
      <dsp:nvSpPr>
        <dsp:cNvPr id="0" name=""/>
        <dsp:cNvSpPr/>
      </dsp:nvSpPr>
      <dsp:spPr>
        <a:xfrm>
          <a:off x="3985663" y="-303806"/>
          <a:ext cx="1045672" cy="16564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Growth hormone</a:t>
          </a:r>
          <a:r>
            <a:rPr lang="en-US" sz="1600" kern="1200" dirty="0"/>
            <a:t> (GH) </a:t>
          </a:r>
          <a:r>
            <a:rPr lang="en-US" sz="1600" i="1" kern="1200" dirty="0"/>
            <a:t>atau</a:t>
          </a:r>
          <a:r>
            <a:rPr lang="en-US" sz="1600" kern="1200" dirty="0"/>
            <a:t> </a:t>
          </a:r>
          <a:r>
            <a:rPr lang="en-US" sz="1600" i="1" kern="1200" dirty="0"/>
            <a:t>somatotropin</a:t>
          </a:r>
          <a:endParaRPr lang="en-ID" sz="1600" kern="1200" dirty="0"/>
        </a:p>
      </dsp:txBody>
      <dsp:txXfrm>
        <a:off x="4138798" y="-61219"/>
        <a:ext cx="739402" cy="1171317"/>
      </dsp:txXfrm>
    </dsp:sp>
    <dsp:sp modelId="{00004155-C65C-4C6F-B72F-81ECA2642D5E}">
      <dsp:nvSpPr>
        <dsp:cNvPr id="0" name=""/>
        <dsp:cNvSpPr/>
      </dsp:nvSpPr>
      <dsp:spPr>
        <a:xfrm rot="1350000">
          <a:off x="5101028" y="645395"/>
          <a:ext cx="250981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5103894" y="701571"/>
        <a:ext cx="175687" cy="211748"/>
      </dsp:txXfrm>
    </dsp:sp>
    <dsp:sp modelId="{51718574-A958-4864-A116-FA88ED6868E8}">
      <dsp:nvSpPr>
        <dsp:cNvPr id="0" name=""/>
        <dsp:cNvSpPr/>
      </dsp:nvSpPr>
      <dsp:spPr>
        <a:xfrm>
          <a:off x="5434827" y="296456"/>
          <a:ext cx="1045672" cy="1656491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Tiroksin</a:t>
          </a:r>
          <a:endParaRPr lang="en-ID" sz="1600" kern="1200" dirty="0"/>
        </a:p>
      </dsp:txBody>
      <dsp:txXfrm>
        <a:off x="5587962" y="539043"/>
        <a:ext cx="739402" cy="1171317"/>
      </dsp:txXfrm>
    </dsp:sp>
    <dsp:sp modelId="{8612C1F7-B308-4AF2-AA65-F016AB0676F3}">
      <dsp:nvSpPr>
        <dsp:cNvPr id="0" name=""/>
        <dsp:cNvSpPr/>
      </dsp:nvSpPr>
      <dsp:spPr>
        <a:xfrm rot="4050000">
          <a:off x="6238979" y="1671864"/>
          <a:ext cx="36833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6242390" y="1737343"/>
        <a:ext cx="25783" cy="211748"/>
      </dsp:txXfrm>
    </dsp:sp>
    <dsp:sp modelId="{3CD101C6-5338-4A72-9334-820ED2BE1835}">
      <dsp:nvSpPr>
        <dsp:cNvPr id="0" name=""/>
        <dsp:cNvSpPr/>
      </dsp:nvSpPr>
      <dsp:spPr>
        <a:xfrm>
          <a:off x="6035090" y="1745620"/>
          <a:ext cx="1045672" cy="1656491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Insulin</a:t>
          </a:r>
          <a:endParaRPr lang="en-ID" sz="1600" kern="1200" dirty="0"/>
        </a:p>
      </dsp:txBody>
      <dsp:txXfrm>
        <a:off x="6188225" y="1988207"/>
        <a:ext cx="739402" cy="1171317"/>
      </dsp:txXfrm>
    </dsp:sp>
    <dsp:sp modelId="{E1C19B7B-C247-4F4B-90C0-C191EBD60233}">
      <dsp:nvSpPr>
        <dsp:cNvPr id="0" name=""/>
        <dsp:cNvSpPr/>
      </dsp:nvSpPr>
      <dsp:spPr>
        <a:xfrm rot="6750000">
          <a:off x="6239777" y="3121027"/>
          <a:ext cx="36833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 rot="10800000">
        <a:off x="6247416" y="3186506"/>
        <a:ext cx="25783" cy="211748"/>
      </dsp:txXfrm>
    </dsp:sp>
    <dsp:sp modelId="{6CB0A877-4921-4FE7-A46D-ACFEB88E8597}">
      <dsp:nvSpPr>
        <dsp:cNvPr id="0" name=""/>
        <dsp:cNvSpPr/>
      </dsp:nvSpPr>
      <dsp:spPr>
        <a:xfrm>
          <a:off x="5434827" y="3194784"/>
          <a:ext cx="1045672" cy="1656491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Kortikosteroid</a:t>
          </a:r>
          <a:endParaRPr lang="en-ID" sz="1600" kern="1200" dirty="0"/>
        </a:p>
      </dsp:txBody>
      <dsp:txXfrm>
        <a:off x="5587962" y="3437371"/>
        <a:ext cx="739402" cy="1171317"/>
      </dsp:txXfrm>
    </dsp:sp>
    <dsp:sp modelId="{2D57AE6C-28E2-4FDB-9663-3C8BA54032CB}">
      <dsp:nvSpPr>
        <dsp:cNvPr id="0" name=""/>
        <dsp:cNvSpPr/>
      </dsp:nvSpPr>
      <dsp:spPr>
        <a:xfrm rot="9450000">
          <a:off x="5114153" y="4143986"/>
          <a:ext cx="250981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 rot="10800000">
        <a:off x="5186581" y="4200162"/>
        <a:ext cx="175687" cy="211748"/>
      </dsp:txXfrm>
    </dsp:sp>
    <dsp:sp modelId="{7A45AAC9-E006-4FCC-9441-E16DFAC39576}">
      <dsp:nvSpPr>
        <dsp:cNvPr id="0" name=""/>
        <dsp:cNvSpPr/>
      </dsp:nvSpPr>
      <dsp:spPr>
        <a:xfrm>
          <a:off x="3985663" y="3795047"/>
          <a:ext cx="1045672" cy="1656491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Leptin</a:t>
          </a:r>
          <a:endParaRPr lang="en-ID" sz="1600" kern="1200" dirty="0"/>
        </a:p>
      </dsp:txBody>
      <dsp:txXfrm>
        <a:off x="4138798" y="4037634"/>
        <a:ext cx="739402" cy="1171317"/>
      </dsp:txXfrm>
    </dsp:sp>
    <dsp:sp modelId="{8AA0B93D-0F5E-4684-8465-FA56600375B0}">
      <dsp:nvSpPr>
        <dsp:cNvPr id="0" name=""/>
        <dsp:cNvSpPr/>
      </dsp:nvSpPr>
      <dsp:spPr>
        <a:xfrm rot="12150000">
          <a:off x="3664990" y="4149422"/>
          <a:ext cx="250981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 rot="10800000">
        <a:off x="3737418" y="4234412"/>
        <a:ext cx="175687" cy="211748"/>
      </dsp:txXfrm>
    </dsp:sp>
    <dsp:sp modelId="{75591ADC-3613-462C-8D6C-428640D2FBAC}">
      <dsp:nvSpPr>
        <dsp:cNvPr id="0" name=""/>
        <dsp:cNvSpPr/>
      </dsp:nvSpPr>
      <dsp:spPr>
        <a:xfrm>
          <a:off x="2536499" y="3194784"/>
          <a:ext cx="1045672" cy="1656491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Paratiroid</a:t>
          </a:r>
          <a:endParaRPr lang="en-ID" sz="1600" kern="1200" dirty="0"/>
        </a:p>
      </dsp:txBody>
      <dsp:txXfrm>
        <a:off x="2689634" y="3437371"/>
        <a:ext cx="739402" cy="1171317"/>
      </dsp:txXfrm>
    </dsp:sp>
    <dsp:sp modelId="{5F57EA1A-E766-413B-930E-19D707395BA9}">
      <dsp:nvSpPr>
        <dsp:cNvPr id="0" name=""/>
        <dsp:cNvSpPr/>
      </dsp:nvSpPr>
      <dsp:spPr>
        <a:xfrm rot="14850000">
          <a:off x="2741186" y="3122954"/>
          <a:ext cx="36833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 rot="10800000">
        <a:off x="2748825" y="3198641"/>
        <a:ext cx="25783" cy="211748"/>
      </dsp:txXfrm>
    </dsp:sp>
    <dsp:sp modelId="{74B82E0F-FD3C-417D-97BF-591F3B446412}">
      <dsp:nvSpPr>
        <dsp:cNvPr id="0" name=""/>
        <dsp:cNvSpPr/>
      </dsp:nvSpPr>
      <dsp:spPr>
        <a:xfrm>
          <a:off x="1936236" y="1745620"/>
          <a:ext cx="1045672" cy="1656491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1,25-dihydroxy-vitamin D</a:t>
          </a:r>
          <a:endParaRPr lang="en-ID" sz="1600" kern="1200" dirty="0"/>
        </a:p>
      </dsp:txBody>
      <dsp:txXfrm>
        <a:off x="2089371" y="1988207"/>
        <a:ext cx="739402" cy="1171317"/>
      </dsp:txXfrm>
    </dsp:sp>
    <dsp:sp modelId="{E57220B2-EC85-4548-BA91-EAC4A1290C23}">
      <dsp:nvSpPr>
        <dsp:cNvPr id="0" name=""/>
        <dsp:cNvSpPr/>
      </dsp:nvSpPr>
      <dsp:spPr>
        <a:xfrm rot="17550000">
          <a:off x="2740388" y="1673790"/>
          <a:ext cx="36833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2743799" y="1749477"/>
        <a:ext cx="25783" cy="211748"/>
      </dsp:txXfrm>
    </dsp:sp>
    <dsp:sp modelId="{CF3D1EC9-2561-4D34-97AB-861A33CF600A}">
      <dsp:nvSpPr>
        <dsp:cNvPr id="0" name=""/>
        <dsp:cNvSpPr/>
      </dsp:nvSpPr>
      <dsp:spPr>
        <a:xfrm>
          <a:off x="2536499" y="296456"/>
          <a:ext cx="1045672" cy="165649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 err="1"/>
            <a:t>Kalsitonin</a:t>
          </a:r>
          <a:endParaRPr lang="en-ID" sz="1600" kern="1200" dirty="0"/>
        </a:p>
      </dsp:txBody>
      <dsp:txXfrm>
        <a:off x="2689634" y="539043"/>
        <a:ext cx="739402" cy="1171317"/>
      </dsp:txXfrm>
    </dsp:sp>
    <dsp:sp modelId="{ED34AC45-A30F-476B-B674-5EF2DD197EC0}">
      <dsp:nvSpPr>
        <dsp:cNvPr id="0" name=""/>
        <dsp:cNvSpPr/>
      </dsp:nvSpPr>
      <dsp:spPr>
        <a:xfrm rot="20250000">
          <a:off x="3651864" y="650832"/>
          <a:ext cx="250981" cy="352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500" kern="1200"/>
        </a:p>
      </dsp:txBody>
      <dsp:txXfrm>
        <a:off x="3654730" y="735822"/>
        <a:ext cx="175687" cy="211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1919-AD3C-4D3C-A450-96C6BAE498FE}">
      <dsp:nvSpPr>
        <dsp:cNvPr id="0" name=""/>
        <dsp:cNvSpPr/>
      </dsp:nvSpPr>
      <dsp:spPr>
        <a:xfrm rot="5400000">
          <a:off x="6323742" y="-2428814"/>
          <a:ext cx="1397000" cy="6609169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Hormon</a:t>
          </a:r>
          <a:r>
            <a:rPr lang="en-US" sz="1500" kern="1200" dirty="0"/>
            <a:t> </a:t>
          </a:r>
          <a:r>
            <a:rPr lang="en-US" sz="1500" i="1" kern="1200" dirty="0"/>
            <a:t>estrogen</a:t>
          </a:r>
          <a:r>
            <a:rPr lang="en-US" sz="1500" kern="1200" dirty="0"/>
            <a:t> dan </a:t>
          </a:r>
          <a:r>
            <a:rPr lang="en-US" sz="1500" i="1" kern="1200" dirty="0"/>
            <a:t>progesterone</a:t>
          </a:r>
          <a:r>
            <a:rPr lang="en-US" sz="1500" kern="1200" dirty="0"/>
            <a:t> </a:t>
          </a:r>
          <a:r>
            <a:rPr lang="en-US" sz="1500" kern="1200" dirty="0" err="1"/>
            <a:t>menurun</a:t>
          </a:r>
          <a:r>
            <a:rPr lang="en-US" sz="1500" kern="1200" dirty="0"/>
            <a:t> </a:t>
          </a:r>
          <a:r>
            <a:rPr lang="en-US" sz="1500" kern="1200" dirty="0" err="1"/>
            <a:t>menjelang</a:t>
          </a:r>
          <a:r>
            <a:rPr lang="en-US" sz="1500" kern="1200" dirty="0"/>
            <a:t> </a:t>
          </a:r>
          <a:r>
            <a:rPr lang="en-US" sz="1500" kern="1200" dirty="0" err="1"/>
            <a:t>menstruasi</a:t>
          </a:r>
          <a:r>
            <a:rPr lang="en-US" sz="1500" kern="1200" dirty="0"/>
            <a:t>.  </a:t>
          </a:r>
          <a:r>
            <a:rPr lang="en-US" sz="1500" kern="1200" dirty="0" err="1"/>
            <a:t>Penurunan</a:t>
          </a:r>
          <a:r>
            <a:rPr lang="en-US" sz="1500" kern="1200" dirty="0"/>
            <a:t> </a:t>
          </a:r>
          <a:r>
            <a:rPr lang="en-US" sz="1500" kern="1200" dirty="0" err="1"/>
            <a:t>hormon</a:t>
          </a:r>
          <a:r>
            <a:rPr lang="en-US" sz="1500" kern="1200" dirty="0"/>
            <a:t> ovarium juga </a:t>
          </a:r>
          <a:r>
            <a:rPr lang="en-US" sz="1500" kern="1200" dirty="0" err="1"/>
            <a:t>mempengaruhi</a:t>
          </a:r>
          <a:r>
            <a:rPr lang="en-US" sz="1500" kern="1200" dirty="0"/>
            <a:t> </a:t>
          </a:r>
          <a:r>
            <a:rPr lang="en-US" sz="1500" kern="1200" dirty="0" err="1"/>
            <a:t>produksi</a:t>
          </a:r>
          <a:r>
            <a:rPr lang="en-US" sz="1500" kern="1200" dirty="0"/>
            <a:t> </a:t>
          </a:r>
          <a:r>
            <a:rPr lang="en-US" sz="1500" kern="1200" dirty="0" err="1"/>
            <a:t>hormon</a:t>
          </a:r>
          <a:r>
            <a:rPr lang="en-US" sz="1500" kern="1200" dirty="0"/>
            <a:t> di </a:t>
          </a:r>
          <a:r>
            <a:rPr lang="en-US" sz="1500" kern="1200" dirty="0" err="1"/>
            <a:t>otak</a:t>
          </a:r>
          <a:r>
            <a:rPr lang="en-US" sz="1500" kern="1200" dirty="0"/>
            <a:t>, </a:t>
          </a:r>
          <a:r>
            <a:rPr lang="en-US" sz="1500" kern="1200" dirty="0" err="1"/>
            <a:t>sehingga</a:t>
          </a:r>
          <a:r>
            <a:rPr lang="en-US" sz="1500" kern="1200" dirty="0"/>
            <a:t> </a:t>
          </a:r>
          <a:r>
            <a:rPr lang="en-US" sz="1500" kern="1200" dirty="0" err="1"/>
            <a:t>kemungkinan</a:t>
          </a:r>
          <a:r>
            <a:rPr lang="en-US" sz="1500" kern="1200" dirty="0"/>
            <a:t> </a:t>
          </a:r>
          <a:r>
            <a:rPr lang="en-US" sz="1500" kern="1200" dirty="0" err="1"/>
            <a:t>akan</a:t>
          </a:r>
          <a:r>
            <a:rPr lang="en-US" sz="1500" kern="1200" dirty="0"/>
            <a:t> </a:t>
          </a:r>
          <a:r>
            <a:rPr lang="en-US" sz="1500" kern="1200" dirty="0" err="1"/>
            <a:t>mempengaruhi</a:t>
          </a:r>
          <a:r>
            <a:rPr lang="en-US" sz="1500" kern="1200" dirty="0"/>
            <a:t> </a:t>
          </a:r>
          <a:r>
            <a:rPr lang="en-US" sz="1500" kern="1200" dirty="0" err="1"/>
            <a:t>hormon</a:t>
          </a:r>
          <a:r>
            <a:rPr lang="en-US" sz="1500" kern="1200" dirty="0"/>
            <a:t> yang </a:t>
          </a:r>
          <a:r>
            <a:rPr lang="en-US" sz="1500" kern="1200" dirty="0" err="1"/>
            <a:t>mempengaruhi</a:t>
          </a:r>
          <a:r>
            <a:rPr lang="en-US" sz="1500" kern="1200" dirty="0"/>
            <a:t> </a:t>
          </a:r>
          <a:r>
            <a:rPr lang="en-US" sz="1500" i="1" kern="1200" dirty="0"/>
            <a:t>mood</a:t>
          </a:r>
          <a:r>
            <a:rPr lang="en-US" sz="1500" kern="1200" dirty="0"/>
            <a:t> atau </a:t>
          </a:r>
          <a:r>
            <a:rPr lang="en-US" sz="1500" kern="1200" dirty="0" err="1"/>
            <a:t>emosi</a:t>
          </a:r>
          <a:r>
            <a:rPr lang="en-US" sz="1500" kern="1200" dirty="0"/>
            <a:t>.  </a:t>
          </a:r>
          <a:r>
            <a:rPr lang="en-US" sz="1500" kern="1200" dirty="0" err="1"/>
            <a:t>Gejala</a:t>
          </a:r>
          <a:r>
            <a:rPr lang="en-US" sz="1500" kern="1200" dirty="0"/>
            <a:t> </a:t>
          </a:r>
          <a:r>
            <a:rPr lang="en-US" sz="1500" kern="1200" dirty="0" err="1"/>
            <a:t>emosional</a:t>
          </a:r>
          <a:r>
            <a:rPr lang="en-US" sz="1500" kern="1200" dirty="0"/>
            <a:t> </a:t>
          </a:r>
          <a:r>
            <a:rPr lang="en-US" sz="1500" kern="1200" dirty="0" err="1"/>
            <a:t>meliputi</a:t>
          </a:r>
          <a:r>
            <a:rPr lang="en-US" sz="1500" kern="1200" dirty="0"/>
            <a:t> </a:t>
          </a:r>
          <a:r>
            <a:rPr lang="en-US" sz="1500" kern="1200" dirty="0" err="1"/>
            <a:t>depresi</a:t>
          </a:r>
          <a:r>
            <a:rPr lang="en-US" sz="1500" kern="1200" dirty="0"/>
            <a:t>, </a:t>
          </a:r>
          <a:r>
            <a:rPr lang="en-US" sz="1500" kern="1200" dirty="0" err="1"/>
            <a:t>mudah</a:t>
          </a:r>
          <a:r>
            <a:rPr lang="en-US" sz="1500" kern="1200" dirty="0"/>
            <a:t> </a:t>
          </a:r>
          <a:r>
            <a:rPr lang="en-US" sz="1500" kern="1200" dirty="0" err="1"/>
            <a:t>marah</a:t>
          </a:r>
          <a:r>
            <a:rPr lang="en-US" sz="1500" kern="1200" dirty="0"/>
            <a:t>, </a:t>
          </a:r>
          <a:r>
            <a:rPr lang="en-US" sz="1500" kern="1200" dirty="0" err="1"/>
            <a:t>sensitif</a:t>
          </a:r>
          <a:r>
            <a:rPr lang="en-US" sz="1500" kern="1200" dirty="0"/>
            <a:t>, </a:t>
          </a:r>
          <a:r>
            <a:rPr lang="en-US" sz="1500" kern="1200" dirty="0" err="1"/>
            <a:t>mudah</a:t>
          </a:r>
          <a:r>
            <a:rPr lang="en-US" sz="1500" kern="1200" dirty="0"/>
            <a:t> </a:t>
          </a:r>
          <a:r>
            <a:rPr lang="en-US" sz="1500" kern="1200" dirty="0" err="1"/>
            <a:t>menangis</a:t>
          </a:r>
          <a:r>
            <a:rPr lang="en-US" sz="1500" kern="1200" dirty="0"/>
            <a:t>, </a:t>
          </a:r>
          <a:r>
            <a:rPr lang="en-US" sz="1500" kern="1200" dirty="0" err="1"/>
            <a:t>cemas</a:t>
          </a:r>
          <a:r>
            <a:rPr lang="en-US" sz="1500" kern="1200" dirty="0"/>
            <a:t>, </a:t>
          </a:r>
          <a:r>
            <a:rPr lang="en-US" sz="1500" kern="1200" dirty="0" err="1"/>
            <a:t>bingung</a:t>
          </a:r>
          <a:r>
            <a:rPr lang="en-US" sz="1500" kern="1200" dirty="0"/>
            <a:t>, </a:t>
          </a:r>
          <a:r>
            <a:rPr lang="en-US" sz="1500" kern="1200" dirty="0" err="1"/>
            <a:t>gangguan</a:t>
          </a:r>
          <a:r>
            <a:rPr lang="en-US" sz="1500" kern="1200" dirty="0"/>
            <a:t> </a:t>
          </a:r>
          <a:r>
            <a:rPr lang="en-US" sz="1500" kern="1200" dirty="0" err="1"/>
            <a:t>konsentrasi</a:t>
          </a:r>
          <a:r>
            <a:rPr lang="en-US" sz="1500" kern="1200" dirty="0"/>
            <a:t> dan insomnia. </a:t>
          </a:r>
          <a:endParaRPr lang="en-ID" sz="1500" kern="1200" dirty="0"/>
        </a:p>
      </dsp:txBody>
      <dsp:txXfrm rot="-5400000">
        <a:off x="3717658" y="245466"/>
        <a:ext cx="6540973" cy="1260608"/>
      </dsp:txXfrm>
    </dsp:sp>
    <dsp:sp modelId="{CD3F735E-01F1-478D-A0E4-398231BEFE18}">
      <dsp:nvSpPr>
        <dsp:cNvPr id="0" name=""/>
        <dsp:cNvSpPr/>
      </dsp:nvSpPr>
      <dsp:spPr>
        <a:xfrm>
          <a:off x="0" y="2645"/>
          <a:ext cx="3717658" cy="1746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 dirty="0" err="1"/>
            <a:t>Gejala</a:t>
          </a:r>
          <a:r>
            <a:rPr lang="en-US" sz="3400" i="1" kern="1200" dirty="0"/>
            <a:t> </a:t>
          </a:r>
          <a:r>
            <a:rPr lang="en-US" sz="3400" i="1" kern="1200" dirty="0" err="1"/>
            <a:t>emosional</a:t>
          </a:r>
          <a:endParaRPr lang="en-ID" sz="3400" kern="1200" dirty="0"/>
        </a:p>
      </dsp:txBody>
      <dsp:txXfrm>
        <a:off x="85245" y="87890"/>
        <a:ext cx="3547168" cy="1575760"/>
      </dsp:txXfrm>
    </dsp:sp>
    <dsp:sp modelId="{D01ED79D-EE3C-4103-AD21-E486574833F2}">
      <dsp:nvSpPr>
        <dsp:cNvPr id="0" name=""/>
        <dsp:cNvSpPr/>
      </dsp:nvSpPr>
      <dsp:spPr>
        <a:xfrm rot="5400000">
          <a:off x="6323742" y="-595251"/>
          <a:ext cx="1397000" cy="6609169"/>
        </a:xfrm>
        <a:prstGeom prst="round2Same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SzPts val="1200"/>
            <a:buFont typeface="Arial" panose="020B0604020202020204" pitchFamily="34" charset="0"/>
            <a:buChar char="•"/>
          </a:pPr>
          <a:r>
            <a:rPr lang="en-US" sz="2000" u="none" kern="1200" dirty="0">
              <a:uFillTx/>
            </a:rPr>
            <a:t>Hal </a:t>
          </a:r>
          <a:r>
            <a:rPr lang="en-US" sz="2000" u="none" kern="1200" dirty="0" err="1">
              <a:uFillTx/>
            </a:rPr>
            <a:t>ini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dikarenakan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peningkatan</a:t>
          </a:r>
          <a:r>
            <a:rPr lang="en-US" sz="2000" u="none" kern="1200" dirty="0">
              <a:uFillTx/>
            </a:rPr>
            <a:t> estrogen </a:t>
          </a:r>
          <a:r>
            <a:rPr lang="en-US" sz="2000" u="none" kern="1200" dirty="0" err="1">
              <a:uFillTx/>
            </a:rPr>
            <a:t>sehingga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menyebabkan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retensi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cairan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sehingga</a:t>
          </a:r>
          <a:r>
            <a:rPr lang="en-US" sz="2000" u="none" kern="1200" dirty="0">
              <a:uFillTx/>
            </a:rPr>
            <a:t> badan </a:t>
          </a:r>
          <a:r>
            <a:rPr lang="en-US" sz="2000" u="none" kern="1200" dirty="0" err="1">
              <a:uFillTx/>
            </a:rPr>
            <a:t>terasa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agak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bengkak</a:t>
          </a:r>
          <a:r>
            <a:rPr lang="en-US" sz="2000" u="none" kern="1200" dirty="0">
              <a:uFillTx/>
            </a:rPr>
            <a:t>. </a:t>
          </a:r>
          <a:endParaRPr lang="en-ID" sz="2000" kern="1200" dirty="0"/>
        </a:p>
      </dsp:txBody>
      <dsp:txXfrm rot="-5400000">
        <a:off x="3717658" y="2079029"/>
        <a:ext cx="6540973" cy="1260608"/>
      </dsp:txXfrm>
    </dsp:sp>
    <dsp:sp modelId="{F265D9A4-E270-4AA2-AFD1-CB07365A55D1}">
      <dsp:nvSpPr>
        <dsp:cNvPr id="0" name=""/>
        <dsp:cNvSpPr/>
      </dsp:nvSpPr>
      <dsp:spPr>
        <a:xfrm>
          <a:off x="0" y="1836208"/>
          <a:ext cx="3717658" cy="174625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 dirty="0"/>
            <a:t>Wanita </a:t>
          </a:r>
          <a:r>
            <a:rPr lang="en-US" sz="3400" i="1" kern="1200" dirty="0" err="1"/>
            <a:t>merasa</a:t>
          </a:r>
          <a:r>
            <a:rPr lang="en-US" sz="3400" i="1" kern="1200" dirty="0"/>
            <a:t> </a:t>
          </a:r>
          <a:r>
            <a:rPr lang="en-US" sz="3400" i="1" kern="1200" dirty="0" err="1"/>
            <a:t>tubuhnya</a:t>
          </a:r>
          <a:r>
            <a:rPr lang="en-US" sz="3400" i="1" kern="1200" dirty="0"/>
            <a:t> </a:t>
          </a:r>
          <a:r>
            <a:rPr lang="en-US" sz="3400" i="1" kern="1200" dirty="0" err="1"/>
            <a:t>bertambah</a:t>
          </a:r>
          <a:r>
            <a:rPr lang="en-US" sz="3400" i="1" kern="1200" dirty="0"/>
            <a:t> </a:t>
          </a:r>
          <a:r>
            <a:rPr lang="en-US" sz="3400" i="1" kern="1200" dirty="0" err="1"/>
            <a:t>gemuk</a:t>
          </a:r>
          <a:endParaRPr lang="en-ID" sz="3400" kern="1200" dirty="0"/>
        </a:p>
      </dsp:txBody>
      <dsp:txXfrm>
        <a:off x="85245" y="1921453"/>
        <a:ext cx="3547168" cy="1575760"/>
      </dsp:txXfrm>
    </dsp:sp>
    <dsp:sp modelId="{6A2A8359-ACB3-47F7-8A77-9EF11EE63063}">
      <dsp:nvSpPr>
        <dsp:cNvPr id="0" name=""/>
        <dsp:cNvSpPr/>
      </dsp:nvSpPr>
      <dsp:spPr>
        <a:xfrm rot="5400000">
          <a:off x="6323742" y="1238311"/>
          <a:ext cx="1397000" cy="6609169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SzPts val="1200"/>
            <a:buFont typeface="Arial" panose="020B0604020202020204" pitchFamily="34" charset="0"/>
            <a:buChar char="•"/>
          </a:pPr>
          <a:r>
            <a:rPr lang="en-US" sz="2000" u="none" kern="1200" dirty="0" err="1">
              <a:uFillTx/>
            </a:rPr>
            <a:t>Seperti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nyeri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sendi</a:t>
          </a:r>
          <a:r>
            <a:rPr lang="en-US" sz="2000" u="none" kern="1200" dirty="0">
              <a:uFillTx/>
            </a:rPr>
            <a:t> dan </a:t>
          </a:r>
          <a:r>
            <a:rPr lang="en-US" sz="2000" u="none" kern="1200" dirty="0" err="1">
              <a:uFillTx/>
            </a:rPr>
            <a:t>otot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sakit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kepala</a:t>
          </a:r>
          <a:r>
            <a:rPr lang="en-US" sz="2000" u="none" kern="1200" dirty="0">
              <a:uFillTx/>
            </a:rPr>
            <a:t>, cepat </a:t>
          </a:r>
          <a:r>
            <a:rPr lang="en-US" sz="2000" u="none" kern="1200" dirty="0" err="1">
              <a:uFillTx/>
            </a:rPr>
            <a:t>lelah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perut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kembung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nyeri</a:t>
          </a:r>
          <a:r>
            <a:rPr lang="en-US" sz="2000" u="none" kern="1200" dirty="0">
              <a:uFillTx/>
            </a:rPr>
            <a:t> payudara, </a:t>
          </a:r>
          <a:r>
            <a:rPr lang="en-US" sz="2000" u="none" kern="1200" dirty="0" err="1">
              <a:uFillTx/>
            </a:rPr>
            <a:t>jerawat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diare</a:t>
          </a:r>
          <a:r>
            <a:rPr lang="en-US" sz="2000" u="none" kern="1200" dirty="0">
              <a:uFillTx/>
            </a:rPr>
            <a:t> atau </a:t>
          </a:r>
          <a:r>
            <a:rPr lang="en-US" sz="2000" u="none" kern="1200" dirty="0" err="1">
              <a:uFillTx/>
            </a:rPr>
            <a:t>sembelit</a:t>
          </a:r>
          <a:r>
            <a:rPr lang="en-US" sz="2000" u="none" kern="1200" dirty="0">
              <a:uFillTx/>
            </a:rPr>
            <a:t>, kaki dan </a:t>
          </a:r>
          <a:r>
            <a:rPr lang="en-US" sz="2000" u="none" kern="1200" dirty="0" err="1">
              <a:uFillTx/>
            </a:rPr>
            <a:t>tangan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bengkak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gangguan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klit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gangguan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saluran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cerna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nyeri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perut</a:t>
          </a:r>
          <a:r>
            <a:rPr lang="en-US" sz="2000" u="none" kern="1200" dirty="0">
              <a:uFillTx/>
            </a:rPr>
            <a:t>. </a:t>
          </a:r>
          <a:endParaRPr lang="en-ID" sz="2000" kern="1200" dirty="0"/>
        </a:p>
      </dsp:txBody>
      <dsp:txXfrm rot="-5400000">
        <a:off x="3717658" y="3912591"/>
        <a:ext cx="6540973" cy="1260608"/>
      </dsp:txXfrm>
    </dsp:sp>
    <dsp:sp modelId="{EBBD30D8-7CA1-4461-98BA-B03344BE7701}">
      <dsp:nvSpPr>
        <dsp:cNvPr id="0" name=""/>
        <dsp:cNvSpPr/>
      </dsp:nvSpPr>
      <dsp:spPr>
        <a:xfrm>
          <a:off x="0" y="3669771"/>
          <a:ext cx="3717658" cy="174625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i="1" kern="1200" dirty="0" err="1"/>
            <a:t>Gejala</a:t>
          </a:r>
          <a:r>
            <a:rPr lang="en-US" sz="3400" i="1" kern="1200" dirty="0"/>
            <a:t> </a:t>
          </a:r>
          <a:r>
            <a:rPr lang="en-US" sz="3400" i="1" kern="1200" dirty="0" err="1"/>
            <a:t>fisik</a:t>
          </a:r>
          <a:r>
            <a:rPr lang="en-US" sz="3400" i="1" kern="1200" dirty="0"/>
            <a:t> yang </a:t>
          </a:r>
          <a:r>
            <a:rPr lang="en-US" sz="3400" i="1" kern="1200" dirty="0" err="1"/>
            <a:t>dialami</a:t>
          </a:r>
          <a:r>
            <a:rPr lang="en-US" sz="3400" kern="1200" dirty="0"/>
            <a:t> </a:t>
          </a:r>
          <a:endParaRPr lang="en-ID" sz="3400" kern="1200" dirty="0"/>
        </a:p>
      </dsp:txBody>
      <dsp:txXfrm>
        <a:off x="85245" y="3755016"/>
        <a:ext cx="3547168" cy="157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C8990-B736-404A-8359-44D406A2C230}">
      <dsp:nvSpPr>
        <dsp:cNvPr id="0" name=""/>
        <dsp:cNvSpPr/>
      </dsp:nvSpPr>
      <dsp:spPr>
        <a:xfrm>
          <a:off x="0" y="456369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598BC-122D-4049-ABB4-424839350381}">
      <dsp:nvSpPr>
        <dsp:cNvPr id="0" name=""/>
        <dsp:cNvSpPr/>
      </dsp:nvSpPr>
      <dsp:spPr>
        <a:xfrm>
          <a:off x="529590" y="74765"/>
          <a:ext cx="7414260" cy="5144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Hindari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pola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makan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kurang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sehat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termasuk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jajanan</a:t>
          </a:r>
          <a:r>
            <a:rPr lang="en-US" sz="2000" u="none" kern="1200" dirty="0">
              <a:uFillTx/>
            </a:rPr>
            <a:t> yang manis (</a:t>
          </a:r>
          <a:r>
            <a:rPr lang="en-US" sz="2000" u="none" kern="1200" dirty="0" err="1">
              <a:uFillTx/>
            </a:rPr>
            <a:t>kue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coklat</a:t>
          </a:r>
          <a:r>
            <a:rPr lang="en-US" sz="2000" u="none" kern="1200" dirty="0">
              <a:uFillTx/>
            </a:rPr>
            <a:t>), </a:t>
          </a:r>
          <a:endParaRPr lang="en-ID" sz="2000" kern="1200" dirty="0"/>
        </a:p>
      </dsp:txBody>
      <dsp:txXfrm>
        <a:off x="554703" y="99878"/>
        <a:ext cx="7364034" cy="464218"/>
      </dsp:txXfrm>
    </dsp:sp>
    <dsp:sp modelId="{5311F493-AB76-42D5-9520-3D0F1CCB7624}">
      <dsp:nvSpPr>
        <dsp:cNvPr id="0" name=""/>
        <dsp:cNvSpPr/>
      </dsp:nvSpPr>
      <dsp:spPr>
        <a:xfrm>
          <a:off x="0" y="1064879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96086"/>
              <a:satOff val="2989"/>
              <a:lumOff val="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4875A-EBF0-4234-B39F-52E00A4BB8D8}">
      <dsp:nvSpPr>
        <dsp:cNvPr id="0" name=""/>
        <dsp:cNvSpPr/>
      </dsp:nvSpPr>
      <dsp:spPr>
        <a:xfrm>
          <a:off x="529590" y="731769"/>
          <a:ext cx="7414260" cy="465949"/>
        </a:xfrm>
        <a:prstGeom prst="roundRect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Hindari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asupan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makanan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tinggi</a:t>
          </a:r>
          <a:r>
            <a:rPr lang="en-US" sz="2000" u="none" kern="1200" dirty="0">
              <a:uFillTx/>
            </a:rPr>
            <a:t> lemak, </a:t>
          </a:r>
          <a:r>
            <a:rPr lang="en-US" sz="2000" u="none" kern="1200" dirty="0" err="1">
              <a:uFillTx/>
            </a:rPr>
            <a:t>karbohidrat</a:t>
          </a:r>
          <a:r>
            <a:rPr lang="en-US" sz="2000" u="none" kern="1200" dirty="0">
              <a:uFillTx/>
            </a:rPr>
            <a:t> dan natrium, </a:t>
          </a:r>
          <a:r>
            <a:rPr lang="en-US" sz="2000" u="none" kern="1200" dirty="0" err="1">
              <a:uFillTx/>
            </a:rPr>
            <a:t>serta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rendah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kalsium</a:t>
          </a:r>
          <a:r>
            <a:rPr lang="en-US" sz="2000" u="none" kern="1200" dirty="0">
              <a:uFillTx/>
            </a:rPr>
            <a:t>, </a:t>
          </a:r>
          <a:endParaRPr lang="en-ID" sz="2000" u="none" kern="1200" dirty="0">
            <a:uFillTx/>
          </a:endParaRPr>
        </a:p>
      </dsp:txBody>
      <dsp:txXfrm>
        <a:off x="552336" y="754515"/>
        <a:ext cx="7368768" cy="420457"/>
      </dsp:txXfrm>
    </dsp:sp>
    <dsp:sp modelId="{096E2198-FCC3-44E9-9887-16CD333F42F6}">
      <dsp:nvSpPr>
        <dsp:cNvPr id="0" name=""/>
        <dsp:cNvSpPr/>
      </dsp:nvSpPr>
      <dsp:spPr>
        <a:xfrm>
          <a:off x="0" y="1473119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92171"/>
              <a:satOff val="5978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FD729-7A6F-466A-A7AD-22E0AD4AA2A8}">
      <dsp:nvSpPr>
        <dsp:cNvPr id="0" name=""/>
        <dsp:cNvSpPr/>
      </dsp:nvSpPr>
      <dsp:spPr>
        <a:xfrm>
          <a:off x="529590" y="1340279"/>
          <a:ext cx="7414260" cy="265680"/>
        </a:xfrm>
        <a:prstGeom prst="roundRect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Hindari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kegemukan</a:t>
          </a:r>
          <a:r>
            <a:rPr lang="en-US" sz="2000" u="none" kern="1200" dirty="0">
              <a:uFillTx/>
            </a:rPr>
            <a:t>, </a:t>
          </a:r>
          <a:endParaRPr lang="en-ID" sz="2000" u="none" kern="1200" dirty="0">
            <a:uFillTx/>
          </a:endParaRPr>
        </a:p>
      </dsp:txBody>
      <dsp:txXfrm>
        <a:off x="542559" y="1353248"/>
        <a:ext cx="7388322" cy="239742"/>
      </dsp:txXfrm>
    </dsp:sp>
    <dsp:sp modelId="{B7FCAEB2-338F-463B-BD60-EE7E7B3CC3D8}">
      <dsp:nvSpPr>
        <dsp:cNvPr id="0" name=""/>
        <dsp:cNvSpPr/>
      </dsp:nvSpPr>
      <dsp:spPr>
        <a:xfrm>
          <a:off x="0" y="1881359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CF50D-871C-4CF2-9A58-F3344B703293}">
      <dsp:nvSpPr>
        <dsp:cNvPr id="0" name=""/>
        <dsp:cNvSpPr/>
      </dsp:nvSpPr>
      <dsp:spPr>
        <a:xfrm>
          <a:off x="529590" y="1748519"/>
          <a:ext cx="7414260" cy="26568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Hidari</a:t>
          </a:r>
          <a:r>
            <a:rPr lang="en-US" sz="2000" u="none" kern="1200" dirty="0">
              <a:uFillTx/>
            </a:rPr>
            <a:t> </a:t>
          </a:r>
          <a:r>
            <a:rPr lang="en-US" sz="2000" i="1" u="none" kern="1200" dirty="0">
              <a:uFillTx/>
            </a:rPr>
            <a:t>stress</a:t>
          </a:r>
          <a:r>
            <a:rPr lang="en-US" sz="2000" u="none" kern="1200" dirty="0">
              <a:uFillTx/>
            </a:rPr>
            <a:t>, </a:t>
          </a:r>
          <a:endParaRPr lang="en-ID" sz="2000" u="none" kern="1200" dirty="0">
            <a:uFillTx/>
          </a:endParaRPr>
        </a:p>
      </dsp:txBody>
      <dsp:txXfrm>
        <a:off x="542559" y="1761488"/>
        <a:ext cx="7388322" cy="239742"/>
      </dsp:txXfrm>
    </dsp:sp>
    <dsp:sp modelId="{1A0DFE1F-4A1B-4466-A954-F6D22AB183F9}">
      <dsp:nvSpPr>
        <dsp:cNvPr id="0" name=""/>
        <dsp:cNvSpPr/>
      </dsp:nvSpPr>
      <dsp:spPr>
        <a:xfrm>
          <a:off x="0" y="2606165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84342"/>
              <a:satOff val="11955"/>
              <a:lumOff val="9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6E1D8-70DC-4210-BD81-08575E07CF90}">
      <dsp:nvSpPr>
        <dsp:cNvPr id="0" name=""/>
        <dsp:cNvSpPr/>
      </dsp:nvSpPr>
      <dsp:spPr>
        <a:xfrm>
          <a:off x="529590" y="2156759"/>
          <a:ext cx="7414260" cy="582245"/>
        </a:xfrm>
        <a:prstGeom prst="roundRect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Tingkatkan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konsumsi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buah</a:t>
          </a:r>
          <a:r>
            <a:rPr lang="en-US" sz="2000" u="none" kern="1200" dirty="0">
              <a:uFillTx/>
            </a:rPr>
            <a:t> dan </a:t>
          </a:r>
          <a:r>
            <a:rPr lang="en-US" sz="2000" u="none" kern="1200" dirty="0" err="1">
              <a:uFillTx/>
            </a:rPr>
            <a:t>sayur</a:t>
          </a:r>
          <a:r>
            <a:rPr lang="en-US" sz="2000" u="none" kern="1200" dirty="0">
              <a:uFillTx/>
            </a:rPr>
            <a:t>, </a:t>
          </a:r>
          <a:r>
            <a:rPr lang="en-US" sz="2000" u="none" kern="1200" dirty="0" err="1">
              <a:uFillTx/>
            </a:rPr>
            <a:t>jangan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makanan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dengan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karbohidrat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sederhana</a:t>
          </a:r>
          <a:r>
            <a:rPr lang="en-US" sz="2000" u="none" kern="1200" dirty="0">
              <a:uFillTx/>
            </a:rPr>
            <a:t> (</a:t>
          </a:r>
          <a:r>
            <a:rPr lang="en-US" sz="2000" u="none" kern="1200" dirty="0" err="1">
              <a:uFillTx/>
            </a:rPr>
            <a:t>makanan</a:t>
          </a:r>
          <a:r>
            <a:rPr lang="en-US" sz="2000" u="none" kern="1200" dirty="0">
              <a:uFillTx/>
            </a:rPr>
            <a:t> yang manis-manis), </a:t>
          </a:r>
          <a:endParaRPr lang="en-ID" sz="2000" u="none" kern="1200" dirty="0">
            <a:uFillTx/>
          </a:endParaRPr>
        </a:p>
      </dsp:txBody>
      <dsp:txXfrm>
        <a:off x="558013" y="2185182"/>
        <a:ext cx="7357414" cy="525399"/>
      </dsp:txXfrm>
    </dsp:sp>
    <dsp:sp modelId="{FA952A4E-1F49-42B9-B3C4-9F9AF6C07283}">
      <dsp:nvSpPr>
        <dsp:cNvPr id="0" name=""/>
        <dsp:cNvSpPr/>
      </dsp:nvSpPr>
      <dsp:spPr>
        <a:xfrm>
          <a:off x="0" y="3014405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480428"/>
              <a:satOff val="14944"/>
              <a:lumOff val="1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2CACA-3593-4701-BC2C-84DD117F1F14}">
      <dsp:nvSpPr>
        <dsp:cNvPr id="0" name=""/>
        <dsp:cNvSpPr/>
      </dsp:nvSpPr>
      <dsp:spPr>
        <a:xfrm>
          <a:off x="529590" y="2881565"/>
          <a:ext cx="7414260" cy="265680"/>
        </a:xfrm>
        <a:prstGeom prst="roundRect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Tingkatkan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konsumsi</a:t>
          </a:r>
          <a:r>
            <a:rPr lang="en-US" sz="2000" u="none" kern="1200" dirty="0">
              <a:uFillTx/>
            </a:rPr>
            <a:t> mineral </a:t>
          </a:r>
          <a:r>
            <a:rPr lang="en-US" sz="2000" u="none" kern="1200" dirty="0" err="1">
              <a:uFillTx/>
            </a:rPr>
            <a:t>seperti</a:t>
          </a:r>
          <a:r>
            <a:rPr lang="en-US" sz="2000" u="none" kern="1200" dirty="0">
              <a:uFillTx/>
            </a:rPr>
            <a:t> magnesium, </a:t>
          </a:r>
          <a:endParaRPr lang="en-ID" sz="2000" u="none" kern="1200" dirty="0">
            <a:uFillTx/>
          </a:endParaRPr>
        </a:p>
      </dsp:txBody>
      <dsp:txXfrm>
        <a:off x="542559" y="2894534"/>
        <a:ext cx="7388322" cy="239742"/>
      </dsp:txXfrm>
    </dsp:sp>
    <dsp:sp modelId="{5598365A-BBC0-47CA-9539-18C77B7C24CB}">
      <dsp:nvSpPr>
        <dsp:cNvPr id="0" name=""/>
        <dsp:cNvSpPr/>
      </dsp:nvSpPr>
      <dsp:spPr>
        <a:xfrm>
          <a:off x="0" y="3422645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0B354-6C1B-4138-9231-93A5DAC32B94}">
      <dsp:nvSpPr>
        <dsp:cNvPr id="0" name=""/>
        <dsp:cNvSpPr/>
      </dsp:nvSpPr>
      <dsp:spPr>
        <a:xfrm>
          <a:off x="529590" y="3289805"/>
          <a:ext cx="7414260" cy="26568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Tingkatkan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konsumsi</a:t>
          </a:r>
          <a:r>
            <a:rPr lang="en-US" sz="2000" u="none" kern="1200" dirty="0">
              <a:uFillTx/>
            </a:rPr>
            <a:t> vitamin D, </a:t>
          </a:r>
          <a:endParaRPr lang="en-ID" sz="2000" u="none" kern="1200" dirty="0">
            <a:uFillTx/>
          </a:endParaRPr>
        </a:p>
      </dsp:txBody>
      <dsp:txXfrm>
        <a:off x="542559" y="3302774"/>
        <a:ext cx="7388322" cy="239742"/>
      </dsp:txXfrm>
    </dsp:sp>
    <dsp:sp modelId="{1A6E6DDF-9B28-4DB4-BF72-CF77B7033072}">
      <dsp:nvSpPr>
        <dsp:cNvPr id="0" name=""/>
        <dsp:cNvSpPr/>
      </dsp:nvSpPr>
      <dsp:spPr>
        <a:xfrm>
          <a:off x="0" y="3830885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472599"/>
              <a:satOff val="20921"/>
              <a:lumOff val="1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87D89-FA8A-47CE-8090-3F15BC3846CE}">
      <dsp:nvSpPr>
        <dsp:cNvPr id="0" name=""/>
        <dsp:cNvSpPr/>
      </dsp:nvSpPr>
      <dsp:spPr>
        <a:xfrm>
          <a:off x="529590" y="3698045"/>
          <a:ext cx="7414260" cy="265680"/>
        </a:xfrm>
        <a:prstGeom prst="roundRect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Regulasi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emosi</a:t>
          </a:r>
          <a:r>
            <a:rPr lang="en-US" sz="2000" u="none" kern="1200" dirty="0">
              <a:uFillTx/>
            </a:rPr>
            <a:t>, </a:t>
          </a:r>
          <a:endParaRPr lang="en-ID" sz="2000" u="none" kern="1200" dirty="0">
            <a:uFillTx/>
          </a:endParaRPr>
        </a:p>
      </dsp:txBody>
      <dsp:txXfrm>
        <a:off x="542559" y="3711014"/>
        <a:ext cx="7388322" cy="239742"/>
      </dsp:txXfrm>
    </dsp:sp>
    <dsp:sp modelId="{D4965A55-95A6-44B8-B190-1C88FE255395}">
      <dsp:nvSpPr>
        <dsp:cNvPr id="0" name=""/>
        <dsp:cNvSpPr/>
      </dsp:nvSpPr>
      <dsp:spPr>
        <a:xfrm>
          <a:off x="0" y="4239125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968684"/>
              <a:satOff val="23910"/>
              <a:lumOff val="19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289A5-48C8-4DF3-9CDC-78CB606F49AF}">
      <dsp:nvSpPr>
        <dsp:cNvPr id="0" name=""/>
        <dsp:cNvSpPr/>
      </dsp:nvSpPr>
      <dsp:spPr>
        <a:xfrm>
          <a:off x="529590" y="4106285"/>
          <a:ext cx="7414260" cy="265680"/>
        </a:xfrm>
        <a:prstGeom prst="roundRect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Catat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jadwal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siklus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haid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anda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serta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kenali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gejala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pms-nya</a:t>
          </a:r>
          <a:r>
            <a:rPr lang="en-US" sz="2000" u="none" kern="1200" dirty="0">
              <a:uFillTx/>
            </a:rPr>
            <a:t>, </a:t>
          </a:r>
          <a:endParaRPr lang="en-ID" sz="2000" u="none" kern="1200" dirty="0">
            <a:uFillTx/>
          </a:endParaRPr>
        </a:p>
      </dsp:txBody>
      <dsp:txXfrm>
        <a:off x="542559" y="4119254"/>
        <a:ext cx="7388322" cy="239742"/>
      </dsp:txXfrm>
    </dsp:sp>
    <dsp:sp modelId="{3E9493E4-93CE-47A4-A3C7-22422EA3D583}">
      <dsp:nvSpPr>
        <dsp:cNvPr id="0" name=""/>
        <dsp:cNvSpPr/>
      </dsp:nvSpPr>
      <dsp:spPr>
        <a:xfrm>
          <a:off x="0" y="5054169"/>
          <a:ext cx="1059179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0992A-58CE-415E-81D3-3F0FB64D70E9}">
      <dsp:nvSpPr>
        <dsp:cNvPr id="0" name=""/>
        <dsp:cNvSpPr/>
      </dsp:nvSpPr>
      <dsp:spPr>
        <a:xfrm>
          <a:off x="529590" y="4514525"/>
          <a:ext cx="7414260" cy="67248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241" tIns="0" rIns="2802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+mj-lt"/>
            <a:buNone/>
          </a:pPr>
          <a:r>
            <a:rPr lang="en-US" sz="2000" u="none" kern="1200" dirty="0" err="1">
              <a:uFillTx/>
            </a:rPr>
            <a:t>Perhatikan</a:t>
          </a:r>
          <a:r>
            <a:rPr lang="en-US" sz="2000" u="none" kern="1200" dirty="0">
              <a:uFillTx/>
            </a:rPr>
            <a:t> pula </a:t>
          </a:r>
          <a:r>
            <a:rPr lang="en-US" sz="2000" u="none" kern="1200" dirty="0" err="1">
              <a:uFillTx/>
            </a:rPr>
            <a:t>apakah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anda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sudah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dapat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mengatasi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pms</a:t>
          </a:r>
          <a:r>
            <a:rPr lang="en-US" sz="2000" u="none" kern="1200" dirty="0">
              <a:uFillTx/>
            </a:rPr>
            <a:t> pada </a:t>
          </a:r>
          <a:r>
            <a:rPr lang="en-US" sz="2000" u="none" kern="1200" dirty="0" err="1">
              <a:uFillTx/>
            </a:rPr>
            <a:t>siklussiklus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datang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bulan</a:t>
          </a:r>
          <a:r>
            <a:rPr lang="en-US" sz="2000" u="none" kern="1200" dirty="0">
              <a:uFillTx/>
            </a:rPr>
            <a:t> </a:t>
          </a:r>
          <a:r>
            <a:rPr lang="en-US" sz="2000" u="none" kern="1200" dirty="0" err="1">
              <a:uFillTx/>
            </a:rPr>
            <a:t>berikutnya</a:t>
          </a:r>
          <a:r>
            <a:rPr lang="en-US" sz="2000" u="none" kern="1200" dirty="0">
              <a:uFillTx/>
            </a:rPr>
            <a:t>. </a:t>
          </a:r>
          <a:endParaRPr lang="en-ID" sz="2000" u="none" kern="1200" dirty="0">
            <a:uFillTx/>
          </a:endParaRPr>
        </a:p>
      </dsp:txBody>
      <dsp:txXfrm>
        <a:off x="562418" y="4547353"/>
        <a:ext cx="7348604" cy="606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0" y="82600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8288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3172" y="670686"/>
            <a:ext cx="9466148" cy="1321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0585" y="2023313"/>
            <a:ext cx="6706870" cy="351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388095" y="5263896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8288">
            <a:solidFill>
              <a:srgbClr val="13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7270" y="5242661"/>
            <a:ext cx="7016750" cy="79502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024380" marR="5080" indent="-2012314">
              <a:lnSpc>
                <a:spcPct val="80000"/>
              </a:lnSpc>
              <a:spcBef>
                <a:spcPts val="780"/>
              </a:spcBef>
              <a:tabLst>
                <a:tab pos="2416810" algn="l"/>
                <a:tab pos="3115310" algn="l"/>
                <a:tab pos="4255770" algn="l"/>
                <a:tab pos="5144135" algn="l"/>
              </a:tabLst>
            </a:pPr>
            <a:r>
              <a:rPr sz="2800" b="1" spc="140" dirty="0">
                <a:solidFill>
                  <a:srgbClr val="0D0D0D"/>
                </a:solidFill>
                <a:latin typeface="Cambria"/>
                <a:cs typeface="Cambria"/>
              </a:rPr>
              <a:t>PERUBAHAN</a:t>
            </a:r>
            <a:r>
              <a:rPr sz="2800" b="1" dirty="0">
                <a:solidFill>
                  <a:srgbClr val="0D0D0D"/>
                </a:solidFill>
                <a:latin typeface="Cambria"/>
                <a:cs typeface="Cambria"/>
              </a:rPr>
              <a:t>	</a:t>
            </a:r>
            <a:r>
              <a:rPr sz="2800" b="1" spc="95" dirty="0">
                <a:solidFill>
                  <a:srgbClr val="0D0D0D"/>
                </a:solidFill>
                <a:latin typeface="Cambria"/>
                <a:cs typeface="Cambria"/>
              </a:rPr>
              <a:t>ANATOMI</a:t>
            </a:r>
            <a:r>
              <a:rPr sz="2800" b="1" dirty="0">
                <a:solidFill>
                  <a:srgbClr val="0D0D0D"/>
                </a:solidFill>
                <a:latin typeface="Cambria"/>
                <a:cs typeface="Cambria"/>
              </a:rPr>
              <a:t>	</a:t>
            </a:r>
            <a:r>
              <a:rPr sz="2800" b="1" spc="60" dirty="0">
                <a:solidFill>
                  <a:srgbClr val="0D0D0D"/>
                </a:solidFill>
                <a:latin typeface="Cambria"/>
                <a:cs typeface="Cambria"/>
              </a:rPr>
              <a:t>DAN</a:t>
            </a:r>
            <a:r>
              <a:rPr sz="2800" b="1" dirty="0">
                <a:solidFill>
                  <a:srgbClr val="0D0D0D"/>
                </a:solidFill>
                <a:latin typeface="Cambria"/>
                <a:cs typeface="Cambria"/>
              </a:rPr>
              <a:t>	</a:t>
            </a:r>
            <a:r>
              <a:rPr sz="2800" b="1" spc="145" dirty="0">
                <a:solidFill>
                  <a:srgbClr val="0D0D0D"/>
                </a:solidFill>
                <a:latin typeface="Cambria"/>
                <a:cs typeface="Cambria"/>
              </a:rPr>
              <a:t>FISIOLOGI </a:t>
            </a:r>
            <a:r>
              <a:rPr sz="2800" b="1" spc="25" dirty="0">
                <a:solidFill>
                  <a:srgbClr val="0D0D0D"/>
                </a:solidFill>
                <a:latin typeface="Cambria"/>
                <a:cs typeface="Cambria"/>
              </a:rPr>
              <a:t>PADA</a:t>
            </a:r>
            <a:r>
              <a:rPr sz="2800" b="1" dirty="0">
                <a:solidFill>
                  <a:srgbClr val="0D0D0D"/>
                </a:solidFill>
                <a:latin typeface="Cambria"/>
                <a:cs typeface="Cambria"/>
              </a:rPr>
              <a:t>	</a:t>
            </a:r>
            <a:r>
              <a:rPr sz="2800" b="1" spc="95" dirty="0">
                <a:solidFill>
                  <a:srgbClr val="0D0D0D"/>
                </a:solidFill>
                <a:latin typeface="Cambria"/>
                <a:cs typeface="Cambria"/>
              </a:rPr>
              <a:t>PUBERTAS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34403" y="5446572"/>
            <a:ext cx="335279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400" spc="-400" dirty="0">
                <a:solidFill>
                  <a:srgbClr val="0D0D0D"/>
                </a:solidFill>
                <a:latin typeface="Bookman Old Style" panose="02050604050505020204" pitchFamily="18" charset="0"/>
                <a:cs typeface="Arial MT"/>
              </a:rPr>
              <a:t>Bd. Risa Pitriani, SST, </a:t>
            </a:r>
            <a:r>
              <a:rPr lang="en-US" sz="2400" spc="-400" dirty="0" err="1">
                <a:solidFill>
                  <a:srgbClr val="0D0D0D"/>
                </a:solidFill>
                <a:latin typeface="Bookman Old Style" panose="02050604050505020204" pitchFamily="18" charset="0"/>
                <a:cs typeface="Arial MT"/>
              </a:rPr>
              <a:t>M.Kes</a:t>
            </a:r>
            <a:endParaRPr sz="2400" dirty="0">
              <a:latin typeface="Bookman Old Style" panose="02050604050505020204" pitchFamily="18" charset="0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2775-D401-DC6C-F1D0-B56BD0BB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670686"/>
            <a:ext cx="9466148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MENSTRUASI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28E26-DF1A-3630-CCDA-2E35F36B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172" y="1371601"/>
            <a:ext cx="10003559" cy="838199"/>
          </a:xfrm>
        </p:spPr>
        <p:txBody>
          <a:bodyPr/>
          <a:lstStyle/>
          <a:p>
            <a:pPr algn="just"/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Wanita yang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sehat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hamil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rutin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mengalami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haid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bulannya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Hormon-hormon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berperan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siklus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haid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berikut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Mochtar</a:t>
            </a:r>
            <a:r>
              <a:rPr lang="en-US" sz="1800" dirty="0"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1998): </a:t>
            </a:r>
            <a:endParaRPr lang="en-ID" sz="1800" dirty="0">
              <a:solidFill>
                <a:schemeClr val="tx1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728A96-35BD-DE98-A138-F05282D56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28666"/>
              </p:ext>
            </p:extLst>
          </p:nvPr>
        </p:nvGraphicFramePr>
        <p:xfrm>
          <a:off x="1103172" y="2209800"/>
          <a:ext cx="10326828" cy="392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87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AF7A50-3CBD-7E23-FF24-47EFBC8EDAE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11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0" y="609600"/>
            <a:ext cx="10668000" cy="5867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7E786C-1132-AFC4-50BD-75CAE23B0113}"/>
              </a:ext>
            </a:extLst>
          </p:cNvPr>
          <p:cNvSpPr txBox="1">
            <a:spLocks/>
          </p:cNvSpPr>
          <p:nvPr/>
        </p:nvSpPr>
        <p:spPr>
          <a:xfrm>
            <a:off x="1143000" y="104001"/>
            <a:ext cx="9466148" cy="55399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/>
                </a:solidFill>
              </a:rPr>
              <a:t>PROSES MESTRUASI</a:t>
            </a:r>
            <a:endParaRPr lang="en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2CB7-DEAD-8F43-586F-EDA39902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9466148" cy="1107996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HORMON YANG BERPERAN PADA TUMBUH KEMBANG REMAJA</a:t>
            </a:r>
            <a:endParaRPr lang="en-ID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8FCA49-07D7-2A35-67B5-D69F4D59B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373276"/>
              </p:ext>
            </p:extLst>
          </p:nvPr>
        </p:nvGraphicFramePr>
        <p:xfrm>
          <a:off x="1587500" y="1248364"/>
          <a:ext cx="9017000" cy="5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13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036B-3063-9DE0-56D9-59D8DE53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670686"/>
            <a:ext cx="9466148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SINDROM PREMENSTRUASI</a:t>
            </a:r>
            <a:endParaRPr lang="en-ID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DED09-AA21-4EA0-C089-CB3CE540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3766" y="1600200"/>
            <a:ext cx="10230034" cy="3447098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Sindrom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premenstruasi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sz="320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Kumpulan </a:t>
            </a:r>
            <a:r>
              <a:rPr lang="en-US" sz="3200" dirty="0" err="1">
                <a:solidFill>
                  <a:schemeClr val="tx1"/>
                </a:solidFill>
              </a:rPr>
              <a:t>gejala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tidak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menyenangkan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berupa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gejala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fisik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emosional</a:t>
            </a:r>
            <a:r>
              <a:rPr lang="en-US" sz="3200" dirty="0">
                <a:solidFill>
                  <a:schemeClr val="tx1"/>
                </a:solidFill>
              </a:rPr>
              <a:t> dan </a:t>
            </a:r>
            <a:r>
              <a:rPr lang="en-US" sz="3200" dirty="0" err="1">
                <a:solidFill>
                  <a:schemeClr val="tx1"/>
                </a:solidFill>
              </a:rPr>
              <a:t>psikologis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terkait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Siklus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menstruasi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wanita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</a:rPr>
              <a:t>Biasa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muncul</a:t>
            </a:r>
            <a:r>
              <a:rPr lang="en-US" sz="3200" dirty="0">
                <a:solidFill>
                  <a:schemeClr val="tx1"/>
                </a:solidFill>
              </a:rPr>
              <a:t> 7-14 </a:t>
            </a:r>
            <a:r>
              <a:rPr lang="en-US" sz="3200" dirty="0" err="1">
                <a:solidFill>
                  <a:schemeClr val="tx1"/>
                </a:solidFill>
              </a:rPr>
              <a:t>hari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sebelum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haid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3200" dirty="0" err="1">
                <a:solidFill>
                  <a:schemeClr val="tx1"/>
                </a:solidFill>
              </a:rPr>
              <a:t>Gejala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tersebut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menghilang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muncul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beberapa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hari</a:t>
            </a:r>
            <a:r>
              <a:rPr lang="id-ID" sz="3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2150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1779-B3B8-7B5E-C917-16AAE7C2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165668"/>
            <a:ext cx="9466148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GEJALA SINDROMA PREMENSTRUASI</a:t>
            </a:r>
            <a:endParaRPr lang="en-ID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BF9A3-12E4-D5FA-4B83-B3CC7D0A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172" y="719666"/>
            <a:ext cx="7431228" cy="369332"/>
          </a:xfrm>
        </p:spPr>
        <p:txBody>
          <a:bodyPr/>
          <a:lstStyle/>
          <a:p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Pre Menstruation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Syndrom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(PMS)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meliputi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gejala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psikis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fisik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yaitu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ID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C442AF7-5E56-DCDE-801A-6E180691C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593029"/>
              </p:ext>
            </p:extLst>
          </p:nvPr>
        </p:nvGraphicFramePr>
        <p:xfrm>
          <a:off x="1103172" y="1082950"/>
          <a:ext cx="103268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412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A71946-3190-4493-BBC4-E25CC0A2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"/>
            <a:ext cx="9466148" cy="553998"/>
          </a:xfrm>
        </p:spPr>
        <p:txBody>
          <a:bodyPr/>
          <a:lstStyle/>
          <a:p>
            <a:r>
              <a:rPr lang="en-US" sz="3600" b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Pencegahan</a:t>
            </a:r>
            <a:r>
              <a:rPr lang="en-US" sz="3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</a:t>
            </a:r>
            <a:r>
              <a:rPr lang="en-US" sz="3600" b="1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ndroma</a:t>
            </a:r>
            <a:r>
              <a:rPr lang="en-US" sz="36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remenstruasi</a:t>
            </a:r>
            <a:r>
              <a:rPr lang="en-US" sz="3600" b="1" i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ID"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0D9ED67-D49E-C2D1-D1A9-29F7E6D93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999039"/>
              </p:ext>
            </p:extLst>
          </p:nvPr>
        </p:nvGraphicFramePr>
        <p:xfrm>
          <a:off x="914400" y="782598"/>
          <a:ext cx="10591800" cy="535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122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F58B5-1B1A-FA32-59E7-A1D6F6D0E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1E2A-D049-EA9C-B9A0-4DC52783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229952"/>
            <a:ext cx="10479228" cy="2215991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STRUKTUR ANATOMI DAN FISIOLOGI ORGAN GENITALIA LAKI-LAKI </a:t>
            </a:r>
            <a:br>
              <a:rPr lang="en-ID" sz="3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ID" sz="3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ID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6B0E10-B190-D5E7-12E9-88FD417DBE36}"/>
              </a:ext>
            </a:extLst>
          </p:cNvPr>
          <p:cNvGraphicFramePr>
            <a:graphicFrameLocks noGrp="1"/>
          </p:cNvGraphicFramePr>
          <p:nvPr/>
        </p:nvGraphicFramePr>
        <p:xfrm>
          <a:off x="1103172" y="1337948"/>
          <a:ext cx="1009822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9114">
                  <a:extLst>
                    <a:ext uri="{9D8B030D-6E8A-4147-A177-3AD203B41FA5}">
                      <a16:colId xmlns:a16="http://schemas.microsoft.com/office/drawing/2014/main" val="2392952575"/>
                    </a:ext>
                  </a:extLst>
                </a:gridCol>
                <a:gridCol w="5049114">
                  <a:extLst>
                    <a:ext uri="{9D8B030D-6E8A-4147-A177-3AD203B41FA5}">
                      <a16:colId xmlns:a16="http://schemas.microsoft.com/office/drawing/2014/main" val="1926238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Genitalia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Laki-laki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Genitalia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Laki-laki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2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Penis,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meletakkan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organ genitalia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wanita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mengeluarkan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Skrotum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pembungkus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buah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zakar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berfungsi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thermoregulator.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Epididimis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Fungsinya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pematangan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ekornya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menyimpan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mengeluarkan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membuat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suspensi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cairan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menjadi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encer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transportasi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Vesikula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seminalis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Produksi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suspensi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cairan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sperma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Mengandung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memelihara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spermatozoa di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tubuh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Kelenjar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cowper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Berfungsi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melicinkan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uretra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vagina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koitus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Kelenjar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littre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Berfungsi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melicinkan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uretra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vagina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koitus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4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6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94D1B-73F1-E5FF-60EC-D6F387536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F7C0-7FD0-9980-C5F9-EF514E4C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229953"/>
            <a:ext cx="10479228" cy="2215991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STRUKTUR ANATOMI DAN FISIOLOGI ORGAN GENITALIA WANITA</a:t>
            </a:r>
            <a:br>
              <a:rPr lang="en-ID" sz="3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ID" sz="36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ID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A5D610-5D7A-0158-2FDF-87EE5F415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82692"/>
              </p:ext>
            </p:extLst>
          </p:nvPr>
        </p:nvGraphicFramePr>
        <p:xfrm>
          <a:off x="609600" y="1337948"/>
          <a:ext cx="112014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700">
                  <a:extLst>
                    <a:ext uri="{9D8B030D-6E8A-4147-A177-3AD203B41FA5}">
                      <a16:colId xmlns:a16="http://schemas.microsoft.com/office/drawing/2014/main" val="2392952575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1926238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Genitalia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Luar</a:t>
                      </a:r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Wanita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 Genitalia </a:t>
                      </a:r>
                      <a:r>
                        <a:rPr lang="en-US" sz="2800" b="1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2800" b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Wanita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29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Mons veneris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daerah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menggunung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tulang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kemaluan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ditumbuhi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rambut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kemaluan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Bibir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kemaluan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terdapat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berbentuk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lonjong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lanjutan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mons veneris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Bibir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kemaluan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bibir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Klitoris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penis pada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sangat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sensitif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karena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banyak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mengandung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jaringan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saraf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Vulva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daerah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dibatasi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klitoris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bibir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kemaluan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perineum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Introitus vagina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pintu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vagina.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Selaput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selaput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menutupi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introitus vagina, 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dapat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berbentuk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semilunar,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tapisan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atau fimbria.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Lubah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kemih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keluarnya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kemih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terletak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bawah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klitoris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Perineum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terletak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vulva dan anus.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Vagina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Saluran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menghubungkan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vulva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dinding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berlipat-lipat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rugae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panjangnya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8-10 cm. 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Fungsinya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mengalirkan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darah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haid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secret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bersenggama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jalan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lahir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Terletak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kandung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kemih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dubur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Bagian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terdiri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fundus (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korpus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atau badan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leher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posisi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normal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menghadap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anterofleksi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en-ID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 fontAlgn="base">
                        <a:buFont typeface="+mj-lt"/>
                        <a:buAutoNum type="arabicPeriod"/>
                      </a:pP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Saluran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telur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Terdiri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pars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intersisialis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menempel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rahim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pars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ismika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sempit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pars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ampularis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lebar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tempat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terjadi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pembuahan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dan </a:t>
                      </a:r>
                      <a:r>
                        <a:rPr lang="en-US" sz="1800" i="1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infundibulum atau </a:t>
                      </a:r>
                      <a:r>
                        <a:rPr lang="en-US" sz="1800" i="1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fimbrae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menangkap</a:t>
                      </a:r>
                      <a:r>
                        <a:rPr lang="en-US" sz="180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D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4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57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DDE38A-72D4-BAE7-B319-72EE79408AB1}"/>
              </a:ext>
            </a:extLst>
          </p:cNvPr>
          <p:cNvSpPr/>
          <p:nvPr/>
        </p:nvSpPr>
        <p:spPr>
          <a:xfrm>
            <a:off x="490740" y="4345388"/>
            <a:ext cx="11300254" cy="1183437"/>
          </a:xfrm>
          <a:custGeom>
            <a:avLst/>
            <a:gdLst>
              <a:gd name="connsiteX0" fmla="*/ 0 w 8128000"/>
              <a:gd name="connsiteY0" fmla="*/ 0 h 1077300"/>
              <a:gd name="connsiteX1" fmla="*/ 8128000 w 8128000"/>
              <a:gd name="connsiteY1" fmla="*/ 0 h 1077300"/>
              <a:gd name="connsiteX2" fmla="*/ 8128000 w 8128000"/>
              <a:gd name="connsiteY2" fmla="*/ 1077300 h 1077300"/>
              <a:gd name="connsiteX3" fmla="*/ 0 w 8128000"/>
              <a:gd name="connsiteY3" fmla="*/ 1077300 h 1077300"/>
              <a:gd name="connsiteX4" fmla="*/ 0 w 8128000"/>
              <a:gd name="connsiteY4" fmla="*/ 0 h 10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077300">
                <a:moveTo>
                  <a:pt x="0" y="0"/>
                </a:moveTo>
                <a:lnTo>
                  <a:pt x="8128000" y="0"/>
                </a:lnTo>
                <a:lnTo>
                  <a:pt x="8128000" y="1077300"/>
                </a:lnTo>
                <a:lnTo>
                  <a:pt x="0" y="1077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116192"/>
              <a:satOff val="6725"/>
              <a:lumOff val="5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0823" tIns="395732" rIns="630823" bIns="135128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Kondisi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ketika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seorang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wanita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jarang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sekali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mengalami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menstruasi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yakni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jika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siklus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menstruasinya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lebih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dari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35–90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hari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mendapat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haid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kurang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dari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8–9 kali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kurun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waktu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setahun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.</a:t>
            </a:r>
            <a:endParaRPr lang="en-ID" sz="2000" kern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089E7-AADA-8118-8AE8-98421259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72" y="178875"/>
            <a:ext cx="9466148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JENIS-JENIS GANGGUAN MENSTRUASI</a:t>
            </a:r>
            <a:endParaRPr lang="en-ID" sz="3600" b="1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543877-B14A-0DA7-F24B-4B1BDBDBE992}"/>
              </a:ext>
            </a:extLst>
          </p:cNvPr>
          <p:cNvSpPr/>
          <p:nvPr/>
        </p:nvSpPr>
        <p:spPr>
          <a:xfrm>
            <a:off x="479854" y="3059949"/>
            <a:ext cx="11277600" cy="996804"/>
          </a:xfrm>
          <a:custGeom>
            <a:avLst/>
            <a:gdLst>
              <a:gd name="connsiteX0" fmla="*/ 0 w 8128000"/>
              <a:gd name="connsiteY0" fmla="*/ 0 h 1077300"/>
              <a:gd name="connsiteX1" fmla="*/ 8128000 w 8128000"/>
              <a:gd name="connsiteY1" fmla="*/ 0 h 1077300"/>
              <a:gd name="connsiteX2" fmla="*/ 8128000 w 8128000"/>
              <a:gd name="connsiteY2" fmla="*/ 1077300 h 1077300"/>
              <a:gd name="connsiteX3" fmla="*/ 0 w 8128000"/>
              <a:gd name="connsiteY3" fmla="*/ 1077300 h 1077300"/>
              <a:gd name="connsiteX4" fmla="*/ 0 w 8128000"/>
              <a:gd name="connsiteY4" fmla="*/ 0 h 10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077300">
                <a:moveTo>
                  <a:pt x="0" y="0"/>
                </a:moveTo>
                <a:lnTo>
                  <a:pt x="8128000" y="0"/>
                </a:lnTo>
                <a:lnTo>
                  <a:pt x="8128000" y="1077300"/>
                </a:lnTo>
                <a:lnTo>
                  <a:pt x="0" y="1077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-1116192"/>
              <a:satOff val="6725"/>
              <a:lumOff val="5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0823" tIns="395732" rIns="630823" bIns="135128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ID" sz="2000" dirty="0" err="1">
                <a:solidFill>
                  <a:srgbClr val="3B3738"/>
                </a:solidFill>
                <a:latin typeface="Lato" panose="020F0502020204030203" pitchFamily="34" charset="0"/>
              </a:rPr>
              <a:t>G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angguan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menstruasi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berupa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keluarnya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darah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menstruasi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secara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berlebihan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jumlah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terlampau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banyak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sehingga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mengganggu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aktivitas</a:t>
            </a:r>
            <a:r>
              <a:rPr lang="en-ID" sz="2000" b="0" i="0" dirty="0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3B3738"/>
                </a:solidFill>
                <a:effectLst/>
                <a:latin typeface="Lato" panose="020F0502020204030203" pitchFamily="34" charset="0"/>
              </a:rPr>
              <a:t>sehari-hari</a:t>
            </a:r>
            <a:endParaRPr lang="en-ID" sz="2000" kern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F2F230-0D7E-3F5B-6ED2-7121D7009F12}"/>
              </a:ext>
            </a:extLst>
          </p:cNvPr>
          <p:cNvGrpSpPr/>
          <p:nvPr/>
        </p:nvGrpSpPr>
        <p:grpSpPr>
          <a:xfrm>
            <a:off x="479854" y="733103"/>
            <a:ext cx="11277600" cy="3968635"/>
            <a:chOff x="2032000" y="727199"/>
            <a:chExt cx="8128000" cy="396863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EAB9C3A-18AD-4B7D-39A8-70BB384603F1}"/>
                </a:ext>
              </a:extLst>
            </p:cNvPr>
            <p:cNvSpPr/>
            <p:nvPr/>
          </p:nvSpPr>
          <p:spPr>
            <a:xfrm>
              <a:off x="2032000" y="934415"/>
              <a:ext cx="8128000" cy="707982"/>
            </a:xfrm>
            <a:custGeom>
              <a:avLst/>
              <a:gdLst>
                <a:gd name="connsiteX0" fmla="*/ 0 w 8128000"/>
                <a:gd name="connsiteY0" fmla="*/ 0 h 1077300"/>
                <a:gd name="connsiteX1" fmla="*/ 8128000 w 8128000"/>
                <a:gd name="connsiteY1" fmla="*/ 0 h 1077300"/>
                <a:gd name="connsiteX2" fmla="*/ 8128000 w 8128000"/>
                <a:gd name="connsiteY2" fmla="*/ 1077300 h 1077300"/>
                <a:gd name="connsiteX3" fmla="*/ 0 w 8128000"/>
                <a:gd name="connsiteY3" fmla="*/ 1077300 h 1077300"/>
                <a:gd name="connsiteX4" fmla="*/ 0 w 8128000"/>
                <a:gd name="connsiteY4" fmla="*/ 0 h 10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077300">
                  <a:moveTo>
                    <a:pt x="0" y="0"/>
                  </a:moveTo>
                  <a:lnTo>
                    <a:pt x="8128000" y="0"/>
                  </a:lnTo>
                  <a:lnTo>
                    <a:pt x="8128000" y="1077300"/>
                  </a:lnTo>
                  <a:lnTo>
                    <a:pt x="0" y="1077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95732" rIns="630823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D" sz="2000" b="0" i="0" kern="1200" dirty="0" err="1"/>
                <a:t>Kondisi</a:t>
              </a:r>
              <a:r>
                <a:rPr lang="en-ID" sz="2000" b="0" i="0" kern="1200" dirty="0"/>
                <a:t> di mana </a:t>
              </a:r>
              <a:r>
                <a:rPr lang="en-ID" sz="2000" b="0" i="0" kern="1200" dirty="0" err="1"/>
                <a:t>seorang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wanita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sama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sekali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belum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mengalami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haid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hingga</a:t>
              </a:r>
              <a:r>
                <a:rPr lang="en-ID" sz="2000" b="0" i="0" kern="1200" dirty="0"/>
                <a:t> 16 </a:t>
              </a:r>
              <a:r>
                <a:rPr lang="en-ID" sz="2000" b="0" i="0" kern="1200" dirty="0" err="1"/>
                <a:t>tahun</a:t>
              </a:r>
              <a:r>
                <a:rPr lang="en-ID" sz="2000" b="0" i="0" kern="1200" dirty="0"/>
                <a:t>.</a:t>
              </a:r>
              <a:endParaRPr lang="en-ID" sz="2000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51F5E9-6CBA-6392-D5EB-F9962988F9E7}"/>
                </a:ext>
              </a:extLst>
            </p:cNvPr>
            <p:cNvSpPr/>
            <p:nvPr/>
          </p:nvSpPr>
          <p:spPr>
            <a:xfrm>
              <a:off x="2438400" y="727199"/>
              <a:ext cx="5689600" cy="560880"/>
            </a:xfrm>
            <a:custGeom>
              <a:avLst/>
              <a:gdLst>
                <a:gd name="connsiteX0" fmla="*/ 0 w 5689600"/>
                <a:gd name="connsiteY0" fmla="*/ 93482 h 560880"/>
                <a:gd name="connsiteX1" fmla="*/ 93482 w 5689600"/>
                <a:gd name="connsiteY1" fmla="*/ 0 h 560880"/>
                <a:gd name="connsiteX2" fmla="*/ 5596118 w 5689600"/>
                <a:gd name="connsiteY2" fmla="*/ 0 h 560880"/>
                <a:gd name="connsiteX3" fmla="*/ 5689600 w 5689600"/>
                <a:gd name="connsiteY3" fmla="*/ 93482 h 560880"/>
                <a:gd name="connsiteX4" fmla="*/ 5689600 w 5689600"/>
                <a:gd name="connsiteY4" fmla="*/ 467398 h 560880"/>
                <a:gd name="connsiteX5" fmla="*/ 5596118 w 5689600"/>
                <a:gd name="connsiteY5" fmla="*/ 560880 h 560880"/>
                <a:gd name="connsiteX6" fmla="*/ 93482 w 5689600"/>
                <a:gd name="connsiteY6" fmla="*/ 560880 h 560880"/>
                <a:gd name="connsiteX7" fmla="*/ 0 w 5689600"/>
                <a:gd name="connsiteY7" fmla="*/ 467398 h 560880"/>
                <a:gd name="connsiteX8" fmla="*/ 0 w 56896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596118" y="0"/>
                  </a:lnTo>
                  <a:cubicBezTo>
                    <a:pt x="5647747" y="0"/>
                    <a:pt x="5689600" y="41853"/>
                    <a:pt x="5689600" y="93482"/>
                  </a:cubicBezTo>
                  <a:lnTo>
                    <a:pt x="5689600" y="467398"/>
                  </a:lnTo>
                  <a:cubicBezTo>
                    <a:pt x="5689600" y="519027"/>
                    <a:pt x="5647747" y="560880"/>
                    <a:pt x="55961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33" tIns="27380" rIns="242433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Amenorea</a:t>
              </a:r>
              <a:endParaRPr lang="en-ID" sz="32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DD2305-8F19-CD8D-C9DA-77F21C2BFE46}"/>
                </a:ext>
              </a:extLst>
            </p:cNvPr>
            <p:cNvSpPr/>
            <p:nvPr/>
          </p:nvSpPr>
          <p:spPr>
            <a:xfrm>
              <a:off x="2032000" y="1861826"/>
              <a:ext cx="8128000" cy="989256"/>
            </a:xfrm>
            <a:custGeom>
              <a:avLst/>
              <a:gdLst>
                <a:gd name="connsiteX0" fmla="*/ 0 w 8128000"/>
                <a:gd name="connsiteY0" fmla="*/ 0 h 1077300"/>
                <a:gd name="connsiteX1" fmla="*/ 8128000 w 8128000"/>
                <a:gd name="connsiteY1" fmla="*/ 0 h 1077300"/>
                <a:gd name="connsiteX2" fmla="*/ 8128000 w 8128000"/>
                <a:gd name="connsiteY2" fmla="*/ 1077300 h 1077300"/>
                <a:gd name="connsiteX3" fmla="*/ 0 w 8128000"/>
                <a:gd name="connsiteY3" fmla="*/ 1077300 h 1077300"/>
                <a:gd name="connsiteX4" fmla="*/ 0 w 8128000"/>
                <a:gd name="connsiteY4" fmla="*/ 0 h 107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077300">
                  <a:moveTo>
                    <a:pt x="0" y="0"/>
                  </a:moveTo>
                  <a:lnTo>
                    <a:pt x="8128000" y="0"/>
                  </a:lnTo>
                  <a:lnTo>
                    <a:pt x="8128000" y="1077300"/>
                  </a:lnTo>
                  <a:lnTo>
                    <a:pt x="0" y="1077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1116192"/>
                <a:satOff val="6725"/>
                <a:lumOff val="53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0823" tIns="395732" rIns="630823" bIns="135128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D" sz="2000" b="0" i="0" kern="1200" dirty="0" err="1"/>
                <a:t>Kondisi</a:t>
              </a:r>
              <a:r>
                <a:rPr lang="en-ID" sz="2000" b="0" i="0" kern="1200" dirty="0"/>
                <a:t> di mana </a:t>
              </a:r>
              <a:r>
                <a:rPr lang="en-ID" sz="2000" b="0" i="0" kern="1200" dirty="0" err="1"/>
                <a:t>wanita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mengalami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nyeri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saat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menstruasi</a:t>
              </a:r>
              <a:r>
                <a:rPr lang="en-ID" sz="2000" b="0" i="0" kern="1200" dirty="0"/>
                <a:t>, </a:t>
              </a:r>
              <a:r>
                <a:rPr lang="en-ID" sz="2000" b="0" i="0" kern="1200" dirty="0" err="1"/>
                <a:t>umumnya</a:t>
              </a:r>
              <a:r>
                <a:rPr lang="en-ID" sz="2000" b="0" i="0" kern="1200" dirty="0"/>
                <a:t> pada </a:t>
              </a:r>
              <a:r>
                <a:rPr lang="en-ID" sz="2000" b="0" i="0" kern="1200" dirty="0" err="1"/>
                <a:t>hari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pertama</a:t>
              </a:r>
              <a:r>
                <a:rPr lang="en-ID" sz="2000" b="0" i="0" kern="1200" dirty="0"/>
                <a:t> dan </a:t>
              </a:r>
              <a:r>
                <a:rPr lang="en-ID" sz="2000" b="0" i="0" kern="1200" dirty="0" err="1"/>
                <a:t>kedua</a:t>
              </a:r>
              <a:r>
                <a:rPr lang="en-ID" sz="2000" b="0" i="0" kern="1200" dirty="0"/>
                <a:t> </a:t>
              </a:r>
              <a:r>
                <a:rPr lang="en-ID" sz="2000" b="0" i="0" kern="1200" dirty="0" err="1"/>
                <a:t>haid</a:t>
              </a:r>
              <a:r>
                <a:rPr lang="en-ID" sz="2000" b="0" i="0" kern="1200" dirty="0"/>
                <a:t>.</a:t>
              </a:r>
              <a:endParaRPr lang="en-ID" sz="20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AC6F06-28CA-395A-D3B8-D438F6FA886A}"/>
                </a:ext>
              </a:extLst>
            </p:cNvPr>
            <p:cNvSpPr/>
            <p:nvPr/>
          </p:nvSpPr>
          <p:spPr>
            <a:xfrm>
              <a:off x="2438400" y="1680815"/>
              <a:ext cx="5689600" cy="560880"/>
            </a:xfrm>
            <a:custGeom>
              <a:avLst/>
              <a:gdLst>
                <a:gd name="connsiteX0" fmla="*/ 0 w 5689600"/>
                <a:gd name="connsiteY0" fmla="*/ 93482 h 560880"/>
                <a:gd name="connsiteX1" fmla="*/ 93482 w 5689600"/>
                <a:gd name="connsiteY1" fmla="*/ 0 h 560880"/>
                <a:gd name="connsiteX2" fmla="*/ 5596118 w 5689600"/>
                <a:gd name="connsiteY2" fmla="*/ 0 h 560880"/>
                <a:gd name="connsiteX3" fmla="*/ 5689600 w 5689600"/>
                <a:gd name="connsiteY3" fmla="*/ 93482 h 560880"/>
                <a:gd name="connsiteX4" fmla="*/ 5689600 w 5689600"/>
                <a:gd name="connsiteY4" fmla="*/ 467398 h 560880"/>
                <a:gd name="connsiteX5" fmla="*/ 5596118 w 5689600"/>
                <a:gd name="connsiteY5" fmla="*/ 560880 h 560880"/>
                <a:gd name="connsiteX6" fmla="*/ 93482 w 5689600"/>
                <a:gd name="connsiteY6" fmla="*/ 560880 h 560880"/>
                <a:gd name="connsiteX7" fmla="*/ 0 w 5689600"/>
                <a:gd name="connsiteY7" fmla="*/ 467398 h 560880"/>
                <a:gd name="connsiteX8" fmla="*/ 0 w 56896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596118" y="0"/>
                  </a:lnTo>
                  <a:cubicBezTo>
                    <a:pt x="5647747" y="0"/>
                    <a:pt x="5689600" y="41853"/>
                    <a:pt x="5689600" y="93482"/>
                  </a:cubicBezTo>
                  <a:lnTo>
                    <a:pt x="5689600" y="467398"/>
                  </a:lnTo>
                  <a:cubicBezTo>
                    <a:pt x="5689600" y="519027"/>
                    <a:pt x="5647747" y="560880"/>
                    <a:pt x="55961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0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33" tIns="27380" rIns="242433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Disminorea</a:t>
              </a:r>
              <a:endParaRPr lang="en-ID" sz="32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F77791-ACCB-E082-7ED7-FF757016988F}"/>
                </a:ext>
              </a:extLst>
            </p:cNvPr>
            <p:cNvSpPr/>
            <p:nvPr/>
          </p:nvSpPr>
          <p:spPr>
            <a:xfrm>
              <a:off x="2438400" y="2875607"/>
              <a:ext cx="5689600" cy="560880"/>
            </a:xfrm>
            <a:custGeom>
              <a:avLst/>
              <a:gdLst>
                <a:gd name="connsiteX0" fmla="*/ 0 w 5689600"/>
                <a:gd name="connsiteY0" fmla="*/ 93482 h 560880"/>
                <a:gd name="connsiteX1" fmla="*/ 93482 w 5689600"/>
                <a:gd name="connsiteY1" fmla="*/ 0 h 560880"/>
                <a:gd name="connsiteX2" fmla="*/ 5596118 w 5689600"/>
                <a:gd name="connsiteY2" fmla="*/ 0 h 560880"/>
                <a:gd name="connsiteX3" fmla="*/ 5689600 w 5689600"/>
                <a:gd name="connsiteY3" fmla="*/ 93482 h 560880"/>
                <a:gd name="connsiteX4" fmla="*/ 5689600 w 5689600"/>
                <a:gd name="connsiteY4" fmla="*/ 467398 h 560880"/>
                <a:gd name="connsiteX5" fmla="*/ 5596118 w 5689600"/>
                <a:gd name="connsiteY5" fmla="*/ 560880 h 560880"/>
                <a:gd name="connsiteX6" fmla="*/ 93482 w 5689600"/>
                <a:gd name="connsiteY6" fmla="*/ 560880 h 560880"/>
                <a:gd name="connsiteX7" fmla="*/ 0 w 5689600"/>
                <a:gd name="connsiteY7" fmla="*/ 467398 h 560880"/>
                <a:gd name="connsiteX8" fmla="*/ 0 w 56896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596118" y="0"/>
                  </a:lnTo>
                  <a:cubicBezTo>
                    <a:pt x="5647747" y="0"/>
                    <a:pt x="5689600" y="41853"/>
                    <a:pt x="5689600" y="93482"/>
                  </a:cubicBezTo>
                  <a:lnTo>
                    <a:pt x="5689600" y="467398"/>
                  </a:lnTo>
                  <a:cubicBezTo>
                    <a:pt x="5689600" y="519027"/>
                    <a:pt x="5647747" y="560880"/>
                    <a:pt x="55961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33" tIns="27380" rIns="242433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Menorrhagia</a:t>
              </a:r>
              <a:endParaRPr lang="en-ID" sz="32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2DCA22-0F33-0C29-D05E-84EC8ACA9F7C}"/>
                </a:ext>
              </a:extLst>
            </p:cNvPr>
            <p:cNvSpPr/>
            <p:nvPr/>
          </p:nvSpPr>
          <p:spPr>
            <a:xfrm>
              <a:off x="2455086" y="4134954"/>
              <a:ext cx="5689600" cy="560880"/>
            </a:xfrm>
            <a:custGeom>
              <a:avLst/>
              <a:gdLst>
                <a:gd name="connsiteX0" fmla="*/ 0 w 5689600"/>
                <a:gd name="connsiteY0" fmla="*/ 93482 h 560880"/>
                <a:gd name="connsiteX1" fmla="*/ 93482 w 5689600"/>
                <a:gd name="connsiteY1" fmla="*/ 0 h 560880"/>
                <a:gd name="connsiteX2" fmla="*/ 5596118 w 5689600"/>
                <a:gd name="connsiteY2" fmla="*/ 0 h 560880"/>
                <a:gd name="connsiteX3" fmla="*/ 5689600 w 5689600"/>
                <a:gd name="connsiteY3" fmla="*/ 93482 h 560880"/>
                <a:gd name="connsiteX4" fmla="*/ 5689600 w 5689600"/>
                <a:gd name="connsiteY4" fmla="*/ 467398 h 560880"/>
                <a:gd name="connsiteX5" fmla="*/ 5596118 w 5689600"/>
                <a:gd name="connsiteY5" fmla="*/ 560880 h 560880"/>
                <a:gd name="connsiteX6" fmla="*/ 93482 w 5689600"/>
                <a:gd name="connsiteY6" fmla="*/ 560880 h 560880"/>
                <a:gd name="connsiteX7" fmla="*/ 0 w 5689600"/>
                <a:gd name="connsiteY7" fmla="*/ 467398 h 560880"/>
                <a:gd name="connsiteX8" fmla="*/ 0 w 5689600"/>
                <a:gd name="connsiteY8" fmla="*/ 93482 h 5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89600" h="560880">
                  <a:moveTo>
                    <a:pt x="0" y="93482"/>
                  </a:moveTo>
                  <a:cubicBezTo>
                    <a:pt x="0" y="41853"/>
                    <a:pt x="41853" y="0"/>
                    <a:pt x="93482" y="0"/>
                  </a:cubicBezTo>
                  <a:lnTo>
                    <a:pt x="5596118" y="0"/>
                  </a:lnTo>
                  <a:cubicBezTo>
                    <a:pt x="5647747" y="0"/>
                    <a:pt x="5689600" y="41853"/>
                    <a:pt x="5689600" y="93482"/>
                  </a:cubicBezTo>
                  <a:lnTo>
                    <a:pt x="5689600" y="467398"/>
                  </a:lnTo>
                  <a:cubicBezTo>
                    <a:pt x="5689600" y="519027"/>
                    <a:pt x="5647747" y="560880"/>
                    <a:pt x="5596118" y="560880"/>
                  </a:cubicBezTo>
                  <a:lnTo>
                    <a:pt x="93482" y="560880"/>
                  </a:lnTo>
                  <a:cubicBezTo>
                    <a:pt x="41853" y="560880"/>
                    <a:pt x="0" y="519027"/>
                    <a:pt x="0" y="467398"/>
                  </a:cubicBezTo>
                  <a:lnTo>
                    <a:pt x="0" y="93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0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433" tIns="27380" rIns="242433" bIns="2738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/>
                <a:t>Oligomenorea</a:t>
              </a:r>
              <a:endParaRPr lang="en-ID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73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92532DD-25E9-8349-6680-8338B8A00926}"/>
              </a:ext>
            </a:extLst>
          </p:cNvPr>
          <p:cNvSpPr txBox="1">
            <a:spLocks/>
          </p:cNvSpPr>
          <p:nvPr/>
        </p:nvSpPr>
        <p:spPr>
          <a:xfrm>
            <a:off x="1905000" y="2505670"/>
            <a:ext cx="672760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id-ID" sz="6000" dirty="0">
                <a:solidFill>
                  <a:schemeClr val="tx1"/>
                </a:solidFill>
                <a:latin typeface="Script MT Bold" panose="03040602040607080904" pitchFamily="66" charset="0"/>
              </a:rPr>
              <a:t>Terima </a:t>
            </a:r>
            <a:r>
              <a:rPr lang="en-US" sz="6000" dirty="0">
                <a:solidFill>
                  <a:schemeClr val="tx1"/>
                </a:solidFill>
                <a:latin typeface="Script MT Bold" panose="03040602040607080904" pitchFamily="66" charset="0"/>
              </a:rPr>
              <a:t>K</a:t>
            </a:r>
            <a:r>
              <a:rPr lang="id-ID" sz="6000" dirty="0">
                <a:solidFill>
                  <a:schemeClr val="tx1"/>
                </a:solidFill>
                <a:latin typeface="Script MT Bold" panose="03040602040607080904" pitchFamily="66" charset="0"/>
              </a:rPr>
              <a:t>asih</a:t>
            </a:r>
            <a:r>
              <a:rPr lang="en-US" sz="6000" dirty="0">
                <a:solidFill>
                  <a:schemeClr val="tx1"/>
                </a:solidFill>
                <a:latin typeface="Script MT Bold" panose="03040602040607080904" pitchFamily="66" charset="0"/>
              </a:rPr>
              <a:t>…</a:t>
            </a:r>
            <a:endParaRPr lang="id-ID" sz="6000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028" y="312900"/>
            <a:ext cx="9466148" cy="1321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5" dirty="0">
                <a:solidFill>
                  <a:srgbClr val="0D0D0D"/>
                </a:solidFill>
                <a:latin typeface="Calibri"/>
                <a:cs typeface="Calibri"/>
              </a:rPr>
              <a:t>REMAJA</a:t>
            </a:r>
            <a:r>
              <a:rPr sz="3600" b="1" spc="2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D0D0D"/>
                </a:solidFill>
                <a:latin typeface="Calibri"/>
                <a:cs typeface="Calibri"/>
              </a:rPr>
              <a:t>DAN</a:t>
            </a:r>
            <a:r>
              <a:rPr sz="3600" b="1" spc="2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D0D0D"/>
                </a:solidFill>
                <a:latin typeface="Calibri"/>
                <a:cs typeface="Calibri"/>
              </a:rPr>
              <a:t>MASA</a:t>
            </a:r>
            <a:r>
              <a:rPr sz="3600" b="1" spc="2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D0D0D"/>
                </a:solidFill>
                <a:latin typeface="Calibri"/>
                <a:cs typeface="Calibri"/>
              </a:rPr>
              <a:t>PUBERTAS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19211" y="2522219"/>
            <a:ext cx="8434070" cy="3834765"/>
            <a:chOff x="1528572" y="1830323"/>
            <a:chExt cx="8434070" cy="3834765"/>
          </a:xfrm>
        </p:grpSpPr>
        <p:sp>
          <p:nvSpPr>
            <p:cNvPr id="4" name="object 4"/>
            <p:cNvSpPr/>
            <p:nvPr/>
          </p:nvSpPr>
          <p:spPr>
            <a:xfrm>
              <a:off x="1528572" y="1830323"/>
              <a:ext cx="7187565" cy="1164590"/>
            </a:xfrm>
            <a:custGeom>
              <a:avLst/>
              <a:gdLst/>
              <a:ahLst/>
              <a:cxnLst/>
              <a:rect l="l" t="t" r="r" b="b"/>
              <a:pathLst>
                <a:path w="7187565" h="1164589">
                  <a:moveTo>
                    <a:pt x="7070725" y="0"/>
                  </a:moveTo>
                  <a:lnTo>
                    <a:pt x="116459" y="0"/>
                  </a:lnTo>
                  <a:lnTo>
                    <a:pt x="71098" y="9142"/>
                  </a:lnTo>
                  <a:lnTo>
                    <a:pt x="34083" y="34083"/>
                  </a:lnTo>
                  <a:lnTo>
                    <a:pt x="9142" y="71098"/>
                  </a:lnTo>
                  <a:lnTo>
                    <a:pt x="0" y="116459"/>
                  </a:lnTo>
                  <a:lnTo>
                    <a:pt x="0" y="1047876"/>
                  </a:lnTo>
                  <a:lnTo>
                    <a:pt x="9142" y="1093237"/>
                  </a:lnTo>
                  <a:lnTo>
                    <a:pt x="34083" y="1130252"/>
                  </a:lnTo>
                  <a:lnTo>
                    <a:pt x="71098" y="1155193"/>
                  </a:lnTo>
                  <a:lnTo>
                    <a:pt x="116459" y="1164336"/>
                  </a:lnTo>
                  <a:lnTo>
                    <a:pt x="7070725" y="1164336"/>
                  </a:lnTo>
                  <a:lnTo>
                    <a:pt x="7116085" y="1155193"/>
                  </a:lnTo>
                  <a:lnTo>
                    <a:pt x="7153100" y="1130252"/>
                  </a:lnTo>
                  <a:lnTo>
                    <a:pt x="7178041" y="1093237"/>
                  </a:lnTo>
                  <a:lnTo>
                    <a:pt x="7187183" y="1047876"/>
                  </a:lnTo>
                  <a:lnTo>
                    <a:pt x="7187183" y="116459"/>
                  </a:lnTo>
                  <a:lnTo>
                    <a:pt x="7178041" y="71098"/>
                  </a:lnTo>
                  <a:lnTo>
                    <a:pt x="7153100" y="34083"/>
                  </a:lnTo>
                  <a:lnTo>
                    <a:pt x="7116085" y="9142"/>
                  </a:lnTo>
                  <a:lnTo>
                    <a:pt x="7070725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4268" y="3144011"/>
              <a:ext cx="7184390" cy="1164590"/>
            </a:xfrm>
            <a:custGeom>
              <a:avLst/>
              <a:gdLst/>
              <a:ahLst/>
              <a:cxnLst/>
              <a:rect l="l" t="t" r="r" b="b"/>
              <a:pathLst>
                <a:path w="7184390" h="1164589">
                  <a:moveTo>
                    <a:pt x="7067677" y="0"/>
                  </a:moveTo>
                  <a:lnTo>
                    <a:pt x="116458" y="0"/>
                  </a:lnTo>
                  <a:lnTo>
                    <a:pt x="71098" y="9142"/>
                  </a:lnTo>
                  <a:lnTo>
                    <a:pt x="34083" y="34083"/>
                  </a:lnTo>
                  <a:lnTo>
                    <a:pt x="9142" y="71098"/>
                  </a:lnTo>
                  <a:lnTo>
                    <a:pt x="0" y="116459"/>
                  </a:lnTo>
                  <a:lnTo>
                    <a:pt x="0" y="1047876"/>
                  </a:lnTo>
                  <a:lnTo>
                    <a:pt x="9142" y="1093237"/>
                  </a:lnTo>
                  <a:lnTo>
                    <a:pt x="34083" y="1130252"/>
                  </a:lnTo>
                  <a:lnTo>
                    <a:pt x="71098" y="1155193"/>
                  </a:lnTo>
                  <a:lnTo>
                    <a:pt x="116458" y="1164336"/>
                  </a:lnTo>
                  <a:lnTo>
                    <a:pt x="7067677" y="1164336"/>
                  </a:lnTo>
                  <a:lnTo>
                    <a:pt x="7113037" y="1155193"/>
                  </a:lnTo>
                  <a:lnTo>
                    <a:pt x="7150052" y="1130252"/>
                  </a:lnTo>
                  <a:lnTo>
                    <a:pt x="7174993" y="1093237"/>
                  </a:lnTo>
                  <a:lnTo>
                    <a:pt x="7184135" y="1047876"/>
                  </a:lnTo>
                  <a:lnTo>
                    <a:pt x="7184135" y="116459"/>
                  </a:lnTo>
                  <a:lnTo>
                    <a:pt x="7174993" y="71098"/>
                  </a:lnTo>
                  <a:lnTo>
                    <a:pt x="7150052" y="34083"/>
                  </a:lnTo>
                  <a:lnTo>
                    <a:pt x="7113037" y="9142"/>
                  </a:lnTo>
                  <a:lnTo>
                    <a:pt x="7067677" y="0"/>
                  </a:lnTo>
                  <a:close/>
                </a:path>
              </a:pathLst>
            </a:custGeom>
            <a:solidFill>
              <a:srgbClr val="35C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8252" y="4500372"/>
              <a:ext cx="7184390" cy="1164590"/>
            </a:xfrm>
            <a:custGeom>
              <a:avLst/>
              <a:gdLst/>
              <a:ahLst/>
              <a:cxnLst/>
              <a:rect l="l" t="t" r="r" b="b"/>
              <a:pathLst>
                <a:path w="7184390" h="1164589">
                  <a:moveTo>
                    <a:pt x="7067677" y="0"/>
                  </a:moveTo>
                  <a:lnTo>
                    <a:pt x="116459" y="0"/>
                  </a:lnTo>
                  <a:lnTo>
                    <a:pt x="71098" y="9142"/>
                  </a:lnTo>
                  <a:lnTo>
                    <a:pt x="34083" y="34083"/>
                  </a:lnTo>
                  <a:lnTo>
                    <a:pt x="9142" y="71098"/>
                  </a:lnTo>
                  <a:lnTo>
                    <a:pt x="0" y="116458"/>
                  </a:lnTo>
                  <a:lnTo>
                    <a:pt x="0" y="1047876"/>
                  </a:lnTo>
                  <a:lnTo>
                    <a:pt x="9142" y="1093211"/>
                  </a:lnTo>
                  <a:lnTo>
                    <a:pt x="34083" y="1130228"/>
                  </a:lnTo>
                  <a:lnTo>
                    <a:pt x="71098" y="1155185"/>
                  </a:lnTo>
                  <a:lnTo>
                    <a:pt x="116459" y="1164336"/>
                  </a:lnTo>
                  <a:lnTo>
                    <a:pt x="7067677" y="1164336"/>
                  </a:lnTo>
                  <a:lnTo>
                    <a:pt x="7113037" y="1155185"/>
                  </a:lnTo>
                  <a:lnTo>
                    <a:pt x="7150052" y="1130228"/>
                  </a:lnTo>
                  <a:lnTo>
                    <a:pt x="7174993" y="1093211"/>
                  </a:lnTo>
                  <a:lnTo>
                    <a:pt x="7184136" y="1047876"/>
                  </a:lnTo>
                  <a:lnTo>
                    <a:pt x="7184136" y="116458"/>
                  </a:lnTo>
                  <a:lnTo>
                    <a:pt x="7174993" y="71098"/>
                  </a:lnTo>
                  <a:lnTo>
                    <a:pt x="7150052" y="34083"/>
                  </a:lnTo>
                  <a:lnTo>
                    <a:pt x="7113037" y="9142"/>
                  </a:lnTo>
                  <a:lnTo>
                    <a:pt x="7067677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1949664" y="2701979"/>
            <a:ext cx="7773163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</a:pPr>
            <a:r>
              <a:rPr spc="-85" dirty="0"/>
              <a:t>Kata</a:t>
            </a:r>
            <a:r>
              <a:rPr spc="-70" dirty="0"/>
              <a:t> </a:t>
            </a:r>
            <a:r>
              <a:rPr spc="-90" dirty="0"/>
              <a:t>remaja</a:t>
            </a:r>
            <a:r>
              <a:rPr spc="-60" dirty="0"/>
              <a:t> </a:t>
            </a:r>
            <a:r>
              <a:rPr spc="-90" dirty="0"/>
              <a:t>berasal</a:t>
            </a:r>
            <a:r>
              <a:rPr spc="-30" dirty="0"/>
              <a:t> </a:t>
            </a:r>
            <a:r>
              <a:rPr dirty="0"/>
              <a:t>dari</a:t>
            </a:r>
            <a:r>
              <a:rPr spc="-50" dirty="0"/>
              <a:t> </a:t>
            </a:r>
            <a:r>
              <a:rPr spc="-125" dirty="0"/>
              <a:t>bahasa</a:t>
            </a:r>
            <a:r>
              <a:rPr spc="-40" dirty="0"/>
              <a:t> </a:t>
            </a:r>
            <a:r>
              <a:rPr spc="-10" dirty="0"/>
              <a:t>Inggris</a:t>
            </a:r>
          </a:p>
          <a:p>
            <a:pPr marL="12700">
              <a:lnSpc>
                <a:spcPts val="2620"/>
              </a:lnSpc>
            </a:pPr>
            <a:r>
              <a:rPr spc="-55" dirty="0"/>
              <a:t>“teenager”</a:t>
            </a:r>
            <a:r>
              <a:rPr spc="-30" dirty="0"/>
              <a:t> </a:t>
            </a:r>
            <a:r>
              <a:rPr spc="-114" dirty="0"/>
              <a:t>yakni</a:t>
            </a:r>
            <a:r>
              <a:rPr spc="-20" dirty="0"/>
              <a:t> </a:t>
            </a:r>
            <a:r>
              <a:rPr spc="-215" dirty="0"/>
              <a:t>manusia</a:t>
            </a:r>
            <a:r>
              <a:rPr dirty="0"/>
              <a:t> </a:t>
            </a:r>
            <a:r>
              <a:rPr spc="-195" dirty="0"/>
              <a:t>usia</a:t>
            </a:r>
            <a:r>
              <a:rPr spc="-25" dirty="0"/>
              <a:t> 13-</a:t>
            </a:r>
            <a:r>
              <a:rPr dirty="0"/>
              <a:t>19</a:t>
            </a:r>
            <a:r>
              <a:rPr spc="10" dirty="0"/>
              <a:t> </a:t>
            </a:r>
            <a:r>
              <a:rPr spc="-10" dirty="0"/>
              <a:t>tahun.</a:t>
            </a: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pc="-10" dirty="0"/>
          </a:p>
          <a:p>
            <a:pPr marL="626745" marR="1377315">
              <a:lnSpc>
                <a:spcPts val="2350"/>
              </a:lnSpc>
            </a:pPr>
            <a:r>
              <a:rPr spc="-215" dirty="0"/>
              <a:t>Remaja</a:t>
            </a:r>
            <a:r>
              <a:rPr spc="-10" dirty="0"/>
              <a:t> </a:t>
            </a:r>
            <a:r>
              <a:rPr spc="-80" dirty="0"/>
              <a:t>dalam</a:t>
            </a:r>
            <a:r>
              <a:rPr spc="-45" dirty="0"/>
              <a:t> </a:t>
            </a:r>
            <a:r>
              <a:rPr spc="-120" dirty="0"/>
              <a:t>bahasa</a:t>
            </a:r>
            <a:r>
              <a:rPr dirty="0"/>
              <a:t> </a:t>
            </a:r>
            <a:r>
              <a:rPr spc="-155" dirty="0"/>
              <a:t>Latin</a:t>
            </a:r>
            <a:r>
              <a:rPr spc="-10" dirty="0"/>
              <a:t> disebut </a:t>
            </a:r>
            <a:r>
              <a:rPr spc="-175" dirty="0"/>
              <a:t>adolescence</a:t>
            </a:r>
            <a:r>
              <a:rPr spc="5" dirty="0"/>
              <a:t> </a:t>
            </a:r>
            <a:r>
              <a:rPr spc="-90" dirty="0"/>
              <a:t>yang</a:t>
            </a:r>
            <a:r>
              <a:rPr spc="-25" dirty="0"/>
              <a:t> </a:t>
            </a:r>
            <a:r>
              <a:rPr spc="-65" dirty="0"/>
              <a:t>artinya</a:t>
            </a:r>
            <a:r>
              <a:rPr spc="-5" dirty="0"/>
              <a:t> </a:t>
            </a:r>
            <a:r>
              <a:rPr spc="-225" dirty="0"/>
              <a:t>tumbuh</a:t>
            </a:r>
            <a:r>
              <a:rPr spc="-10" dirty="0"/>
              <a:t> </a:t>
            </a:r>
            <a:r>
              <a:rPr spc="-60" dirty="0"/>
              <a:t>atau </a:t>
            </a:r>
            <a:r>
              <a:rPr spc="-225" dirty="0"/>
              <a:t>tumbuh</a:t>
            </a:r>
            <a:r>
              <a:rPr spc="10" dirty="0"/>
              <a:t> </a:t>
            </a:r>
            <a:r>
              <a:rPr spc="-215" dirty="0"/>
              <a:t>untuk</a:t>
            </a:r>
            <a:r>
              <a:rPr spc="20" dirty="0"/>
              <a:t> </a:t>
            </a:r>
            <a:r>
              <a:rPr spc="-155" dirty="0"/>
              <a:t>mencapai</a:t>
            </a:r>
            <a:r>
              <a:rPr spc="35" dirty="0"/>
              <a:t> </a:t>
            </a:r>
            <a:r>
              <a:rPr spc="-55" dirty="0"/>
              <a:t>kematangan.</a:t>
            </a: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pc="-55" dirty="0"/>
          </a:p>
          <a:p>
            <a:pPr marL="1260475" marR="5080">
              <a:lnSpc>
                <a:spcPts val="2350"/>
              </a:lnSpc>
            </a:pPr>
            <a:r>
              <a:rPr spc="-160" dirty="0"/>
              <a:t>Masa</a:t>
            </a:r>
            <a:r>
              <a:rPr spc="-10" dirty="0"/>
              <a:t> </a:t>
            </a:r>
            <a:r>
              <a:rPr spc="-90" dirty="0"/>
              <a:t>remaja</a:t>
            </a:r>
            <a:r>
              <a:rPr spc="-40" dirty="0"/>
              <a:t> </a:t>
            </a:r>
            <a:r>
              <a:rPr spc="-55" dirty="0"/>
              <a:t>adalah</a:t>
            </a:r>
            <a:r>
              <a:rPr spc="-10" dirty="0"/>
              <a:t> </a:t>
            </a:r>
            <a:r>
              <a:rPr spc="-215" dirty="0"/>
              <a:t>masa</a:t>
            </a:r>
            <a:r>
              <a:rPr dirty="0"/>
              <a:t> </a:t>
            </a:r>
            <a:r>
              <a:rPr spc="-155" dirty="0"/>
              <a:t>transisi</a:t>
            </a:r>
            <a:r>
              <a:rPr spc="-10" dirty="0"/>
              <a:t> </a:t>
            </a:r>
            <a:r>
              <a:rPr spc="-20" dirty="0"/>
              <a:t>yang </a:t>
            </a:r>
            <a:r>
              <a:rPr spc="-45" dirty="0"/>
              <a:t>ditandai</a:t>
            </a:r>
            <a:r>
              <a:rPr spc="-80" dirty="0"/>
              <a:t> </a:t>
            </a:r>
            <a:r>
              <a:rPr spc="-155" dirty="0"/>
              <a:t>oleh</a:t>
            </a:r>
            <a:r>
              <a:rPr spc="-10" dirty="0"/>
              <a:t> </a:t>
            </a:r>
            <a:r>
              <a:rPr spc="-80" dirty="0"/>
              <a:t>adanya</a:t>
            </a:r>
            <a:r>
              <a:rPr spc="-45" dirty="0"/>
              <a:t> </a:t>
            </a:r>
            <a:r>
              <a:rPr spc="-120" dirty="0"/>
              <a:t>perubahan</a:t>
            </a:r>
            <a:r>
              <a:rPr spc="-30" dirty="0"/>
              <a:t> </a:t>
            </a:r>
            <a:r>
              <a:rPr spc="-95" dirty="0"/>
              <a:t>fisik,</a:t>
            </a:r>
            <a:r>
              <a:rPr spc="-35" dirty="0"/>
              <a:t> </a:t>
            </a:r>
            <a:r>
              <a:rPr spc="-175" dirty="0"/>
              <a:t>emosi </a:t>
            </a:r>
            <a:r>
              <a:rPr spc="-90" dirty="0"/>
              <a:t>dan</a:t>
            </a:r>
            <a:r>
              <a:rPr spc="-60" dirty="0"/>
              <a:t> </a:t>
            </a:r>
            <a:r>
              <a:rPr spc="-10" dirty="0"/>
              <a:t>psikis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7952231" y="2703576"/>
            <a:ext cx="1405255" cy="2121535"/>
            <a:chOff x="7952231" y="2703576"/>
            <a:chExt cx="1405255" cy="2121535"/>
          </a:xfrm>
        </p:grpSpPr>
        <p:sp>
          <p:nvSpPr>
            <p:cNvPr id="9" name="object 9"/>
            <p:cNvSpPr/>
            <p:nvPr/>
          </p:nvSpPr>
          <p:spPr>
            <a:xfrm>
              <a:off x="7959851" y="2711196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585851" y="0"/>
                  </a:moveTo>
                  <a:lnTo>
                    <a:pt x="170052" y="0"/>
                  </a:lnTo>
                  <a:lnTo>
                    <a:pt x="170052" y="415798"/>
                  </a:lnTo>
                  <a:lnTo>
                    <a:pt x="0" y="415798"/>
                  </a:lnTo>
                  <a:lnTo>
                    <a:pt x="377951" y="755903"/>
                  </a:lnTo>
                  <a:lnTo>
                    <a:pt x="755903" y="415798"/>
                  </a:lnTo>
                  <a:lnTo>
                    <a:pt x="585851" y="415798"/>
                  </a:lnTo>
                  <a:lnTo>
                    <a:pt x="585851" y="0"/>
                  </a:lnTo>
                  <a:close/>
                </a:path>
              </a:pathLst>
            </a:custGeom>
            <a:solidFill>
              <a:srgbClr val="CDECE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59851" y="2711196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0" y="415798"/>
                  </a:moveTo>
                  <a:lnTo>
                    <a:pt x="170052" y="415798"/>
                  </a:lnTo>
                  <a:lnTo>
                    <a:pt x="170052" y="0"/>
                  </a:lnTo>
                  <a:lnTo>
                    <a:pt x="585851" y="0"/>
                  </a:lnTo>
                  <a:lnTo>
                    <a:pt x="585851" y="415798"/>
                  </a:lnTo>
                  <a:lnTo>
                    <a:pt x="755903" y="415798"/>
                  </a:lnTo>
                  <a:lnTo>
                    <a:pt x="377951" y="755903"/>
                  </a:lnTo>
                  <a:lnTo>
                    <a:pt x="0" y="415798"/>
                  </a:lnTo>
                  <a:close/>
                </a:path>
              </a:pathLst>
            </a:custGeom>
            <a:ln w="15240">
              <a:solidFill>
                <a:srgbClr val="CDEC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93835" y="4061460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585851" y="0"/>
                  </a:moveTo>
                  <a:lnTo>
                    <a:pt x="170053" y="0"/>
                  </a:lnTo>
                  <a:lnTo>
                    <a:pt x="170053" y="415797"/>
                  </a:lnTo>
                  <a:lnTo>
                    <a:pt x="0" y="415797"/>
                  </a:lnTo>
                  <a:lnTo>
                    <a:pt x="377952" y="755903"/>
                  </a:lnTo>
                  <a:lnTo>
                    <a:pt x="755904" y="415797"/>
                  </a:lnTo>
                  <a:lnTo>
                    <a:pt x="585851" y="415797"/>
                  </a:lnTo>
                  <a:lnTo>
                    <a:pt x="585851" y="0"/>
                  </a:lnTo>
                  <a:close/>
                </a:path>
              </a:pathLst>
            </a:custGeom>
            <a:solidFill>
              <a:srgbClr val="CFE7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93835" y="4061460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0" y="415797"/>
                  </a:moveTo>
                  <a:lnTo>
                    <a:pt x="170053" y="415797"/>
                  </a:lnTo>
                  <a:lnTo>
                    <a:pt x="170053" y="0"/>
                  </a:lnTo>
                  <a:lnTo>
                    <a:pt x="585851" y="0"/>
                  </a:lnTo>
                  <a:lnTo>
                    <a:pt x="585851" y="415797"/>
                  </a:lnTo>
                  <a:lnTo>
                    <a:pt x="755904" y="415797"/>
                  </a:lnTo>
                  <a:lnTo>
                    <a:pt x="377952" y="755903"/>
                  </a:lnTo>
                  <a:lnTo>
                    <a:pt x="0" y="415797"/>
                  </a:lnTo>
                  <a:close/>
                </a:path>
              </a:pathLst>
            </a:custGeom>
            <a:ln w="15240">
              <a:solidFill>
                <a:srgbClr val="CFE7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EC7B06-DD57-E093-D0C2-9BDA7BE506CD}"/>
              </a:ext>
            </a:extLst>
          </p:cNvPr>
          <p:cNvSpPr/>
          <p:nvPr/>
        </p:nvSpPr>
        <p:spPr>
          <a:xfrm>
            <a:off x="838200" y="865377"/>
            <a:ext cx="11125200" cy="156536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Pubertas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asa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peralihan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masa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kanak-kanak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masa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dewasa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tidak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ada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batas yang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tajam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antara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akhir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masa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kanak-kanak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awal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masa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pubertas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akan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tetapi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dapat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dikatakan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bahwa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masa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pubertas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diawali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berfungsinya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ovarium.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Pubertasa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akhir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pada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saat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ovarium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sudah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berfungsi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dengan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mantap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teratur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ID" sz="2000" b="1" dirty="0">
              <a:solidFill>
                <a:schemeClr val="tx1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7952" y="1024127"/>
            <a:ext cx="5215255" cy="1414780"/>
            <a:chOff x="4187952" y="1024127"/>
            <a:chExt cx="5215255" cy="1414780"/>
          </a:xfrm>
        </p:grpSpPr>
        <p:sp>
          <p:nvSpPr>
            <p:cNvPr id="3" name="object 3"/>
            <p:cNvSpPr/>
            <p:nvPr/>
          </p:nvSpPr>
          <p:spPr>
            <a:xfrm>
              <a:off x="4195572" y="1031747"/>
              <a:ext cx="5200015" cy="1399540"/>
            </a:xfrm>
            <a:custGeom>
              <a:avLst/>
              <a:gdLst/>
              <a:ahLst/>
              <a:cxnLst/>
              <a:rect l="l" t="t" r="r" b="b"/>
              <a:pathLst>
                <a:path w="5200015" h="1399539">
                  <a:moveTo>
                    <a:pt x="4966716" y="0"/>
                  </a:moveTo>
                  <a:lnTo>
                    <a:pt x="0" y="0"/>
                  </a:lnTo>
                  <a:lnTo>
                    <a:pt x="0" y="1399031"/>
                  </a:lnTo>
                  <a:lnTo>
                    <a:pt x="4966716" y="1399031"/>
                  </a:lnTo>
                  <a:lnTo>
                    <a:pt x="5013708" y="1394294"/>
                  </a:lnTo>
                  <a:lnTo>
                    <a:pt x="5057477" y="1380708"/>
                  </a:lnTo>
                  <a:lnTo>
                    <a:pt x="5097084" y="1359210"/>
                  </a:lnTo>
                  <a:lnTo>
                    <a:pt x="5131593" y="1330737"/>
                  </a:lnTo>
                  <a:lnTo>
                    <a:pt x="5160066" y="1296228"/>
                  </a:lnTo>
                  <a:lnTo>
                    <a:pt x="5181564" y="1256621"/>
                  </a:lnTo>
                  <a:lnTo>
                    <a:pt x="5195150" y="1212852"/>
                  </a:lnTo>
                  <a:lnTo>
                    <a:pt x="5199887" y="1165860"/>
                  </a:lnTo>
                  <a:lnTo>
                    <a:pt x="5199887" y="233172"/>
                  </a:lnTo>
                  <a:lnTo>
                    <a:pt x="5195150" y="186179"/>
                  </a:lnTo>
                  <a:lnTo>
                    <a:pt x="5181564" y="142410"/>
                  </a:lnTo>
                  <a:lnTo>
                    <a:pt x="5160066" y="102803"/>
                  </a:lnTo>
                  <a:lnTo>
                    <a:pt x="5131593" y="68294"/>
                  </a:lnTo>
                  <a:lnTo>
                    <a:pt x="5097084" y="39821"/>
                  </a:lnTo>
                  <a:lnTo>
                    <a:pt x="5057477" y="18323"/>
                  </a:lnTo>
                  <a:lnTo>
                    <a:pt x="5013708" y="4737"/>
                  </a:lnTo>
                  <a:lnTo>
                    <a:pt x="4966716" y="0"/>
                  </a:lnTo>
                  <a:close/>
                </a:path>
              </a:pathLst>
            </a:custGeom>
            <a:solidFill>
              <a:srgbClr val="CEDA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95572" y="1031747"/>
              <a:ext cx="5200015" cy="1399540"/>
            </a:xfrm>
            <a:custGeom>
              <a:avLst/>
              <a:gdLst/>
              <a:ahLst/>
              <a:cxnLst/>
              <a:rect l="l" t="t" r="r" b="b"/>
              <a:pathLst>
                <a:path w="5200015" h="1399539">
                  <a:moveTo>
                    <a:pt x="5199887" y="233172"/>
                  </a:moveTo>
                  <a:lnTo>
                    <a:pt x="5199887" y="1165860"/>
                  </a:lnTo>
                  <a:lnTo>
                    <a:pt x="5195150" y="1212852"/>
                  </a:lnTo>
                  <a:lnTo>
                    <a:pt x="5181564" y="1256621"/>
                  </a:lnTo>
                  <a:lnTo>
                    <a:pt x="5160066" y="1296228"/>
                  </a:lnTo>
                  <a:lnTo>
                    <a:pt x="5131593" y="1330737"/>
                  </a:lnTo>
                  <a:lnTo>
                    <a:pt x="5097084" y="1359210"/>
                  </a:lnTo>
                  <a:lnTo>
                    <a:pt x="5057477" y="1380708"/>
                  </a:lnTo>
                  <a:lnTo>
                    <a:pt x="5013708" y="1394294"/>
                  </a:lnTo>
                  <a:lnTo>
                    <a:pt x="4966716" y="1399031"/>
                  </a:lnTo>
                  <a:lnTo>
                    <a:pt x="0" y="1399031"/>
                  </a:lnTo>
                  <a:lnTo>
                    <a:pt x="0" y="0"/>
                  </a:lnTo>
                  <a:lnTo>
                    <a:pt x="4966716" y="0"/>
                  </a:lnTo>
                  <a:lnTo>
                    <a:pt x="5013708" y="4737"/>
                  </a:lnTo>
                  <a:lnTo>
                    <a:pt x="5057477" y="18323"/>
                  </a:lnTo>
                  <a:lnTo>
                    <a:pt x="5097084" y="39821"/>
                  </a:lnTo>
                  <a:lnTo>
                    <a:pt x="5131593" y="68294"/>
                  </a:lnTo>
                  <a:lnTo>
                    <a:pt x="5160066" y="102803"/>
                  </a:lnTo>
                  <a:lnTo>
                    <a:pt x="5181564" y="142410"/>
                  </a:lnTo>
                  <a:lnTo>
                    <a:pt x="5195150" y="186179"/>
                  </a:lnTo>
                  <a:lnTo>
                    <a:pt x="5199887" y="233172"/>
                  </a:lnTo>
                  <a:close/>
                </a:path>
              </a:pathLst>
            </a:custGeom>
            <a:ln w="15239">
              <a:solidFill>
                <a:srgbClr val="CEDA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95647" y="1059891"/>
            <a:ext cx="4327525" cy="122999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99085" marR="5080" indent="-287020" algn="just">
              <a:lnSpc>
                <a:spcPct val="81700"/>
              </a:lnSpc>
              <a:spcBef>
                <a:spcPts val="760"/>
              </a:spcBef>
              <a:buChar char="•"/>
              <a:tabLst>
                <a:tab pos="299085" algn="l"/>
              </a:tabLst>
            </a:pPr>
            <a:r>
              <a:rPr sz="3000" spc="-260" dirty="0">
                <a:latin typeface="Arial MT"/>
                <a:cs typeface="Arial MT"/>
              </a:rPr>
              <a:t>Remaja</a:t>
            </a:r>
            <a:r>
              <a:rPr sz="3000" spc="50" dirty="0">
                <a:latin typeface="Arial MT"/>
                <a:cs typeface="Arial MT"/>
              </a:rPr>
              <a:t> </a:t>
            </a:r>
            <a:r>
              <a:rPr sz="3000" spc="-55" dirty="0">
                <a:latin typeface="Arial MT"/>
                <a:cs typeface="Arial MT"/>
              </a:rPr>
              <a:t>adalah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spc="-80" dirty="0">
                <a:latin typeface="Arial MT"/>
                <a:cs typeface="Arial MT"/>
              </a:rPr>
              <a:t>penduduk </a:t>
            </a:r>
            <a:r>
              <a:rPr sz="3000" spc="-100" dirty="0">
                <a:latin typeface="Arial MT"/>
                <a:cs typeface="Arial MT"/>
              </a:rPr>
              <a:t>dalam</a:t>
            </a:r>
            <a:r>
              <a:rPr sz="3000" spc="-85" dirty="0">
                <a:latin typeface="Arial MT"/>
                <a:cs typeface="Arial MT"/>
              </a:rPr>
              <a:t> </a:t>
            </a:r>
            <a:r>
              <a:rPr sz="3000" spc="-130" dirty="0">
                <a:latin typeface="Arial MT"/>
                <a:cs typeface="Arial MT"/>
              </a:rPr>
              <a:t>rentang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229" dirty="0">
                <a:latin typeface="Arial MT"/>
                <a:cs typeface="Arial MT"/>
              </a:rPr>
              <a:t>usia</a:t>
            </a:r>
            <a:r>
              <a:rPr sz="3000" spc="2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10-</a:t>
            </a:r>
            <a:r>
              <a:rPr sz="3000" spc="-25" dirty="0">
                <a:latin typeface="Arial MT"/>
                <a:cs typeface="Arial MT"/>
              </a:rPr>
              <a:t>19 </a:t>
            </a:r>
            <a:r>
              <a:rPr sz="3000" spc="-30" dirty="0">
                <a:latin typeface="Arial MT"/>
                <a:cs typeface="Arial MT"/>
              </a:rPr>
              <a:t>tahun</a:t>
            </a:r>
            <a:endParaRPr sz="30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61872" y="850391"/>
            <a:ext cx="2941320" cy="1762125"/>
            <a:chOff x="1261872" y="850391"/>
            <a:chExt cx="2941320" cy="1762125"/>
          </a:xfrm>
        </p:grpSpPr>
        <p:sp>
          <p:nvSpPr>
            <p:cNvPr id="7" name="object 7"/>
            <p:cNvSpPr/>
            <p:nvPr/>
          </p:nvSpPr>
          <p:spPr>
            <a:xfrm>
              <a:off x="1269492" y="858011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1455420"/>
                  </a:lnTo>
                  <a:lnTo>
                    <a:pt x="3809" y="1502640"/>
                  </a:lnTo>
                  <a:lnTo>
                    <a:pt x="14837" y="1547433"/>
                  </a:lnTo>
                  <a:lnTo>
                    <a:pt x="32486" y="1589199"/>
                  </a:lnTo>
                  <a:lnTo>
                    <a:pt x="56156" y="1627339"/>
                  </a:lnTo>
                  <a:lnTo>
                    <a:pt x="85248" y="1661255"/>
                  </a:lnTo>
                  <a:lnTo>
                    <a:pt x="119164" y="1690347"/>
                  </a:lnTo>
                  <a:lnTo>
                    <a:pt x="157304" y="1714017"/>
                  </a:lnTo>
                  <a:lnTo>
                    <a:pt x="199070" y="1731666"/>
                  </a:lnTo>
                  <a:lnTo>
                    <a:pt x="243863" y="1742694"/>
                  </a:lnTo>
                  <a:lnTo>
                    <a:pt x="291084" y="1746503"/>
                  </a:lnTo>
                  <a:lnTo>
                    <a:pt x="2634996" y="1746503"/>
                  </a:lnTo>
                  <a:lnTo>
                    <a:pt x="2682216" y="1742694"/>
                  </a:lnTo>
                  <a:lnTo>
                    <a:pt x="2727009" y="1731666"/>
                  </a:lnTo>
                  <a:lnTo>
                    <a:pt x="2768775" y="1714017"/>
                  </a:lnTo>
                  <a:lnTo>
                    <a:pt x="2806915" y="1690347"/>
                  </a:lnTo>
                  <a:lnTo>
                    <a:pt x="2840831" y="1661255"/>
                  </a:lnTo>
                  <a:lnTo>
                    <a:pt x="2869923" y="1627339"/>
                  </a:lnTo>
                  <a:lnTo>
                    <a:pt x="2893593" y="1589199"/>
                  </a:lnTo>
                  <a:lnTo>
                    <a:pt x="2911242" y="1547433"/>
                  </a:lnTo>
                  <a:lnTo>
                    <a:pt x="2922270" y="1502640"/>
                  </a:lnTo>
                  <a:lnTo>
                    <a:pt x="2926080" y="1455420"/>
                  </a:lnTo>
                  <a:lnTo>
                    <a:pt x="2926080" y="291084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69492" y="858011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4"/>
                  </a:lnTo>
                  <a:lnTo>
                    <a:pt x="2926080" y="1455420"/>
                  </a:lnTo>
                  <a:lnTo>
                    <a:pt x="2922270" y="1502640"/>
                  </a:lnTo>
                  <a:lnTo>
                    <a:pt x="2911242" y="1547433"/>
                  </a:lnTo>
                  <a:lnTo>
                    <a:pt x="2893593" y="1589199"/>
                  </a:lnTo>
                  <a:lnTo>
                    <a:pt x="2869923" y="1627339"/>
                  </a:lnTo>
                  <a:lnTo>
                    <a:pt x="2840831" y="1661255"/>
                  </a:lnTo>
                  <a:lnTo>
                    <a:pt x="2806915" y="1690347"/>
                  </a:lnTo>
                  <a:lnTo>
                    <a:pt x="2768775" y="1714017"/>
                  </a:lnTo>
                  <a:lnTo>
                    <a:pt x="2727009" y="1731666"/>
                  </a:lnTo>
                  <a:lnTo>
                    <a:pt x="2682216" y="1742694"/>
                  </a:lnTo>
                  <a:lnTo>
                    <a:pt x="2634996" y="1746503"/>
                  </a:lnTo>
                  <a:lnTo>
                    <a:pt x="291084" y="1746503"/>
                  </a:lnTo>
                  <a:lnTo>
                    <a:pt x="243863" y="1742694"/>
                  </a:lnTo>
                  <a:lnTo>
                    <a:pt x="199070" y="1731666"/>
                  </a:lnTo>
                  <a:lnTo>
                    <a:pt x="157304" y="1714017"/>
                  </a:lnTo>
                  <a:lnTo>
                    <a:pt x="119164" y="1690347"/>
                  </a:lnTo>
                  <a:lnTo>
                    <a:pt x="85248" y="1661255"/>
                  </a:lnTo>
                  <a:lnTo>
                    <a:pt x="56156" y="1627339"/>
                  </a:lnTo>
                  <a:lnTo>
                    <a:pt x="32486" y="1589199"/>
                  </a:lnTo>
                  <a:lnTo>
                    <a:pt x="14837" y="1547433"/>
                  </a:lnTo>
                  <a:lnTo>
                    <a:pt x="3809" y="1502640"/>
                  </a:lnTo>
                  <a:lnTo>
                    <a:pt x="0" y="1455420"/>
                  </a:lnTo>
                  <a:lnTo>
                    <a:pt x="0" y="2910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54732" y="1122629"/>
            <a:ext cx="1348740" cy="10769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158115">
              <a:lnSpc>
                <a:spcPts val="3720"/>
              </a:lnSpc>
              <a:spcBef>
                <a:spcPts val="915"/>
              </a:spcBef>
            </a:pPr>
            <a:r>
              <a:rPr sz="3800" spc="-60" dirty="0">
                <a:solidFill>
                  <a:srgbClr val="FFFFFF"/>
                </a:solidFill>
                <a:latin typeface="Arial MT"/>
                <a:cs typeface="Arial MT"/>
              </a:rPr>
              <a:t>WHO </a:t>
            </a:r>
            <a:r>
              <a:rPr sz="3800" spc="-105" dirty="0">
                <a:solidFill>
                  <a:srgbClr val="FFFFFF"/>
                </a:solidFill>
                <a:latin typeface="Arial MT"/>
                <a:cs typeface="Arial MT"/>
              </a:rPr>
              <a:t>(2018)</a:t>
            </a:r>
            <a:endParaRPr sz="3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87952" y="2859023"/>
            <a:ext cx="5215255" cy="1411605"/>
            <a:chOff x="4187952" y="2859023"/>
            <a:chExt cx="5215255" cy="1411605"/>
          </a:xfrm>
        </p:grpSpPr>
        <p:sp>
          <p:nvSpPr>
            <p:cNvPr id="11" name="object 11"/>
            <p:cNvSpPr/>
            <p:nvPr/>
          </p:nvSpPr>
          <p:spPr>
            <a:xfrm>
              <a:off x="4195572" y="2866643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4967224" y="0"/>
                  </a:moveTo>
                  <a:lnTo>
                    <a:pt x="0" y="0"/>
                  </a:lnTo>
                  <a:lnTo>
                    <a:pt x="0" y="1395983"/>
                  </a:lnTo>
                  <a:lnTo>
                    <a:pt x="4967224" y="1395983"/>
                  </a:lnTo>
                  <a:lnTo>
                    <a:pt x="5014121" y="1391258"/>
                  </a:lnTo>
                  <a:lnTo>
                    <a:pt x="5057798" y="1377703"/>
                  </a:lnTo>
                  <a:lnTo>
                    <a:pt x="5097320" y="1356255"/>
                  </a:lnTo>
                  <a:lnTo>
                    <a:pt x="5131752" y="1327848"/>
                  </a:lnTo>
                  <a:lnTo>
                    <a:pt x="5160159" y="1293416"/>
                  </a:lnTo>
                  <a:lnTo>
                    <a:pt x="5181607" y="1253894"/>
                  </a:lnTo>
                  <a:lnTo>
                    <a:pt x="5195162" y="1210217"/>
                  </a:lnTo>
                  <a:lnTo>
                    <a:pt x="5199887" y="1163319"/>
                  </a:lnTo>
                  <a:lnTo>
                    <a:pt x="5199887" y="232663"/>
                  </a:lnTo>
                  <a:lnTo>
                    <a:pt x="5195162" y="185766"/>
                  </a:lnTo>
                  <a:lnTo>
                    <a:pt x="5181607" y="142089"/>
                  </a:lnTo>
                  <a:lnTo>
                    <a:pt x="5160159" y="102567"/>
                  </a:lnTo>
                  <a:lnTo>
                    <a:pt x="5131752" y="68135"/>
                  </a:lnTo>
                  <a:lnTo>
                    <a:pt x="5097320" y="39728"/>
                  </a:lnTo>
                  <a:lnTo>
                    <a:pt x="5057798" y="18280"/>
                  </a:lnTo>
                  <a:lnTo>
                    <a:pt x="5014121" y="4725"/>
                  </a:lnTo>
                  <a:lnTo>
                    <a:pt x="4967224" y="0"/>
                  </a:lnTo>
                  <a:close/>
                </a:path>
              </a:pathLst>
            </a:custGeom>
            <a:solidFill>
              <a:srgbClr val="D0DD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5572" y="2866643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5199887" y="232663"/>
                  </a:moveTo>
                  <a:lnTo>
                    <a:pt x="5199887" y="1163319"/>
                  </a:lnTo>
                  <a:lnTo>
                    <a:pt x="5195162" y="1210217"/>
                  </a:lnTo>
                  <a:lnTo>
                    <a:pt x="5181607" y="1253894"/>
                  </a:lnTo>
                  <a:lnTo>
                    <a:pt x="5160159" y="1293416"/>
                  </a:lnTo>
                  <a:lnTo>
                    <a:pt x="5131752" y="1327848"/>
                  </a:lnTo>
                  <a:lnTo>
                    <a:pt x="5097320" y="1356255"/>
                  </a:lnTo>
                  <a:lnTo>
                    <a:pt x="5057798" y="1377703"/>
                  </a:lnTo>
                  <a:lnTo>
                    <a:pt x="5014121" y="1391258"/>
                  </a:lnTo>
                  <a:lnTo>
                    <a:pt x="4967224" y="1395983"/>
                  </a:lnTo>
                  <a:lnTo>
                    <a:pt x="0" y="1395983"/>
                  </a:lnTo>
                  <a:lnTo>
                    <a:pt x="0" y="0"/>
                  </a:lnTo>
                  <a:lnTo>
                    <a:pt x="4967224" y="0"/>
                  </a:lnTo>
                  <a:lnTo>
                    <a:pt x="5014121" y="4725"/>
                  </a:lnTo>
                  <a:lnTo>
                    <a:pt x="5057798" y="18280"/>
                  </a:lnTo>
                  <a:lnTo>
                    <a:pt x="5097320" y="39728"/>
                  </a:lnTo>
                  <a:lnTo>
                    <a:pt x="5131752" y="68135"/>
                  </a:lnTo>
                  <a:lnTo>
                    <a:pt x="5160159" y="102567"/>
                  </a:lnTo>
                  <a:lnTo>
                    <a:pt x="5181607" y="142089"/>
                  </a:lnTo>
                  <a:lnTo>
                    <a:pt x="5195162" y="185766"/>
                  </a:lnTo>
                  <a:lnTo>
                    <a:pt x="5199887" y="232663"/>
                  </a:lnTo>
                  <a:close/>
                </a:path>
              </a:pathLst>
            </a:custGeom>
            <a:ln w="15240">
              <a:solidFill>
                <a:srgbClr val="D0DD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95647" y="2894838"/>
            <a:ext cx="4327525" cy="12299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99085" marR="5080" indent="-287020" algn="just">
              <a:lnSpc>
                <a:spcPct val="81700"/>
              </a:lnSpc>
              <a:spcBef>
                <a:spcPts val="755"/>
              </a:spcBef>
              <a:buChar char="•"/>
              <a:tabLst>
                <a:tab pos="299085" algn="l"/>
              </a:tabLst>
            </a:pPr>
            <a:r>
              <a:rPr sz="3000" spc="-265" dirty="0">
                <a:latin typeface="Arial MT"/>
                <a:cs typeface="Arial MT"/>
              </a:rPr>
              <a:t>Remaja</a:t>
            </a:r>
            <a:r>
              <a:rPr sz="3000" spc="55" dirty="0">
                <a:latin typeface="Arial MT"/>
                <a:cs typeface="Arial MT"/>
              </a:rPr>
              <a:t> </a:t>
            </a:r>
            <a:r>
              <a:rPr sz="3000" spc="-55" dirty="0">
                <a:latin typeface="Arial MT"/>
                <a:cs typeface="Arial MT"/>
              </a:rPr>
              <a:t>adalah</a:t>
            </a:r>
            <a:r>
              <a:rPr sz="3000" spc="-75" dirty="0">
                <a:latin typeface="Arial MT"/>
                <a:cs typeface="Arial MT"/>
              </a:rPr>
              <a:t> </a:t>
            </a:r>
            <a:r>
              <a:rPr sz="3000" spc="-80" dirty="0">
                <a:latin typeface="Arial MT"/>
                <a:cs typeface="Arial MT"/>
              </a:rPr>
              <a:t>penduduk </a:t>
            </a:r>
            <a:r>
              <a:rPr sz="3000" spc="-100" dirty="0">
                <a:latin typeface="Arial MT"/>
                <a:cs typeface="Arial MT"/>
              </a:rPr>
              <a:t>dalam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130" dirty="0">
                <a:latin typeface="Arial MT"/>
                <a:cs typeface="Arial MT"/>
              </a:rPr>
              <a:t>rentang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229" dirty="0">
                <a:latin typeface="Arial MT"/>
                <a:cs typeface="Arial MT"/>
              </a:rPr>
              <a:t>usia</a:t>
            </a:r>
            <a:r>
              <a:rPr sz="3000" spc="2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10-</a:t>
            </a:r>
            <a:r>
              <a:rPr sz="3000" spc="-25" dirty="0">
                <a:latin typeface="Arial MT"/>
                <a:cs typeface="Arial MT"/>
              </a:rPr>
              <a:t>18 </a:t>
            </a:r>
            <a:r>
              <a:rPr sz="3000" spc="-30" dirty="0">
                <a:latin typeface="Arial MT"/>
                <a:cs typeface="Arial MT"/>
              </a:rPr>
              <a:t>tahun</a:t>
            </a:r>
            <a:endParaRPr sz="30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61872" y="2685288"/>
            <a:ext cx="2941320" cy="1762125"/>
            <a:chOff x="1261872" y="2685288"/>
            <a:chExt cx="2941320" cy="1762125"/>
          </a:xfrm>
        </p:grpSpPr>
        <p:sp>
          <p:nvSpPr>
            <p:cNvPr id="15" name="object 15"/>
            <p:cNvSpPr/>
            <p:nvPr/>
          </p:nvSpPr>
          <p:spPr>
            <a:xfrm>
              <a:off x="1269492" y="2692908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3"/>
                  </a:lnTo>
                  <a:lnTo>
                    <a:pt x="0" y="1455419"/>
                  </a:lnTo>
                  <a:lnTo>
                    <a:pt x="3809" y="1502640"/>
                  </a:lnTo>
                  <a:lnTo>
                    <a:pt x="14837" y="1547433"/>
                  </a:lnTo>
                  <a:lnTo>
                    <a:pt x="32486" y="1589199"/>
                  </a:lnTo>
                  <a:lnTo>
                    <a:pt x="56156" y="1627339"/>
                  </a:lnTo>
                  <a:lnTo>
                    <a:pt x="85248" y="1661255"/>
                  </a:lnTo>
                  <a:lnTo>
                    <a:pt x="119164" y="1690347"/>
                  </a:lnTo>
                  <a:lnTo>
                    <a:pt x="157304" y="1714017"/>
                  </a:lnTo>
                  <a:lnTo>
                    <a:pt x="199070" y="1731666"/>
                  </a:lnTo>
                  <a:lnTo>
                    <a:pt x="243863" y="1742694"/>
                  </a:lnTo>
                  <a:lnTo>
                    <a:pt x="291084" y="1746503"/>
                  </a:lnTo>
                  <a:lnTo>
                    <a:pt x="2634996" y="1746503"/>
                  </a:lnTo>
                  <a:lnTo>
                    <a:pt x="2682216" y="1742694"/>
                  </a:lnTo>
                  <a:lnTo>
                    <a:pt x="2727009" y="1731666"/>
                  </a:lnTo>
                  <a:lnTo>
                    <a:pt x="2768775" y="1714017"/>
                  </a:lnTo>
                  <a:lnTo>
                    <a:pt x="2806915" y="1690347"/>
                  </a:lnTo>
                  <a:lnTo>
                    <a:pt x="2840831" y="1661255"/>
                  </a:lnTo>
                  <a:lnTo>
                    <a:pt x="2869923" y="1627339"/>
                  </a:lnTo>
                  <a:lnTo>
                    <a:pt x="2893593" y="1589199"/>
                  </a:lnTo>
                  <a:lnTo>
                    <a:pt x="2911242" y="1547433"/>
                  </a:lnTo>
                  <a:lnTo>
                    <a:pt x="2922270" y="1502640"/>
                  </a:lnTo>
                  <a:lnTo>
                    <a:pt x="2926080" y="1455419"/>
                  </a:lnTo>
                  <a:lnTo>
                    <a:pt x="2926080" y="291083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4E9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9492" y="2692908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3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3"/>
                  </a:lnTo>
                  <a:lnTo>
                    <a:pt x="2926080" y="1455419"/>
                  </a:lnTo>
                  <a:lnTo>
                    <a:pt x="2922270" y="1502640"/>
                  </a:lnTo>
                  <a:lnTo>
                    <a:pt x="2911242" y="1547433"/>
                  </a:lnTo>
                  <a:lnTo>
                    <a:pt x="2893593" y="1589199"/>
                  </a:lnTo>
                  <a:lnTo>
                    <a:pt x="2869923" y="1627339"/>
                  </a:lnTo>
                  <a:lnTo>
                    <a:pt x="2840831" y="1661255"/>
                  </a:lnTo>
                  <a:lnTo>
                    <a:pt x="2806915" y="1690347"/>
                  </a:lnTo>
                  <a:lnTo>
                    <a:pt x="2768775" y="1714017"/>
                  </a:lnTo>
                  <a:lnTo>
                    <a:pt x="2727009" y="1731666"/>
                  </a:lnTo>
                  <a:lnTo>
                    <a:pt x="2682216" y="1742694"/>
                  </a:lnTo>
                  <a:lnTo>
                    <a:pt x="2634996" y="1746503"/>
                  </a:lnTo>
                  <a:lnTo>
                    <a:pt x="291084" y="1746503"/>
                  </a:lnTo>
                  <a:lnTo>
                    <a:pt x="243863" y="1742694"/>
                  </a:lnTo>
                  <a:lnTo>
                    <a:pt x="199070" y="1731666"/>
                  </a:lnTo>
                  <a:lnTo>
                    <a:pt x="157304" y="1714017"/>
                  </a:lnTo>
                  <a:lnTo>
                    <a:pt x="119164" y="1690347"/>
                  </a:lnTo>
                  <a:lnTo>
                    <a:pt x="85248" y="1661255"/>
                  </a:lnTo>
                  <a:lnTo>
                    <a:pt x="56156" y="1627339"/>
                  </a:lnTo>
                  <a:lnTo>
                    <a:pt x="32486" y="1589199"/>
                  </a:lnTo>
                  <a:lnTo>
                    <a:pt x="14837" y="1547433"/>
                  </a:lnTo>
                  <a:lnTo>
                    <a:pt x="3809" y="1502640"/>
                  </a:lnTo>
                  <a:lnTo>
                    <a:pt x="0" y="1455419"/>
                  </a:lnTo>
                  <a:lnTo>
                    <a:pt x="0" y="29108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187952" y="4693920"/>
            <a:ext cx="5215255" cy="1411605"/>
            <a:chOff x="4187952" y="4693920"/>
            <a:chExt cx="5215255" cy="1411605"/>
          </a:xfrm>
        </p:grpSpPr>
        <p:sp>
          <p:nvSpPr>
            <p:cNvPr id="18" name="object 18"/>
            <p:cNvSpPr/>
            <p:nvPr/>
          </p:nvSpPr>
          <p:spPr>
            <a:xfrm>
              <a:off x="4195572" y="4701540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4967224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4967224" y="1395984"/>
                  </a:lnTo>
                  <a:lnTo>
                    <a:pt x="5014121" y="1391257"/>
                  </a:lnTo>
                  <a:lnTo>
                    <a:pt x="5057798" y="1377700"/>
                  </a:lnTo>
                  <a:lnTo>
                    <a:pt x="5097320" y="1356248"/>
                  </a:lnTo>
                  <a:lnTo>
                    <a:pt x="5131752" y="1327837"/>
                  </a:lnTo>
                  <a:lnTo>
                    <a:pt x="5160159" y="1293402"/>
                  </a:lnTo>
                  <a:lnTo>
                    <a:pt x="5181607" y="1253878"/>
                  </a:lnTo>
                  <a:lnTo>
                    <a:pt x="5195162" y="1210201"/>
                  </a:lnTo>
                  <a:lnTo>
                    <a:pt x="5199887" y="1163307"/>
                  </a:lnTo>
                  <a:lnTo>
                    <a:pt x="5199887" y="232664"/>
                  </a:lnTo>
                  <a:lnTo>
                    <a:pt x="5195162" y="185766"/>
                  </a:lnTo>
                  <a:lnTo>
                    <a:pt x="5181607" y="142089"/>
                  </a:lnTo>
                  <a:lnTo>
                    <a:pt x="5160159" y="102567"/>
                  </a:lnTo>
                  <a:lnTo>
                    <a:pt x="5131752" y="68135"/>
                  </a:lnTo>
                  <a:lnTo>
                    <a:pt x="5097320" y="39728"/>
                  </a:lnTo>
                  <a:lnTo>
                    <a:pt x="5057798" y="18280"/>
                  </a:lnTo>
                  <a:lnTo>
                    <a:pt x="5014121" y="4725"/>
                  </a:lnTo>
                  <a:lnTo>
                    <a:pt x="4967224" y="0"/>
                  </a:lnTo>
                  <a:close/>
                </a:path>
              </a:pathLst>
            </a:custGeom>
            <a:solidFill>
              <a:srgbClr val="D2DF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95572" y="4701540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5199887" y="232664"/>
                  </a:moveTo>
                  <a:lnTo>
                    <a:pt x="5199887" y="1163307"/>
                  </a:lnTo>
                  <a:lnTo>
                    <a:pt x="5195162" y="1210201"/>
                  </a:lnTo>
                  <a:lnTo>
                    <a:pt x="5181607" y="1253878"/>
                  </a:lnTo>
                  <a:lnTo>
                    <a:pt x="5160159" y="1293402"/>
                  </a:lnTo>
                  <a:lnTo>
                    <a:pt x="5131752" y="1327837"/>
                  </a:lnTo>
                  <a:lnTo>
                    <a:pt x="5097320" y="1356248"/>
                  </a:lnTo>
                  <a:lnTo>
                    <a:pt x="5057798" y="1377700"/>
                  </a:lnTo>
                  <a:lnTo>
                    <a:pt x="5014121" y="1391257"/>
                  </a:lnTo>
                  <a:lnTo>
                    <a:pt x="4967224" y="1395984"/>
                  </a:lnTo>
                  <a:lnTo>
                    <a:pt x="0" y="1395984"/>
                  </a:lnTo>
                  <a:lnTo>
                    <a:pt x="0" y="0"/>
                  </a:lnTo>
                  <a:lnTo>
                    <a:pt x="4967224" y="0"/>
                  </a:lnTo>
                  <a:lnTo>
                    <a:pt x="5014121" y="4725"/>
                  </a:lnTo>
                  <a:lnTo>
                    <a:pt x="5057798" y="18280"/>
                  </a:lnTo>
                  <a:lnTo>
                    <a:pt x="5097320" y="39728"/>
                  </a:lnTo>
                  <a:lnTo>
                    <a:pt x="5131752" y="68135"/>
                  </a:lnTo>
                  <a:lnTo>
                    <a:pt x="5160159" y="102567"/>
                  </a:lnTo>
                  <a:lnTo>
                    <a:pt x="5181607" y="142089"/>
                  </a:lnTo>
                  <a:lnTo>
                    <a:pt x="5195162" y="185766"/>
                  </a:lnTo>
                  <a:lnTo>
                    <a:pt x="5199887" y="232664"/>
                  </a:lnTo>
                  <a:close/>
                </a:path>
              </a:pathLst>
            </a:custGeom>
            <a:ln w="15240">
              <a:solidFill>
                <a:srgbClr val="D2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95647" y="4915916"/>
            <a:ext cx="4415790" cy="8578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9085" marR="5080" indent="-287020">
              <a:lnSpc>
                <a:spcPts val="2950"/>
              </a:lnSpc>
              <a:spcBef>
                <a:spcPts val="740"/>
              </a:spcBef>
              <a:buChar char="•"/>
              <a:tabLst>
                <a:tab pos="299085" algn="l"/>
              </a:tabLst>
            </a:pPr>
            <a:r>
              <a:rPr sz="3000" spc="-225" dirty="0">
                <a:latin typeface="Arial MT"/>
                <a:cs typeface="Arial MT"/>
              </a:rPr>
              <a:t>Usia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110" dirty="0">
                <a:latin typeface="Arial MT"/>
                <a:cs typeface="Arial MT"/>
              </a:rPr>
              <a:t>remaja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55" dirty="0">
                <a:latin typeface="Arial MT"/>
                <a:cs typeface="Arial MT"/>
              </a:rPr>
              <a:t>adalah</a:t>
            </a:r>
            <a:r>
              <a:rPr sz="3000" spc="-80" dirty="0">
                <a:latin typeface="Arial MT"/>
                <a:cs typeface="Arial MT"/>
              </a:rPr>
              <a:t> </a:t>
            </a:r>
            <a:r>
              <a:rPr sz="3000" spc="-20" dirty="0">
                <a:latin typeface="Arial MT"/>
                <a:cs typeface="Arial MT"/>
              </a:rPr>
              <a:t>10-</a:t>
            </a:r>
            <a:r>
              <a:rPr sz="3000" spc="-25" dirty="0">
                <a:latin typeface="Arial MT"/>
                <a:cs typeface="Arial MT"/>
              </a:rPr>
              <a:t>24 </a:t>
            </a:r>
            <a:r>
              <a:rPr sz="3000" spc="-225" dirty="0">
                <a:latin typeface="Arial MT"/>
                <a:cs typeface="Arial MT"/>
              </a:rPr>
              <a:t>tahun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105" dirty="0">
                <a:latin typeface="Arial MT"/>
                <a:cs typeface="Arial MT"/>
              </a:rPr>
              <a:t>dan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spc="-220" dirty="0">
                <a:latin typeface="Arial MT"/>
                <a:cs typeface="Arial MT"/>
              </a:rPr>
              <a:t>belum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75" dirty="0">
                <a:latin typeface="Arial MT"/>
                <a:cs typeface="Arial MT"/>
              </a:rPr>
              <a:t>menikah</a:t>
            </a:r>
            <a:endParaRPr sz="30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61872" y="4517135"/>
            <a:ext cx="2941320" cy="1762125"/>
            <a:chOff x="1261872" y="4517135"/>
            <a:chExt cx="2941320" cy="1762125"/>
          </a:xfrm>
        </p:grpSpPr>
        <p:sp>
          <p:nvSpPr>
            <p:cNvPr id="22" name="object 22"/>
            <p:cNvSpPr/>
            <p:nvPr/>
          </p:nvSpPr>
          <p:spPr>
            <a:xfrm>
              <a:off x="1269492" y="4524755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1455420"/>
                  </a:lnTo>
                  <a:lnTo>
                    <a:pt x="3809" y="1502634"/>
                  </a:lnTo>
                  <a:lnTo>
                    <a:pt x="14837" y="1547423"/>
                  </a:lnTo>
                  <a:lnTo>
                    <a:pt x="32486" y="1589187"/>
                  </a:lnTo>
                  <a:lnTo>
                    <a:pt x="56156" y="1627328"/>
                  </a:lnTo>
                  <a:lnTo>
                    <a:pt x="85248" y="1661245"/>
                  </a:lnTo>
                  <a:lnTo>
                    <a:pt x="119164" y="1690340"/>
                  </a:lnTo>
                  <a:lnTo>
                    <a:pt x="157304" y="1714012"/>
                  </a:lnTo>
                  <a:lnTo>
                    <a:pt x="199070" y="1731663"/>
                  </a:lnTo>
                  <a:lnTo>
                    <a:pt x="243863" y="1742694"/>
                  </a:lnTo>
                  <a:lnTo>
                    <a:pt x="291084" y="1746504"/>
                  </a:lnTo>
                  <a:lnTo>
                    <a:pt x="2634996" y="1746504"/>
                  </a:lnTo>
                  <a:lnTo>
                    <a:pt x="2682216" y="1742694"/>
                  </a:lnTo>
                  <a:lnTo>
                    <a:pt x="2727009" y="1731663"/>
                  </a:lnTo>
                  <a:lnTo>
                    <a:pt x="2768775" y="1714012"/>
                  </a:lnTo>
                  <a:lnTo>
                    <a:pt x="2806915" y="1690340"/>
                  </a:lnTo>
                  <a:lnTo>
                    <a:pt x="2840831" y="1661245"/>
                  </a:lnTo>
                  <a:lnTo>
                    <a:pt x="2869923" y="1627328"/>
                  </a:lnTo>
                  <a:lnTo>
                    <a:pt x="2893593" y="1589187"/>
                  </a:lnTo>
                  <a:lnTo>
                    <a:pt x="2911242" y="1547423"/>
                  </a:lnTo>
                  <a:lnTo>
                    <a:pt x="2922270" y="1502634"/>
                  </a:lnTo>
                  <a:lnTo>
                    <a:pt x="2926080" y="1455420"/>
                  </a:lnTo>
                  <a:lnTo>
                    <a:pt x="2926080" y="291084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61A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69492" y="4524755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4"/>
                  </a:lnTo>
                  <a:lnTo>
                    <a:pt x="2926080" y="1455420"/>
                  </a:lnTo>
                  <a:lnTo>
                    <a:pt x="2922270" y="1502634"/>
                  </a:lnTo>
                  <a:lnTo>
                    <a:pt x="2911242" y="1547423"/>
                  </a:lnTo>
                  <a:lnTo>
                    <a:pt x="2893593" y="1589187"/>
                  </a:lnTo>
                  <a:lnTo>
                    <a:pt x="2869923" y="1627328"/>
                  </a:lnTo>
                  <a:lnTo>
                    <a:pt x="2840831" y="1661245"/>
                  </a:lnTo>
                  <a:lnTo>
                    <a:pt x="2806915" y="1690340"/>
                  </a:lnTo>
                  <a:lnTo>
                    <a:pt x="2768775" y="1714012"/>
                  </a:lnTo>
                  <a:lnTo>
                    <a:pt x="2727009" y="1731663"/>
                  </a:lnTo>
                  <a:lnTo>
                    <a:pt x="2682216" y="1742694"/>
                  </a:lnTo>
                  <a:lnTo>
                    <a:pt x="2634996" y="1746504"/>
                  </a:lnTo>
                  <a:lnTo>
                    <a:pt x="291084" y="1746504"/>
                  </a:lnTo>
                  <a:lnTo>
                    <a:pt x="243863" y="1742694"/>
                  </a:lnTo>
                  <a:lnTo>
                    <a:pt x="199070" y="1731663"/>
                  </a:lnTo>
                  <a:lnTo>
                    <a:pt x="157304" y="1714012"/>
                  </a:lnTo>
                  <a:lnTo>
                    <a:pt x="119164" y="1690340"/>
                  </a:lnTo>
                  <a:lnTo>
                    <a:pt x="85248" y="1661245"/>
                  </a:lnTo>
                  <a:lnTo>
                    <a:pt x="56156" y="1627328"/>
                  </a:lnTo>
                  <a:lnTo>
                    <a:pt x="32486" y="1589187"/>
                  </a:lnTo>
                  <a:lnTo>
                    <a:pt x="14837" y="1547423"/>
                  </a:lnTo>
                  <a:lnTo>
                    <a:pt x="3809" y="1502634"/>
                  </a:lnTo>
                  <a:lnTo>
                    <a:pt x="0" y="1455420"/>
                  </a:lnTo>
                  <a:lnTo>
                    <a:pt x="0" y="2910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603375" y="2720416"/>
            <a:ext cx="2251075" cy="338709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8270" marR="117475" algn="ctr">
              <a:lnSpc>
                <a:spcPts val="3720"/>
              </a:lnSpc>
              <a:spcBef>
                <a:spcPts val="915"/>
              </a:spcBef>
            </a:pPr>
            <a:r>
              <a:rPr sz="3800" spc="-415" dirty="0">
                <a:solidFill>
                  <a:srgbClr val="FFFFFF"/>
                </a:solidFill>
                <a:latin typeface="Arial MT"/>
                <a:cs typeface="Arial MT"/>
              </a:rPr>
              <a:t>Permenkes </a:t>
            </a:r>
            <a:r>
              <a:rPr sz="3800" spc="-555" dirty="0">
                <a:solidFill>
                  <a:srgbClr val="FFFFFF"/>
                </a:solidFill>
                <a:latin typeface="Arial MT"/>
                <a:cs typeface="Arial MT"/>
              </a:rPr>
              <a:t>RI</a:t>
            </a:r>
            <a:r>
              <a:rPr sz="3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800" spc="-245" dirty="0">
                <a:solidFill>
                  <a:srgbClr val="FFFFFF"/>
                </a:solidFill>
                <a:latin typeface="Arial MT"/>
                <a:cs typeface="Arial MT"/>
              </a:rPr>
              <a:t>No.</a:t>
            </a:r>
            <a:r>
              <a:rPr sz="3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Arial MT"/>
                <a:cs typeface="Arial MT"/>
              </a:rPr>
              <a:t>25</a:t>
            </a:r>
            <a:endParaRPr sz="3800">
              <a:latin typeface="Arial MT"/>
              <a:cs typeface="Arial MT"/>
            </a:endParaRPr>
          </a:p>
          <a:p>
            <a:pPr algn="ctr">
              <a:lnSpc>
                <a:spcPts val="3765"/>
              </a:lnSpc>
            </a:pPr>
            <a:r>
              <a:rPr sz="3800" spc="-290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r>
              <a:rPr sz="38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Arial MT"/>
                <a:cs typeface="Arial MT"/>
              </a:rPr>
              <a:t>2014</a:t>
            </a:r>
            <a:endParaRPr sz="3800">
              <a:latin typeface="Arial MT"/>
              <a:cs typeface="Arial MT"/>
            </a:endParaRPr>
          </a:p>
          <a:p>
            <a:pPr marL="4445" algn="ctr">
              <a:lnSpc>
                <a:spcPts val="4140"/>
              </a:lnSpc>
              <a:spcBef>
                <a:spcPts val="2420"/>
              </a:spcBef>
            </a:pPr>
            <a:r>
              <a:rPr sz="3800" spc="-515" dirty="0">
                <a:solidFill>
                  <a:srgbClr val="FFFFFF"/>
                </a:solidFill>
                <a:latin typeface="Arial MT"/>
                <a:cs typeface="Arial MT"/>
              </a:rPr>
              <a:t>BKKBN</a:t>
            </a:r>
            <a:endParaRPr sz="3800">
              <a:latin typeface="Arial MT"/>
              <a:cs typeface="Arial MT"/>
            </a:endParaRPr>
          </a:p>
          <a:p>
            <a:pPr marL="121920" marR="113664" algn="ctr">
              <a:lnSpc>
                <a:spcPts val="3740"/>
              </a:lnSpc>
              <a:spcBef>
                <a:spcPts val="390"/>
              </a:spcBef>
            </a:pPr>
            <a:r>
              <a:rPr sz="3800" spc="-405" dirty="0">
                <a:solidFill>
                  <a:srgbClr val="FFFFFF"/>
                </a:solidFill>
                <a:latin typeface="Arial MT"/>
                <a:cs typeface="Arial MT"/>
              </a:rPr>
              <a:t>(Kemenkes </a:t>
            </a:r>
            <a:r>
              <a:rPr sz="3800" spc="-445" dirty="0">
                <a:solidFill>
                  <a:srgbClr val="FFFFFF"/>
                </a:solidFill>
                <a:latin typeface="Arial MT"/>
                <a:cs typeface="Arial MT"/>
              </a:rPr>
              <a:t>RI,</a:t>
            </a:r>
            <a:r>
              <a:rPr sz="38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Arial MT"/>
                <a:cs typeface="Arial MT"/>
              </a:rPr>
              <a:t>2012)</a:t>
            </a:r>
            <a:endParaRPr sz="3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6903" y="679704"/>
            <a:ext cx="9735820" cy="1515110"/>
            <a:chOff x="1136903" y="679704"/>
            <a:chExt cx="9735820" cy="1515110"/>
          </a:xfrm>
        </p:grpSpPr>
        <p:sp>
          <p:nvSpPr>
            <p:cNvPr id="3" name="object 3"/>
            <p:cNvSpPr/>
            <p:nvPr/>
          </p:nvSpPr>
          <p:spPr>
            <a:xfrm>
              <a:off x="1144523" y="687324"/>
              <a:ext cx="9720580" cy="1499870"/>
            </a:xfrm>
            <a:custGeom>
              <a:avLst/>
              <a:gdLst/>
              <a:ahLst/>
              <a:cxnLst/>
              <a:rect l="l" t="t" r="r" b="b"/>
              <a:pathLst>
                <a:path w="9720580" h="1499870">
                  <a:moveTo>
                    <a:pt x="9470136" y="0"/>
                  </a:moveTo>
                  <a:lnTo>
                    <a:pt x="249935" y="0"/>
                  </a:lnTo>
                  <a:lnTo>
                    <a:pt x="205009" y="4026"/>
                  </a:lnTo>
                  <a:lnTo>
                    <a:pt x="162725" y="15635"/>
                  </a:lnTo>
                  <a:lnTo>
                    <a:pt x="123788" y="34120"/>
                  </a:lnTo>
                  <a:lnTo>
                    <a:pt x="88905" y="58777"/>
                  </a:lnTo>
                  <a:lnTo>
                    <a:pt x="58781" y="88900"/>
                  </a:lnTo>
                  <a:lnTo>
                    <a:pt x="34123" y="123782"/>
                  </a:lnTo>
                  <a:lnTo>
                    <a:pt x="15636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0" y="1249679"/>
                  </a:lnTo>
                  <a:lnTo>
                    <a:pt x="4026" y="1294609"/>
                  </a:lnTo>
                  <a:lnTo>
                    <a:pt x="15636" y="1336896"/>
                  </a:lnTo>
                  <a:lnTo>
                    <a:pt x="34123" y="1375833"/>
                  </a:lnTo>
                  <a:lnTo>
                    <a:pt x="58781" y="1410715"/>
                  </a:lnTo>
                  <a:lnTo>
                    <a:pt x="88905" y="1440838"/>
                  </a:lnTo>
                  <a:lnTo>
                    <a:pt x="123788" y="1465495"/>
                  </a:lnTo>
                  <a:lnTo>
                    <a:pt x="162725" y="1483980"/>
                  </a:lnTo>
                  <a:lnTo>
                    <a:pt x="205009" y="1495589"/>
                  </a:lnTo>
                  <a:lnTo>
                    <a:pt x="249935" y="1499615"/>
                  </a:lnTo>
                  <a:lnTo>
                    <a:pt x="9470136" y="1499615"/>
                  </a:lnTo>
                  <a:lnTo>
                    <a:pt x="9515065" y="1495589"/>
                  </a:lnTo>
                  <a:lnTo>
                    <a:pt x="9557352" y="1483980"/>
                  </a:lnTo>
                  <a:lnTo>
                    <a:pt x="9596289" y="1465495"/>
                  </a:lnTo>
                  <a:lnTo>
                    <a:pt x="9631172" y="1440838"/>
                  </a:lnTo>
                  <a:lnTo>
                    <a:pt x="9661294" y="1410715"/>
                  </a:lnTo>
                  <a:lnTo>
                    <a:pt x="9685951" y="1375833"/>
                  </a:lnTo>
                  <a:lnTo>
                    <a:pt x="9704436" y="1336896"/>
                  </a:lnTo>
                  <a:lnTo>
                    <a:pt x="9716045" y="1294609"/>
                  </a:lnTo>
                  <a:lnTo>
                    <a:pt x="9720072" y="1249679"/>
                  </a:lnTo>
                  <a:lnTo>
                    <a:pt x="9720072" y="249936"/>
                  </a:lnTo>
                  <a:lnTo>
                    <a:pt x="9716045" y="205006"/>
                  </a:lnTo>
                  <a:lnTo>
                    <a:pt x="9704436" y="162719"/>
                  </a:lnTo>
                  <a:lnTo>
                    <a:pt x="9685951" y="123782"/>
                  </a:lnTo>
                  <a:lnTo>
                    <a:pt x="9661294" y="88900"/>
                  </a:lnTo>
                  <a:lnTo>
                    <a:pt x="9631172" y="58777"/>
                  </a:lnTo>
                  <a:lnTo>
                    <a:pt x="9596289" y="34120"/>
                  </a:lnTo>
                  <a:lnTo>
                    <a:pt x="9557352" y="15635"/>
                  </a:lnTo>
                  <a:lnTo>
                    <a:pt x="9515065" y="4026"/>
                  </a:lnTo>
                  <a:lnTo>
                    <a:pt x="9470136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4523" y="687324"/>
              <a:ext cx="9720580" cy="1499870"/>
            </a:xfrm>
            <a:custGeom>
              <a:avLst/>
              <a:gdLst/>
              <a:ahLst/>
              <a:cxnLst/>
              <a:rect l="l" t="t" r="r" b="b"/>
              <a:pathLst>
                <a:path w="9720580" h="1499870">
                  <a:moveTo>
                    <a:pt x="0" y="249936"/>
                  </a:moveTo>
                  <a:lnTo>
                    <a:pt x="4026" y="205006"/>
                  </a:lnTo>
                  <a:lnTo>
                    <a:pt x="15636" y="162719"/>
                  </a:lnTo>
                  <a:lnTo>
                    <a:pt x="34123" y="123782"/>
                  </a:lnTo>
                  <a:lnTo>
                    <a:pt x="58781" y="88900"/>
                  </a:lnTo>
                  <a:lnTo>
                    <a:pt x="88905" y="58777"/>
                  </a:lnTo>
                  <a:lnTo>
                    <a:pt x="123788" y="34120"/>
                  </a:lnTo>
                  <a:lnTo>
                    <a:pt x="162725" y="15635"/>
                  </a:lnTo>
                  <a:lnTo>
                    <a:pt x="205009" y="4026"/>
                  </a:lnTo>
                  <a:lnTo>
                    <a:pt x="249935" y="0"/>
                  </a:lnTo>
                  <a:lnTo>
                    <a:pt x="9470136" y="0"/>
                  </a:lnTo>
                  <a:lnTo>
                    <a:pt x="9515065" y="4026"/>
                  </a:lnTo>
                  <a:lnTo>
                    <a:pt x="9557352" y="15635"/>
                  </a:lnTo>
                  <a:lnTo>
                    <a:pt x="9596289" y="34120"/>
                  </a:lnTo>
                  <a:lnTo>
                    <a:pt x="9631172" y="58777"/>
                  </a:lnTo>
                  <a:lnTo>
                    <a:pt x="9661294" y="88900"/>
                  </a:lnTo>
                  <a:lnTo>
                    <a:pt x="9685951" y="123782"/>
                  </a:lnTo>
                  <a:lnTo>
                    <a:pt x="9704436" y="162719"/>
                  </a:lnTo>
                  <a:lnTo>
                    <a:pt x="9716045" y="205006"/>
                  </a:lnTo>
                  <a:lnTo>
                    <a:pt x="9720072" y="249936"/>
                  </a:lnTo>
                  <a:lnTo>
                    <a:pt x="9720072" y="1249679"/>
                  </a:lnTo>
                  <a:lnTo>
                    <a:pt x="9716045" y="1294609"/>
                  </a:lnTo>
                  <a:lnTo>
                    <a:pt x="9704436" y="1336896"/>
                  </a:lnTo>
                  <a:lnTo>
                    <a:pt x="9685951" y="1375833"/>
                  </a:lnTo>
                  <a:lnTo>
                    <a:pt x="9661294" y="1410715"/>
                  </a:lnTo>
                  <a:lnTo>
                    <a:pt x="9631172" y="1440838"/>
                  </a:lnTo>
                  <a:lnTo>
                    <a:pt x="9596289" y="1465495"/>
                  </a:lnTo>
                  <a:lnTo>
                    <a:pt x="9557352" y="1483980"/>
                  </a:lnTo>
                  <a:lnTo>
                    <a:pt x="9515065" y="1495589"/>
                  </a:lnTo>
                  <a:lnTo>
                    <a:pt x="9470136" y="1499615"/>
                  </a:lnTo>
                  <a:lnTo>
                    <a:pt x="249935" y="1499615"/>
                  </a:lnTo>
                  <a:lnTo>
                    <a:pt x="205009" y="1495589"/>
                  </a:lnTo>
                  <a:lnTo>
                    <a:pt x="162725" y="1483980"/>
                  </a:lnTo>
                  <a:lnTo>
                    <a:pt x="123788" y="1465495"/>
                  </a:lnTo>
                  <a:lnTo>
                    <a:pt x="88905" y="1440838"/>
                  </a:lnTo>
                  <a:lnTo>
                    <a:pt x="58781" y="1410715"/>
                  </a:lnTo>
                  <a:lnTo>
                    <a:pt x="34123" y="1375833"/>
                  </a:lnTo>
                  <a:lnTo>
                    <a:pt x="15636" y="1336896"/>
                  </a:lnTo>
                  <a:lnTo>
                    <a:pt x="4026" y="1294609"/>
                  </a:lnTo>
                  <a:lnTo>
                    <a:pt x="0" y="1249679"/>
                  </a:lnTo>
                  <a:lnTo>
                    <a:pt x="0" y="249936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772" rIns="0" bIns="0" rtlCol="0">
            <a:spAutoFit/>
          </a:bodyPr>
          <a:lstStyle/>
          <a:p>
            <a:pPr marL="20447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Remaja</a:t>
            </a:r>
            <a:r>
              <a:rPr spc="-90" dirty="0"/>
              <a:t> </a:t>
            </a:r>
            <a:r>
              <a:rPr dirty="0"/>
              <a:t>adalah</a:t>
            </a:r>
            <a:r>
              <a:rPr spc="-75" dirty="0"/>
              <a:t> </a:t>
            </a:r>
            <a:r>
              <a:rPr dirty="0"/>
              <a:t>suatu</a:t>
            </a:r>
            <a:r>
              <a:rPr spc="-95" dirty="0"/>
              <a:t> </a:t>
            </a:r>
            <a:r>
              <a:rPr dirty="0"/>
              <a:t>masa</a:t>
            </a:r>
            <a:r>
              <a:rPr spc="-95" dirty="0"/>
              <a:t> </a:t>
            </a:r>
            <a:r>
              <a:rPr dirty="0"/>
              <a:t>ketika</a:t>
            </a:r>
            <a:r>
              <a:rPr spc="-65" dirty="0"/>
              <a:t> </a:t>
            </a:r>
            <a:r>
              <a:rPr dirty="0"/>
              <a:t>individu</a:t>
            </a:r>
            <a:r>
              <a:rPr spc="-80" dirty="0"/>
              <a:t> </a:t>
            </a:r>
            <a:r>
              <a:rPr dirty="0"/>
              <a:t>yang</a:t>
            </a:r>
            <a:r>
              <a:rPr spc="-100" dirty="0"/>
              <a:t> </a:t>
            </a:r>
            <a:r>
              <a:rPr spc="-10" dirty="0"/>
              <a:t>berkembang</a:t>
            </a:r>
            <a:r>
              <a:rPr spc="-65" dirty="0"/>
              <a:t> </a:t>
            </a:r>
            <a:r>
              <a:rPr dirty="0"/>
              <a:t>dari</a:t>
            </a:r>
            <a:r>
              <a:rPr spc="-95" dirty="0"/>
              <a:t> </a:t>
            </a:r>
            <a:r>
              <a:rPr spc="-20" dirty="0"/>
              <a:t>saat </a:t>
            </a:r>
            <a:r>
              <a:rPr dirty="0"/>
              <a:t>pertama</a:t>
            </a:r>
            <a:r>
              <a:rPr spc="-75" dirty="0"/>
              <a:t> </a:t>
            </a:r>
            <a:r>
              <a:rPr dirty="0"/>
              <a:t>kali</a:t>
            </a:r>
            <a:r>
              <a:rPr spc="-75" dirty="0"/>
              <a:t> </a:t>
            </a:r>
            <a:r>
              <a:rPr dirty="0"/>
              <a:t>ia</a:t>
            </a:r>
            <a:r>
              <a:rPr spc="-75" dirty="0"/>
              <a:t> </a:t>
            </a:r>
            <a:r>
              <a:rPr dirty="0"/>
              <a:t>menunjukkan</a:t>
            </a:r>
            <a:r>
              <a:rPr spc="-70" dirty="0"/>
              <a:t> </a:t>
            </a:r>
            <a:r>
              <a:rPr spc="-25" dirty="0"/>
              <a:t>tanda-</a:t>
            </a:r>
            <a:r>
              <a:rPr dirty="0"/>
              <a:t>tanda</a:t>
            </a:r>
            <a:r>
              <a:rPr spc="-60" dirty="0"/>
              <a:t> </a:t>
            </a:r>
            <a:r>
              <a:rPr dirty="0"/>
              <a:t>seksual</a:t>
            </a:r>
            <a:r>
              <a:rPr spc="-40" dirty="0"/>
              <a:t> </a:t>
            </a:r>
            <a:r>
              <a:rPr spc="-10" dirty="0"/>
              <a:t>sekundernya</a:t>
            </a:r>
            <a:r>
              <a:rPr spc="-55" dirty="0"/>
              <a:t> </a:t>
            </a:r>
            <a:r>
              <a:rPr spc="-10" dirty="0"/>
              <a:t>sampai </a:t>
            </a:r>
            <a:r>
              <a:rPr dirty="0"/>
              <a:t>saat</a:t>
            </a:r>
            <a:r>
              <a:rPr spc="-60" dirty="0"/>
              <a:t> </a:t>
            </a:r>
            <a:r>
              <a:rPr dirty="0"/>
              <a:t>ia</a:t>
            </a:r>
            <a:r>
              <a:rPr spc="-90" dirty="0"/>
              <a:t> </a:t>
            </a:r>
            <a:r>
              <a:rPr dirty="0"/>
              <a:t>mencapai</a:t>
            </a:r>
            <a:r>
              <a:rPr spc="-55" dirty="0"/>
              <a:t> </a:t>
            </a:r>
            <a:r>
              <a:rPr spc="-10" dirty="0"/>
              <a:t>kematangan</a:t>
            </a:r>
            <a:r>
              <a:rPr spc="-30" dirty="0"/>
              <a:t> </a:t>
            </a:r>
            <a:r>
              <a:rPr spc="-10" dirty="0"/>
              <a:t>seksual.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1872" y="2334767"/>
            <a:ext cx="6071870" cy="1224280"/>
          </a:xfrm>
          <a:prstGeom prst="rect">
            <a:avLst/>
          </a:prstGeom>
          <a:solidFill>
            <a:srgbClr val="237CBC"/>
          </a:solidFill>
        </p:spPr>
        <p:txBody>
          <a:bodyPr vert="horz" wrap="square" lIns="0" tIns="233045" rIns="0" bIns="0" rtlCol="0">
            <a:spAutoFit/>
          </a:bodyPr>
          <a:lstStyle/>
          <a:p>
            <a:pPr marL="184785" marR="177800" indent="17780">
              <a:lnSpc>
                <a:spcPts val="2860"/>
              </a:lnSpc>
              <a:spcBef>
                <a:spcPts val="183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Monks,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Knoer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Haditono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membedakan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masa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remaja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menjadi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empat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bagian,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yaitu: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55775" y="3550920"/>
            <a:ext cx="1533525" cy="2581910"/>
            <a:chOff x="1255775" y="3550920"/>
            <a:chExt cx="1533525" cy="2581910"/>
          </a:xfrm>
        </p:grpSpPr>
        <p:sp>
          <p:nvSpPr>
            <p:cNvPr id="8" name="object 8"/>
            <p:cNvSpPr/>
            <p:nvPr/>
          </p:nvSpPr>
          <p:spPr>
            <a:xfrm>
              <a:off x="1263395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5" h="2566670">
                  <a:moveTo>
                    <a:pt x="1517904" y="0"/>
                  </a:moveTo>
                  <a:lnTo>
                    <a:pt x="0" y="0"/>
                  </a:lnTo>
                  <a:lnTo>
                    <a:pt x="0" y="2566416"/>
                  </a:lnTo>
                  <a:lnTo>
                    <a:pt x="1517904" y="2566416"/>
                  </a:lnTo>
                  <a:lnTo>
                    <a:pt x="1517904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3395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5" h="2566670">
                  <a:moveTo>
                    <a:pt x="0" y="2566416"/>
                  </a:moveTo>
                  <a:lnTo>
                    <a:pt x="1517904" y="2566416"/>
                  </a:lnTo>
                  <a:lnTo>
                    <a:pt x="1517904" y="0"/>
                  </a:lnTo>
                  <a:lnTo>
                    <a:pt x="0" y="0"/>
                  </a:lnTo>
                  <a:lnTo>
                    <a:pt x="0" y="256641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45641" y="4392929"/>
            <a:ext cx="1163955" cy="829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8740">
              <a:lnSpc>
                <a:spcPts val="2185"/>
              </a:lnSpc>
              <a:spcBef>
                <a:spcPts val="90"/>
              </a:spcBef>
            </a:pPr>
            <a:r>
              <a:rPr sz="2000" spc="-130" dirty="0">
                <a:solidFill>
                  <a:srgbClr val="FFFFFF"/>
                </a:solidFill>
                <a:latin typeface="Arial MT"/>
                <a:cs typeface="Arial MT"/>
              </a:rPr>
              <a:t>Masa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pra</a:t>
            </a:r>
            <a:endParaRPr sz="2000">
              <a:latin typeface="Arial MT"/>
              <a:cs typeface="Arial MT"/>
            </a:endParaRPr>
          </a:p>
          <a:p>
            <a:pPr>
              <a:lnSpc>
                <a:spcPts val="1970"/>
              </a:lnSpc>
            </a:pPr>
            <a:r>
              <a:rPr sz="2000" spc="-80" dirty="0">
                <a:solidFill>
                  <a:srgbClr val="FFFFFF"/>
                </a:solidFill>
                <a:latin typeface="Arial MT"/>
                <a:cs typeface="Arial MT"/>
              </a:rPr>
              <a:t>remaja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10-</a:t>
            </a:r>
            <a:endParaRPr sz="2000">
              <a:latin typeface="Arial MT"/>
              <a:cs typeface="Arial MT"/>
            </a:endParaRPr>
          </a:p>
          <a:p>
            <a:pPr marL="130810">
              <a:lnSpc>
                <a:spcPts val="2185"/>
              </a:lnSpc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73679" y="3550920"/>
            <a:ext cx="1533525" cy="2581910"/>
            <a:chOff x="2773679" y="3550920"/>
            <a:chExt cx="1533525" cy="2581910"/>
          </a:xfrm>
        </p:grpSpPr>
        <p:sp>
          <p:nvSpPr>
            <p:cNvPr id="12" name="object 12"/>
            <p:cNvSpPr/>
            <p:nvPr/>
          </p:nvSpPr>
          <p:spPr>
            <a:xfrm>
              <a:off x="2781299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5" h="2566670">
                  <a:moveTo>
                    <a:pt x="1517903" y="0"/>
                  </a:moveTo>
                  <a:lnTo>
                    <a:pt x="0" y="0"/>
                  </a:lnTo>
                  <a:lnTo>
                    <a:pt x="0" y="2566416"/>
                  </a:lnTo>
                  <a:lnTo>
                    <a:pt x="1517903" y="2566416"/>
                  </a:lnTo>
                  <a:lnTo>
                    <a:pt x="1517903" y="0"/>
                  </a:lnTo>
                  <a:close/>
                </a:path>
              </a:pathLst>
            </a:custGeom>
            <a:solidFill>
              <a:srgbClr val="27CE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81299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5" h="2566670">
                  <a:moveTo>
                    <a:pt x="0" y="2566416"/>
                  </a:moveTo>
                  <a:lnTo>
                    <a:pt x="1517903" y="2566416"/>
                  </a:lnTo>
                  <a:lnTo>
                    <a:pt x="1517903" y="0"/>
                  </a:lnTo>
                  <a:lnTo>
                    <a:pt x="0" y="0"/>
                  </a:lnTo>
                  <a:lnTo>
                    <a:pt x="0" y="256641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66389" y="4392929"/>
            <a:ext cx="1360805" cy="8293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5080" algn="ctr">
              <a:lnSpc>
                <a:spcPct val="82000"/>
              </a:lnSpc>
              <a:spcBef>
                <a:spcPts val="525"/>
              </a:spcBef>
            </a:pPr>
            <a:r>
              <a:rPr sz="2000" spc="-130" dirty="0">
                <a:solidFill>
                  <a:srgbClr val="FFFFFF"/>
                </a:solidFill>
                <a:latin typeface="Arial MT"/>
                <a:cs typeface="Arial MT"/>
              </a:rPr>
              <a:t>Masa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 MT"/>
                <a:cs typeface="Arial MT"/>
              </a:rPr>
              <a:t>remaja 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awal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12-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15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91584" y="3550920"/>
            <a:ext cx="1533525" cy="2581910"/>
            <a:chOff x="4291584" y="3550920"/>
            <a:chExt cx="1533525" cy="2581910"/>
          </a:xfrm>
        </p:grpSpPr>
        <p:sp>
          <p:nvSpPr>
            <p:cNvPr id="16" name="object 16"/>
            <p:cNvSpPr/>
            <p:nvPr/>
          </p:nvSpPr>
          <p:spPr>
            <a:xfrm>
              <a:off x="4299204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5" h="2566670">
                  <a:moveTo>
                    <a:pt x="1517903" y="0"/>
                  </a:moveTo>
                  <a:lnTo>
                    <a:pt x="0" y="0"/>
                  </a:lnTo>
                  <a:lnTo>
                    <a:pt x="0" y="2566416"/>
                  </a:lnTo>
                  <a:lnTo>
                    <a:pt x="1517903" y="2566416"/>
                  </a:lnTo>
                  <a:lnTo>
                    <a:pt x="1517903" y="0"/>
                  </a:lnTo>
                  <a:close/>
                </a:path>
              </a:pathLst>
            </a:custGeom>
            <a:solidFill>
              <a:srgbClr val="42B9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9204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5" h="2566670">
                  <a:moveTo>
                    <a:pt x="0" y="2566416"/>
                  </a:moveTo>
                  <a:lnTo>
                    <a:pt x="1517903" y="2566416"/>
                  </a:lnTo>
                  <a:lnTo>
                    <a:pt x="1517903" y="0"/>
                  </a:lnTo>
                  <a:lnTo>
                    <a:pt x="0" y="0"/>
                  </a:lnTo>
                  <a:lnTo>
                    <a:pt x="0" y="256641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81300" y="3558540"/>
            <a:ext cx="3035935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2000">
              <a:latin typeface="Times New Roman"/>
              <a:cs typeface="Times New Roman"/>
            </a:endParaRPr>
          </a:p>
          <a:p>
            <a:pPr marL="1624330" marR="78105" indent="-21590" algn="just">
              <a:lnSpc>
                <a:spcPct val="82000"/>
              </a:lnSpc>
              <a:spcBef>
                <a:spcPts val="5"/>
              </a:spcBef>
            </a:pPr>
            <a:r>
              <a:rPr sz="2000" spc="-130" dirty="0">
                <a:solidFill>
                  <a:srgbClr val="FFFFFF"/>
                </a:solidFill>
                <a:latin typeface="Arial MT"/>
                <a:cs typeface="Arial MT"/>
              </a:rPr>
              <a:t>Masa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Arial MT"/>
                <a:cs typeface="Arial MT"/>
              </a:rPr>
              <a:t>remaja </a:t>
            </a:r>
            <a:r>
              <a:rPr sz="2000" spc="-75" dirty="0">
                <a:solidFill>
                  <a:srgbClr val="FFFFFF"/>
                </a:solidFill>
                <a:latin typeface="Arial MT"/>
                <a:cs typeface="Arial MT"/>
              </a:rPr>
              <a:t>pertengahan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15-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18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09488" y="3550920"/>
            <a:ext cx="1533525" cy="2581910"/>
            <a:chOff x="5809488" y="3550920"/>
            <a:chExt cx="1533525" cy="2581910"/>
          </a:xfrm>
        </p:grpSpPr>
        <p:sp>
          <p:nvSpPr>
            <p:cNvPr id="20" name="object 20"/>
            <p:cNvSpPr/>
            <p:nvPr/>
          </p:nvSpPr>
          <p:spPr>
            <a:xfrm>
              <a:off x="5817108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4" h="2566670">
                  <a:moveTo>
                    <a:pt x="1517904" y="0"/>
                  </a:moveTo>
                  <a:lnTo>
                    <a:pt x="0" y="0"/>
                  </a:lnTo>
                  <a:lnTo>
                    <a:pt x="0" y="2566416"/>
                  </a:lnTo>
                  <a:lnTo>
                    <a:pt x="1517904" y="2566416"/>
                  </a:lnTo>
                  <a:lnTo>
                    <a:pt x="1517904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17108" y="3558540"/>
              <a:ext cx="1518285" cy="2566670"/>
            </a:xfrm>
            <a:custGeom>
              <a:avLst/>
              <a:gdLst/>
              <a:ahLst/>
              <a:cxnLst/>
              <a:rect l="l" t="t" r="r" b="b"/>
              <a:pathLst>
                <a:path w="1518284" h="2566670">
                  <a:moveTo>
                    <a:pt x="0" y="2566416"/>
                  </a:moveTo>
                  <a:lnTo>
                    <a:pt x="1517904" y="2566416"/>
                  </a:lnTo>
                  <a:lnTo>
                    <a:pt x="1517904" y="0"/>
                  </a:lnTo>
                  <a:lnTo>
                    <a:pt x="0" y="0"/>
                  </a:lnTo>
                  <a:lnTo>
                    <a:pt x="0" y="256641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99203" y="3558540"/>
            <a:ext cx="3034665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2000">
              <a:latin typeface="Times New Roman"/>
              <a:cs typeface="Times New Roman"/>
            </a:endParaRPr>
          </a:p>
          <a:p>
            <a:pPr marL="1603375" marR="76200" algn="ctr">
              <a:lnSpc>
                <a:spcPct val="82000"/>
              </a:lnSpc>
              <a:spcBef>
                <a:spcPts val="5"/>
              </a:spcBef>
            </a:pPr>
            <a:r>
              <a:rPr sz="2000" spc="-130" dirty="0">
                <a:solidFill>
                  <a:srgbClr val="FFFFFF"/>
                </a:solidFill>
                <a:latin typeface="Arial MT"/>
                <a:cs typeface="Arial MT"/>
              </a:rPr>
              <a:t>Masa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 MT"/>
                <a:cs typeface="Arial MT"/>
              </a:rPr>
              <a:t>remaja </a:t>
            </a:r>
            <a:r>
              <a:rPr sz="2000" spc="-70" dirty="0">
                <a:solidFill>
                  <a:srgbClr val="FFFFFF"/>
                </a:solidFill>
                <a:latin typeface="Arial MT"/>
                <a:cs typeface="Arial MT"/>
              </a:rPr>
              <a:t>akhir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18-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21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61872" y="6123432"/>
            <a:ext cx="6071870" cy="287020"/>
          </a:xfrm>
          <a:custGeom>
            <a:avLst/>
            <a:gdLst/>
            <a:ahLst/>
            <a:cxnLst/>
            <a:rect l="l" t="t" r="r" b="b"/>
            <a:pathLst>
              <a:path w="6071870" h="287020">
                <a:moveTo>
                  <a:pt x="6071615" y="0"/>
                </a:moveTo>
                <a:lnTo>
                  <a:pt x="0" y="0"/>
                </a:lnTo>
                <a:lnTo>
                  <a:pt x="0" y="286512"/>
                </a:lnTo>
                <a:lnTo>
                  <a:pt x="6071615" y="286512"/>
                </a:lnTo>
                <a:lnTo>
                  <a:pt x="6071615" y="0"/>
                </a:lnTo>
                <a:close/>
              </a:path>
            </a:pathLst>
          </a:custGeom>
          <a:solidFill>
            <a:srgbClr val="237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7565135" y="2279904"/>
            <a:ext cx="3611879" cy="4139565"/>
            <a:chOff x="7565135" y="2279904"/>
            <a:chExt cx="3611879" cy="4139565"/>
          </a:xfrm>
        </p:grpSpPr>
        <p:sp>
          <p:nvSpPr>
            <p:cNvPr id="25" name="object 25"/>
            <p:cNvSpPr/>
            <p:nvPr/>
          </p:nvSpPr>
          <p:spPr>
            <a:xfrm>
              <a:off x="7572755" y="2287524"/>
              <a:ext cx="3596640" cy="4124325"/>
            </a:xfrm>
            <a:custGeom>
              <a:avLst/>
              <a:gdLst/>
              <a:ahLst/>
              <a:cxnLst/>
              <a:rect l="l" t="t" r="r" b="b"/>
              <a:pathLst>
                <a:path w="3596640" h="4124325">
                  <a:moveTo>
                    <a:pt x="2997200" y="0"/>
                  </a:moveTo>
                  <a:lnTo>
                    <a:pt x="599440" y="0"/>
                  </a:lnTo>
                  <a:lnTo>
                    <a:pt x="552590" y="1803"/>
                  </a:lnTo>
                  <a:lnTo>
                    <a:pt x="506727" y="7124"/>
                  </a:lnTo>
                  <a:lnTo>
                    <a:pt x="461985" y="15830"/>
                  </a:lnTo>
                  <a:lnTo>
                    <a:pt x="418495" y="27787"/>
                  </a:lnTo>
                  <a:lnTo>
                    <a:pt x="376392" y="42862"/>
                  </a:lnTo>
                  <a:lnTo>
                    <a:pt x="335809" y="60922"/>
                  </a:lnTo>
                  <a:lnTo>
                    <a:pt x="296878" y="81835"/>
                  </a:lnTo>
                  <a:lnTo>
                    <a:pt x="259734" y="105465"/>
                  </a:lnTo>
                  <a:lnTo>
                    <a:pt x="224509" y="131681"/>
                  </a:lnTo>
                  <a:lnTo>
                    <a:pt x="191336" y="160349"/>
                  </a:lnTo>
                  <a:lnTo>
                    <a:pt x="160349" y="191336"/>
                  </a:lnTo>
                  <a:lnTo>
                    <a:pt x="131681" y="224509"/>
                  </a:lnTo>
                  <a:lnTo>
                    <a:pt x="105465" y="259734"/>
                  </a:lnTo>
                  <a:lnTo>
                    <a:pt x="81835" y="296878"/>
                  </a:lnTo>
                  <a:lnTo>
                    <a:pt x="60922" y="335809"/>
                  </a:lnTo>
                  <a:lnTo>
                    <a:pt x="42862" y="376392"/>
                  </a:lnTo>
                  <a:lnTo>
                    <a:pt x="27787" y="418495"/>
                  </a:lnTo>
                  <a:lnTo>
                    <a:pt x="15830" y="461985"/>
                  </a:lnTo>
                  <a:lnTo>
                    <a:pt x="7124" y="506727"/>
                  </a:lnTo>
                  <a:lnTo>
                    <a:pt x="1803" y="552590"/>
                  </a:lnTo>
                  <a:lnTo>
                    <a:pt x="0" y="599439"/>
                  </a:lnTo>
                  <a:lnTo>
                    <a:pt x="0" y="3524491"/>
                  </a:lnTo>
                  <a:lnTo>
                    <a:pt x="1803" y="3571337"/>
                  </a:lnTo>
                  <a:lnTo>
                    <a:pt x="7124" y="3617197"/>
                  </a:lnTo>
                  <a:lnTo>
                    <a:pt x="15830" y="3661938"/>
                  </a:lnTo>
                  <a:lnTo>
                    <a:pt x="27787" y="3705427"/>
                  </a:lnTo>
                  <a:lnTo>
                    <a:pt x="42862" y="3747529"/>
                  </a:lnTo>
                  <a:lnTo>
                    <a:pt x="60922" y="3788113"/>
                  </a:lnTo>
                  <a:lnTo>
                    <a:pt x="81835" y="3827044"/>
                  </a:lnTo>
                  <a:lnTo>
                    <a:pt x="105465" y="3864189"/>
                  </a:lnTo>
                  <a:lnTo>
                    <a:pt x="131681" y="3899416"/>
                  </a:lnTo>
                  <a:lnTo>
                    <a:pt x="160349" y="3932590"/>
                  </a:lnTo>
                  <a:lnTo>
                    <a:pt x="191336" y="3963579"/>
                  </a:lnTo>
                  <a:lnTo>
                    <a:pt x="224509" y="3992249"/>
                  </a:lnTo>
                  <a:lnTo>
                    <a:pt x="259734" y="4018467"/>
                  </a:lnTo>
                  <a:lnTo>
                    <a:pt x="296878" y="4042100"/>
                  </a:lnTo>
                  <a:lnTo>
                    <a:pt x="335809" y="4063014"/>
                  </a:lnTo>
                  <a:lnTo>
                    <a:pt x="376392" y="4081076"/>
                  </a:lnTo>
                  <a:lnTo>
                    <a:pt x="418495" y="4096153"/>
                  </a:lnTo>
                  <a:lnTo>
                    <a:pt x="461985" y="4108111"/>
                  </a:lnTo>
                  <a:lnTo>
                    <a:pt x="506727" y="4116818"/>
                  </a:lnTo>
                  <a:lnTo>
                    <a:pt x="552590" y="4122140"/>
                  </a:lnTo>
                  <a:lnTo>
                    <a:pt x="599440" y="4123944"/>
                  </a:lnTo>
                  <a:lnTo>
                    <a:pt x="2997200" y="4123944"/>
                  </a:lnTo>
                  <a:lnTo>
                    <a:pt x="3044049" y="4122140"/>
                  </a:lnTo>
                  <a:lnTo>
                    <a:pt x="3089912" y="4116818"/>
                  </a:lnTo>
                  <a:lnTo>
                    <a:pt x="3134654" y="4108111"/>
                  </a:lnTo>
                  <a:lnTo>
                    <a:pt x="3178144" y="4096153"/>
                  </a:lnTo>
                  <a:lnTo>
                    <a:pt x="3220247" y="4081076"/>
                  </a:lnTo>
                  <a:lnTo>
                    <a:pt x="3260830" y="4063014"/>
                  </a:lnTo>
                  <a:lnTo>
                    <a:pt x="3299761" y="4042100"/>
                  </a:lnTo>
                  <a:lnTo>
                    <a:pt x="3336905" y="4018467"/>
                  </a:lnTo>
                  <a:lnTo>
                    <a:pt x="3372130" y="3992249"/>
                  </a:lnTo>
                  <a:lnTo>
                    <a:pt x="3405303" y="3963579"/>
                  </a:lnTo>
                  <a:lnTo>
                    <a:pt x="3436290" y="3932590"/>
                  </a:lnTo>
                  <a:lnTo>
                    <a:pt x="3464958" y="3899416"/>
                  </a:lnTo>
                  <a:lnTo>
                    <a:pt x="3491174" y="3864189"/>
                  </a:lnTo>
                  <a:lnTo>
                    <a:pt x="3514804" y="3827044"/>
                  </a:lnTo>
                  <a:lnTo>
                    <a:pt x="3535717" y="3788113"/>
                  </a:lnTo>
                  <a:lnTo>
                    <a:pt x="3553777" y="3747529"/>
                  </a:lnTo>
                  <a:lnTo>
                    <a:pt x="3568852" y="3705427"/>
                  </a:lnTo>
                  <a:lnTo>
                    <a:pt x="3580809" y="3661938"/>
                  </a:lnTo>
                  <a:lnTo>
                    <a:pt x="3589515" y="3617197"/>
                  </a:lnTo>
                  <a:lnTo>
                    <a:pt x="3594836" y="3571337"/>
                  </a:lnTo>
                  <a:lnTo>
                    <a:pt x="3596640" y="3524491"/>
                  </a:lnTo>
                  <a:lnTo>
                    <a:pt x="3596640" y="599439"/>
                  </a:lnTo>
                  <a:lnTo>
                    <a:pt x="3594836" y="552590"/>
                  </a:lnTo>
                  <a:lnTo>
                    <a:pt x="3589515" y="506727"/>
                  </a:lnTo>
                  <a:lnTo>
                    <a:pt x="3580809" y="461985"/>
                  </a:lnTo>
                  <a:lnTo>
                    <a:pt x="3568852" y="418495"/>
                  </a:lnTo>
                  <a:lnTo>
                    <a:pt x="3553777" y="376392"/>
                  </a:lnTo>
                  <a:lnTo>
                    <a:pt x="3535717" y="335809"/>
                  </a:lnTo>
                  <a:lnTo>
                    <a:pt x="3514804" y="296878"/>
                  </a:lnTo>
                  <a:lnTo>
                    <a:pt x="3491174" y="259734"/>
                  </a:lnTo>
                  <a:lnTo>
                    <a:pt x="3464958" y="224509"/>
                  </a:lnTo>
                  <a:lnTo>
                    <a:pt x="3436290" y="191336"/>
                  </a:lnTo>
                  <a:lnTo>
                    <a:pt x="3405303" y="160349"/>
                  </a:lnTo>
                  <a:lnTo>
                    <a:pt x="3372130" y="131681"/>
                  </a:lnTo>
                  <a:lnTo>
                    <a:pt x="3336905" y="105465"/>
                  </a:lnTo>
                  <a:lnTo>
                    <a:pt x="3299761" y="81835"/>
                  </a:lnTo>
                  <a:lnTo>
                    <a:pt x="3260830" y="60922"/>
                  </a:lnTo>
                  <a:lnTo>
                    <a:pt x="3220247" y="42862"/>
                  </a:lnTo>
                  <a:lnTo>
                    <a:pt x="3178144" y="27787"/>
                  </a:lnTo>
                  <a:lnTo>
                    <a:pt x="3134654" y="15830"/>
                  </a:lnTo>
                  <a:lnTo>
                    <a:pt x="3089912" y="7124"/>
                  </a:lnTo>
                  <a:lnTo>
                    <a:pt x="3044049" y="1803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1D9B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72755" y="2287524"/>
              <a:ext cx="3596640" cy="4124325"/>
            </a:xfrm>
            <a:custGeom>
              <a:avLst/>
              <a:gdLst/>
              <a:ahLst/>
              <a:cxnLst/>
              <a:rect l="l" t="t" r="r" b="b"/>
              <a:pathLst>
                <a:path w="3596640" h="4124325">
                  <a:moveTo>
                    <a:pt x="0" y="599439"/>
                  </a:moveTo>
                  <a:lnTo>
                    <a:pt x="1803" y="552590"/>
                  </a:lnTo>
                  <a:lnTo>
                    <a:pt x="7124" y="506727"/>
                  </a:lnTo>
                  <a:lnTo>
                    <a:pt x="15830" y="461985"/>
                  </a:lnTo>
                  <a:lnTo>
                    <a:pt x="27787" y="418495"/>
                  </a:lnTo>
                  <a:lnTo>
                    <a:pt x="42862" y="376392"/>
                  </a:lnTo>
                  <a:lnTo>
                    <a:pt x="60922" y="335809"/>
                  </a:lnTo>
                  <a:lnTo>
                    <a:pt x="81835" y="296878"/>
                  </a:lnTo>
                  <a:lnTo>
                    <a:pt x="105465" y="259734"/>
                  </a:lnTo>
                  <a:lnTo>
                    <a:pt x="131681" y="224509"/>
                  </a:lnTo>
                  <a:lnTo>
                    <a:pt x="160349" y="191336"/>
                  </a:lnTo>
                  <a:lnTo>
                    <a:pt x="191336" y="160349"/>
                  </a:lnTo>
                  <a:lnTo>
                    <a:pt x="224509" y="131681"/>
                  </a:lnTo>
                  <a:lnTo>
                    <a:pt x="259734" y="105465"/>
                  </a:lnTo>
                  <a:lnTo>
                    <a:pt x="296878" y="81835"/>
                  </a:lnTo>
                  <a:lnTo>
                    <a:pt x="335809" y="60922"/>
                  </a:lnTo>
                  <a:lnTo>
                    <a:pt x="376392" y="42862"/>
                  </a:lnTo>
                  <a:lnTo>
                    <a:pt x="418495" y="27787"/>
                  </a:lnTo>
                  <a:lnTo>
                    <a:pt x="461985" y="15830"/>
                  </a:lnTo>
                  <a:lnTo>
                    <a:pt x="506727" y="7124"/>
                  </a:lnTo>
                  <a:lnTo>
                    <a:pt x="552590" y="1803"/>
                  </a:lnTo>
                  <a:lnTo>
                    <a:pt x="599440" y="0"/>
                  </a:lnTo>
                  <a:lnTo>
                    <a:pt x="2997200" y="0"/>
                  </a:lnTo>
                  <a:lnTo>
                    <a:pt x="3044049" y="1803"/>
                  </a:lnTo>
                  <a:lnTo>
                    <a:pt x="3089912" y="7124"/>
                  </a:lnTo>
                  <a:lnTo>
                    <a:pt x="3134654" y="15830"/>
                  </a:lnTo>
                  <a:lnTo>
                    <a:pt x="3178144" y="27787"/>
                  </a:lnTo>
                  <a:lnTo>
                    <a:pt x="3220247" y="42862"/>
                  </a:lnTo>
                  <a:lnTo>
                    <a:pt x="3260830" y="60922"/>
                  </a:lnTo>
                  <a:lnTo>
                    <a:pt x="3299761" y="81835"/>
                  </a:lnTo>
                  <a:lnTo>
                    <a:pt x="3336905" y="105465"/>
                  </a:lnTo>
                  <a:lnTo>
                    <a:pt x="3372130" y="131681"/>
                  </a:lnTo>
                  <a:lnTo>
                    <a:pt x="3405303" y="160349"/>
                  </a:lnTo>
                  <a:lnTo>
                    <a:pt x="3436290" y="191336"/>
                  </a:lnTo>
                  <a:lnTo>
                    <a:pt x="3464958" y="224509"/>
                  </a:lnTo>
                  <a:lnTo>
                    <a:pt x="3491174" y="259734"/>
                  </a:lnTo>
                  <a:lnTo>
                    <a:pt x="3514804" y="296878"/>
                  </a:lnTo>
                  <a:lnTo>
                    <a:pt x="3535717" y="335809"/>
                  </a:lnTo>
                  <a:lnTo>
                    <a:pt x="3553777" y="376392"/>
                  </a:lnTo>
                  <a:lnTo>
                    <a:pt x="3568852" y="418495"/>
                  </a:lnTo>
                  <a:lnTo>
                    <a:pt x="3580809" y="461985"/>
                  </a:lnTo>
                  <a:lnTo>
                    <a:pt x="3589515" y="506727"/>
                  </a:lnTo>
                  <a:lnTo>
                    <a:pt x="3594836" y="552590"/>
                  </a:lnTo>
                  <a:lnTo>
                    <a:pt x="3596640" y="599439"/>
                  </a:lnTo>
                  <a:lnTo>
                    <a:pt x="3596640" y="3524491"/>
                  </a:lnTo>
                  <a:lnTo>
                    <a:pt x="3594836" y="3571337"/>
                  </a:lnTo>
                  <a:lnTo>
                    <a:pt x="3589515" y="3617197"/>
                  </a:lnTo>
                  <a:lnTo>
                    <a:pt x="3580809" y="3661938"/>
                  </a:lnTo>
                  <a:lnTo>
                    <a:pt x="3568852" y="3705427"/>
                  </a:lnTo>
                  <a:lnTo>
                    <a:pt x="3553777" y="3747529"/>
                  </a:lnTo>
                  <a:lnTo>
                    <a:pt x="3535717" y="3788113"/>
                  </a:lnTo>
                  <a:lnTo>
                    <a:pt x="3514804" y="3827044"/>
                  </a:lnTo>
                  <a:lnTo>
                    <a:pt x="3491174" y="3864189"/>
                  </a:lnTo>
                  <a:lnTo>
                    <a:pt x="3464958" y="3899416"/>
                  </a:lnTo>
                  <a:lnTo>
                    <a:pt x="3436290" y="3932590"/>
                  </a:lnTo>
                  <a:lnTo>
                    <a:pt x="3405303" y="3963579"/>
                  </a:lnTo>
                  <a:lnTo>
                    <a:pt x="3372130" y="3992249"/>
                  </a:lnTo>
                  <a:lnTo>
                    <a:pt x="3336905" y="4018467"/>
                  </a:lnTo>
                  <a:lnTo>
                    <a:pt x="3299761" y="4042100"/>
                  </a:lnTo>
                  <a:lnTo>
                    <a:pt x="3260830" y="4063014"/>
                  </a:lnTo>
                  <a:lnTo>
                    <a:pt x="3220247" y="4081076"/>
                  </a:lnTo>
                  <a:lnTo>
                    <a:pt x="3178144" y="4096153"/>
                  </a:lnTo>
                  <a:lnTo>
                    <a:pt x="3134654" y="4108111"/>
                  </a:lnTo>
                  <a:lnTo>
                    <a:pt x="3089912" y="4116818"/>
                  </a:lnTo>
                  <a:lnTo>
                    <a:pt x="3044049" y="4122140"/>
                  </a:lnTo>
                  <a:lnTo>
                    <a:pt x="2997200" y="4123944"/>
                  </a:lnTo>
                  <a:lnTo>
                    <a:pt x="599440" y="4123944"/>
                  </a:lnTo>
                  <a:lnTo>
                    <a:pt x="552590" y="4122140"/>
                  </a:lnTo>
                  <a:lnTo>
                    <a:pt x="506727" y="4116818"/>
                  </a:lnTo>
                  <a:lnTo>
                    <a:pt x="461985" y="4108111"/>
                  </a:lnTo>
                  <a:lnTo>
                    <a:pt x="418495" y="4096153"/>
                  </a:lnTo>
                  <a:lnTo>
                    <a:pt x="376392" y="4081076"/>
                  </a:lnTo>
                  <a:lnTo>
                    <a:pt x="335809" y="4063014"/>
                  </a:lnTo>
                  <a:lnTo>
                    <a:pt x="296878" y="4042100"/>
                  </a:lnTo>
                  <a:lnTo>
                    <a:pt x="259734" y="4018467"/>
                  </a:lnTo>
                  <a:lnTo>
                    <a:pt x="224509" y="3992249"/>
                  </a:lnTo>
                  <a:lnTo>
                    <a:pt x="191336" y="3963579"/>
                  </a:lnTo>
                  <a:lnTo>
                    <a:pt x="160349" y="3932590"/>
                  </a:lnTo>
                  <a:lnTo>
                    <a:pt x="131681" y="3899416"/>
                  </a:lnTo>
                  <a:lnTo>
                    <a:pt x="105465" y="3864189"/>
                  </a:lnTo>
                  <a:lnTo>
                    <a:pt x="81835" y="3827044"/>
                  </a:lnTo>
                  <a:lnTo>
                    <a:pt x="60922" y="3788113"/>
                  </a:lnTo>
                  <a:lnTo>
                    <a:pt x="42862" y="3747529"/>
                  </a:lnTo>
                  <a:lnTo>
                    <a:pt x="27787" y="3705427"/>
                  </a:lnTo>
                  <a:lnTo>
                    <a:pt x="15830" y="3661938"/>
                  </a:lnTo>
                  <a:lnTo>
                    <a:pt x="7124" y="3617197"/>
                  </a:lnTo>
                  <a:lnTo>
                    <a:pt x="1803" y="3571337"/>
                  </a:lnTo>
                  <a:lnTo>
                    <a:pt x="0" y="3524491"/>
                  </a:lnTo>
                  <a:lnTo>
                    <a:pt x="0" y="599439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28533" y="2675077"/>
            <a:ext cx="305625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ahli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merumuskan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bahwa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istilah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pubertas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digunakan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untuk menyatakan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perubahan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biologis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baik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bentuk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maupun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fisiologis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terjadi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cepat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dari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masa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kanak-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kanak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masa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dewasa,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terutama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perubahan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alat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reproduksi.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Sedangkan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istilah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adolescence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lebih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ditekankan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perubahan psikososial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kematangan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menyertai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masa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pubertas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C474F-BA56-97EA-52AE-326BE209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37EE635-6056-79B2-EAF5-822DB4F7A875}"/>
              </a:ext>
            </a:extLst>
          </p:cNvPr>
          <p:cNvGrpSpPr/>
          <p:nvPr/>
        </p:nvGrpSpPr>
        <p:grpSpPr>
          <a:xfrm>
            <a:off x="4187952" y="1024127"/>
            <a:ext cx="7546848" cy="1414780"/>
            <a:chOff x="4187952" y="1024127"/>
            <a:chExt cx="5215255" cy="141478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C3BFCD8D-07A0-0E8E-A5E7-F339F41A846A}"/>
                </a:ext>
              </a:extLst>
            </p:cNvPr>
            <p:cNvSpPr/>
            <p:nvPr/>
          </p:nvSpPr>
          <p:spPr>
            <a:xfrm>
              <a:off x="4195572" y="1031747"/>
              <a:ext cx="5200015" cy="1399540"/>
            </a:xfrm>
            <a:custGeom>
              <a:avLst/>
              <a:gdLst/>
              <a:ahLst/>
              <a:cxnLst/>
              <a:rect l="l" t="t" r="r" b="b"/>
              <a:pathLst>
                <a:path w="5200015" h="1399539">
                  <a:moveTo>
                    <a:pt x="4966716" y="0"/>
                  </a:moveTo>
                  <a:lnTo>
                    <a:pt x="0" y="0"/>
                  </a:lnTo>
                  <a:lnTo>
                    <a:pt x="0" y="1399031"/>
                  </a:lnTo>
                  <a:lnTo>
                    <a:pt x="4966716" y="1399031"/>
                  </a:lnTo>
                  <a:lnTo>
                    <a:pt x="5013708" y="1394294"/>
                  </a:lnTo>
                  <a:lnTo>
                    <a:pt x="5057477" y="1380708"/>
                  </a:lnTo>
                  <a:lnTo>
                    <a:pt x="5097084" y="1359210"/>
                  </a:lnTo>
                  <a:lnTo>
                    <a:pt x="5131593" y="1330737"/>
                  </a:lnTo>
                  <a:lnTo>
                    <a:pt x="5160066" y="1296228"/>
                  </a:lnTo>
                  <a:lnTo>
                    <a:pt x="5181564" y="1256621"/>
                  </a:lnTo>
                  <a:lnTo>
                    <a:pt x="5195150" y="1212852"/>
                  </a:lnTo>
                  <a:lnTo>
                    <a:pt x="5199887" y="1165860"/>
                  </a:lnTo>
                  <a:lnTo>
                    <a:pt x="5199887" y="233172"/>
                  </a:lnTo>
                  <a:lnTo>
                    <a:pt x="5195150" y="186179"/>
                  </a:lnTo>
                  <a:lnTo>
                    <a:pt x="5181564" y="142410"/>
                  </a:lnTo>
                  <a:lnTo>
                    <a:pt x="5160066" y="102803"/>
                  </a:lnTo>
                  <a:lnTo>
                    <a:pt x="5131593" y="68294"/>
                  </a:lnTo>
                  <a:lnTo>
                    <a:pt x="5097084" y="39821"/>
                  </a:lnTo>
                  <a:lnTo>
                    <a:pt x="5057477" y="18323"/>
                  </a:lnTo>
                  <a:lnTo>
                    <a:pt x="5013708" y="4737"/>
                  </a:lnTo>
                  <a:lnTo>
                    <a:pt x="4966716" y="0"/>
                  </a:lnTo>
                  <a:close/>
                </a:path>
              </a:pathLst>
            </a:custGeom>
            <a:solidFill>
              <a:srgbClr val="CEDAD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D6E506D-86D3-257F-971E-9DBD526568A9}"/>
                </a:ext>
              </a:extLst>
            </p:cNvPr>
            <p:cNvSpPr/>
            <p:nvPr/>
          </p:nvSpPr>
          <p:spPr>
            <a:xfrm>
              <a:off x="4195572" y="1031747"/>
              <a:ext cx="5200015" cy="1399540"/>
            </a:xfrm>
            <a:custGeom>
              <a:avLst/>
              <a:gdLst/>
              <a:ahLst/>
              <a:cxnLst/>
              <a:rect l="l" t="t" r="r" b="b"/>
              <a:pathLst>
                <a:path w="5200015" h="1399539">
                  <a:moveTo>
                    <a:pt x="5199887" y="233172"/>
                  </a:moveTo>
                  <a:lnTo>
                    <a:pt x="5199887" y="1165860"/>
                  </a:lnTo>
                  <a:lnTo>
                    <a:pt x="5195150" y="1212852"/>
                  </a:lnTo>
                  <a:lnTo>
                    <a:pt x="5181564" y="1256621"/>
                  </a:lnTo>
                  <a:lnTo>
                    <a:pt x="5160066" y="1296228"/>
                  </a:lnTo>
                  <a:lnTo>
                    <a:pt x="5131593" y="1330737"/>
                  </a:lnTo>
                  <a:lnTo>
                    <a:pt x="5097084" y="1359210"/>
                  </a:lnTo>
                  <a:lnTo>
                    <a:pt x="5057477" y="1380708"/>
                  </a:lnTo>
                  <a:lnTo>
                    <a:pt x="5013708" y="1394294"/>
                  </a:lnTo>
                  <a:lnTo>
                    <a:pt x="4966716" y="1399031"/>
                  </a:lnTo>
                  <a:lnTo>
                    <a:pt x="0" y="1399031"/>
                  </a:lnTo>
                  <a:lnTo>
                    <a:pt x="0" y="0"/>
                  </a:lnTo>
                  <a:lnTo>
                    <a:pt x="4966716" y="0"/>
                  </a:lnTo>
                  <a:lnTo>
                    <a:pt x="5013708" y="4737"/>
                  </a:lnTo>
                  <a:lnTo>
                    <a:pt x="5057477" y="18323"/>
                  </a:lnTo>
                  <a:lnTo>
                    <a:pt x="5097084" y="39821"/>
                  </a:lnTo>
                  <a:lnTo>
                    <a:pt x="5131593" y="68294"/>
                  </a:lnTo>
                  <a:lnTo>
                    <a:pt x="5160066" y="102803"/>
                  </a:lnTo>
                  <a:lnTo>
                    <a:pt x="5181564" y="142410"/>
                  </a:lnTo>
                  <a:lnTo>
                    <a:pt x="5195150" y="186179"/>
                  </a:lnTo>
                  <a:lnTo>
                    <a:pt x="5199887" y="233172"/>
                  </a:lnTo>
                  <a:close/>
                </a:path>
              </a:pathLst>
            </a:custGeom>
            <a:ln w="15239">
              <a:solidFill>
                <a:srgbClr val="CEDA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7369DDAA-3613-EC63-154B-FFFD0FFDBD03}"/>
              </a:ext>
            </a:extLst>
          </p:cNvPr>
          <p:cNvSpPr txBox="1"/>
          <p:nvPr/>
        </p:nvSpPr>
        <p:spPr>
          <a:xfrm>
            <a:off x="4295647" y="1059891"/>
            <a:ext cx="7210553" cy="148707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4965" marR="5080" indent="-342900" algn="just">
              <a:lnSpc>
                <a:spcPct val="81700"/>
              </a:lnSpc>
              <a:buFont typeface="+mj-lt"/>
              <a:buAutoNum type="arabicPeriod"/>
              <a:tabLst>
                <a:tab pos="299085" algn="l"/>
              </a:tabLst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Tampak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merasa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lebih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dekat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teman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</a:p>
          <a:p>
            <a:pPr marL="354965" marR="5080" indent="-342900" algn="just">
              <a:lnSpc>
                <a:spcPct val="81700"/>
              </a:lnSpc>
              <a:buFont typeface="+mj-lt"/>
              <a:buAutoNum type="arabicPeriod"/>
              <a:tabLst>
                <a:tab pos="299085" algn="l"/>
              </a:tabLst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Tampak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merasa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ingin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bebas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</a:p>
          <a:p>
            <a:pPr marL="354965" marR="5080" indent="-342900" algn="just">
              <a:lnSpc>
                <a:spcPct val="81700"/>
              </a:lnSpc>
              <a:buFont typeface="+mj-lt"/>
              <a:buAutoNum type="arabicPeriod"/>
              <a:tabLst>
                <a:tab pos="299085" algn="l"/>
              </a:tabLst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Tampak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memang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lebih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banyak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memperhatikan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keadaan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tubuhnya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mulai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berfikir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khayal (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abstrak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). 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299085" marR="5080" indent="-287020" algn="just">
              <a:lnSpc>
                <a:spcPct val="81700"/>
              </a:lnSpc>
              <a:spcBef>
                <a:spcPts val="760"/>
              </a:spcBef>
              <a:buChar char="•"/>
              <a:tabLst>
                <a:tab pos="299085" algn="l"/>
              </a:tabLst>
            </a:pPr>
            <a:endParaRPr sz="3000" dirty="0">
              <a:latin typeface="Arial MT"/>
              <a:cs typeface="Arial MT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99D4FEA9-85DB-718C-774D-87AC4A5E59AA}"/>
              </a:ext>
            </a:extLst>
          </p:cNvPr>
          <p:cNvGrpSpPr/>
          <p:nvPr/>
        </p:nvGrpSpPr>
        <p:grpSpPr>
          <a:xfrm>
            <a:off x="826897" y="850391"/>
            <a:ext cx="3376295" cy="1762125"/>
            <a:chOff x="1261872" y="850391"/>
            <a:chExt cx="2941320" cy="176212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090EE7C-824C-A5E2-2BB4-6BB9C688A744}"/>
                </a:ext>
              </a:extLst>
            </p:cNvPr>
            <p:cNvSpPr/>
            <p:nvPr/>
          </p:nvSpPr>
          <p:spPr>
            <a:xfrm>
              <a:off x="1269492" y="858011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1455420"/>
                  </a:lnTo>
                  <a:lnTo>
                    <a:pt x="3809" y="1502640"/>
                  </a:lnTo>
                  <a:lnTo>
                    <a:pt x="14837" y="1547433"/>
                  </a:lnTo>
                  <a:lnTo>
                    <a:pt x="32486" y="1589199"/>
                  </a:lnTo>
                  <a:lnTo>
                    <a:pt x="56156" y="1627339"/>
                  </a:lnTo>
                  <a:lnTo>
                    <a:pt x="85248" y="1661255"/>
                  </a:lnTo>
                  <a:lnTo>
                    <a:pt x="119164" y="1690347"/>
                  </a:lnTo>
                  <a:lnTo>
                    <a:pt x="157304" y="1714017"/>
                  </a:lnTo>
                  <a:lnTo>
                    <a:pt x="199070" y="1731666"/>
                  </a:lnTo>
                  <a:lnTo>
                    <a:pt x="243863" y="1742694"/>
                  </a:lnTo>
                  <a:lnTo>
                    <a:pt x="291084" y="1746503"/>
                  </a:lnTo>
                  <a:lnTo>
                    <a:pt x="2634996" y="1746503"/>
                  </a:lnTo>
                  <a:lnTo>
                    <a:pt x="2682216" y="1742694"/>
                  </a:lnTo>
                  <a:lnTo>
                    <a:pt x="2727009" y="1731666"/>
                  </a:lnTo>
                  <a:lnTo>
                    <a:pt x="2768775" y="1714017"/>
                  </a:lnTo>
                  <a:lnTo>
                    <a:pt x="2806915" y="1690347"/>
                  </a:lnTo>
                  <a:lnTo>
                    <a:pt x="2840831" y="1661255"/>
                  </a:lnTo>
                  <a:lnTo>
                    <a:pt x="2869923" y="1627339"/>
                  </a:lnTo>
                  <a:lnTo>
                    <a:pt x="2893593" y="1589199"/>
                  </a:lnTo>
                  <a:lnTo>
                    <a:pt x="2911242" y="1547433"/>
                  </a:lnTo>
                  <a:lnTo>
                    <a:pt x="2922270" y="1502640"/>
                  </a:lnTo>
                  <a:lnTo>
                    <a:pt x="2926080" y="1455420"/>
                  </a:lnTo>
                  <a:lnTo>
                    <a:pt x="2926080" y="291084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3D8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A45E9C3-F2BC-12D2-30CE-4BB78B2E7571}"/>
                </a:ext>
              </a:extLst>
            </p:cNvPr>
            <p:cNvSpPr/>
            <p:nvPr/>
          </p:nvSpPr>
          <p:spPr>
            <a:xfrm>
              <a:off x="1269492" y="858011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4"/>
                  </a:lnTo>
                  <a:lnTo>
                    <a:pt x="2926080" y="1455420"/>
                  </a:lnTo>
                  <a:lnTo>
                    <a:pt x="2922270" y="1502640"/>
                  </a:lnTo>
                  <a:lnTo>
                    <a:pt x="2911242" y="1547433"/>
                  </a:lnTo>
                  <a:lnTo>
                    <a:pt x="2893593" y="1589199"/>
                  </a:lnTo>
                  <a:lnTo>
                    <a:pt x="2869923" y="1627339"/>
                  </a:lnTo>
                  <a:lnTo>
                    <a:pt x="2840831" y="1661255"/>
                  </a:lnTo>
                  <a:lnTo>
                    <a:pt x="2806915" y="1690347"/>
                  </a:lnTo>
                  <a:lnTo>
                    <a:pt x="2768775" y="1714017"/>
                  </a:lnTo>
                  <a:lnTo>
                    <a:pt x="2727009" y="1731666"/>
                  </a:lnTo>
                  <a:lnTo>
                    <a:pt x="2682216" y="1742694"/>
                  </a:lnTo>
                  <a:lnTo>
                    <a:pt x="2634996" y="1746503"/>
                  </a:lnTo>
                  <a:lnTo>
                    <a:pt x="291084" y="1746503"/>
                  </a:lnTo>
                  <a:lnTo>
                    <a:pt x="243863" y="1742694"/>
                  </a:lnTo>
                  <a:lnTo>
                    <a:pt x="199070" y="1731666"/>
                  </a:lnTo>
                  <a:lnTo>
                    <a:pt x="157304" y="1714017"/>
                  </a:lnTo>
                  <a:lnTo>
                    <a:pt x="119164" y="1690347"/>
                  </a:lnTo>
                  <a:lnTo>
                    <a:pt x="85248" y="1661255"/>
                  </a:lnTo>
                  <a:lnTo>
                    <a:pt x="56156" y="1627339"/>
                  </a:lnTo>
                  <a:lnTo>
                    <a:pt x="32486" y="1589199"/>
                  </a:lnTo>
                  <a:lnTo>
                    <a:pt x="14837" y="1547433"/>
                  </a:lnTo>
                  <a:lnTo>
                    <a:pt x="3809" y="1502640"/>
                  </a:lnTo>
                  <a:lnTo>
                    <a:pt x="0" y="1455420"/>
                  </a:lnTo>
                  <a:lnTo>
                    <a:pt x="0" y="2910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01E43D21-CAB2-F07D-BDE7-CBB2118DDB77}"/>
              </a:ext>
            </a:extLst>
          </p:cNvPr>
          <p:cNvSpPr txBox="1"/>
          <p:nvPr/>
        </p:nvSpPr>
        <p:spPr>
          <a:xfrm>
            <a:off x="1169417" y="876504"/>
            <a:ext cx="2685033" cy="2246128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-12700" algn="ctr">
              <a:lnSpc>
                <a:spcPts val="3720"/>
              </a:lnSpc>
              <a:spcBef>
                <a:spcPts val="915"/>
              </a:spcBef>
            </a:pPr>
            <a:r>
              <a:rPr lang="en-US" sz="3600" spc="-105" dirty="0">
                <a:solidFill>
                  <a:srgbClr val="FFFFFF"/>
                </a:solidFill>
                <a:latin typeface="Arial MT"/>
                <a:cs typeface="Arial MT"/>
              </a:rPr>
              <a:t>Remaja Awal/</a:t>
            </a:r>
            <a:r>
              <a:rPr lang="en-US" sz="3600" spc="-105" dirty="0" err="1">
                <a:solidFill>
                  <a:srgbClr val="FFFFFF"/>
                </a:solidFill>
                <a:latin typeface="Arial MT"/>
                <a:cs typeface="Arial MT"/>
              </a:rPr>
              <a:t>dini</a:t>
            </a:r>
            <a:endParaRPr lang="en-US" sz="3600" spc="-10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5080" indent="-12700" algn="ctr">
              <a:lnSpc>
                <a:spcPts val="3720"/>
              </a:lnSpc>
              <a:spcBef>
                <a:spcPts val="915"/>
              </a:spcBef>
            </a:pPr>
            <a:r>
              <a:rPr lang="en-US" sz="3600" spc="-105" dirty="0">
                <a:solidFill>
                  <a:srgbClr val="FFFFFF"/>
                </a:solidFill>
                <a:latin typeface="Arial MT"/>
                <a:cs typeface="Arial MT"/>
              </a:rPr>
              <a:t>10-13 </a:t>
            </a:r>
            <a:r>
              <a:rPr lang="en-US" sz="3600" spc="-105" dirty="0" err="1">
                <a:solidFill>
                  <a:srgbClr val="FFFFFF"/>
                </a:solidFill>
                <a:latin typeface="Arial MT"/>
                <a:cs typeface="Arial MT"/>
              </a:rPr>
              <a:t>th</a:t>
            </a:r>
            <a:endParaRPr lang="en-US" sz="3600" spc="-10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5080" indent="-12700" algn="ctr">
              <a:lnSpc>
                <a:spcPts val="3720"/>
              </a:lnSpc>
              <a:spcBef>
                <a:spcPts val="915"/>
              </a:spcBef>
            </a:pPr>
            <a:endParaRPr sz="3800" dirty="0">
              <a:latin typeface="Arial MT"/>
              <a:cs typeface="Arial MT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FDB11F6C-CF9C-1240-2309-3DE25EBFC190}"/>
              </a:ext>
            </a:extLst>
          </p:cNvPr>
          <p:cNvGrpSpPr/>
          <p:nvPr/>
        </p:nvGrpSpPr>
        <p:grpSpPr>
          <a:xfrm>
            <a:off x="4188223" y="2828561"/>
            <a:ext cx="7524795" cy="1607801"/>
            <a:chOff x="4187952" y="2859023"/>
            <a:chExt cx="5215255" cy="141160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6A6CF70D-1BFB-1B60-0A5D-9284A9E4B683}"/>
                </a:ext>
              </a:extLst>
            </p:cNvPr>
            <p:cNvSpPr/>
            <p:nvPr/>
          </p:nvSpPr>
          <p:spPr>
            <a:xfrm>
              <a:off x="4195572" y="2866643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4967224" y="0"/>
                  </a:moveTo>
                  <a:lnTo>
                    <a:pt x="0" y="0"/>
                  </a:lnTo>
                  <a:lnTo>
                    <a:pt x="0" y="1395983"/>
                  </a:lnTo>
                  <a:lnTo>
                    <a:pt x="4967224" y="1395983"/>
                  </a:lnTo>
                  <a:lnTo>
                    <a:pt x="5014121" y="1391258"/>
                  </a:lnTo>
                  <a:lnTo>
                    <a:pt x="5057798" y="1377703"/>
                  </a:lnTo>
                  <a:lnTo>
                    <a:pt x="5097320" y="1356255"/>
                  </a:lnTo>
                  <a:lnTo>
                    <a:pt x="5131752" y="1327848"/>
                  </a:lnTo>
                  <a:lnTo>
                    <a:pt x="5160159" y="1293416"/>
                  </a:lnTo>
                  <a:lnTo>
                    <a:pt x="5181607" y="1253894"/>
                  </a:lnTo>
                  <a:lnTo>
                    <a:pt x="5195162" y="1210217"/>
                  </a:lnTo>
                  <a:lnTo>
                    <a:pt x="5199887" y="1163319"/>
                  </a:lnTo>
                  <a:lnTo>
                    <a:pt x="5199887" y="232663"/>
                  </a:lnTo>
                  <a:lnTo>
                    <a:pt x="5195162" y="185766"/>
                  </a:lnTo>
                  <a:lnTo>
                    <a:pt x="5181607" y="142089"/>
                  </a:lnTo>
                  <a:lnTo>
                    <a:pt x="5160159" y="102567"/>
                  </a:lnTo>
                  <a:lnTo>
                    <a:pt x="5131752" y="68135"/>
                  </a:lnTo>
                  <a:lnTo>
                    <a:pt x="5097320" y="39728"/>
                  </a:lnTo>
                  <a:lnTo>
                    <a:pt x="5057798" y="18280"/>
                  </a:lnTo>
                  <a:lnTo>
                    <a:pt x="5014121" y="4725"/>
                  </a:lnTo>
                  <a:lnTo>
                    <a:pt x="4967224" y="0"/>
                  </a:lnTo>
                  <a:close/>
                </a:path>
              </a:pathLst>
            </a:custGeom>
            <a:solidFill>
              <a:srgbClr val="D0DDD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D39256EC-9EB6-5E7E-A4E4-FBD0E8ADAA13}"/>
                </a:ext>
              </a:extLst>
            </p:cNvPr>
            <p:cNvSpPr/>
            <p:nvPr/>
          </p:nvSpPr>
          <p:spPr>
            <a:xfrm>
              <a:off x="4195572" y="2866643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5199887" y="232663"/>
                  </a:moveTo>
                  <a:lnTo>
                    <a:pt x="5199887" y="1163319"/>
                  </a:lnTo>
                  <a:lnTo>
                    <a:pt x="5195162" y="1210217"/>
                  </a:lnTo>
                  <a:lnTo>
                    <a:pt x="5181607" y="1253894"/>
                  </a:lnTo>
                  <a:lnTo>
                    <a:pt x="5160159" y="1293416"/>
                  </a:lnTo>
                  <a:lnTo>
                    <a:pt x="5131752" y="1327848"/>
                  </a:lnTo>
                  <a:lnTo>
                    <a:pt x="5097320" y="1356255"/>
                  </a:lnTo>
                  <a:lnTo>
                    <a:pt x="5057798" y="1377703"/>
                  </a:lnTo>
                  <a:lnTo>
                    <a:pt x="5014121" y="1391258"/>
                  </a:lnTo>
                  <a:lnTo>
                    <a:pt x="4967224" y="1395983"/>
                  </a:lnTo>
                  <a:lnTo>
                    <a:pt x="0" y="1395983"/>
                  </a:lnTo>
                  <a:lnTo>
                    <a:pt x="0" y="0"/>
                  </a:lnTo>
                  <a:lnTo>
                    <a:pt x="4967224" y="0"/>
                  </a:lnTo>
                  <a:lnTo>
                    <a:pt x="5014121" y="4725"/>
                  </a:lnTo>
                  <a:lnTo>
                    <a:pt x="5057798" y="18280"/>
                  </a:lnTo>
                  <a:lnTo>
                    <a:pt x="5097320" y="39728"/>
                  </a:lnTo>
                  <a:lnTo>
                    <a:pt x="5131752" y="68135"/>
                  </a:lnTo>
                  <a:lnTo>
                    <a:pt x="5160159" y="102567"/>
                  </a:lnTo>
                  <a:lnTo>
                    <a:pt x="5181607" y="142089"/>
                  </a:lnTo>
                  <a:lnTo>
                    <a:pt x="5195162" y="185766"/>
                  </a:lnTo>
                  <a:lnTo>
                    <a:pt x="5199887" y="232663"/>
                  </a:lnTo>
                  <a:close/>
                </a:path>
              </a:pathLst>
            </a:custGeom>
            <a:ln w="15240">
              <a:solidFill>
                <a:srgbClr val="D0DD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917251B1-EC38-CDED-1853-E14594005AC1}"/>
              </a:ext>
            </a:extLst>
          </p:cNvPr>
          <p:cNvSpPr txBox="1"/>
          <p:nvPr/>
        </p:nvSpPr>
        <p:spPr>
          <a:xfrm>
            <a:off x="4295647" y="2773836"/>
            <a:ext cx="7406105" cy="148181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429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Tampak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dan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merasa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ingin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mencari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identitas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diri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</a:t>
            </a:r>
          </a:p>
          <a:p>
            <a:pPr marL="3429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Ada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keinginan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untuk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berkencan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atau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tertarik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pada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lawan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jenis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Timbul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perasaan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cinta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mendalam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Kemampuan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berfikir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abstrak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berkhayal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makin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berkembang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Berkhayal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mengenai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hal-hal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yang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bekaitan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dengan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seksual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 </a:t>
            </a:r>
            <a:endParaRPr lang="en-ID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E2334F8-A32F-D50D-78F9-D8C8032F093D}"/>
              </a:ext>
            </a:extLst>
          </p:cNvPr>
          <p:cNvGrpSpPr/>
          <p:nvPr/>
        </p:nvGrpSpPr>
        <p:grpSpPr>
          <a:xfrm>
            <a:off x="844391" y="2685288"/>
            <a:ext cx="3358801" cy="1762125"/>
            <a:chOff x="1261872" y="2685288"/>
            <a:chExt cx="2941320" cy="1762125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1255A42-C95F-7E50-CACE-9CE1D73FD671}"/>
                </a:ext>
              </a:extLst>
            </p:cNvPr>
            <p:cNvSpPr/>
            <p:nvPr/>
          </p:nvSpPr>
          <p:spPr>
            <a:xfrm>
              <a:off x="1269492" y="2692908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3"/>
                  </a:lnTo>
                  <a:lnTo>
                    <a:pt x="0" y="1455419"/>
                  </a:lnTo>
                  <a:lnTo>
                    <a:pt x="3809" y="1502640"/>
                  </a:lnTo>
                  <a:lnTo>
                    <a:pt x="14837" y="1547433"/>
                  </a:lnTo>
                  <a:lnTo>
                    <a:pt x="32486" y="1589199"/>
                  </a:lnTo>
                  <a:lnTo>
                    <a:pt x="56156" y="1627339"/>
                  </a:lnTo>
                  <a:lnTo>
                    <a:pt x="85248" y="1661255"/>
                  </a:lnTo>
                  <a:lnTo>
                    <a:pt x="119164" y="1690347"/>
                  </a:lnTo>
                  <a:lnTo>
                    <a:pt x="157304" y="1714017"/>
                  </a:lnTo>
                  <a:lnTo>
                    <a:pt x="199070" y="1731666"/>
                  </a:lnTo>
                  <a:lnTo>
                    <a:pt x="243863" y="1742694"/>
                  </a:lnTo>
                  <a:lnTo>
                    <a:pt x="291084" y="1746503"/>
                  </a:lnTo>
                  <a:lnTo>
                    <a:pt x="2634996" y="1746503"/>
                  </a:lnTo>
                  <a:lnTo>
                    <a:pt x="2682216" y="1742694"/>
                  </a:lnTo>
                  <a:lnTo>
                    <a:pt x="2727009" y="1731666"/>
                  </a:lnTo>
                  <a:lnTo>
                    <a:pt x="2768775" y="1714017"/>
                  </a:lnTo>
                  <a:lnTo>
                    <a:pt x="2806915" y="1690347"/>
                  </a:lnTo>
                  <a:lnTo>
                    <a:pt x="2840831" y="1661255"/>
                  </a:lnTo>
                  <a:lnTo>
                    <a:pt x="2869923" y="1627339"/>
                  </a:lnTo>
                  <a:lnTo>
                    <a:pt x="2893593" y="1589199"/>
                  </a:lnTo>
                  <a:lnTo>
                    <a:pt x="2911242" y="1547433"/>
                  </a:lnTo>
                  <a:lnTo>
                    <a:pt x="2922270" y="1502640"/>
                  </a:lnTo>
                  <a:lnTo>
                    <a:pt x="2926080" y="1455419"/>
                  </a:lnTo>
                  <a:lnTo>
                    <a:pt x="2926080" y="291083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4E96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8DB98FB7-969C-7406-BC3F-3E52E7F40DFF}"/>
                </a:ext>
              </a:extLst>
            </p:cNvPr>
            <p:cNvSpPr/>
            <p:nvPr/>
          </p:nvSpPr>
          <p:spPr>
            <a:xfrm>
              <a:off x="1269492" y="2692908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3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3"/>
                  </a:lnTo>
                  <a:lnTo>
                    <a:pt x="2926080" y="1455419"/>
                  </a:lnTo>
                  <a:lnTo>
                    <a:pt x="2922270" y="1502640"/>
                  </a:lnTo>
                  <a:lnTo>
                    <a:pt x="2911242" y="1547433"/>
                  </a:lnTo>
                  <a:lnTo>
                    <a:pt x="2893593" y="1589199"/>
                  </a:lnTo>
                  <a:lnTo>
                    <a:pt x="2869923" y="1627339"/>
                  </a:lnTo>
                  <a:lnTo>
                    <a:pt x="2840831" y="1661255"/>
                  </a:lnTo>
                  <a:lnTo>
                    <a:pt x="2806915" y="1690347"/>
                  </a:lnTo>
                  <a:lnTo>
                    <a:pt x="2768775" y="1714017"/>
                  </a:lnTo>
                  <a:lnTo>
                    <a:pt x="2727009" y="1731666"/>
                  </a:lnTo>
                  <a:lnTo>
                    <a:pt x="2682216" y="1742694"/>
                  </a:lnTo>
                  <a:lnTo>
                    <a:pt x="2634996" y="1746503"/>
                  </a:lnTo>
                  <a:lnTo>
                    <a:pt x="291084" y="1746503"/>
                  </a:lnTo>
                  <a:lnTo>
                    <a:pt x="243863" y="1742694"/>
                  </a:lnTo>
                  <a:lnTo>
                    <a:pt x="199070" y="1731666"/>
                  </a:lnTo>
                  <a:lnTo>
                    <a:pt x="157304" y="1714017"/>
                  </a:lnTo>
                  <a:lnTo>
                    <a:pt x="119164" y="1690347"/>
                  </a:lnTo>
                  <a:lnTo>
                    <a:pt x="85248" y="1661255"/>
                  </a:lnTo>
                  <a:lnTo>
                    <a:pt x="56156" y="1627339"/>
                  </a:lnTo>
                  <a:lnTo>
                    <a:pt x="32486" y="1589199"/>
                  </a:lnTo>
                  <a:lnTo>
                    <a:pt x="14837" y="1547433"/>
                  </a:lnTo>
                  <a:lnTo>
                    <a:pt x="3809" y="1502640"/>
                  </a:lnTo>
                  <a:lnTo>
                    <a:pt x="0" y="1455419"/>
                  </a:lnTo>
                  <a:lnTo>
                    <a:pt x="0" y="291083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0AF374F9-AF16-0987-4DE0-7FEC1F43652C}"/>
              </a:ext>
            </a:extLst>
          </p:cNvPr>
          <p:cNvGrpSpPr/>
          <p:nvPr/>
        </p:nvGrpSpPr>
        <p:grpSpPr>
          <a:xfrm>
            <a:off x="4187952" y="4693920"/>
            <a:ext cx="7699248" cy="1411605"/>
            <a:chOff x="4187952" y="4693920"/>
            <a:chExt cx="5215255" cy="141160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EFE53A0D-30BD-974E-D81D-9A489290E344}"/>
                </a:ext>
              </a:extLst>
            </p:cNvPr>
            <p:cNvSpPr/>
            <p:nvPr/>
          </p:nvSpPr>
          <p:spPr>
            <a:xfrm>
              <a:off x="4195572" y="4701540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4967224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4967224" y="1395984"/>
                  </a:lnTo>
                  <a:lnTo>
                    <a:pt x="5014121" y="1391257"/>
                  </a:lnTo>
                  <a:lnTo>
                    <a:pt x="5057798" y="1377700"/>
                  </a:lnTo>
                  <a:lnTo>
                    <a:pt x="5097320" y="1356248"/>
                  </a:lnTo>
                  <a:lnTo>
                    <a:pt x="5131752" y="1327837"/>
                  </a:lnTo>
                  <a:lnTo>
                    <a:pt x="5160159" y="1293402"/>
                  </a:lnTo>
                  <a:lnTo>
                    <a:pt x="5181607" y="1253878"/>
                  </a:lnTo>
                  <a:lnTo>
                    <a:pt x="5195162" y="1210201"/>
                  </a:lnTo>
                  <a:lnTo>
                    <a:pt x="5199887" y="1163307"/>
                  </a:lnTo>
                  <a:lnTo>
                    <a:pt x="5199887" y="232664"/>
                  </a:lnTo>
                  <a:lnTo>
                    <a:pt x="5195162" y="185766"/>
                  </a:lnTo>
                  <a:lnTo>
                    <a:pt x="5181607" y="142089"/>
                  </a:lnTo>
                  <a:lnTo>
                    <a:pt x="5160159" y="102567"/>
                  </a:lnTo>
                  <a:lnTo>
                    <a:pt x="5131752" y="68135"/>
                  </a:lnTo>
                  <a:lnTo>
                    <a:pt x="5097320" y="39728"/>
                  </a:lnTo>
                  <a:lnTo>
                    <a:pt x="5057798" y="18280"/>
                  </a:lnTo>
                  <a:lnTo>
                    <a:pt x="5014121" y="4725"/>
                  </a:lnTo>
                  <a:lnTo>
                    <a:pt x="4967224" y="0"/>
                  </a:lnTo>
                  <a:close/>
                </a:path>
              </a:pathLst>
            </a:custGeom>
            <a:solidFill>
              <a:srgbClr val="D2DF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5C650A2-637B-6C59-DDA0-FAB46D47253B}"/>
                </a:ext>
              </a:extLst>
            </p:cNvPr>
            <p:cNvSpPr/>
            <p:nvPr/>
          </p:nvSpPr>
          <p:spPr>
            <a:xfrm>
              <a:off x="4195572" y="4701540"/>
              <a:ext cx="5200015" cy="1396365"/>
            </a:xfrm>
            <a:custGeom>
              <a:avLst/>
              <a:gdLst/>
              <a:ahLst/>
              <a:cxnLst/>
              <a:rect l="l" t="t" r="r" b="b"/>
              <a:pathLst>
                <a:path w="5200015" h="1396364">
                  <a:moveTo>
                    <a:pt x="5199887" y="232664"/>
                  </a:moveTo>
                  <a:lnTo>
                    <a:pt x="5199887" y="1163307"/>
                  </a:lnTo>
                  <a:lnTo>
                    <a:pt x="5195162" y="1210201"/>
                  </a:lnTo>
                  <a:lnTo>
                    <a:pt x="5181607" y="1253878"/>
                  </a:lnTo>
                  <a:lnTo>
                    <a:pt x="5160159" y="1293402"/>
                  </a:lnTo>
                  <a:lnTo>
                    <a:pt x="5131752" y="1327837"/>
                  </a:lnTo>
                  <a:lnTo>
                    <a:pt x="5097320" y="1356248"/>
                  </a:lnTo>
                  <a:lnTo>
                    <a:pt x="5057798" y="1377700"/>
                  </a:lnTo>
                  <a:lnTo>
                    <a:pt x="5014121" y="1391257"/>
                  </a:lnTo>
                  <a:lnTo>
                    <a:pt x="4967224" y="1395984"/>
                  </a:lnTo>
                  <a:lnTo>
                    <a:pt x="0" y="1395984"/>
                  </a:lnTo>
                  <a:lnTo>
                    <a:pt x="0" y="0"/>
                  </a:lnTo>
                  <a:lnTo>
                    <a:pt x="4967224" y="0"/>
                  </a:lnTo>
                  <a:lnTo>
                    <a:pt x="5014121" y="4725"/>
                  </a:lnTo>
                  <a:lnTo>
                    <a:pt x="5057798" y="18280"/>
                  </a:lnTo>
                  <a:lnTo>
                    <a:pt x="5097320" y="39728"/>
                  </a:lnTo>
                  <a:lnTo>
                    <a:pt x="5131752" y="68135"/>
                  </a:lnTo>
                  <a:lnTo>
                    <a:pt x="5160159" y="102567"/>
                  </a:lnTo>
                  <a:lnTo>
                    <a:pt x="5181607" y="142089"/>
                  </a:lnTo>
                  <a:lnTo>
                    <a:pt x="5195162" y="185766"/>
                  </a:lnTo>
                  <a:lnTo>
                    <a:pt x="5199887" y="232664"/>
                  </a:lnTo>
                  <a:close/>
                </a:path>
              </a:pathLst>
            </a:custGeom>
            <a:ln w="15240">
              <a:solidFill>
                <a:srgbClr val="D2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22A0D25A-A063-B960-7996-F04E139BDD0A}"/>
              </a:ext>
            </a:extLst>
          </p:cNvPr>
          <p:cNvSpPr txBox="1"/>
          <p:nvPr/>
        </p:nvSpPr>
        <p:spPr>
          <a:xfrm>
            <a:off x="3825618" y="4543070"/>
            <a:ext cx="7210553" cy="147989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8001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Menampakkan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pengungkapan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kebebasan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Dalam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mencari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teman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sebaya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lebih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selektif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Memiliki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citra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(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gambaran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keadaan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peranan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)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terhadap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dirinya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Dapat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mewujudkan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perasaan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cinta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</a:t>
            </a:r>
            <a:endParaRPr lang="en-ID" dirty="0"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800100" marR="3175" lvl="1" indent="-342900" algn="just" fontAlgn="base"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Memiliki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kemampuan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berfikir</a:t>
            </a:r>
            <a:r>
              <a:rPr lang="en-US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khayal atau </a:t>
            </a:r>
            <a:r>
              <a:rPr lang="en-US" sz="18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abstrak</a:t>
            </a:r>
            <a:endParaRPr lang="en-ID" sz="1800" u="none" strike="noStrike" dirty="0"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EB569419-52FD-16B0-71F6-94219E3DBD96}"/>
              </a:ext>
            </a:extLst>
          </p:cNvPr>
          <p:cNvGrpSpPr/>
          <p:nvPr/>
        </p:nvGrpSpPr>
        <p:grpSpPr>
          <a:xfrm>
            <a:off x="861794" y="4517135"/>
            <a:ext cx="3341398" cy="1762125"/>
            <a:chOff x="1261872" y="4517135"/>
            <a:chExt cx="2941320" cy="176212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B0D20E0A-97A1-A731-25FB-A41B4ABC5185}"/>
                </a:ext>
              </a:extLst>
            </p:cNvPr>
            <p:cNvSpPr/>
            <p:nvPr/>
          </p:nvSpPr>
          <p:spPr>
            <a:xfrm>
              <a:off x="1269492" y="4524755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2634996" y="0"/>
                  </a:moveTo>
                  <a:lnTo>
                    <a:pt x="291084" y="0"/>
                  </a:lnTo>
                  <a:lnTo>
                    <a:pt x="243863" y="3809"/>
                  </a:lnTo>
                  <a:lnTo>
                    <a:pt x="199070" y="14837"/>
                  </a:lnTo>
                  <a:lnTo>
                    <a:pt x="157304" y="32486"/>
                  </a:lnTo>
                  <a:lnTo>
                    <a:pt x="119164" y="56156"/>
                  </a:lnTo>
                  <a:lnTo>
                    <a:pt x="85248" y="85248"/>
                  </a:lnTo>
                  <a:lnTo>
                    <a:pt x="56156" y="119164"/>
                  </a:lnTo>
                  <a:lnTo>
                    <a:pt x="32486" y="157304"/>
                  </a:lnTo>
                  <a:lnTo>
                    <a:pt x="14837" y="199070"/>
                  </a:lnTo>
                  <a:lnTo>
                    <a:pt x="3809" y="243863"/>
                  </a:lnTo>
                  <a:lnTo>
                    <a:pt x="0" y="291084"/>
                  </a:lnTo>
                  <a:lnTo>
                    <a:pt x="0" y="1455420"/>
                  </a:lnTo>
                  <a:lnTo>
                    <a:pt x="3809" y="1502634"/>
                  </a:lnTo>
                  <a:lnTo>
                    <a:pt x="14837" y="1547423"/>
                  </a:lnTo>
                  <a:lnTo>
                    <a:pt x="32486" y="1589187"/>
                  </a:lnTo>
                  <a:lnTo>
                    <a:pt x="56156" y="1627328"/>
                  </a:lnTo>
                  <a:lnTo>
                    <a:pt x="85248" y="1661245"/>
                  </a:lnTo>
                  <a:lnTo>
                    <a:pt x="119164" y="1690340"/>
                  </a:lnTo>
                  <a:lnTo>
                    <a:pt x="157304" y="1714012"/>
                  </a:lnTo>
                  <a:lnTo>
                    <a:pt x="199070" y="1731663"/>
                  </a:lnTo>
                  <a:lnTo>
                    <a:pt x="243863" y="1742694"/>
                  </a:lnTo>
                  <a:lnTo>
                    <a:pt x="291084" y="1746504"/>
                  </a:lnTo>
                  <a:lnTo>
                    <a:pt x="2634996" y="1746504"/>
                  </a:lnTo>
                  <a:lnTo>
                    <a:pt x="2682216" y="1742694"/>
                  </a:lnTo>
                  <a:lnTo>
                    <a:pt x="2727009" y="1731663"/>
                  </a:lnTo>
                  <a:lnTo>
                    <a:pt x="2768775" y="1714012"/>
                  </a:lnTo>
                  <a:lnTo>
                    <a:pt x="2806915" y="1690340"/>
                  </a:lnTo>
                  <a:lnTo>
                    <a:pt x="2840831" y="1661245"/>
                  </a:lnTo>
                  <a:lnTo>
                    <a:pt x="2869923" y="1627328"/>
                  </a:lnTo>
                  <a:lnTo>
                    <a:pt x="2893593" y="1589187"/>
                  </a:lnTo>
                  <a:lnTo>
                    <a:pt x="2911242" y="1547423"/>
                  </a:lnTo>
                  <a:lnTo>
                    <a:pt x="2922270" y="1502634"/>
                  </a:lnTo>
                  <a:lnTo>
                    <a:pt x="2926080" y="1455420"/>
                  </a:lnTo>
                  <a:lnTo>
                    <a:pt x="2926080" y="291084"/>
                  </a:lnTo>
                  <a:lnTo>
                    <a:pt x="2922270" y="243863"/>
                  </a:lnTo>
                  <a:lnTo>
                    <a:pt x="2911242" y="199070"/>
                  </a:lnTo>
                  <a:lnTo>
                    <a:pt x="2893593" y="157304"/>
                  </a:lnTo>
                  <a:lnTo>
                    <a:pt x="2869923" y="119164"/>
                  </a:lnTo>
                  <a:lnTo>
                    <a:pt x="2840831" y="85248"/>
                  </a:lnTo>
                  <a:lnTo>
                    <a:pt x="2806915" y="56156"/>
                  </a:lnTo>
                  <a:lnTo>
                    <a:pt x="2768775" y="32486"/>
                  </a:lnTo>
                  <a:lnTo>
                    <a:pt x="2727009" y="14837"/>
                  </a:lnTo>
                  <a:lnTo>
                    <a:pt x="2682216" y="3809"/>
                  </a:lnTo>
                  <a:lnTo>
                    <a:pt x="2634996" y="0"/>
                  </a:lnTo>
                  <a:close/>
                </a:path>
              </a:pathLst>
            </a:custGeom>
            <a:solidFill>
              <a:srgbClr val="61A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95FD33A-96C0-D192-D939-33D1BF1B8F12}"/>
                </a:ext>
              </a:extLst>
            </p:cNvPr>
            <p:cNvSpPr/>
            <p:nvPr/>
          </p:nvSpPr>
          <p:spPr>
            <a:xfrm>
              <a:off x="1269492" y="4524755"/>
              <a:ext cx="2926080" cy="1746885"/>
            </a:xfrm>
            <a:custGeom>
              <a:avLst/>
              <a:gdLst/>
              <a:ahLst/>
              <a:cxnLst/>
              <a:rect l="l" t="t" r="r" b="b"/>
              <a:pathLst>
                <a:path w="2926079" h="1746885">
                  <a:moveTo>
                    <a:pt x="0" y="291084"/>
                  </a:moveTo>
                  <a:lnTo>
                    <a:pt x="3809" y="243863"/>
                  </a:lnTo>
                  <a:lnTo>
                    <a:pt x="14837" y="199070"/>
                  </a:lnTo>
                  <a:lnTo>
                    <a:pt x="32486" y="157304"/>
                  </a:lnTo>
                  <a:lnTo>
                    <a:pt x="56156" y="119164"/>
                  </a:lnTo>
                  <a:lnTo>
                    <a:pt x="85248" y="85248"/>
                  </a:lnTo>
                  <a:lnTo>
                    <a:pt x="119164" y="56156"/>
                  </a:lnTo>
                  <a:lnTo>
                    <a:pt x="157304" y="32486"/>
                  </a:lnTo>
                  <a:lnTo>
                    <a:pt x="199070" y="14837"/>
                  </a:lnTo>
                  <a:lnTo>
                    <a:pt x="243863" y="3809"/>
                  </a:lnTo>
                  <a:lnTo>
                    <a:pt x="291084" y="0"/>
                  </a:lnTo>
                  <a:lnTo>
                    <a:pt x="2634996" y="0"/>
                  </a:lnTo>
                  <a:lnTo>
                    <a:pt x="2682216" y="3809"/>
                  </a:lnTo>
                  <a:lnTo>
                    <a:pt x="2727009" y="14837"/>
                  </a:lnTo>
                  <a:lnTo>
                    <a:pt x="2768775" y="32486"/>
                  </a:lnTo>
                  <a:lnTo>
                    <a:pt x="2806915" y="56156"/>
                  </a:lnTo>
                  <a:lnTo>
                    <a:pt x="2840831" y="85248"/>
                  </a:lnTo>
                  <a:lnTo>
                    <a:pt x="2869923" y="119164"/>
                  </a:lnTo>
                  <a:lnTo>
                    <a:pt x="2893593" y="157304"/>
                  </a:lnTo>
                  <a:lnTo>
                    <a:pt x="2911242" y="199070"/>
                  </a:lnTo>
                  <a:lnTo>
                    <a:pt x="2922270" y="243863"/>
                  </a:lnTo>
                  <a:lnTo>
                    <a:pt x="2926080" y="291084"/>
                  </a:lnTo>
                  <a:lnTo>
                    <a:pt x="2926080" y="1455420"/>
                  </a:lnTo>
                  <a:lnTo>
                    <a:pt x="2922270" y="1502634"/>
                  </a:lnTo>
                  <a:lnTo>
                    <a:pt x="2911242" y="1547423"/>
                  </a:lnTo>
                  <a:lnTo>
                    <a:pt x="2893593" y="1589187"/>
                  </a:lnTo>
                  <a:lnTo>
                    <a:pt x="2869923" y="1627328"/>
                  </a:lnTo>
                  <a:lnTo>
                    <a:pt x="2840831" y="1661245"/>
                  </a:lnTo>
                  <a:lnTo>
                    <a:pt x="2806915" y="1690340"/>
                  </a:lnTo>
                  <a:lnTo>
                    <a:pt x="2768775" y="1714012"/>
                  </a:lnTo>
                  <a:lnTo>
                    <a:pt x="2727009" y="1731663"/>
                  </a:lnTo>
                  <a:lnTo>
                    <a:pt x="2682216" y="1742694"/>
                  </a:lnTo>
                  <a:lnTo>
                    <a:pt x="2634996" y="1746504"/>
                  </a:lnTo>
                  <a:lnTo>
                    <a:pt x="291084" y="1746504"/>
                  </a:lnTo>
                  <a:lnTo>
                    <a:pt x="243863" y="1742694"/>
                  </a:lnTo>
                  <a:lnTo>
                    <a:pt x="199070" y="1731663"/>
                  </a:lnTo>
                  <a:lnTo>
                    <a:pt x="157304" y="1714012"/>
                  </a:lnTo>
                  <a:lnTo>
                    <a:pt x="119164" y="1690340"/>
                  </a:lnTo>
                  <a:lnTo>
                    <a:pt x="85248" y="1661245"/>
                  </a:lnTo>
                  <a:lnTo>
                    <a:pt x="56156" y="1627328"/>
                  </a:lnTo>
                  <a:lnTo>
                    <a:pt x="32486" y="1589187"/>
                  </a:lnTo>
                  <a:lnTo>
                    <a:pt x="14837" y="1547423"/>
                  </a:lnTo>
                  <a:lnTo>
                    <a:pt x="3809" y="1502634"/>
                  </a:lnTo>
                  <a:lnTo>
                    <a:pt x="0" y="1455420"/>
                  </a:lnTo>
                  <a:lnTo>
                    <a:pt x="0" y="291084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>
            <a:extLst>
              <a:ext uri="{FF2B5EF4-FFF2-40B4-BE49-F238E27FC236}">
                <a16:creationId xmlns:a16="http://schemas.microsoft.com/office/drawing/2014/main" id="{6DF629AC-B27C-AEA6-9BF4-2FF095CE7120}"/>
              </a:ext>
            </a:extLst>
          </p:cNvPr>
          <p:cNvSpPr txBox="1"/>
          <p:nvPr/>
        </p:nvSpPr>
        <p:spPr>
          <a:xfrm>
            <a:off x="1131134" y="2720416"/>
            <a:ext cx="2907465" cy="3295133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8270" marR="117475" algn="ctr">
              <a:lnSpc>
                <a:spcPts val="3720"/>
              </a:lnSpc>
              <a:spcBef>
                <a:spcPts val="915"/>
              </a:spcBef>
            </a:pPr>
            <a:r>
              <a:rPr lang="en-ID" sz="3800" spc="-415" dirty="0" err="1">
                <a:solidFill>
                  <a:srgbClr val="FFFFFF"/>
                </a:solidFill>
                <a:latin typeface="Arial MT"/>
                <a:cs typeface="Arial MT"/>
              </a:rPr>
              <a:t>Remaja</a:t>
            </a:r>
            <a:r>
              <a:rPr lang="en-ID" sz="3800" spc="-4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ID" sz="3800" spc="-415" dirty="0" err="1">
                <a:solidFill>
                  <a:srgbClr val="FFFFFF"/>
                </a:solidFill>
                <a:latin typeface="Arial MT"/>
                <a:cs typeface="Arial MT"/>
              </a:rPr>
              <a:t>Pertengahan</a:t>
            </a:r>
            <a:r>
              <a:rPr lang="en-ID" sz="3800" spc="-415" dirty="0">
                <a:solidFill>
                  <a:srgbClr val="FFFFFF"/>
                </a:solidFill>
                <a:latin typeface="Arial MT"/>
                <a:cs typeface="Arial MT"/>
              </a:rPr>
              <a:t> 14-16 </a:t>
            </a:r>
            <a:r>
              <a:rPr lang="en-ID" sz="3800" spc="-415" dirty="0" err="1">
                <a:solidFill>
                  <a:srgbClr val="FFFFFF"/>
                </a:solidFill>
                <a:latin typeface="Arial MT"/>
                <a:cs typeface="Arial MT"/>
              </a:rPr>
              <a:t>th</a:t>
            </a:r>
            <a:endParaRPr lang="en-ID" sz="3800" dirty="0">
              <a:latin typeface="Arial MT"/>
              <a:cs typeface="Arial MT"/>
            </a:endParaRPr>
          </a:p>
          <a:p>
            <a:pPr marL="4445" algn="ctr"/>
            <a:endParaRPr lang="en-US" sz="3800" spc="-51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4445" algn="ctr"/>
            <a:r>
              <a:rPr lang="en-US" sz="3800" spc="-515" dirty="0">
                <a:solidFill>
                  <a:srgbClr val="FFFFFF"/>
                </a:solidFill>
                <a:latin typeface="Arial MT"/>
                <a:cs typeface="Arial MT"/>
              </a:rPr>
              <a:t>Remaja </a:t>
            </a:r>
            <a:r>
              <a:rPr lang="en-US" sz="3800" spc="-515" dirty="0" err="1">
                <a:solidFill>
                  <a:srgbClr val="FFFFFF"/>
                </a:solidFill>
                <a:latin typeface="Arial MT"/>
                <a:cs typeface="Arial MT"/>
              </a:rPr>
              <a:t>Lanjut</a:t>
            </a:r>
            <a:endParaRPr lang="en-US" sz="3800" spc="-51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marL="4445" algn="ctr"/>
            <a:r>
              <a:rPr lang="en-US" sz="3800" spc="-515" dirty="0">
                <a:solidFill>
                  <a:srgbClr val="FFFFFF"/>
                </a:solidFill>
                <a:latin typeface="Arial MT"/>
                <a:cs typeface="Arial MT"/>
              </a:rPr>
              <a:t>17-19 </a:t>
            </a:r>
            <a:r>
              <a:rPr lang="en-US" sz="3800" spc="-515" dirty="0" err="1">
                <a:solidFill>
                  <a:srgbClr val="FFFFFF"/>
                </a:solidFill>
                <a:latin typeface="Arial MT"/>
                <a:cs typeface="Arial MT"/>
              </a:rPr>
              <a:t>th</a:t>
            </a:r>
            <a:endParaRPr sz="3800" dirty="0">
              <a:latin typeface="Arial MT"/>
              <a:cs typeface="Arial MT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1B730B3F-680B-53EE-4E14-F54B32C49995}"/>
              </a:ext>
            </a:extLst>
          </p:cNvPr>
          <p:cNvSpPr txBox="1"/>
          <p:nvPr/>
        </p:nvSpPr>
        <p:spPr>
          <a:xfrm>
            <a:off x="919352" y="261276"/>
            <a:ext cx="51766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95" dirty="0">
                <a:solidFill>
                  <a:srgbClr val="0D0D0D"/>
                </a:solidFill>
                <a:latin typeface="Calibri"/>
                <a:cs typeface="Calibri"/>
              </a:rPr>
              <a:t>TAHAPAN REMAJA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98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4108" y="208616"/>
            <a:ext cx="80512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5" dirty="0">
                <a:solidFill>
                  <a:srgbClr val="0D0D0D"/>
                </a:solidFill>
                <a:latin typeface="Calibri"/>
                <a:cs typeface="Calibri"/>
              </a:rPr>
              <a:t>CIRI-</a:t>
            </a:r>
            <a:r>
              <a:rPr sz="3600" b="1" spc="70" dirty="0">
                <a:solidFill>
                  <a:srgbClr val="0D0D0D"/>
                </a:solidFill>
                <a:latin typeface="Calibri"/>
                <a:cs typeface="Calibri"/>
              </a:rPr>
              <a:t>CIRI</a:t>
            </a:r>
            <a:r>
              <a:rPr sz="3600" b="1" spc="2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spc="65" dirty="0">
                <a:solidFill>
                  <a:srgbClr val="0D0D0D"/>
                </a:solidFill>
                <a:latin typeface="Calibri"/>
                <a:cs typeface="Calibri"/>
              </a:rPr>
              <a:t>UMUM</a:t>
            </a:r>
            <a:r>
              <a:rPr sz="3600" b="1" spc="2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spc="55" dirty="0">
                <a:solidFill>
                  <a:srgbClr val="0D0D0D"/>
                </a:solidFill>
                <a:latin typeface="Calibri"/>
                <a:cs typeface="Calibri"/>
              </a:rPr>
              <a:t>MASA</a:t>
            </a:r>
            <a:r>
              <a:rPr sz="3600" b="1" spc="2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spc="55" dirty="0">
                <a:solidFill>
                  <a:srgbClr val="0D0D0D"/>
                </a:solidFill>
                <a:latin typeface="Calibri"/>
                <a:cs typeface="Calibri"/>
              </a:rPr>
              <a:t>REMAJA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9932" y="934211"/>
            <a:ext cx="5888990" cy="1039494"/>
          </a:xfrm>
          <a:custGeom>
            <a:avLst/>
            <a:gdLst/>
            <a:ahLst/>
            <a:cxnLst/>
            <a:rect l="l" t="t" r="r" b="b"/>
            <a:pathLst>
              <a:path w="5888990" h="1039494">
                <a:moveTo>
                  <a:pt x="0" y="129921"/>
                </a:moveTo>
                <a:lnTo>
                  <a:pt x="5369051" y="129921"/>
                </a:lnTo>
                <a:lnTo>
                  <a:pt x="5369051" y="0"/>
                </a:lnTo>
                <a:lnTo>
                  <a:pt x="5888736" y="519684"/>
                </a:lnTo>
                <a:lnTo>
                  <a:pt x="5369051" y="1039367"/>
                </a:lnTo>
                <a:lnTo>
                  <a:pt x="5369051" y="909447"/>
                </a:lnTo>
                <a:lnTo>
                  <a:pt x="0" y="909447"/>
                </a:lnTo>
                <a:lnTo>
                  <a:pt x="0" y="129921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83073" y="1036447"/>
            <a:ext cx="5422900" cy="58166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70485" marR="5080" indent="-64135">
              <a:lnSpc>
                <a:spcPts val="1060"/>
              </a:lnSpc>
              <a:spcBef>
                <a:spcPts val="259"/>
              </a:spcBef>
              <a:buSzPct val="90000"/>
              <a:buChar char="•"/>
              <a:tabLst>
                <a:tab pos="70485" algn="l"/>
              </a:tabLst>
            </a:pPr>
            <a:r>
              <a:rPr sz="1000" dirty="0">
                <a:latin typeface="Cambria"/>
                <a:cs typeface="Cambria"/>
              </a:rPr>
              <a:t>Pada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masa</a:t>
            </a:r>
            <a:r>
              <a:rPr sz="1000" spc="-3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ini</a:t>
            </a:r>
            <a:r>
              <a:rPr sz="1000" spc="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adanya</a:t>
            </a:r>
            <a:r>
              <a:rPr sz="1000" spc="-3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akibat</a:t>
            </a:r>
            <a:r>
              <a:rPr sz="1000" spc="-5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yang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langsung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terhadap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sikap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dan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tingkah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laku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serta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akibat-</a:t>
            </a:r>
            <a:r>
              <a:rPr sz="1000" spc="-10" dirty="0">
                <a:latin typeface="Cambria"/>
                <a:cs typeface="Cambria"/>
              </a:rPr>
              <a:t>akibat </a:t>
            </a:r>
            <a:r>
              <a:rPr sz="1000" dirty="0">
                <a:latin typeface="Cambria"/>
                <a:cs typeface="Cambria"/>
              </a:rPr>
              <a:t>jangka</a:t>
            </a:r>
            <a:r>
              <a:rPr sz="1000" spc="-3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panjangnya</a:t>
            </a:r>
            <a:r>
              <a:rPr sz="1000" spc="-4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menjadikan</a:t>
            </a:r>
            <a:r>
              <a:rPr sz="1000" spc="-4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periode</a:t>
            </a:r>
            <a:r>
              <a:rPr sz="1000" spc="2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remaja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lebih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penting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daripada</a:t>
            </a:r>
            <a:r>
              <a:rPr sz="1000" spc="-2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periode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lainnya.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Baik</a:t>
            </a:r>
            <a:r>
              <a:rPr sz="1000" spc="-5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akibat langsung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maupun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akibat</a:t>
            </a:r>
            <a:r>
              <a:rPr sz="1000" spc="-5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jangka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panjang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serta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pentingnya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bagi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remaja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karena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adanya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akibat</a:t>
            </a:r>
            <a:r>
              <a:rPr sz="1000" spc="-5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fisik </a:t>
            </a:r>
            <a:r>
              <a:rPr sz="1000" dirty="0">
                <a:latin typeface="Cambria"/>
                <a:cs typeface="Cambria"/>
              </a:rPr>
              <a:t>dan</a:t>
            </a:r>
            <a:r>
              <a:rPr sz="1000" spc="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akibat</a:t>
            </a:r>
            <a:r>
              <a:rPr sz="1000" spc="-4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psikologis.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4108" y="934211"/>
            <a:ext cx="3926204" cy="1039494"/>
          </a:xfrm>
          <a:custGeom>
            <a:avLst/>
            <a:gdLst/>
            <a:ahLst/>
            <a:cxnLst/>
            <a:rect l="l" t="t" r="r" b="b"/>
            <a:pathLst>
              <a:path w="3926204" h="1039494">
                <a:moveTo>
                  <a:pt x="0" y="173227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7"/>
                </a:lnTo>
                <a:lnTo>
                  <a:pt x="3925824" y="866139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7"/>
                </a:lnTo>
                <a:lnTo>
                  <a:pt x="173228" y="1039367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39"/>
                </a:lnTo>
                <a:lnTo>
                  <a:pt x="0" y="173227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5755" y="819099"/>
            <a:ext cx="2461260" cy="117348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29565" marR="5080" indent="-317500">
              <a:lnSpc>
                <a:spcPts val="4230"/>
              </a:lnSpc>
              <a:spcBef>
                <a:spcPts val="725"/>
              </a:spcBef>
            </a:pPr>
            <a:r>
              <a:rPr sz="4000" b="1" dirty="0">
                <a:solidFill>
                  <a:srgbClr val="000000"/>
                </a:solidFill>
                <a:latin typeface="Cambria"/>
                <a:cs typeface="Cambria"/>
              </a:rPr>
              <a:t>Masa</a:t>
            </a:r>
            <a:r>
              <a:rPr sz="4000" b="1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4000" b="1" spc="-65" dirty="0">
                <a:solidFill>
                  <a:srgbClr val="000000"/>
                </a:solidFill>
                <a:latin typeface="Cambria"/>
                <a:cs typeface="Cambria"/>
              </a:rPr>
              <a:t>Yang </a:t>
            </a:r>
            <a:r>
              <a:rPr sz="4000" b="1" spc="-10" dirty="0">
                <a:solidFill>
                  <a:srgbClr val="000000"/>
                </a:solidFill>
                <a:latin typeface="Cambria"/>
                <a:cs typeface="Cambria"/>
              </a:rPr>
              <a:t>Penting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9932" y="2077211"/>
            <a:ext cx="5888990" cy="1039494"/>
          </a:xfrm>
          <a:custGeom>
            <a:avLst/>
            <a:gdLst/>
            <a:ahLst/>
            <a:cxnLst/>
            <a:rect l="l" t="t" r="r" b="b"/>
            <a:pathLst>
              <a:path w="5888990" h="1039494">
                <a:moveTo>
                  <a:pt x="0" y="129921"/>
                </a:moveTo>
                <a:lnTo>
                  <a:pt x="5369051" y="129921"/>
                </a:lnTo>
                <a:lnTo>
                  <a:pt x="5369051" y="0"/>
                </a:lnTo>
                <a:lnTo>
                  <a:pt x="5888736" y="519684"/>
                </a:lnTo>
                <a:lnTo>
                  <a:pt x="5369051" y="1039367"/>
                </a:lnTo>
                <a:lnTo>
                  <a:pt x="5369051" y="909447"/>
                </a:lnTo>
                <a:lnTo>
                  <a:pt x="0" y="909447"/>
                </a:lnTo>
                <a:lnTo>
                  <a:pt x="0" y="129921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3073" y="2179066"/>
            <a:ext cx="5323205" cy="44767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70485" marR="5080" indent="-64135">
              <a:lnSpc>
                <a:spcPts val="1060"/>
              </a:lnSpc>
              <a:spcBef>
                <a:spcPts val="259"/>
              </a:spcBef>
              <a:buSzPct val="90000"/>
              <a:buChar char="•"/>
              <a:tabLst>
                <a:tab pos="70485" algn="l"/>
              </a:tabLst>
            </a:pPr>
            <a:r>
              <a:rPr sz="1000" dirty="0">
                <a:latin typeface="Cambria"/>
                <a:cs typeface="Cambria"/>
              </a:rPr>
              <a:t>Merupakan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tahap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peralihan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dari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satu tahap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perkembangan</a:t>
            </a:r>
            <a:r>
              <a:rPr sz="1000" spc="-5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ke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tahap berikutnya,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maksudnya,</a:t>
            </a:r>
            <a:r>
              <a:rPr sz="1000" spc="-35" dirty="0">
                <a:latin typeface="Cambria"/>
                <a:cs typeface="Cambria"/>
              </a:rPr>
              <a:t> </a:t>
            </a:r>
            <a:r>
              <a:rPr sz="1000" spc="-25" dirty="0">
                <a:latin typeface="Cambria"/>
                <a:cs typeface="Cambria"/>
              </a:rPr>
              <a:t>apa</a:t>
            </a:r>
            <a:r>
              <a:rPr sz="1000" dirty="0">
                <a:latin typeface="Cambria"/>
                <a:cs typeface="Cambria"/>
              </a:rPr>
              <a:t> yang</a:t>
            </a:r>
            <a:r>
              <a:rPr sz="1000" spc="-3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telah terjadi</a:t>
            </a:r>
            <a:r>
              <a:rPr sz="1000" spc="-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sebelumnya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akan</a:t>
            </a:r>
            <a:r>
              <a:rPr sz="1000" spc="-5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membekas</a:t>
            </a:r>
            <a:r>
              <a:rPr sz="1000" spc="-4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pada</a:t>
            </a:r>
            <a:r>
              <a:rPr sz="1000" spc="-3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apa</a:t>
            </a:r>
            <a:r>
              <a:rPr sz="1000" spc="-3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yang</a:t>
            </a:r>
            <a:r>
              <a:rPr sz="1000" spc="-3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terjadi</a:t>
            </a:r>
            <a:r>
              <a:rPr sz="1000" spc="-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sekarang</a:t>
            </a:r>
            <a:r>
              <a:rPr sz="1000" spc="-3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dan</a:t>
            </a:r>
            <a:r>
              <a:rPr sz="1000" spc="-25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yang</a:t>
            </a:r>
            <a:r>
              <a:rPr sz="1000" spc="-15" dirty="0"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akan </a:t>
            </a:r>
            <a:r>
              <a:rPr sz="1000" spc="-10" dirty="0">
                <a:latin typeface="Cambria"/>
                <a:cs typeface="Cambria"/>
              </a:rPr>
              <a:t>datang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4108" y="2077211"/>
            <a:ext cx="3926204" cy="1039494"/>
          </a:xfrm>
          <a:custGeom>
            <a:avLst/>
            <a:gdLst/>
            <a:ahLst/>
            <a:cxnLst/>
            <a:rect l="l" t="t" r="r" b="b"/>
            <a:pathLst>
              <a:path w="3926204" h="1039494">
                <a:moveTo>
                  <a:pt x="0" y="173227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7"/>
                </a:lnTo>
                <a:lnTo>
                  <a:pt x="3925824" y="866139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7"/>
                </a:lnTo>
                <a:lnTo>
                  <a:pt x="173228" y="1039367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39"/>
                </a:lnTo>
                <a:lnTo>
                  <a:pt x="0" y="173227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9184" y="2230069"/>
            <a:ext cx="32473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latin typeface="Cambria"/>
                <a:cs typeface="Cambria"/>
              </a:rPr>
              <a:t>Masa</a:t>
            </a:r>
            <a:r>
              <a:rPr sz="4000" b="1" spc="-25" dirty="0">
                <a:latin typeface="Cambria"/>
                <a:cs typeface="Cambria"/>
              </a:rPr>
              <a:t> </a:t>
            </a:r>
            <a:r>
              <a:rPr sz="4000" b="1" spc="-20" dirty="0">
                <a:latin typeface="Cambria"/>
                <a:cs typeface="Cambria"/>
              </a:rPr>
              <a:t>Transisi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89932" y="3220211"/>
            <a:ext cx="5888990" cy="1036319"/>
          </a:xfrm>
          <a:custGeom>
            <a:avLst/>
            <a:gdLst/>
            <a:ahLst/>
            <a:cxnLst/>
            <a:rect l="l" t="t" r="r" b="b"/>
            <a:pathLst>
              <a:path w="5888990" h="1036320">
                <a:moveTo>
                  <a:pt x="0" y="129539"/>
                </a:moveTo>
                <a:lnTo>
                  <a:pt x="5370575" y="129539"/>
                </a:lnTo>
                <a:lnTo>
                  <a:pt x="5370575" y="0"/>
                </a:lnTo>
                <a:lnTo>
                  <a:pt x="5888736" y="518160"/>
                </a:lnTo>
                <a:lnTo>
                  <a:pt x="5370575" y="1036319"/>
                </a:lnTo>
                <a:lnTo>
                  <a:pt x="5370575" y="906780"/>
                </a:lnTo>
                <a:lnTo>
                  <a:pt x="0" y="906780"/>
                </a:lnTo>
                <a:lnTo>
                  <a:pt x="0" y="12953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83073" y="3321812"/>
            <a:ext cx="5501640" cy="3162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0485" marR="5080" indent="-64769">
              <a:lnSpc>
                <a:spcPts val="1080"/>
              </a:lnSpc>
              <a:spcBef>
                <a:spcPts val="240"/>
              </a:spcBef>
              <a:buSzPct val="90000"/>
              <a:buChar char="•"/>
              <a:tabLst>
                <a:tab pos="70485" algn="l"/>
                <a:tab pos="75565" algn="l"/>
              </a:tabLst>
            </a:pPr>
            <a:r>
              <a:rPr sz="1000" dirty="0">
                <a:latin typeface="Calibri"/>
                <a:cs typeface="Calibri"/>
              </a:rPr>
              <a:t>	Selama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masa remaja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perubahan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sikap dan perilaku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sejajar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dengan tingkat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perubahan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fisik.</a:t>
            </a:r>
            <a:r>
              <a:rPr sz="1000" spc="-10" dirty="0">
                <a:latin typeface="Calibri"/>
                <a:cs typeface="Calibri"/>
              </a:rPr>
              <a:t> Perubahan </a:t>
            </a:r>
            <a:r>
              <a:rPr sz="1000" dirty="0">
                <a:latin typeface="Calibri"/>
                <a:cs typeface="Calibri"/>
              </a:rPr>
              <a:t>yang terjadi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pada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masa remaja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memang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beragam,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tetapi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perubahan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terjadi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pada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semua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remaja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4108" y="3290315"/>
            <a:ext cx="3926204" cy="1039494"/>
          </a:xfrm>
          <a:custGeom>
            <a:avLst/>
            <a:gdLst/>
            <a:ahLst/>
            <a:cxnLst/>
            <a:rect l="l" t="t" r="r" b="b"/>
            <a:pathLst>
              <a:path w="3926204" h="1039495">
                <a:moveTo>
                  <a:pt x="0" y="173228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8"/>
                </a:lnTo>
                <a:lnTo>
                  <a:pt x="3925824" y="866140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8"/>
                </a:lnTo>
                <a:lnTo>
                  <a:pt x="173228" y="1039368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40"/>
                </a:lnTo>
                <a:lnTo>
                  <a:pt x="0" y="17322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24508" y="3449523"/>
            <a:ext cx="339979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dirty="0">
                <a:latin typeface="Calibri"/>
                <a:cs typeface="Calibri"/>
              </a:rPr>
              <a:t>Masa</a:t>
            </a:r>
            <a:r>
              <a:rPr sz="3800" b="1" spc="-75" dirty="0">
                <a:latin typeface="Calibri"/>
                <a:cs typeface="Calibri"/>
              </a:rPr>
              <a:t> </a:t>
            </a:r>
            <a:r>
              <a:rPr sz="3800" b="1" spc="-10" dirty="0">
                <a:latin typeface="Calibri"/>
                <a:cs typeface="Calibri"/>
              </a:rPr>
              <a:t>Perubahan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89932" y="4363211"/>
            <a:ext cx="5888990" cy="1036319"/>
          </a:xfrm>
          <a:custGeom>
            <a:avLst/>
            <a:gdLst/>
            <a:ahLst/>
            <a:cxnLst/>
            <a:rect l="l" t="t" r="r" b="b"/>
            <a:pathLst>
              <a:path w="5888990" h="1036320">
                <a:moveTo>
                  <a:pt x="0" y="129539"/>
                </a:moveTo>
                <a:lnTo>
                  <a:pt x="5370575" y="129539"/>
                </a:lnTo>
                <a:lnTo>
                  <a:pt x="5370575" y="0"/>
                </a:lnTo>
                <a:lnTo>
                  <a:pt x="5888736" y="518160"/>
                </a:lnTo>
                <a:lnTo>
                  <a:pt x="5370575" y="1036319"/>
                </a:lnTo>
                <a:lnTo>
                  <a:pt x="5370575" y="906779"/>
                </a:lnTo>
                <a:lnTo>
                  <a:pt x="0" y="906779"/>
                </a:lnTo>
                <a:lnTo>
                  <a:pt x="0" y="12953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83073" y="4464558"/>
            <a:ext cx="5399405" cy="5969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70485" marR="5080" indent="-64769">
              <a:lnSpc>
                <a:spcPct val="91400"/>
              </a:lnSpc>
              <a:spcBef>
                <a:spcPts val="210"/>
              </a:spcBef>
              <a:buSzPct val="90000"/>
              <a:buChar char="•"/>
              <a:tabLst>
                <a:tab pos="70485" algn="l"/>
                <a:tab pos="75565" algn="l"/>
              </a:tabLst>
            </a:pPr>
            <a:r>
              <a:rPr sz="1000" dirty="0">
                <a:latin typeface="Calibri"/>
                <a:cs typeface="Calibri"/>
              </a:rPr>
              <a:t>	Perubahan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tubuh,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minat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peran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diharapkan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oleh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kelompok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social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menimbulkan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masalah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baru. </a:t>
            </a:r>
            <a:r>
              <a:rPr sz="1000" dirty="0">
                <a:latin typeface="Calibri"/>
                <a:cs typeface="Calibri"/>
              </a:rPr>
              <a:t>Perubahan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nilai-nilai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sebagai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konsekuensi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perubahan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minat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dan pola tingkah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laku.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Bersikap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ambivalen </a:t>
            </a:r>
            <a:r>
              <a:rPr sz="1000" dirty="0">
                <a:latin typeface="Calibri"/>
                <a:cs typeface="Calibri"/>
              </a:rPr>
              <a:t>terhadap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setiap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perubahan.remaja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menghendaki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dan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menuntut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kebebasan,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tetapi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sering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takut bertanggung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jawab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akan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resikonya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dan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meragukan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kemampuannya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untuk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mengatasinya.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4108" y="4363211"/>
            <a:ext cx="3926204" cy="1039494"/>
          </a:xfrm>
          <a:custGeom>
            <a:avLst/>
            <a:gdLst/>
            <a:ahLst/>
            <a:cxnLst/>
            <a:rect l="l" t="t" r="r" b="b"/>
            <a:pathLst>
              <a:path w="3926204" h="1039495">
                <a:moveTo>
                  <a:pt x="0" y="173227"/>
                </a:moveTo>
                <a:lnTo>
                  <a:pt x="6188" y="127191"/>
                </a:lnTo>
                <a:lnTo>
                  <a:pt x="23651" y="85814"/>
                </a:lnTo>
                <a:lnTo>
                  <a:pt x="50738" y="50752"/>
                </a:lnTo>
                <a:lnTo>
                  <a:pt x="85797" y="23659"/>
                </a:lnTo>
                <a:lnTo>
                  <a:pt x="127177" y="6190"/>
                </a:lnTo>
                <a:lnTo>
                  <a:pt x="173228" y="0"/>
                </a:lnTo>
                <a:lnTo>
                  <a:pt x="3752595" y="0"/>
                </a:lnTo>
                <a:lnTo>
                  <a:pt x="3798632" y="6190"/>
                </a:lnTo>
                <a:lnTo>
                  <a:pt x="3840009" y="23659"/>
                </a:lnTo>
                <a:lnTo>
                  <a:pt x="3875071" y="50752"/>
                </a:lnTo>
                <a:lnTo>
                  <a:pt x="3902164" y="85814"/>
                </a:lnTo>
                <a:lnTo>
                  <a:pt x="3919633" y="127191"/>
                </a:lnTo>
                <a:lnTo>
                  <a:pt x="3925824" y="173227"/>
                </a:lnTo>
                <a:lnTo>
                  <a:pt x="3925824" y="866139"/>
                </a:lnTo>
                <a:lnTo>
                  <a:pt x="3919633" y="912176"/>
                </a:lnTo>
                <a:lnTo>
                  <a:pt x="3902164" y="953553"/>
                </a:lnTo>
                <a:lnTo>
                  <a:pt x="3875071" y="988615"/>
                </a:lnTo>
                <a:lnTo>
                  <a:pt x="3840009" y="1015708"/>
                </a:lnTo>
                <a:lnTo>
                  <a:pt x="3798632" y="1033177"/>
                </a:lnTo>
                <a:lnTo>
                  <a:pt x="3752595" y="1039368"/>
                </a:lnTo>
                <a:lnTo>
                  <a:pt x="173228" y="1039368"/>
                </a:lnTo>
                <a:lnTo>
                  <a:pt x="127177" y="1033177"/>
                </a:lnTo>
                <a:lnTo>
                  <a:pt x="85797" y="1015708"/>
                </a:lnTo>
                <a:lnTo>
                  <a:pt x="50738" y="988615"/>
                </a:lnTo>
                <a:lnTo>
                  <a:pt x="23651" y="953553"/>
                </a:lnTo>
                <a:lnTo>
                  <a:pt x="6188" y="912176"/>
                </a:lnTo>
                <a:lnTo>
                  <a:pt x="0" y="866139"/>
                </a:lnTo>
                <a:lnTo>
                  <a:pt x="0" y="173227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66596" y="4522673"/>
            <a:ext cx="351472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1" dirty="0">
                <a:latin typeface="Calibri"/>
                <a:cs typeface="Calibri"/>
              </a:rPr>
              <a:t>Emosi</a:t>
            </a:r>
            <a:r>
              <a:rPr sz="3800" b="1" spc="-105" dirty="0">
                <a:latin typeface="Calibri"/>
                <a:cs typeface="Calibri"/>
              </a:rPr>
              <a:t> </a:t>
            </a:r>
            <a:r>
              <a:rPr sz="3800" b="1" dirty="0">
                <a:latin typeface="Calibri"/>
                <a:cs typeface="Calibri"/>
              </a:rPr>
              <a:t>yang</a:t>
            </a:r>
            <a:r>
              <a:rPr sz="3800" b="1" spc="-100" dirty="0">
                <a:latin typeface="Calibri"/>
                <a:cs typeface="Calibri"/>
              </a:rPr>
              <a:t> </a:t>
            </a:r>
            <a:r>
              <a:rPr sz="3800" b="1" spc="-10" dirty="0">
                <a:latin typeface="Calibri"/>
                <a:cs typeface="Calibri"/>
              </a:rPr>
              <a:t>tinggi</a:t>
            </a:r>
            <a:endParaRPr sz="3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0014" y="823468"/>
            <a:ext cx="5888990" cy="1094740"/>
          </a:xfrm>
          <a:custGeom>
            <a:avLst/>
            <a:gdLst/>
            <a:ahLst/>
            <a:cxnLst/>
            <a:rect l="l" t="t" r="r" b="b"/>
            <a:pathLst>
              <a:path w="5888990" h="1094739">
                <a:moveTo>
                  <a:pt x="0" y="136778"/>
                </a:moveTo>
                <a:lnTo>
                  <a:pt x="5341620" y="136778"/>
                </a:lnTo>
                <a:lnTo>
                  <a:pt x="5341620" y="0"/>
                </a:lnTo>
                <a:lnTo>
                  <a:pt x="5888736" y="547115"/>
                </a:lnTo>
                <a:lnTo>
                  <a:pt x="5341620" y="1094231"/>
                </a:lnTo>
                <a:lnTo>
                  <a:pt x="5341620" y="957452"/>
                </a:lnTo>
                <a:lnTo>
                  <a:pt x="0" y="957452"/>
                </a:lnTo>
                <a:lnTo>
                  <a:pt x="0" y="136778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405" y="147053"/>
            <a:ext cx="9367255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90" dirty="0">
                <a:solidFill>
                  <a:srgbClr val="0D0D0D"/>
                </a:solidFill>
                <a:latin typeface="Calibri"/>
                <a:cs typeface="Calibri"/>
              </a:rPr>
              <a:t>CIRI-</a:t>
            </a:r>
            <a:r>
              <a:rPr sz="3600" b="1" spc="60" dirty="0">
                <a:solidFill>
                  <a:srgbClr val="0D0D0D"/>
                </a:solidFill>
                <a:latin typeface="Calibri"/>
                <a:cs typeface="Calibri"/>
              </a:rPr>
              <a:t>CIRI</a:t>
            </a:r>
            <a:r>
              <a:rPr sz="3600" b="1" spc="2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D0D0D"/>
                </a:solidFill>
                <a:latin typeface="Calibri"/>
                <a:cs typeface="Calibri"/>
              </a:rPr>
              <a:t>UMUM</a:t>
            </a:r>
            <a:r>
              <a:rPr sz="3600" b="1" spc="3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0D0D0D"/>
                </a:solidFill>
                <a:latin typeface="Calibri"/>
                <a:cs typeface="Calibri"/>
              </a:rPr>
              <a:t>MASA</a:t>
            </a:r>
            <a:r>
              <a:rPr sz="3600" b="1" spc="28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600" b="1" spc="50" dirty="0">
                <a:solidFill>
                  <a:srgbClr val="0D0D0D"/>
                </a:solidFill>
                <a:latin typeface="Calibri"/>
                <a:cs typeface="Calibri"/>
              </a:rPr>
              <a:t>REMAJA</a:t>
            </a:r>
            <a:endParaRPr sz="3600" dirty="0">
              <a:latin typeface="Calibri"/>
              <a:cs typeface="Calibri"/>
            </a:endParaRPr>
          </a:p>
          <a:p>
            <a:pPr marL="3971925" indent="-23813">
              <a:lnSpc>
                <a:spcPct val="100000"/>
              </a:lnSpc>
              <a:spcBef>
                <a:spcPts val="2010"/>
              </a:spcBef>
              <a:buChar char="•"/>
            </a:pPr>
            <a:r>
              <a:rPr lang="en-US" sz="1400" dirty="0">
                <a:latin typeface="Cambria"/>
                <a:cs typeface="Cambria"/>
              </a:rPr>
              <a:t> </a:t>
            </a:r>
            <a:r>
              <a:rPr sz="1400" dirty="0" err="1">
                <a:latin typeface="Cambria"/>
                <a:cs typeface="Cambria"/>
              </a:rPr>
              <a:t>Setiap</a:t>
            </a:r>
            <a:r>
              <a:rPr sz="1400" spc="-6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periode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memiliki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masalah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sendiri,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masalah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masa</a:t>
            </a:r>
            <a:r>
              <a:rPr sz="1400" spc="-6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remaja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8996" y="1123496"/>
            <a:ext cx="5173980" cy="6134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295"/>
              </a:spcBef>
            </a:pPr>
            <a:r>
              <a:rPr sz="1400" dirty="0">
                <a:latin typeface="Cambria"/>
                <a:cs typeface="Cambria"/>
              </a:rPr>
              <a:t>termasuk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masalah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yang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sulit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diatasi,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baik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oleh</a:t>
            </a:r>
            <a:r>
              <a:rPr sz="1400" spc="-5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anak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laki-</a:t>
            </a:r>
            <a:r>
              <a:rPr sz="1400" dirty="0">
                <a:latin typeface="Cambria"/>
                <a:cs typeface="Cambria"/>
              </a:rPr>
              <a:t>laki</a:t>
            </a:r>
            <a:r>
              <a:rPr sz="1400" spc="-10" dirty="0">
                <a:latin typeface="Cambria"/>
                <a:cs typeface="Cambria"/>
              </a:rPr>
              <a:t> maupun </a:t>
            </a:r>
            <a:r>
              <a:rPr sz="1400" dirty="0">
                <a:latin typeface="Cambria"/>
                <a:cs typeface="Cambria"/>
              </a:rPr>
              <a:t>anak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perempuan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karena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pada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masa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remaja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dia</a:t>
            </a:r>
            <a:r>
              <a:rPr sz="1400" spc="-7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ingin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mengatasi masalahnya </a:t>
            </a:r>
            <a:r>
              <a:rPr sz="1400" dirty="0">
                <a:latin typeface="Cambria"/>
                <a:cs typeface="Cambria"/>
              </a:rPr>
              <a:t>sendiri,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dia</a:t>
            </a:r>
            <a:r>
              <a:rPr sz="1400" spc="-5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sudah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mandiri.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4108" y="934211"/>
            <a:ext cx="3926204" cy="1097280"/>
          </a:xfrm>
          <a:custGeom>
            <a:avLst/>
            <a:gdLst/>
            <a:ahLst/>
            <a:cxnLst/>
            <a:rect l="l" t="t" r="r" b="b"/>
            <a:pathLst>
              <a:path w="3926204" h="1097280">
                <a:moveTo>
                  <a:pt x="0" y="182879"/>
                </a:moveTo>
                <a:lnTo>
                  <a:pt x="6532" y="134276"/>
                </a:lnTo>
                <a:lnTo>
                  <a:pt x="24968" y="90593"/>
                </a:lnTo>
                <a:lnTo>
                  <a:pt x="53563" y="53578"/>
                </a:lnTo>
                <a:lnTo>
                  <a:pt x="90576" y="24976"/>
                </a:lnTo>
                <a:lnTo>
                  <a:pt x="134262" y="6535"/>
                </a:lnTo>
                <a:lnTo>
                  <a:pt x="182879" y="0"/>
                </a:lnTo>
                <a:lnTo>
                  <a:pt x="3742943" y="0"/>
                </a:lnTo>
                <a:lnTo>
                  <a:pt x="3791547" y="6535"/>
                </a:lnTo>
                <a:lnTo>
                  <a:pt x="3835230" y="24976"/>
                </a:lnTo>
                <a:lnTo>
                  <a:pt x="3872245" y="53578"/>
                </a:lnTo>
                <a:lnTo>
                  <a:pt x="3900847" y="90593"/>
                </a:lnTo>
                <a:lnTo>
                  <a:pt x="3919288" y="134276"/>
                </a:lnTo>
                <a:lnTo>
                  <a:pt x="3925824" y="182879"/>
                </a:lnTo>
                <a:lnTo>
                  <a:pt x="3925824" y="914400"/>
                </a:lnTo>
                <a:lnTo>
                  <a:pt x="3919288" y="963003"/>
                </a:lnTo>
                <a:lnTo>
                  <a:pt x="3900847" y="1006686"/>
                </a:lnTo>
                <a:lnTo>
                  <a:pt x="3872245" y="1043701"/>
                </a:lnTo>
                <a:lnTo>
                  <a:pt x="3835230" y="1072303"/>
                </a:lnTo>
                <a:lnTo>
                  <a:pt x="3791547" y="1090744"/>
                </a:lnTo>
                <a:lnTo>
                  <a:pt x="3742943" y="1097279"/>
                </a:lnTo>
                <a:lnTo>
                  <a:pt x="182879" y="1097279"/>
                </a:lnTo>
                <a:lnTo>
                  <a:pt x="134262" y="1090744"/>
                </a:lnTo>
                <a:lnTo>
                  <a:pt x="90576" y="1072303"/>
                </a:lnTo>
                <a:lnTo>
                  <a:pt x="53563" y="1043701"/>
                </a:lnTo>
                <a:lnTo>
                  <a:pt x="24968" y="1006686"/>
                </a:lnTo>
                <a:lnTo>
                  <a:pt x="6532" y="963003"/>
                </a:lnTo>
                <a:lnTo>
                  <a:pt x="0" y="914400"/>
                </a:lnTo>
                <a:lnTo>
                  <a:pt x="0" y="1828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1447" y="1187323"/>
            <a:ext cx="33115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latin typeface="Cambria"/>
                <a:cs typeface="Cambria"/>
              </a:rPr>
              <a:t>Masa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Bermasalah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9932" y="2141220"/>
            <a:ext cx="5888990" cy="1097280"/>
          </a:xfrm>
          <a:custGeom>
            <a:avLst/>
            <a:gdLst/>
            <a:ahLst/>
            <a:cxnLst/>
            <a:rect l="l" t="t" r="r" b="b"/>
            <a:pathLst>
              <a:path w="5888990" h="1097280">
                <a:moveTo>
                  <a:pt x="0" y="137159"/>
                </a:moveTo>
                <a:lnTo>
                  <a:pt x="5340095" y="137159"/>
                </a:lnTo>
                <a:lnTo>
                  <a:pt x="5340095" y="0"/>
                </a:lnTo>
                <a:lnTo>
                  <a:pt x="5888736" y="548639"/>
                </a:lnTo>
                <a:lnTo>
                  <a:pt x="5340095" y="1097279"/>
                </a:lnTo>
                <a:lnTo>
                  <a:pt x="5340095" y="960119"/>
                </a:lnTo>
                <a:lnTo>
                  <a:pt x="0" y="960119"/>
                </a:lnTo>
                <a:lnTo>
                  <a:pt x="0" y="13715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4597" y="2248865"/>
            <a:ext cx="5439410" cy="85216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0" marR="5080" indent="-114935">
              <a:lnSpc>
                <a:spcPct val="88000"/>
              </a:lnSpc>
              <a:spcBef>
                <a:spcPts val="275"/>
              </a:spcBef>
              <a:buChar char="•"/>
              <a:tabLst>
                <a:tab pos="128270" algn="l"/>
              </a:tabLst>
            </a:pPr>
            <a:r>
              <a:rPr sz="1200" spc="-10" dirty="0">
                <a:latin typeface="Cambria"/>
                <a:cs typeface="Cambria"/>
              </a:rPr>
              <a:t>Menyesuaikan </a:t>
            </a:r>
            <a:r>
              <a:rPr sz="1200" dirty="0">
                <a:latin typeface="Cambria"/>
                <a:cs typeface="Cambria"/>
              </a:rPr>
              <a:t>diri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dengan</a:t>
            </a:r>
            <a:r>
              <a:rPr sz="1200" spc="-5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standar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kelompok</a:t>
            </a:r>
            <a:r>
              <a:rPr sz="1200" spc="-5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dianggap</a:t>
            </a:r>
            <a:r>
              <a:rPr sz="1200" spc="-4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jauh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lebih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penting</a:t>
            </a:r>
            <a:r>
              <a:rPr sz="1200" spc="-50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bagi 	</a:t>
            </a:r>
            <a:r>
              <a:rPr sz="1200" spc="-10" dirty="0">
                <a:latin typeface="Cambria"/>
                <a:cs typeface="Cambria"/>
              </a:rPr>
              <a:t>remaja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dari</a:t>
            </a:r>
            <a:r>
              <a:rPr sz="1200" spc="-2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pada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individual.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Bagi</a:t>
            </a:r>
            <a:r>
              <a:rPr sz="1200" spc="-10" dirty="0">
                <a:latin typeface="Cambria"/>
                <a:cs typeface="Cambria"/>
              </a:rPr>
              <a:t> remaja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penyesuaian</a:t>
            </a:r>
            <a:r>
              <a:rPr sz="1200" spc="3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diri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dengan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kelompok</a:t>
            </a:r>
            <a:r>
              <a:rPr sz="1200" spc="-20" dirty="0">
                <a:latin typeface="Cambria"/>
                <a:cs typeface="Cambria"/>
              </a:rPr>
              <a:t> pada 	</a:t>
            </a:r>
            <a:r>
              <a:rPr sz="1200" spc="-10" dirty="0">
                <a:latin typeface="Cambria"/>
                <a:cs typeface="Cambria"/>
              </a:rPr>
              <a:t>tahun-</a:t>
            </a:r>
            <a:r>
              <a:rPr sz="1200" dirty="0">
                <a:latin typeface="Cambria"/>
                <a:cs typeface="Cambria"/>
              </a:rPr>
              <a:t>tahun</a:t>
            </a:r>
            <a:r>
              <a:rPr sz="1200" spc="-7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awal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masa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remaja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adalah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penting.</a:t>
            </a:r>
            <a:r>
              <a:rPr sz="1200" spc="-5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Secara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bertahap,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mereka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mulai 	mengharapkan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identitas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diri</a:t>
            </a:r>
            <a:r>
              <a:rPr sz="1200" spc="-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dan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tidak lagi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merasa</a:t>
            </a:r>
            <a:r>
              <a:rPr sz="1200" dirty="0">
                <a:latin typeface="Cambria"/>
                <a:cs typeface="Cambria"/>
              </a:rPr>
              <a:t> puas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dengan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adanya</a:t>
            </a:r>
            <a:r>
              <a:rPr sz="1200" spc="-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kesamaan 	</a:t>
            </a:r>
            <a:r>
              <a:rPr sz="1200" dirty="0">
                <a:latin typeface="Cambria"/>
                <a:cs typeface="Cambria"/>
              </a:rPr>
              <a:t>dalam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segala</a:t>
            </a:r>
            <a:r>
              <a:rPr sz="1200" spc="-4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hal</a:t>
            </a:r>
            <a:r>
              <a:rPr sz="1200" spc="-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dengan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teman-</a:t>
            </a:r>
            <a:r>
              <a:rPr sz="1200" dirty="0">
                <a:latin typeface="Cambria"/>
                <a:cs typeface="Cambria"/>
              </a:rPr>
              <a:t>teman</a:t>
            </a:r>
            <a:r>
              <a:rPr sz="1200" spc="-5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sebayanya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4108" y="2141220"/>
            <a:ext cx="3926204" cy="1097280"/>
          </a:xfrm>
          <a:custGeom>
            <a:avLst/>
            <a:gdLst/>
            <a:ahLst/>
            <a:cxnLst/>
            <a:rect l="l" t="t" r="r" b="b"/>
            <a:pathLst>
              <a:path w="3926204" h="1097280">
                <a:moveTo>
                  <a:pt x="0" y="182879"/>
                </a:moveTo>
                <a:lnTo>
                  <a:pt x="6532" y="134276"/>
                </a:lnTo>
                <a:lnTo>
                  <a:pt x="24968" y="90593"/>
                </a:lnTo>
                <a:lnTo>
                  <a:pt x="53563" y="53578"/>
                </a:lnTo>
                <a:lnTo>
                  <a:pt x="90576" y="24976"/>
                </a:lnTo>
                <a:lnTo>
                  <a:pt x="134262" y="6535"/>
                </a:lnTo>
                <a:lnTo>
                  <a:pt x="182879" y="0"/>
                </a:lnTo>
                <a:lnTo>
                  <a:pt x="3742943" y="0"/>
                </a:lnTo>
                <a:lnTo>
                  <a:pt x="3791547" y="6535"/>
                </a:lnTo>
                <a:lnTo>
                  <a:pt x="3835230" y="24976"/>
                </a:lnTo>
                <a:lnTo>
                  <a:pt x="3872245" y="53578"/>
                </a:lnTo>
                <a:lnTo>
                  <a:pt x="3900847" y="90593"/>
                </a:lnTo>
                <a:lnTo>
                  <a:pt x="3919288" y="134276"/>
                </a:lnTo>
                <a:lnTo>
                  <a:pt x="3925824" y="182879"/>
                </a:lnTo>
                <a:lnTo>
                  <a:pt x="3925824" y="914400"/>
                </a:lnTo>
                <a:lnTo>
                  <a:pt x="3919288" y="963003"/>
                </a:lnTo>
                <a:lnTo>
                  <a:pt x="3900847" y="1006686"/>
                </a:lnTo>
                <a:lnTo>
                  <a:pt x="3872245" y="1043701"/>
                </a:lnTo>
                <a:lnTo>
                  <a:pt x="3835230" y="1072303"/>
                </a:lnTo>
                <a:lnTo>
                  <a:pt x="3791547" y="1090744"/>
                </a:lnTo>
                <a:lnTo>
                  <a:pt x="3742943" y="1097279"/>
                </a:lnTo>
                <a:lnTo>
                  <a:pt x="182879" y="1097279"/>
                </a:lnTo>
                <a:lnTo>
                  <a:pt x="134262" y="1090744"/>
                </a:lnTo>
                <a:lnTo>
                  <a:pt x="90576" y="1072303"/>
                </a:lnTo>
                <a:lnTo>
                  <a:pt x="53563" y="1043701"/>
                </a:lnTo>
                <a:lnTo>
                  <a:pt x="24968" y="1006686"/>
                </a:lnTo>
                <a:lnTo>
                  <a:pt x="6532" y="963003"/>
                </a:lnTo>
                <a:lnTo>
                  <a:pt x="0" y="914400"/>
                </a:lnTo>
                <a:lnTo>
                  <a:pt x="0" y="1828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9932" y="3348228"/>
            <a:ext cx="5888990" cy="1097280"/>
          </a:xfrm>
          <a:custGeom>
            <a:avLst/>
            <a:gdLst/>
            <a:ahLst/>
            <a:cxnLst/>
            <a:rect l="l" t="t" r="r" b="b"/>
            <a:pathLst>
              <a:path w="5888990" h="1097279">
                <a:moveTo>
                  <a:pt x="0" y="137160"/>
                </a:moveTo>
                <a:lnTo>
                  <a:pt x="5340095" y="137160"/>
                </a:lnTo>
                <a:lnTo>
                  <a:pt x="5340095" y="0"/>
                </a:lnTo>
                <a:lnTo>
                  <a:pt x="5888736" y="548640"/>
                </a:lnTo>
                <a:lnTo>
                  <a:pt x="5340095" y="1097280"/>
                </a:lnTo>
                <a:lnTo>
                  <a:pt x="5340095" y="960120"/>
                </a:lnTo>
                <a:lnTo>
                  <a:pt x="0" y="960120"/>
                </a:lnTo>
                <a:lnTo>
                  <a:pt x="0" y="13716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85105" y="3453765"/>
            <a:ext cx="5293995" cy="7689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8270" marR="5080" indent="-116205">
              <a:lnSpc>
                <a:spcPct val="91900"/>
              </a:lnSpc>
              <a:spcBef>
                <a:spcPts val="220"/>
              </a:spcBef>
              <a:buChar char="•"/>
              <a:tabLst>
                <a:tab pos="128270" algn="l"/>
              </a:tabLst>
            </a:pPr>
            <a:r>
              <a:rPr sz="1300" spc="-10" dirty="0">
                <a:latin typeface="Calibri"/>
                <a:cs typeface="Calibri"/>
              </a:rPr>
              <a:t>Persepsi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negative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terhadap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remaja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seperti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tidak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dapat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dipercaya,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cenderung </a:t>
            </a:r>
            <a:r>
              <a:rPr sz="1300" dirty="0">
                <a:latin typeface="Calibri"/>
                <a:cs typeface="Calibri"/>
              </a:rPr>
              <a:t>merusak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perilaku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merusak,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mengindikasikan pentingnya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bimbingan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dan </a:t>
            </a:r>
            <a:r>
              <a:rPr sz="1300" spc="-10" dirty="0">
                <a:latin typeface="Calibri"/>
                <a:cs typeface="Calibri"/>
              </a:rPr>
              <a:t>pengawasan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orang</a:t>
            </a:r>
            <a:r>
              <a:rPr sz="1300" spc="-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dewasa.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Demikian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pula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terhadap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kehidupan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remaja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muda </a:t>
            </a:r>
            <a:r>
              <a:rPr sz="1300" dirty="0">
                <a:latin typeface="Calibri"/>
                <a:cs typeface="Calibri"/>
              </a:rPr>
              <a:t>yang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cenderung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tidak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simpatik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takut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bertanggung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jawab.</a:t>
            </a:r>
            <a:endParaRPr sz="13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56488" y="3416808"/>
            <a:ext cx="9829800" cy="2243455"/>
            <a:chOff x="856488" y="3416808"/>
            <a:chExt cx="9829800" cy="2243455"/>
          </a:xfrm>
        </p:grpSpPr>
        <p:sp>
          <p:nvSpPr>
            <p:cNvPr id="13" name="object 13"/>
            <p:cNvSpPr/>
            <p:nvPr/>
          </p:nvSpPr>
          <p:spPr>
            <a:xfrm>
              <a:off x="864108" y="3424428"/>
              <a:ext cx="3926204" cy="1094740"/>
            </a:xfrm>
            <a:custGeom>
              <a:avLst/>
              <a:gdLst/>
              <a:ahLst/>
              <a:cxnLst/>
              <a:rect l="l" t="t" r="r" b="b"/>
              <a:pathLst>
                <a:path w="3926204" h="1094739">
                  <a:moveTo>
                    <a:pt x="0" y="182372"/>
                  </a:moveTo>
                  <a:lnTo>
                    <a:pt x="6514" y="133893"/>
                  </a:lnTo>
                  <a:lnTo>
                    <a:pt x="24898" y="90329"/>
                  </a:lnTo>
                  <a:lnTo>
                    <a:pt x="53414" y="53419"/>
                  </a:lnTo>
                  <a:lnTo>
                    <a:pt x="90324" y="24901"/>
                  </a:lnTo>
                  <a:lnTo>
                    <a:pt x="133889" y="6515"/>
                  </a:lnTo>
                  <a:lnTo>
                    <a:pt x="182372" y="0"/>
                  </a:lnTo>
                  <a:lnTo>
                    <a:pt x="3743452" y="0"/>
                  </a:lnTo>
                  <a:lnTo>
                    <a:pt x="3791930" y="6515"/>
                  </a:lnTo>
                  <a:lnTo>
                    <a:pt x="3835494" y="24901"/>
                  </a:lnTo>
                  <a:lnTo>
                    <a:pt x="3872404" y="53419"/>
                  </a:lnTo>
                  <a:lnTo>
                    <a:pt x="3900922" y="90329"/>
                  </a:lnTo>
                  <a:lnTo>
                    <a:pt x="3919308" y="133893"/>
                  </a:lnTo>
                  <a:lnTo>
                    <a:pt x="3925824" y="182372"/>
                  </a:lnTo>
                  <a:lnTo>
                    <a:pt x="3925824" y="911860"/>
                  </a:lnTo>
                  <a:lnTo>
                    <a:pt x="3919308" y="960338"/>
                  </a:lnTo>
                  <a:lnTo>
                    <a:pt x="3900922" y="1003902"/>
                  </a:lnTo>
                  <a:lnTo>
                    <a:pt x="3872404" y="1040812"/>
                  </a:lnTo>
                  <a:lnTo>
                    <a:pt x="3835494" y="1069330"/>
                  </a:lnTo>
                  <a:lnTo>
                    <a:pt x="3791930" y="1087716"/>
                  </a:lnTo>
                  <a:lnTo>
                    <a:pt x="3743452" y="1094232"/>
                  </a:lnTo>
                  <a:lnTo>
                    <a:pt x="182372" y="1094232"/>
                  </a:lnTo>
                  <a:lnTo>
                    <a:pt x="133889" y="1087716"/>
                  </a:lnTo>
                  <a:lnTo>
                    <a:pt x="90324" y="1069330"/>
                  </a:lnTo>
                  <a:lnTo>
                    <a:pt x="53414" y="1040812"/>
                  </a:lnTo>
                  <a:lnTo>
                    <a:pt x="24898" y="1003902"/>
                  </a:lnTo>
                  <a:lnTo>
                    <a:pt x="6514" y="960338"/>
                  </a:lnTo>
                  <a:lnTo>
                    <a:pt x="0" y="911860"/>
                  </a:lnTo>
                  <a:lnTo>
                    <a:pt x="0" y="182372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89932" y="4555236"/>
              <a:ext cx="5888990" cy="1097280"/>
            </a:xfrm>
            <a:custGeom>
              <a:avLst/>
              <a:gdLst/>
              <a:ahLst/>
              <a:cxnLst/>
              <a:rect l="l" t="t" r="r" b="b"/>
              <a:pathLst>
                <a:path w="5888990" h="1097279">
                  <a:moveTo>
                    <a:pt x="0" y="137159"/>
                  </a:moveTo>
                  <a:lnTo>
                    <a:pt x="5340095" y="137159"/>
                  </a:lnTo>
                  <a:lnTo>
                    <a:pt x="5340095" y="0"/>
                  </a:lnTo>
                  <a:lnTo>
                    <a:pt x="5888736" y="548639"/>
                  </a:lnTo>
                  <a:lnTo>
                    <a:pt x="5340095" y="1097280"/>
                  </a:lnTo>
                  <a:lnTo>
                    <a:pt x="5340095" y="960119"/>
                  </a:lnTo>
                  <a:lnTo>
                    <a:pt x="0" y="960119"/>
                  </a:lnTo>
                  <a:lnTo>
                    <a:pt x="0" y="137159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85105" y="4660519"/>
            <a:ext cx="5456555" cy="7689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8270" marR="5080" indent="-116205">
              <a:lnSpc>
                <a:spcPct val="91800"/>
              </a:lnSpc>
              <a:spcBef>
                <a:spcPts val="220"/>
              </a:spcBef>
              <a:buChar char="•"/>
              <a:tabLst>
                <a:tab pos="128270" algn="l"/>
              </a:tabLst>
            </a:pPr>
            <a:r>
              <a:rPr sz="1300" spc="-10" dirty="0">
                <a:latin typeface="Calibri"/>
                <a:cs typeface="Calibri"/>
              </a:rPr>
              <a:t>Mereka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memandang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diri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sendiri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orang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lain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berdasarkan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keinginannya,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25" dirty="0">
                <a:latin typeface="Calibri"/>
                <a:cs typeface="Calibri"/>
              </a:rPr>
              <a:t>dan </a:t>
            </a:r>
            <a:r>
              <a:rPr sz="1300" dirty="0">
                <a:latin typeface="Calibri"/>
                <a:cs typeface="Calibri"/>
              </a:rPr>
              <a:t>bukan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berdasarkan</a:t>
            </a:r>
            <a:r>
              <a:rPr sz="1300" spc="-20" dirty="0">
                <a:latin typeface="Calibri"/>
                <a:cs typeface="Calibri"/>
              </a:rPr>
              <a:t> kenyataan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yang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sebenarnya.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Apabila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dalam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hal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cita-</a:t>
            </a:r>
            <a:r>
              <a:rPr sz="1300" spc="-20" dirty="0">
                <a:latin typeface="Calibri"/>
                <a:cs typeface="Calibri"/>
              </a:rPr>
              <a:t>cita</a:t>
            </a:r>
            <a:r>
              <a:rPr sz="1300" spc="50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yang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tidak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realistic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ini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berakibat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pada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tingginya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emosi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yang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merupakan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ciri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awal </a:t>
            </a:r>
            <a:r>
              <a:rPr sz="1300" dirty="0">
                <a:latin typeface="Calibri"/>
                <a:cs typeface="Calibri"/>
              </a:rPr>
              <a:t>masa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remaja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56488" y="4620767"/>
            <a:ext cx="9829800" cy="2243455"/>
            <a:chOff x="856488" y="4620767"/>
            <a:chExt cx="9829800" cy="2243455"/>
          </a:xfrm>
        </p:grpSpPr>
        <p:sp>
          <p:nvSpPr>
            <p:cNvPr id="17" name="object 17"/>
            <p:cNvSpPr/>
            <p:nvPr/>
          </p:nvSpPr>
          <p:spPr>
            <a:xfrm>
              <a:off x="864108" y="4628387"/>
              <a:ext cx="3926204" cy="1097280"/>
            </a:xfrm>
            <a:custGeom>
              <a:avLst/>
              <a:gdLst/>
              <a:ahLst/>
              <a:cxnLst/>
              <a:rect l="l" t="t" r="r" b="b"/>
              <a:pathLst>
                <a:path w="3926204" h="1097279">
                  <a:moveTo>
                    <a:pt x="0" y="182880"/>
                  </a:moveTo>
                  <a:lnTo>
                    <a:pt x="6532" y="134276"/>
                  </a:lnTo>
                  <a:lnTo>
                    <a:pt x="24968" y="90593"/>
                  </a:lnTo>
                  <a:lnTo>
                    <a:pt x="53563" y="53578"/>
                  </a:lnTo>
                  <a:lnTo>
                    <a:pt x="90576" y="24976"/>
                  </a:lnTo>
                  <a:lnTo>
                    <a:pt x="134262" y="6535"/>
                  </a:lnTo>
                  <a:lnTo>
                    <a:pt x="182879" y="0"/>
                  </a:lnTo>
                  <a:lnTo>
                    <a:pt x="3742943" y="0"/>
                  </a:lnTo>
                  <a:lnTo>
                    <a:pt x="3791547" y="6535"/>
                  </a:lnTo>
                  <a:lnTo>
                    <a:pt x="3835230" y="24976"/>
                  </a:lnTo>
                  <a:lnTo>
                    <a:pt x="3872245" y="53578"/>
                  </a:lnTo>
                  <a:lnTo>
                    <a:pt x="3900847" y="90593"/>
                  </a:lnTo>
                  <a:lnTo>
                    <a:pt x="3919288" y="134276"/>
                  </a:lnTo>
                  <a:lnTo>
                    <a:pt x="3925824" y="182880"/>
                  </a:lnTo>
                  <a:lnTo>
                    <a:pt x="3925824" y="914400"/>
                  </a:lnTo>
                  <a:lnTo>
                    <a:pt x="3919288" y="963017"/>
                  </a:lnTo>
                  <a:lnTo>
                    <a:pt x="3900847" y="1006703"/>
                  </a:lnTo>
                  <a:lnTo>
                    <a:pt x="3872245" y="1043716"/>
                  </a:lnTo>
                  <a:lnTo>
                    <a:pt x="3835230" y="1072311"/>
                  </a:lnTo>
                  <a:lnTo>
                    <a:pt x="3791547" y="1090747"/>
                  </a:lnTo>
                  <a:lnTo>
                    <a:pt x="3742943" y="1097280"/>
                  </a:lnTo>
                  <a:lnTo>
                    <a:pt x="182879" y="1097280"/>
                  </a:lnTo>
                  <a:lnTo>
                    <a:pt x="134262" y="1090747"/>
                  </a:lnTo>
                  <a:lnTo>
                    <a:pt x="90576" y="1072311"/>
                  </a:lnTo>
                  <a:lnTo>
                    <a:pt x="53563" y="1043716"/>
                  </a:lnTo>
                  <a:lnTo>
                    <a:pt x="24968" y="1006703"/>
                  </a:lnTo>
                  <a:lnTo>
                    <a:pt x="6532" y="963017"/>
                  </a:lnTo>
                  <a:lnTo>
                    <a:pt x="0" y="914400"/>
                  </a:lnTo>
                  <a:lnTo>
                    <a:pt x="0" y="18288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89932" y="5762243"/>
              <a:ext cx="5888990" cy="1094740"/>
            </a:xfrm>
            <a:custGeom>
              <a:avLst/>
              <a:gdLst/>
              <a:ahLst/>
              <a:cxnLst/>
              <a:rect l="l" t="t" r="r" b="b"/>
              <a:pathLst>
                <a:path w="5888990" h="1094740">
                  <a:moveTo>
                    <a:pt x="0" y="136778"/>
                  </a:moveTo>
                  <a:lnTo>
                    <a:pt x="5341620" y="136778"/>
                  </a:lnTo>
                  <a:lnTo>
                    <a:pt x="5341620" y="0"/>
                  </a:lnTo>
                  <a:lnTo>
                    <a:pt x="5888736" y="547115"/>
                  </a:lnTo>
                  <a:lnTo>
                    <a:pt x="5341620" y="1094231"/>
                  </a:lnTo>
                  <a:lnTo>
                    <a:pt x="5341620" y="957452"/>
                  </a:lnTo>
                  <a:lnTo>
                    <a:pt x="0" y="957452"/>
                  </a:lnTo>
                  <a:lnTo>
                    <a:pt x="0" y="136778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85105" y="5867501"/>
            <a:ext cx="5202555" cy="58610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8270" marR="5080" indent="-116205">
              <a:lnSpc>
                <a:spcPct val="91500"/>
              </a:lnSpc>
              <a:spcBef>
                <a:spcPts val="225"/>
              </a:spcBef>
              <a:buChar char="•"/>
              <a:tabLst>
                <a:tab pos="128270" algn="l"/>
              </a:tabLst>
            </a:pPr>
            <a:r>
              <a:rPr sz="1300" dirty="0">
                <a:latin typeface="Calibri"/>
                <a:cs typeface="Calibri"/>
              </a:rPr>
              <a:t>Saat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usia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kematangan </a:t>
            </a:r>
            <a:r>
              <a:rPr sz="1300" dirty="0">
                <a:latin typeface="Calibri"/>
                <a:cs typeface="Calibri"/>
              </a:rPr>
              <a:t>kian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dekat,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para</a:t>
            </a:r>
            <a:r>
              <a:rPr sz="1300" spc="-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remaja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merasa</a:t>
            </a:r>
            <a:r>
              <a:rPr sz="1300" spc="-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gelisah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untuk meninggalkan stereotip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usia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belasan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tahun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yang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indah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disatu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sisi,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dan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harus </a:t>
            </a:r>
            <a:r>
              <a:rPr sz="1300" spc="-20" dirty="0">
                <a:latin typeface="Calibri"/>
                <a:cs typeface="Calibri"/>
              </a:rPr>
              <a:t>bersiap-</a:t>
            </a:r>
            <a:r>
              <a:rPr sz="1300" dirty="0">
                <a:latin typeface="Calibri"/>
                <a:cs typeface="Calibri"/>
              </a:rPr>
              <a:t>siap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menuju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usia</a:t>
            </a:r>
            <a:r>
              <a:rPr sz="1300" spc="-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dewasa</a:t>
            </a:r>
            <a:r>
              <a:rPr sz="1300" spc="-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disisi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lainnya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4108" y="5762244"/>
            <a:ext cx="3926204" cy="1097280"/>
          </a:xfrm>
          <a:custGeom>
            <a:avLst/>
            <a:gdLst/>
            <a:ahLst/>
            <a:cxnLst/>
            <a:rect l="l" t="t" r="r" b="b"/>
            <a:pathLst>
              <a:path w="3926204" h="1097279">
                <a:moveTo>
                  <a:pt x="0" y="182879"/>
                </a:moveTo>
                <a:lnTo>
                  <a:pt x="6532" y="134262"/>
                </a:lnTo>
                <a:lnTo>
                  <a:pt x="24968" y="90576"/>
                </a:lnTo>
                <a:lnTo>
                  <a:pt x="53563" y="53563"/>
                </a:lnTo>
                <a:lnTo>
                  <a:pt x="90576" y="24968"/>
                </a:lnTo>
                <a:lnTo>
                  <a:pt x="134262" y="6532"/>
                </a:lnTo>
                <a:lnTo>
                  <a:pt x="182879" y="0"/>
                </a:lnTo>
                <a:lnTo>
                  <a:pt x="3742943" y="0"/>
                </a:lnTo>
                <a:lnTo>
                  <a:pt x="3791547" y="6532"/>
                </a:lnTo>
                <a:lnTo>
                  <a:pt x="3835230" y="24968"/>
                </a:lnTo>
                <a:lnTo>
                  <a:pt x="3872245" y="53563"/>
                </a:lnTo>
                <a:lnTo>
                  <a:pt x="3900847" y="90576"/>
                </a:lnTo>
                <a:lnTo>
                  <a:pt x="3919288" y="134262"/>
                </a:lnTo>
                <a:lnTo>
                  <a:pt x="3925824" y="182879"/>
                </a:lnTo>
                <a:lnTo>
                  <a:pt x="3925824" y="914399"/>
                </a:lnTo>
                <a:lnTo>
                  <a:pt x="3919288" y="963015"/>
                </a:lnTo>
                <a:lnTo>
                  <a:pt x="3900847" y="1006701"/>
                </a:lnTo>
                <a:lnTo>
                  <a:pt x="3872245" y="1043714"/>
                </a:lnTo>
                <a:lnTo>
                  <a:pt x="3835230" y="1072310"/>
                </a:lnTo>
                <a:lnTo>
                  <a:pt x="3791547" y="1090747"/>
                </a:lnTo>
                <a:lnTo>
                  <a:pt x="3742943" y="1097279"/>
                </a:lnTo>
                <a:lnTo>
                  <a:pt x="182879" y="1097279"/>
                </a:lnTo>
                <a:lnTo>
                  <a:pt x="134262" y="1090747"/>
                </a:lnTo>
                <a:lnTo>
                  <a:pt x="90576" y="1072310"/>
                </a:lnTo>
                <a:lnTo>
                  <a:pt x="53563" y="1043714"/>
                </a:lnTo>
                <a:lnTo>
                  <a:pt x="24968" y="1006701"/>
                </a:lnTo>
                <a:lnTo>
                  <a:pt x="6532" y="963015"/>
                </a:lnTo>
                <a:lnTo>
                  <a:pt x="0" y="914399"/>
                </a:lnTo>
                <a:lnTo>
                  <a:pt x="0" y="1828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52575" y="2181301"/>
            <a:ext cx="3547745" cy="45650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04800" marR="296545" algn="ctr">
              <a:lnSpc>
                <a:spcPts val="3390"/>
              </a:lnSpc>
              <a:spcBef>
                <a:spcPts val="580"/>
              </a:spcBef>
            </a:pPr>
            <a:r>
              <a:rPr sz="3200" b="1" dirty="0">
                <a:latin typeface="Cambria"/>
                <a:cs typeface="Cambria"/>
              </a:rPr>
              <a:t>Masa</a:t>
            </a:r>
            <a:r>
              <a:rPr sz="3200" b="1" spc="-80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Pencarian Identitas</a:t>
            </a:r>
            <a:endParaRPr sz="3200" dirty="0">
              <a:latin typeface="Cambria"/>
              <a:cs typeface="Cambria"/>
            </a:endParaRPr>
          </a:p>
          <a:p>
            <a:pPr marL="226060" marR="217170" algn="ctr">
              <a:lnSpc>
                <a:spcPts val="3379"/>
              </a:lnSpc>
              <a:spcBef>
                <a:spcPts val="3320"/>
              </a:spcBef>
            </a:pPr>
            <a:r>
              <a:rPr sz="3200" b="1" dirty="0">
                <a:latin typeface="Cambria"/>
                <a:cs typeface="Cambria"/>
              </a:rPr>
              <a:t>Masa</a:t>
            </a:r>
            <a:r>
              <a:rPr sz="3200" b="1" spc="-80" dirty="0">
                <a:latin typeface="Cambria"/>
                <a:cs typeface="Cambria"/>
              </a:rPr>
              <a:t> </a:t>
            </a:r>
            <a:r>
              <a:rPr sz="3200" b="1" spc="-30" dirty="0">
                <a:latin typeface="Cambria"/>
                <a:cs typeface="Cambria"/>
              </a:rPr>
              <a:t>Munculnya </a:t>
            </a:r>
            <a:r>
              <a:rPr sz="3200" b="1" spc="-10" dirty="0">
                <a:latin typeface="Cambria"/>
                <a:cs typeface="Cambria"/>
              </a:rPr>
              <a:t>Ketakutan</a:t>
            </a:r>
            <a:endParaRPr sz="3200" dirty="0">
              <a:latin typeface="Cambria"/>
              <a:cs typeface="Cambria"/>
            </a:endParaRPr>
          </a:p>
          <a:p>
            <a:pPr marL="213360" marR="207645" algn="ctr">
              <a:lnSpc>
                <a:spcPts val="3390"/>
              </a:lnSpc>
              <a:spcBef>
                <a:spcPts val="2735"/>
              </a:spcBef>
            </a:pPr>
            <a:r>
              <a:rPr sz="3200" b="1" dirty="0">
                <a:latin typeface="Cambria"/>
                <a:cs typeface="Cambria"/>
              </a:rPr>
              <a:t>Masa</a:t>
            </a:r>
            <a:r>
              <a:rPr sz="3200" b="1" spc="-105" dirty="0">
                <a:latin typeface="Cambria"/>
                <a:cs typeface="Cambria"/>
              </a:rPr>
              <a:t> </a:t>
            </a:r>
            <a:r>
              <a:rPr sz="3200" b="1" spc="-50" dirty="0">
                <a:latin typeface="Cambria"/>
                <a:cs typeface="Cambria"/>
              </a:rPr>
              <a:t>Yang</a:t>
            </a:r>
            <a:r>
              <a:rPr sz="3200" b="1" spc="-85" dirty="0">
                <a:latin typeface="Cambria"/>
                <a:cs typeface="Cambria"/>
              </a:rPr>
              <a:t> </a:t>
            </a:r>
            <a:r>
              <a:rPr sz="3200" b="1" spc="-10" dirty="0">
                <a:latin typeface="Cambria"/>
                <a:cs typeface="Cambria"/>
              </a:rPr>
              <a:t>Tidak Realistik</a:t>
            </a:r>
            <a:endParaRPr sz="3200" dirty="0">
              <a:latin typeface="Cambria"/>
              <a:cs typeface="Cambria"/>
            </a:endParaRPr>
          </a:p>
          <a:p>
            <a:pPr marL="12700" marR="5080" algn="ctr">
              <a:lnSpc>
                <a:spcPts val="3379"/>
              </a:lnSpc>
              <a:spcBef>
                <a:spcPts val="2155"/>
              </a:spcBef>
            </a:pPr>
            <a:r>
              <a:rPr sz="3200" b="1" dirty="0">
                <a:latin typeface="Cambria"/>
                <a:cs typeface="Cambria"/>
              </a:rPr>
              <a:t>Masa</a:t>
            </a:r>
            <a:r>
              <a:rPr sz="3200" b="1" spc="-100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Menuju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spc="-20" dirty="0">
                <a:latin typeface="Cambria"/>
                <a:cs typeface="Cambria"/>
              </a:rPr>
              <a:t>Masa </a:t>
            </a:r>
            <a:r>
              <a:rPr sz="3200" b="1" spc="-10" dirty="0">
                <a:latin typeface="Cambria"/>
                <a:cs typeface="Cambria"/>
              </a:rPr>
              <a:t>Dewasa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FEB9229-FEBA-ABEA-DA12-FCCB0ABDC260}"/>
              </a:ext>
            </a:extLst>
          </p:cNvPr>
          <p:cNvSpPr txBox="1"/>
          <p:nvPr/>
        </p:nvSpPr>
        <p:spPr>
          <a:xfrm>
            <a:off x="927354" y="86735"/>
            <a:ext cx="1080802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95" dirty="0">
                <a:solidFill>
                  <a:srgbClr val="0D0D0D"/>
                </a:solidFill>
                <a:latin typeface="Calibri"/>
                <a:cs typeface="Calibri"/>
              </a:rPr>
              <a:t>PERTUMBUHAN ORGAN REPRODUKSI PADA REMAJA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95" dirty="0">
                <a:solidFill>
                  <a:srgbClr val="0D0D0D"/>
                </a:solidFill>
                <a:latin typeface="Calibri"/>
                <a:cs typeface="Calibri"/>
              </a:rPr>
              <a:t>Tingkat </a:t>
            </a:r>
            <a:r>
              <a:rPr lang="en-US" sz="2400" b="1" spc="95" dirty="0" err="1">
                <a:solidFill>
                  <a:srgbClr val="0D0D0D"/>
                </a:solidFill>
                <a:latin typeface="Calibri"/>
                <a:cs typeface="Calibri"/>
              </a:rPr>
              <a:t>Kematangan</a:t>
            </a:r>
            <a:r>
              <a:rPr lang="en-US" sz="2400" b="1" spc="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sz="2400" b="1" spc="95" dirty="0" err="1">
                <a:solidFill>
                  <a:srgbClr val="0D0D0D"/>
                </a:solidFill>
                <a:latin typeface="Calibri"/>
                <a:cs typeface="Calibri"/>
              </a:rPr>
              <a:t>Seksual</a:t>
            </a:r>
            <a:r>
              <a:rPr lang="en-US" sz="2400" b="1" spc="95" dirty="0">
                <a:solidFill>
                  <a:srgbClr val="0D0D0D"/>
                </a:solidFill>
                <a:latin typeface="Calibri"/>
                <a:cs typeface="Calibri"/>
              </a:rPr>
              <a:t> pada Perempuan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17AB1C-45C7-B18C-7C0A-DD850B003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73856"/>
              </p:ext>
            </p:extLst>
          </p:nvPr>
        </p:nvGraphicFramePr>
        <p:xfrm>
          <a:off x="927354" y="1295401"/>
          <a:ext cx="10350247" cy="547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4367">
                  <a:extLst>
                    <a:ext uri="{9D8B030D-6E8A-4147-A177-3AD203B41FA5}">
                      <a16:colId xmlns:a16="http://schemas.microsoft.com/office/drawing/2014/main" val="3281929981"/>
                    </a:ext>
                  </a:extLst>
                </a:gridCol>
                <a:gridCol w="4451301">
                  <a:extLst>
                    <a:ext uri="{9D8B030D-6E8A-4147-A177-3AD203B41FA5}">
                      <a16:colId xmlns:a16="http://schemas.microsoft.com/office/drawing/2014/main" val="2789851246"/>
                    </a:ext>
                  </a:extLst>
                </a:gridCol>
                <a:gridCol w="4534579">
                  <a:extLst>
                    <a:ext uri="{9D8B030D-6E8A-4147-A177-3AD203B41FA5}">
                      <a16:colId xmlns:a16="http://schemas.microsoft.com/office/drawing/2014/main" val="2976860075"/>
                    </a:ext>
                  </a:extLst>
                </a:gridCol>
              </a:tblGrid>
              <a:tr h="802059">
                <a:tc>
                  <a:txBody>
                    <a:bodyPr/>
                    <a:lstStyle/>
                    <a:p>
                      <a:pPr marL="8699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Stadium TKS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Rambut Pubis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495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Payudara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extLst>
                  <a:ext uri="{0D108BD9-81ED-4DB2-BD59-A6C34878D82A}">
                    <a16:rowId xmlns:a16="http://schemas.microsoft.com/office/drawing/2014/main" val="3999315644"/>
                  </a:ext>
                </a:extLst>
              </a:tr>
              <a:tr h="403167">
                <a:tc>
                  <a:txBody>
                    <a:bodyPr/>
                    <a:lstStyle/>
                    <a:p>
                      <a:pPr marL="8699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857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pubertas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pubertas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extLst>
                  <a:ext uri="{0D108BD9-81ED-4DB2-BD59-A6C34878D82A}">
                    <a16:rowId xmlns:a16="http://schemas.microsoft.com/office/drawing/2014/main" val="3201177280"/>
                  </a:ext>
                </a:extLst>
              </a:tr>
              <a:tr h="986723">
                <a:tc>
                  <a:txBody>
                    <a:bodyPr/>
                    <a:lstStyle/>
                    <a:p>
                      <a:pPr marL="8699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 anchor="ctr"/>
                </a:tc>
                <a:tc>
                  <a:txBody>
                    <a:bodyPr/>
                    <a:lstStyle/>
                    <a:p>
                      <a:pPr marL="86995" marR="857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Jarang</a:t>
                      </a:r>
                      <a:r>
                        <a:rPr lang="en-US" sz="2400" dirty="0">
                          <a:effectLst/>
                        </a:rPr>
                        <a:t>, pigmen </a:t>
                      </a:r>
                      <a:endParaRPr lang="en-ID" sz="2400" dirty="0">
                        <a:effectLst/>
                      </a:endParaRPr>
                    </a:p>
                    <a:p>
                      <a:pPr marL="86995" marR="857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Sedikit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lurus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sekitar</a:t>
                      </a:r>
                      <a:r>
                        <a:rPr lang="en-US" sz="2400" dirty="0">
                          <a:effectLst/>
                        </a:rPr>
                        <a:t> labia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Payudara dan papilla </a:t>
                      </a:r>
                      <a:r>
                        <a:rPr lang="en-US" sz="2400" dirty="0" err="1">
                          <a:effectLst/>
                        </a:rPr>
                        <a:t>menonjol</a:t>
                      </a:r>
                      <a:r>
                        <a:rPr lang="en-US" sz="2400" dirty="0">
                          <a:effectLst/>
                        </a:rPr>
                        <a:t>. Diameter areola </a:t>
                      </a:r>
                      <a:r>
                        <a:rPr lang="en-US" sz="2400" dirty="0" err="1">
                          <a:effectLst/>
                        </a:rPr>
                        <a:t>bertambah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 anchor="ctr"/>
                </a:tc>
                <a:extLst>
                  <a:ext uri="{0D108BD9-81ED-4DB2-BD59-A6C34878D82A}">
                    <a16:rowId xmlns:a16="http://schemas.microsoft.com/office/drawing/2014/main" val="519611055"/>
                  </a:ext>
                </a:extLst>
              </a:tr>
              <a:tr h="948986">
                <a:tc>
                  <a:txBody>
                    <a:bodyPr/>
                    <a:lstStyle/>
                    <a:p>
                      <a:pPr marL="8699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 anchor="ctr"/>
                </a:tc>
                <a:tc>
                  <a:txBody>
                    <a:bodyPr/>
                    <a:lstStyle/>
                    <a:p>
                      <a:pPr marL="86995" marR="857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Lebih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hitam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mulai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ikal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jumlah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bertambah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Payudara dan areola </a:t>
                      </a:r>
                      <a:r>
                        <a:rPr lang="en-US" sz="2400" dirty="0" err="1">
                          <a:effectLst/>
                        </a:rPr>
                        <a:t>membesar</a:t>
                      </a:r>
                      <a:r>
                        <a:rPr lang="en-US" sz="2400" dirty="0">
                          <a:effectLst/>
                        </a:rPr>
                        <a:t>, batas </a:t>
                      </a:r>
                      <a:r>
                        <a:rPr lang="en-US" sz="2400" dirty="0" err="1">
                          <a:effectLst/>
                        </a:rPr>
                        <a:t>tidak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jelas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 anchor="ctr"/>
                </a:tc>
                <a:extLst>
                  <a:ext uri="{0D108BD9-81ED-4DB2-BD59-A6C34878D82A}">
                    <a16:rowId xmlns:a16="http://schemas.microsoft.com/office/drawing/2014/main" val="1962829078"/>
                  </a:ext>
                </a:extLst>
              </a:tr>
              <a:tr h="947876">
                <a:tc>
                  <a:txBody>
                    <a:bodyPr/>
                    <a:lstStyle/>
                    <a:p>
                      <a:pPr marL="8699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 anchor="ctr"/>
                </a:tc>
                <a:tc>
                  <a:txBody>
                    <a:bodyPr/>
                    <a:lstStyle/>
                    <a:p>
                      <a:pPr marL="86995" marR="857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Keriting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kasar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lebat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lebih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sedikit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dari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dewasa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Areola dan papilla </a:t>
                      </a:r>
                      <a:r>
                        <a:rPr lang="en-US" sz="2400" dirty="0" err="1">
                          <a:effectLst/>
                        </a:rPr>
                        <a:t>membentuk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bukit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kedua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 anchor="ctr"/>
                </a:tc>
                <a:extLst>
                  <a:ext uri="{0D108BD9-81ED-4DB2-BD59-A6C34878D82A}">
                    <a16:rowId xmlns:a16="http://schemas.microsoft.com/office/drawing/2014/main" val="2303703568"/>
                  </a:ext>
                </a:extLst>
              </a:tr>
              <a:tr h="1321389">
                <a:tc>
                  <a:txBody>
                    <a:bodyPr/>
                    <a:lstStyle/>
                    <a:p>
                      <a:pPr marL="8699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n-ID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 anchor="ctr"/>
                </a:tc>
                <a:tc>
                  <a:txBody>
                    <a:bodyPr/>
                    <a:lstStyle/>
                    <a:p>
                      <a:pPr marL="86995" marR="857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Bentuk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segitiga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endParaRPr lang="en-ID" sz="2400" dirty="0">
                        <a:effectLst/>
                      </a:endParaRPr>
                    </a:p>
                    <a:p>
                      <a:pPr marL="86995" marR="857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Menyebar</a:t>
                      </a:r>
                      <a:r>
                        <a:rPr lang="en-US" sz="2400" dirty="0">
                          <a:effectLst/>
                        </a:rPr>
                        <a:t> ke </a:t>
                      </a:r>
                      <a:r>
                        <a:rPr lang="en-US" sz="2400" dirty="0" err="1">
                          <a:effectLst/>
                        </a:rPr>
                        <a:t>bagian</a:t>
                      </a:r>
                      <a:r>
                        <a:rPr lang="en-US" sz="2400" dirty="0">
                          <a:effectLst/>
                        </a:rPr>
                        <a:t> medial </a:t>
                      </a:r>
                      <a:r>
                        <a:rPr lang="en-US" sz="2400" dirty="0" err="1">
                          <a:effectLst/>
                        </a:rPr>
                        <a:t>paha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tc>
                  <a:txBody>
                    <a:bodyPr/>
                    <a:lstStyle/>
                    <a:p>
                      <a:pPr marL="8699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Bentuk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dewasa</a:t>
                      </a:r>
                      <a:r>
                        <a:rPr lang="en-US" sz="2400" dirty="0">
                          <a:effectLst/>
                        </a:rPr>
                        <a:t>, papilla </a:t>
                      </a:r>
                      <a:endParaRPr lang="en-ID" sz="2400" dirty="0">
                        <a:effectLst/>
                      </a:endParaRPr>
                    </a:p>
                    <a:p>
                      <a:pPr marL="86995" marR="4953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Menonjol</a:t>
                      </a:r>
                      <a:r>
                        <a:rPr lang="en-US" sz="2400" dirty="0">
                          <a:effectLst/>
                        </a:rPr>
                        <a:t>, areola </a:t>
                      </a:r>
                      <a:r>
                        <a:rPr lang="en-US" sz="2400" dirty="0" err="1">
                          <a:effectLst/>
                        </a:rPr>
                        <a:t>merupakan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bagian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dari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bentuk</a:t>
                      </a:r>
                      <a:r>
                        <a:rPr lang="en-US" sz="2400" dirty="0">
                          <a:effectLst/>
                        </a:rPr>
                        <a:t> payudara </a:t>
                      </a:r>
                      <a:endParaRPr lang="en-ID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36195" marT="29210" marB="0"/>
                </a:tc>
                <a:extLst>
                  <a:ext uri="{0D108BD9-81ED-4DB2-BD59-A6C34878D82A}">
                    <a16:rowId xmlns:a16="http://schemas.microsoft.com/office/drawing/2014/main" val="391019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48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38F13-7D5A-A34D-5BB7-9B0ED179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954F932-73BA-0E2F-B820-257C2F38318A}"/>
              </a:ext>
            </a:extLst>
          </p:cNvPr>
          <p:cNvSpPr txBox="1"/>
          <p:nvPr/>
        </p:nvSpPr>
        <p:spPr>
          <a:xfrm>
            <a:off x="927354" y="119392"/>
            <a:ext cx="1080802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95" dirty="0">
                <a:solidFill>
                  <a:srgbClr val="0D0D0D"/>
                </a:solidFill>
                <a:latin typeface="Calibri"/>
                <a:cs typeface="Calibri"/>
              </a:rPr>
              <a:t>PERTUMBUHAN ORGAN REPRODUKSI PADA REMAJA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1" spc="95" dirty="0">
                <a:solidFill>
                  <a:srgbClr val="0D0D0D"/>
                </a:solidFill>
                <a:latin typeface="Calibri"/>
                <a:cs typeface="Calibri"/>
              </a:rPr>
              <a:t>Tingkat </a:t>
            </a:r>
            <a:r>
              <a:rPr lang="en-US" sz="2400" b="1" spc="95" dirty="0" err="1">
                <a:solidFill>
                  <a:srgbClr val="0D0D0D"/>
                </a:solidFill>
                <a:latin typeface="Calibri"/>
                <a:cs typeface="Calibri"/>
              </a:rPr>
              <a:t>Kematangan</a:t>
            </a:r>
            <a:r>
              <a:rPr lang="en-US" sz="2400" b="1" spc="9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lang="en-US" sz="2400" b="1" spc="95" dirty="0" err="1">
                <a:solidFill>
                  <a:srgbClr val="0D0D0D"/>
                </a:solidFill>
                <a:latin typeface="Calibri"/>
                <a:cs typeface="Calibri"/>
              </a:rPr>
              <a:t>Seksual</a:t>
            </a:r>
            <a:r>
              <a:rPr lang="en-US" sz="2400" b="1" spc="95" dirty="0">
                <a:solidFill>
                  <a:srgbClr val="0D0D0D"/>
                </a:solidFill>
                <a:latin typeface="Calibri"/>
                <a:cs typeface="Calibri"/>
              </a:rPr>
              <a:t> pada </a:t>
            </a:r>
            <a:r>
              <a:rPr lang="en-US" sz="2400" b="1" spc="95" dirty="0" err="1">
                <a:solidFill>
                  <a:srgbClr val="0D0D0D"/>
                </a:solidFill>
                <a:latin typeface="Calibri"/>
                <a:cs typeface="Calibri"/>
              </a:rPr>
              <a:t>Laki-Laki</a:t>
            </a:r>
            <a:endParaRPr sz="2400" dirty="0">
              <a:latin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DBDDEA-961F-98A1-5503-F8EB302C0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906461"/>
              </p:ext>
            </p:extLst>
          </p:nvPr>
        </p:nvGraphicFramePr>
        <p:xfrm>
          <a:off x="927354" y="1068370"/>
          <a:ext cx="10808020" cy="5332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7253">
                  <a:extLst>
                    <a:ext uri="{9D8B030D-6E8A-4147-A177-3AD203B41FA5}">
                      <a16:colId xmlns:a16="http://schemas.microsoft.com/office/drawing/2014/main" val="612350848"/>
                    </a:ext>
                  </a:extLst>
                </a:gridCol>
                <a:gridCol w="3375274">
                  <a:extLst>
                    <a:ext uri="{9D8B030D-6E8A-4147-A177-3AD203B41FA5}">
                      <a16:colId xmlns:a16="http://schemas.microsoft.com/office/drawing/2014/main" val="2479872474"/>
                    </a:ext>
                  </a:extLst>
                </a:gridCol>
                <a:gridCol w="2869280">
                  <a:extLst>
                    <a:ext uri="{9D8B030D-6E8A-4147-A177-3AD203B41FA5}">
                      <a16:colId xmlns:a16="http://schemas.microsoft.com/office/drawing/2014/main" val="2817884337"/>
                    </a:ext>
                  </a:extLst>
                </a:gridCol>
                <a:gridCol w="3206213">
                  <a:extLst>
                    <a:ext uri="{9D8B030D-6E8A-4147-A177-3AD203B41FA5}">
                      <a16:colId xmlns:a16="http://schemas.microsoft.com/office/drawing/2014/main" val="1334857357"/>
                    </a:ext>
                  </a:extLst>
                </a:gridCol>
              </a:tblGrid>
              <a:tr h="691936"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Stadium TKS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1511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Rambut</a:t>
                      </a:r>
                      <a:r>
                        <a:rPr lang="en-US" sz="2000" dirty="0">
                          <a:effectLst/>
                        </a:rPr>
                        <a:t> Pubis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2470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Penis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Testis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extLst>
                  <a:ext uri="{0D108BD9-81ED-4DB2-BD59-A6C34878D82A}">
                    <a16:rowId xmlns:a16="http://schemas.microsoft.com/office/drawing/2014/main" val="3932690954"/>
                  </a:ext>
                </a:extLst>
              </a:tr>
              <a:tr h="359324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Belum </a:t>
                      </a:r>
                      <a:r>
                        <a:rPr lang="en-US" sz="2000" dirty="0" err="1">
                          <a:effectLst/>
                        </a:rPr>
                        <a:t>ada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pubertas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Pra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pubertas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extLst>
                  <a:ext uri="{0D108BD9-81ED-4DB2-BD59-A6C34878D82A}">
                    <a16:rowId xmlns:a16="http://schemas.microsoft.com/office/drawing/2014/main" val="3774276911"/>
                  </a:ext>
                </a:extLst>
              </a:tr>
              <a:tr h="1139838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88900" marR="28575" indent="-158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Jarang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panjang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sedikit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berpigmen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Membesar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sedikit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Skrotum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membesar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berwarna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merah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muda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extLst>
                  <a:ext uri="{0D108BD9-81ED-4DB2-BD59-A6C34878D82A}">
                    <a16:rowId xmlns:a16="http://schemas.microsoft.com/office/drawing/2014/main" val="4186514273"/>
                  </a:ext>
                </a:extLst>
              </a:tr>
              <a:tr h="1142851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88900" marR="28575" indent="-1588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gelap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mulai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keriting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jumlah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sedikit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menyebar</a:t>
                      </a:r>
                      <a:r>
                        <a:rPr lang="en-US" sz="2000" dirty="0">
                          <a:effectLst/>
                        </a:rPr>
                        <a:t> ke mons pubis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panjang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extLst>
                  <a:ext uri="{0D108BD9-81ED-4DB2-BD59-A6C34878D82A}">
                    <a16:rowId xmlns:a16="http://schemas.microsoft.com/office/drawing/2014/main" val="4173924063"/>
                  </a:ext>
                </a:extLst>
              </a:tr>
              <a:tr h="1140842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Tipe</a:t>
                      </a:r>
                      <a:r>
                        <a:rPr lang="en-US" sz="2000" dirty="0">
                          <a:effectLst/>
                        </a:rPr>
                        <a:t> dan </a:t>
                      </a:r>
                      <a:r>
                        <a:rPr lang="en-US" sz="2000" dirty="0" err="1">
                          <a:effectLst/>
                        </a:rPr>
                        <a:t>distribusi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seperti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dewasa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kasar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keriting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jumlah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sedikit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besar</a:t>
                      </a:r>
                      <a:r>
                        <a:rPr lang="en-US" sz="2000" dirty="0">
                          <a:effectLst/>
                        </a:rPr>
                        <a:t>, gland penis </a:t>
                      </a:r>
                      <a:r>
                        <a:rPr lang="en-US" sz="2000" dirty="0" err="1">
                          <a:effectLst/>
                        </a:rPr>
                        <a:t>membesar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Lebih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besar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skrotum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hitam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extLst>
                  <a:ext uri="{0D108BD9-81ED-4DB2-BD59-A6C34878D82A}">
                    <a16:rowId xmlns:a16="http://schemas.microsoft.com/office/drawing/2014/main" val="2219517098"/>
                  </a:ext>
                </a:extLst>
              </a:tr>
              <a:tr h="857640"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Tipe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dewasa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menyebar</a:t>
                      </a:r>
                      <a:r>
                        <a:rPr lang="en-US" sz="2000" dirty="0">
                          <a:effectLst/>
                        </a:rPr>
                        <a:t> ke </a:t>
                      </a:r>
                      <a:r>
                        <a:rPr lang="en-US" sz="2000" dirty="0" err="1">
                          <a:effectLst/>
                        </a:rPr>
                        <a:t>bagian</a:t>
                      </a:r>
                      <a:r>
                        <a:rPr lang="en-US" sz="2000" dirty="0">
                          <a:effectLst/>
                        </a:rPr>
                        <a:t> medial </a:t>
                      </a:r>
                      <a:r>
                        <a:rPr lang="en-US" sz="2000" dirty="0" err="1">
                          <a:effectLst/>
                        </a:rPr>
                        <a:t>paha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Bentuk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dewasa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tc>
                  <a:txBody>
                    <a:bodyPr/>
                    <a:lstStyle/>
                    <a:p>
                      <a:pPr marL="90170" marR="285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Bentuk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dewasa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60960" marT="29210" marB="0" anchor="ctr"/>
                </a:tc>
                <a:extLst>
                  <a:ext uri="{0D108BD9-81ED-4DB2-BD59-A6C34878D82A}">
                    <a16:rowId xmlns:a16="http://schemas.microsoft.com/office/drawing/2014/main" val="44863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3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1771</Words>
  <Application>Microsoft Office PowerPoint</Application>
  <PresentationFormat>Widescreen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SimSun</vt:lpstr>
      <vt:lpstr>Arial</vt:lpstr>
      <vt:lpstr>Arial MT</vt:lpstr>
      <vt:lpstr>Arial Narrow</vt:lpstr>
      <vt:lpstr>Bookman Old Style</vt:lpstr>
      <vt:lpstr>Calibri</vt:lpstr>
      <vt:lpstr>Cambria</vt:lpstr>
      <vt:lpstr>Lato</vt:lpstr>
      <vt:lpstr>Script MT Bold</vt:lpstr>
      <vt:lpstr>Times New Roman</vt:lpstr>
      <vt:lpstr>Wingdings</vt:lpstr>
      <vt:lpstr>Office Theme</vt:lpstr>
      <vt:lpstr>PowerPoint Presentation</vt:lpstr>
      <vt:lpstr>REMAJA DAN MASA PUBERTAS</vt:lpstr>
      <vt:lpstr>PowerPoint Presentation</vt:lpstr>
      <vt:lpstr>Remaja adalah suatu masa ketika individu yang berkembang dari saat pertama kali ia menunjukkan tanda-tanda seksual sekundernya sampai saat ia mencapai kematangan seksual.</vt:lpstr>
      <vt:lpstr>PowerPoint Presentation</vt:lpstr>
      <vt:lpstr>Masa Yang Penting</vt:lpstr>
      <vt:lpstr>PowerPoint Presentation</vt:lpstr>
      <vt:lpstr>PowerPoint Presentation</vt:lpstr>
      <vt:lpstr>PowerPoint Presentation</vt:lpstr>
      <vt:lpstr>MENSTRUASI</vt:lpstr>
      <vt:lpstr>PowerPoint Presentation</vt:lpstr>
      <vt:lpstr>HORMON YANG BERPERAN PADA TUMBUH KEMBANG REMAJA</vt:lpstr>
      <vt:lpstr>SINDROM PREMENSTRUASI</vt:lpstr>
      <vt:lpstr>GEJALA SINDROMA PREMENSTRUASI</vt:lpstr>
      <vt:lpstr>Pencegahan Sindroma Premenstruasi </vt:lpstr>
      <vt:lpstr>STRUKTUR ANATOMI DAN FISIOLOGI ORGAN GENITALIA LAKI-LAKI   </vt:lpstr>
      <vt:lpstr>STRUKTUR ANATOMI DAN FISIOLOGI ORGAN GENITALIA WANITA  </vt:lpstr>
      <vt:lpstr>JENIS-JENIS GANGGUAN MENSTRUASI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revanarmanda69@gmail.com</cp:lastModifiedBy>
  <cp:revision>2</cp:revision>
  <dcterms:created xsi:type="dcterms:W3CDTF">2025-02-28T14:41:42Z</dcterms:created>
  <dcterms:modified xsi:type="dcterms:W3CDTF">2025-03-01T05:53:11Z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2025-02-28T00:00:00Z</vt:filetime>
  </property>
  <property fmtid="{D5CDD505-2E9C-101B-9397-08002B2CF9AE}" pid="5" name="Producer">
    <vt:lpwstr>www.ilovepdf.com</vt:lpwstr>
  </property>
</Properties>
</file>