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704020202020204" pitchFamily="34" charset="0"/>
          <a:ea typeface="SimSun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15" y="1017270"/>
            <a:ext cx="8229600" cy="582613"/>
          </a:xfrm>
        </p:spPr>
        <p:txBody>
          <a:bodyPr>
            <a:normAutofit fontScale="90000"/>
          </a:bodyPr>
          <a:lstStyle/>
          <a:p>
            <a:pPr algn="ctr"/>
            <a:br/>
            <a:br/>
            <a:r>
              <a:t>Mempertahankan Kenyamanan dan Manajemen Nyeri dalam Persalinan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95665" cy="4526280"/>
          </a:xfrm>
        </p:spPr>
        <p:txBody>
          <a:bodyPr/>
          <a:lstStyle/>
          <a:p>
            <a:pPr marL="0" indent="0" algn="ctr">
              <a:buNone/>
            </a:pPr>
          </a:p>
          <a:p>
            <a:pPr marL="0" indent="0" algn="ctr">
              <a:buNone/>
            </a:pPr>
          </a:p>
          <a:p>
            <a:pPr marL="0" indent="0" algn="ctr">
              <a:buNone/>
            </a:pPr>
          </a:p>
          <a:p>
            <a:pPr marL="0" indent="0" algn="ctr">
              <a:buNone/>
            </a:pPr>
          </a:p>
          <a:p>
            <a:pPr marL="0" indent="0" algn="ctr">
              <a:buNone/>
            </a:pPr>
            <a:r>
              <a:rPr lang="en-US"/>
              <a:t>Bd. Cecen Suci Hakameri., S.Tr.Keb., M.Keb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8815"/>
            <a:ext cx="8229600" cy="582613"/>
          </a:xfrm>
        </p:spPr>
        <p:txBody>
          <a:bodyPr/>
          <a:lstStyle/>
          <a:p>
            <a:r>
              <a:t>7. Analisis Gentle Birth dan Asuhan Holistik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025"/>
            <a:ext cx="8229600" cy="4953000"/>
          </a:xfrm>
        </p:spPr>
        <p:txBody>
          <a:bodyPr/>
          <a:lstStyle/>
          <a:p>
            <a:r>
              <a:t>- Gentle birth: pendekatan yang menekankan kenyamanan, kelembutan, dan kesadaran penuh.</a:t>
            </a:r>
          </a:p>
          <a:p>
            <a:r>
              <a:t>- Asuhan holistik: mencakup fisik, mental, emosional, dan spiritual ibu.</a:t>
            </a:r>
          </a:p>
          <a:p>
            <a:r>
              <a:t>- Keduanya bertujuan menciptakan pengalaman persalinan yang positif.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Manajemen nyeri dan kenyamanan adalah komponen esensial dalam asuhan bersalin.</a:t>
            </a:r>
          </a:p>
          <a:p>
            <a:r>
              <a:t>- Pendekatan kombinasi farmakologis dan non-farmakologis sangat dianjurkan.</a:t>
            </a:r>
          </a:p>
          <a:p>
            <a:r>
              <a:t>- Lingkungan dan psikologi ibu sangat memengaruhi keberhasilan persalinan.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buNone/>
            </a:pPr>
            <a:endParaRPr>
              <a:sym typeface="+mn-ea"/>
            </a:endParaRPr>
          </a:p>
          <a:p>
            <a:pPr marL="0" indent="0" algn="ctr">
              <a:buNone/>
            </a:pPr>
            <a:endParaRPr>
              <a:sym typeface="+mn-ea"/>
            </a:endParaRPr>
          </a:p>
          <a:p>
            <a:pPr marL="0" indent="0" algn="ctr">
              <a:buNone/>
            </a:pPr>
            <a:endParaRPr>
              <a:sym typeface="+mn-ea"/>
            </a:endParaRPr>
          </a:p>
          <a:p>
            <a:pPr marL="0" indent="0" algn="ctr">
              <a:buNone/>
            </a:pPr>
            <a:r>
              <a:rPr>
                <a:sym typeface="+mn-ea"/>
              </a:rPr>
              <a:t>Pendekatan Holistik dan Inovatif dalam Menunjang Proses Persalinan</a:t>
            </a:r>
            <a:endParaRPr>
              <a:sym typeface="+mn-ea"/>
            </a:endParaRPr>
          </a:p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Fisiologi Nyeri Persalinan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Nyeri persalinan disebabkan oleh kontraksi uterus, dilatasi serviks, dan tekanan pada struktur panggul.</a:t>
            </a:r>
          </a:p>
          <a:p>
            <a:r>
              <a:t>- Proses nyeri melibatkan jalur saraf simpatis dan parasimpatis serta pelepasan hormon (endorfin, oksitosin, adrenalin).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Pendekatan Farmakologi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Penggunaan obat-obatan: opioid, NSAID, epidural.</a:t>
            </a:r>
          </a:p>
          <a:p>
            <a:r>
              <a:t>- Harus mempertimbangkan efek samping terhadap ibu dan janin.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Pendekatan Non-Farmakologi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Teknik relaksasi napas dalam</a:t>
            </a:r>
          </a:p>
          <a:p>
            <a:r>
              <a:t>- Kompres panas/dingin</a:t>
            </a:r>
          </a:p>
          <a:p>
            <a:r>
              <a:t>- Massage, aromaterapi, rebozo</a:t>
            </a:r>
          </a:p>
          <a:p>
            <a:r>
              <a:t>- Dukungan emosional dan suasana ruang bersalin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Anestesi Lokal dan Analgesik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Infiltrasi lokal (lidokain) digunakan pada episiotomi.</a:t>
            </a:r>
          </a:p>
          <a:p>
            <a:r>
              <a:t>- Pudendal block untuk nyeri perineum.</a:t>
            </a:r>
          </a:p>
          <a:p>
            <a:r>
              <a:t>- Analgesik sistemik untuk meredakan nyeri ringan hingga sedang.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Pengaruh Warna dan Cahaya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Warna lembut (biru, hijau) menurunkan kecemasan.</a:t>
            </a:r>
          </a:p>
          <a:p>
            <a:r>
              <a:t>- Cahaya redup menstimulasi produksi oksitosin dan relaksasi.</a:t>
            </a:r>
          </a:p>
          <a:p>
            <a:r>
              <a:t>- Lingkungan visual berpengaruh terhadap persepsi nyeri.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Posisi Ergonomik Ibu Bersalin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Posisi miring kiri, jongkok, berdiri, atau semi-fowler dapat memperlancar proses persalinan.</a:t>
            </a:r>
          </a:p>
          <a:p>
            <a:r>
              <a:t>- Posisi yang nyaman mempercepat pembukaan dan menurunkan nyeri.</a:t>
            </a:r>
          </a:p>
          <a:p>
            <a:r>
              <a:t>- Dukung kebebasan bergerak ibu.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7275"/>
            <a:ext cx="8229600" cy="582613"/>
          </a:xfrm>
        </p:spPr>
        <p:txBody>
          <a:bodyPr/>
          <a:lstStyle/>
          <a:p>
            <a:r>
              <a:t>6. Masalah Psikososial dalam Kehamilan dan Nifas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990" y="2407920"/>
            <a:ext cx="8229600" cy="3977005"/>
          </a:xfrm>
        </p:spPr>
        <p:txBody>
          <a:bodyPr/>
          <a:lstStyle/>
          <a:p>
            <a:r>
              <a:t>- Kecemasan, depresi, ketakutan terhadap persalinan.</a:t>
            </a:r>
          </a:p>
          <a:p>
            <a:r>
              <a:t>- Minimnya dukungan sosial dan informasi.</a:t>
            </a:r>
          </a:p>
          <a:p>
            <a:r>
              <a:t>- Intervensi psikososial seperti konseling dan edukasi sangat penting.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704020202020204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704020202020204" pitchFamily="34" charset="0"/>
            <a:ea typeface="SimSun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2046</Words>
  <Application>WPS Writer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Arial</vt:lpstr>
      <vt:lpstr>Calibri</vt:lpstr>
      <vt:lpstr>Helvetica Neue</vt:lpstr>
      <vt:lpstr>Microsoft YaHei</vt:lpstr>
      <vt:lpstr>汉仪旗黑</vt:lpstr>
      <vt:lpstr>Arial Unicode MS</vt:lpstr>
      <vt:lpstr>宋体-简</vt:lpstr>
      <vt:lpstr>Orange Waves</vt:lpstr>
      <vt:lpstr>Mempertahankan Kenyamanan dan Manajemen Nyeri dalam Persalinan</vt:lpstr>
      <vt:lpstr>PowerPoint 演示文稿</vt:lpstr>
      <vt:lpstr>1. Fisiologi Nyeri Persalinan</vt:lpstr>
      <vt:lpstr>2. Pendekatan Farmakologi</vt:lpstr>
      <vt:lpstr>2. Pendekatan Non-Farmakologi</vt:lpstr>
      <vt:lpstr>3. Anestesi Lokal dan Analgesik</vt:lpstr>
      <vt:lpstr>4. Pengaruh Warna dan Cahaya</vt:lpstr>
      <vt:lpstr>5. Posisi Ergonomik Ibu Bersalin</vt:lpstr>
      <vt:lpstr>6. Masalah Psikososial dalam Kehamilan dan Nifas</vt:lpstr>
      <vt:lpstr>7. Analisis Gentle Birth dan Asuhan Holistik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user</cp:lastModifiedBy>
  <cp:revision>2</cp:revision>
  <dcterms:created xsi:type="dcterms:W3CDTF">2025-07-14T07:52:49Z</dcterms:created>
  <dcterms:modified xsi:type="dcterms:W3CDTF">2025-07-14T07:52:49Z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E89751A280F0556151B7746887AA9DE6_43</vt:lpwstr>
  </property>
  <property fmtid="{D5CDD505-2E9C-101B-9397-08002B2CF9AE}" pid="3" name="KSOProductBuildVer">
    <vt:lpwstr>1033-6.15.0.8733</vt:lpwstr>
  </property>
</Properties>
</file>