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2"/>
    <p:restoredTop sz="94660"/>
  </p:normalViewPr>
  <p:slideViewPr>
    <p:cSldViewPr showGuides="1">
      <p:cViewPr varScale="1">
        <p:scale>
          <a:sx n="69" d="100"/>
          <a:sy n="69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</TotalTime>
  <Words>1009</Words>
  <Application>Microsoft Office PowerPoint</Application>
  <PresentationFormat>On-screen Show (4:3)</PresentationFormat>
  <Paragraphs>194</Paragraphs>
  <Slides>39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Urban</vt:lpstr>
      <vt:lpstr>Bitmap Image</vt:lpstr>
      <vt:lpstr>MS_ClipArt_Gallery.5</vt:lpstr>
      <vt:lpstr>Microsoft PowerPoint 97-2003 Slide</vt:lpstr>
      <vt:lpstr>MS_ClipArt_Gallery.2</vt:lpstr>
      <vt:lpstr>KESEHATAN &amp; KESELAMATAN KERJA DALAM KEPERAWATAN </vt:lpstr>
      <vt:lpstr>PENDAHULUAN</vt:lpstr>
      <vt:lpstr>DASAR HUKUM</vt:lpstr>
      <vt:lpstr>Kesehatan dan Keselamatan Kerja </vt:lpstr>
      <vt:lpstr>FILOSOFI K3</vt:lpstr>
      <vt:lpstr>KONSEP K3</vt:lpstr>
      <vt:lpstr>Isu K3 RS </vt:lpstr>
      <vt:lpstr>Tujuan K3 Rumah Sakit</vt:lpstr>
      <vt:lpstr>Manfaat K3 Rumah Sakit </vt:lpstr>
      <vt:lpstr>PowerPoint Presentation</vt:lpstr>
      <vt:lpstr>PowerPoint Presentation</vt:lpstr>
      <vt:lpstr>Identifikasi Potensi Bahaya</vt:lpstr>
      <vt:lpstr>Identifikasi Potensi Bahaya</vt:lpstr>
      <vt:lpstr>Dampak zat kimia</vt:lpstr>
      <vt:lpstr>Identifikasi Potensi Bahaya</vt:lpstr>
      <vt:lpstr>MANUAL HANDLING</vt:lpstr>
      <vt:lpstr>POSTUR MEMBUNGKUK</vt:lpstr>
      <vt:lpstr>POSTUR DUDUK</vt:lpstr>
      <vt:lpstr>PowerPoint Presentation</vt:lpstr>
      <vt:lpstr>Keselamatan Kerja di Rumah Sakit </vt:lpstr>
      <vt:lpstr>PEMAKAIAN APD</vt:lpstr>
      <vt:lpstr>KEGIATAN MENYUNTIK/AMBIL DARAH</vt:lpstr>
      <vt:lpstr>Pengendalian Infeksi Nosokomial  pada Pasien dan Pekerja </vt:lpstr>
      <vt:lpstr> Alat kesehatan </vt:lpstr>
      <vt:lpstr>ALAT KESEHATAN</vt:lpstr>
      <vt:lpstr>ALAT KESEHATAN</vt:lpstr>
      <vt:lpstr>ALAT KESELAMATAN</vt:lpstr>
      <vt:lpstr>PENANGKAL PETIR &amp; BEJANA TEKAN</vt:lpstr>
      <vt:lpstr>Kebakaran </vt:lpstr>
      <vt:lpstr>APAR</vt:lpstr>
      <vt:lpstr>Kegawatdaruratan</vt:lpstr>
      <vt:lpstr>PETUNJUK EVAKUASI</vt:lpstr>
      <vt:lpstr>Ruang lingkup K3 dalam keperawatan</vt:lpstr>
      <vt:lpstr>PowerPoint Presentation</vt:lpstr>
      <vt:lpstr>PowerPoint Presentation</vt:lpstr>
      <vt:lpstr>PowerPoint Presentation</vt:lpstr>
      <vt:lpstr> </vt:lpstr>
      <vt:lpstr>kebijakan k3 berkaitan dgn keprwt di indonesia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MANAJEMEN KESELAMATAN KESEHATAN KERJA RUMAH SAKIT</dc:title>
  <dc:creator>TOSHIBA</dc:creator>
  <cp:lastModifiedBy>Windows</cp:lastModifiedBy>
  <cp:revision>123</cp:revision>
  <dcterms:created xsi:type="dcterms:W3CDTF">2011-07-24T01:42:00Z</dcterms:created>
  <dcterms:modified xsi:type="dcterms:W3CDTF">2020-09-15T06:57:33Z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