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693400" cy="7562850"/>
  <p:notesSz cx="10693400" cy="7562850"/>
  <p:embeddedFontLst>
    <p:embeddedFont>
      <p:font typeface="Bernard MT Condensed" panose="02050806060905020404" pitchFamily="18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elix Titling" panose="04060505060202020A04" pitchFamily="82" charset="0"/>
      <p:regular r:id="rId36"/>
    </p:embeddedFont>
    <p:embeddedFont>
      <p:font typeface="Perpetua Titling MT" panose="02020502060505020804" pitchFamily="18" charset="0"/>
      <p:regular r:id="rId37"/>
      <p:bold r:id="rId3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960" y="-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Felix Titling"/>
                <a:cs typeface="Felix Titli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Felix Titling"/>
                <a:cs typeface="Felix Titli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2694" y="350520"/>
            <a:ext cx="3813972" cy="34305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66772" y="1335024"/>
            <a:ext cx="6186170" cy="1690370"/>
          </a:xfrm>
          <a:custGeom>
            <a:avLst/>
            <a:gdLst/>
            <a:ahLst/>
            <a:cxnLst/>
            <a:rect l="l" t="t" r="r" b="b"/>
            <a:pathLst>
              <a:path w="6186170" h="1690370">
                <a:moveTo>
                  <a:pt x="6185915" y="0"/>
                </a:moveTo>
                <a:lnTo>
                  <a:pt x="0" y="0"/>
                </a:lnTo>
                <a:lnTo>
                  <a:pt x="0" y="1690115"/>
                </a:lnTo>
                <a:lnTo>
                  <a:pt x="6185915" y="1690115"/>
                </a:lnTo>
                <a:lnTo>
                  <a:pt x="6185915" y="1682495"/>
                </a:lnTo>
                <a:lnTo>
                  <a:pt x="13716" y="1682495"/>
                </a:lnTo>
                <a:lnTo>
                  <a:pt x="6096" y="1676399"/>
                </a:lnTo>
                <a:lnTo>
                  <a:pt x="13716" y="1676399"/>
                </a:lnTo>
                <a:lnTo>
                  <a:pt x="13716" y="13715"/>
                </a:lnTo>
                <a:lnTo>
                  <a:pt x="6096" y="13715"/>
                </a:lnTo>
                <a:lnTo>
                  <a:pt x="13716" y="6095"/>
                </a:lnTo>
                <a:lnTo>
                  <a:pt x="6185915" y="6095"/>
                </a:lnTo>
                <a:lnTo>
                  <a:pt x="6185915" y="0"/>
                </a:lnTo>
                <a:close/>
              </a:path>
              <a:path w="6186170" h="1690370">
                <a:moveTo>
                  <a:pt x="13716" y="1676399"/>
                </a:moveTo>
                <a:lnTo>
                  <a:pt x="6096" y="1676399"/>
                </a:lnTo>
                <a:lnTo>
                  <a:pt x="13716" y="1682495"/>
                </a:lnTo>
                <a:lnTo>
                  <a:pt x="13716" y="1676399"/>
                </a:lnTo>
                <a:close/>
              </a:path>
              <a:path w="6186170" h="1690370">
                <a:moveTo>
                  <a:pt x="6172199" y="1676399"/>
                </a:moveTo>
                <a:lnTo>
                  <a:pt x="13716" y="1676399"/>
                </a:lnTo>
                <a:lnTo>
                  <a:pt x="13716" y="1682495"/>
                </a:lnTo>
                <a:lnTo>
                  <a:pt x="6172199" y="1682495"/>
                </a:lnTo>
                <a:lnTo>
                  <a:pt x="6172199" y="1676399"/>
                </a:lnTo>
                <a:close/>
              </a:path>
              <a:path w="6186170" h="1690370">
                <a:moveTo>
                  <a:pt x="6172199" y="6095"/>
                </a:moveTo>
                <a:lnTo>
                  <a:pt x="6172199" y="1682495"/>
                </a:lnTo>
                <a:lnTo>
                  <a:pt x="6178295" y="1676399"/>
                </a:lnTo>
                <a:lnTo>
                  <a:pt x="6185915" y="1676399"/>
                </a:lnTo>
                <a:lnTo>
                  <a:pt x="6185915" y="13715"/>
                </a:lnTo>
                <a:lnTo>
                  <a:pt x="6178295" y="13715"/>
                </a:lnTo>
                <a:lnTo>
                  <a:pt x="6172199" y="6095"/>
                </a:lnTo>
                <a:close/>
              </a:path>
              <a:path w="6186170" h="1690370">
                <a:moveTo>
                  <a:pt x="6185915" y="1676399"/>
                </a:moveTo>
                <a:lnTo>
                  <a:pt x="6178295" y="1676399"/>
                </a:lnTo>
                <a:lnTo>
                  <a:pt x="6172199" y="1682495"/>
                </a:lnTo>
                <a:lnTo>
                  <a:pt x="6185915" y="1682495"/>
                </a:lnTo>
                <a:lnTo>
                  <a:pt x="6185915" y="1676399"/>
                </a:lnTo>
                <a:close/>
              </a:path>
              <a:path w="6186170" h="1690370">
                <a:moveTo>
                  <a:pt x="13716" y="6095"/>
                </a:moveTo>
                <a:lnTo>
                  <a:pt x="6096" y="13715"/>
                </a:lnTo>
                <a:lnTo>
                  <a:pt x="13716" y="13715"/>
                </a:lnTo>
                <a:lnTo>
                  <a:pt x="13716" y="6095"/>
                </a:lnTo>
                <a:close/>
              </a:path>
              <a:path w="6186170" h="1690370">
                <a:moveTo>
                  <a:pt x="6172199" y="6095"/>
                </a:moveTo>
                <a:lnTo>
                  <a:pt x="13716" y="6095"/>
                </a:lnTo>
                <a:lnTo>
                  <a:pt x="13716" y="13715"/>
                </a:lnTo>
                <a:lnTo>
                  <a:pt x="6172199" y="13715"/>
                </a:lnTo>
                <a:lnTo>
                  <a:pt x="6172199" y="6095"/>
                </a:lnTo>
                <a:close/>
              </a:path>
              <a:path w="6186170" h="1690370">
                <a:moveTo>
                  <a:pt x="6185915" y="6095"/>
                </a:moveTo>
                <a:lnTo>
                  <a:pt x="6172199" y="6095"/>
                </a:lnTo>
                <a:lnTo>
                  <a:pt x="6178295" y="13715"/>
                </a:lnTo>
                <a:lnTo>
                  <a:pt x="6185915" y="13715"/>
                </a:lnTo>
                <a:lnTo>
                  <a:pt x="6185915" y="6095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Felix Titling"/>
                <a:cs typeface="Felix Titli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02694" y="350520"/>
            <a:ext cx="3813972" cy="34305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2958" y="613981"/>
            <a:ext cx="8047482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Felix Titling"/>
                <a:cs typeface="Felix Titli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8608" y="1898396"/>
            <a:ext cx="8076183" cy="3609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69900" y="1712653"/>
            <a:ext cx="68580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latin typeface="Bernard MT Condensed" panose="02050806060905020404" pitchFamily="18" charset="0"/>
                <a:cs typeface="Calibri"/>
              </a:rPr>
              <a:t>KOMUNIKASI DALAM PELAYANAN KEBIDANAN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F33E59-0332-4E7A-3FAB-E30FFBC8BA4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98500" y="4086225"/>
            <a:ext cx="2895600" cy="276999"/>
          </a:xfrm>
        </p:spPr>
        <p:txBody>
          <a:bodyPr/>
          <a:lstStyle/>
          <a:p>
            <a:r>
              <a:rPr lang="en-US" dirty="0"/>
              <a:t>RISA PITRIANI, SST, BD, M.KES</a:t>
            </a:r>
            <a:endParaRPr lang="en-ID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5018" y="3779520"/>
            <a:ext cx="427164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6970" marR="5080" indent="-4724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FAKTOR2</a:t>
            </a:r>
            <a:r>
              <a:rPr spc="-210" dirty="0"/>
              <a:t> </a:t>
            </a:r>
            <a:r>
              <a:rPr dirty="0"/>
              <a:t>YG</a:t>
            </a:r>
            <a:r>
              <a:rPr spc="-185" dirty="0"/>
              <a:t> </a:t>
            </a:r>
            <a:r>
              <a:rPr spc="-45" dirty="0"/>
              <a:t>MEMPENGARUHI </a:t>
            </a:r>
            <a:r>
              <a:rPr dirty="0"/>
              <a:t>PERKEMBANGAN</a:t>
            </a:r>
            <a:r>
              <a:rPr spc="-155" dirty="0"/>
              <a:t> </a:t>
            </a:r>
            <a:r>
              <a:rPr spc="-10" dirty="0"/>
              <a:t>BAHASA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54065" y="1944624"/>
            <a:ext cx="8763000" cy="5264150"/>
            <a:chOff x="1154065" y="1944624"/>
            <a:chExt cx="8763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2" y="1944624"/>
              <a:ext cx="4966970" cy="1836420"/>
            </a:xfrm>
            <a:custGeom>
              <a:avLst/>
              <a:gdLst/>
              <a:ahLst/>
              <a:cxnLst/>
              <a:rect l="l" t="t" r="r" b="b"/>
              <a:pathLst>
                <a:path w="4966970" h="1836420">
                  <a:moveTo>
                    <a:pt x="49667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966715" y="6095"/>
                  </a:lnTo>
                  <a:lnTo>
                    <a:pt x="4966715" y="0"/>
                  </a:lnTo>
                  <a:close/>
                </a:path>
                <a:path w="4966970" h="1836420">
                  <a:moveTo>
                    <a:pt x="4952999" y="6095"/>
                  </a:moveTo>
                  <a:lnTo>
                    <a:pt x="4952999" y="1836419"/>
                  </a:lnTo>
                  <a:lnTo>
                    <a:pt x="4966715" y="1836419"/>
                  </a:lnTo>
                  <a:lnTo>
                    <a:pt x="4966715" y="13715"/>
                  </a:lnTo>
                  <a:lnTo>
                    <a:pt x="4959095" y="13715"/>
                  </a:lnTo>
                  <a:lnTo>
                    <a:pt x="4952999" y="6095"/>
                  </a:lnTo>
                  <a:close/>
                </a:path>
                <a:path w="49669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966970" h="1836420">
                  <a:moveTo>
                    <a:pt x="49529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952999" y="13715"/>
                  </a:lnTo>
                  <a:lnTo>
                    <a:pt x="4952999" y="6095"/>
                  </a:lnTo>
                  <a:close/>
                </a:path>
                <a:path w="4966970" h="1836420">
                  <a:moveTo>
                    <a:pt x="4966715" y="6095"/>
                  </a:moveTo>
                  <a:lnTo>
                    <a:pt x="4952999" y="6095"/>
                  </a:lnTo>
                  <a:lnTo>
                    <a:pt x="4959095" y="13715"/>
                  </a:lnTo>
                  <a:lnTo>
                    <a:pt x="4966715" y="13715"/>
                  </a:lnTo>
                  <a:lnTo>
                    <a:pt x="4966715" y="609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65" y="3779520"/>
              <a:ext cx="8762602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2" y="3779520"/>
              <a:ext cx="4966970" cy="2703830"/>
            </a:xfrm>
            <a:custGeom>
              <a:avLst/>
              <a:gdLst/>
              <a:ahLst/>
              <a:cxnLst/>
              <a:rect l="l" t="t" r="r" b="b"/>
              <a:pathLst>
                <a:path w="49669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4966715" y="2703575"/>
                  </a:lnTo>
                  <a:lnTo>
                    <a:pt x="4966715" y="2697479"/>
                  </a:lnTo>
                  <a:lnTo>
                    <a:pt x="13715" y="2697479"/>
                  </a:lnTo>
                  <a:lnTo>
                    <a:pt x="6096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4966970" h="2703829">
                  <a:moveTo>
                    <a:pt x="13715" y="2691383"/>
                  </a:moveTo>
                  <a:lnTo>
                    <a:pt x="6096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4966970" h="2703829">
                  <a:moveTo>
                    <a:pt x="49529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4952999" y="2697479"/>
                  </a:lnTo>
                  <a:lnTo>
                    <a:pt x="4952999" y="2691383"/>
                  </a:lnTo>
                  <a:close/>
                </a:path>
                <a:path w="4966970" h="2703829">
                  <a:moveTo>
                    <a:pt x="4966715" y="0"/>
                  </a:moveTo>
                  <a:lnTo>
                    <a:pt x="4952999" y="0"/>
                  </a:lnTo>
                  <a:lnTo>
                    <a:pt x="4952999" y="2697479"/>
                  </a:lnTo>
                  <a:lnTo>
                    <a:pt x="4959095" y="2691383"/>
                  </a:lnTo>
                  <a:lnTo>
                    <a:pt x="4966715" y="2691383"/>
                  </a:lnTo>
                  <a:lnTo>
                    <a:pt x="4966715" y="0"/>
                  </a:lnTo>
                  <a:close/>
                </a:path>
                <a:path w="4966970" h="2703829">
                  <a:moveTo>
                    <a:pt x="4966715" y="2691383"/>
                  </a:moveTo>
                  <a:lnTo>
                    <a:pt x="4959095" y="2691383"/>
                  </a:lnTo>
                  <a:lnTo>
                    <a:pt x="4952999" y="2697479"/>
                  </a:lnTo>
                  <a:lnTo>
                    <a:pt x="4966715" y="2697479"/>
                  </a:lnTo>
                  <a:lnTo>
                    <a:pt x="4966715" y="269138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860905"/>
            <a:ext cx="4360545" cy="40246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Intelegensi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(kecerdasan)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Jenis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Kelamin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Bilingual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(2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bhs)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Status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kembar/tunggal</a:t>
            </a:r>
            <a:endParaRPr sz="3200">
              <a:latin typeface="Calibri"/>
              <a:cs typeface="Calibri"/>
            </a:endParaRPr>
          </a:p>
          <a:p>
            <a:pPr marL="354965" marR="2762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Rangsangan/dorongan </a:t>
            </a:r>
            <a:r>
              <a:rPr sz="3200" spc="-20" dirty="0">
                <a:latin typeface="Calibri"/>
                <a:cs typeface="Calibri"/>
              </a:rPr>
              <a:t>ortu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Sosial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ekonomi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5038" y="856298"/>
            <a:ext cx="5233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</a:t>
            </a:r>
            <a:r>
              <a:rPr sz="4000" spc="-555" dirty="0"/>
              <a:t>R</a:t>
            </a:r>
            <a:r>
              <a:rPr sz="4000" spc="-5" dirty="0"/>
              <a:t>O</a:t>
            </a:r>
            <a:r>
              <a:rPr sz="4000" dirty="0"/>
              <a:t>S</a:t>
            </a:r>
            <a:r>
              <a:rPr sz="4000" spc="-10" dirty="0"/>
              <a:t>E</a:t>
            </a:r>
            <a:r>
              <a:rPr sz="4000" dirty="0"/>
              <a:t>S</a:t>
            </a:r>
            <a:r>
              <a:rPr sz="4000" spc="-185" dirty="0"/>
              <a:t> </a:t>
            </a:r>
            <a:r>
              <a:rPr sz="4000" spc="-30" dirty="0"/>
              <a:t>KOMUNIKASI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5347970" cy="1836420"/>
            </a:xfrm>
            <a:custGeom>
              <a:avLst/>
              <a:gdLst/>
              <a:ahLst/>
              <a:cxnLst/>
              <a:rect l="l" t="t" r="r" b="b"/>
              <a:pathLst>
                <a:path w="5347970" h="1836420">
                  <a:moveTo>
                    <a:pt x="53477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5347715" y="6095"/>
                  </a:lnTo>
                  <a:lnTo>
                    <a:pt x="5347715" y="0"/>
                  </a:lnTo>
                  <a:close/>
                </a:path>
                <a:path w="5347970" h="1836420">
                  <a:moveTo>
                    <a:pt x="5333999" y="6095"/>
                  </a:moveTo>
                  <a:lnTo>
                    <a:pt x="5333999" y="1836419"/>
                  </a:lnTo>
                  <a:lnTo>
                    <a:pt x="5347715" y="1836419"/>
                  </a:lnTo>
                  <a:lnTo>
                    <a:pt x="5347715" y="13715"/>
                  </a:lnTo>
                  <a:lnTo>
                    <a:pt x="5340095" y="13715"/>
                  </a:lnTo>
                  <a:lnTo>
                    <a:pt x="5333999" y="6095"/>
                  </a:lnTo>
                  <a:close/>
                </a:path>
                <a:path w="53479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5347970" h="1836420">
                  <a:moveTo>
                    <a:pt x="53339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5333999" y="13715"/>
                  </a:lnTo>
                  <a:lnTo>
                    <a:pt x="5333999" y="6095"/>
                  </a:lnTo>
                  <a:close/>
                </a:path>
                <a:path w="5347970" h="1836420">
                  <a:moveTo>
                    <a:pt x="5347715" y="6095"/>
                  </a:moveTo>
                  <a:lnTo>
                    <a:pt x="5333999" y="6095"/>
                  </a:lnTo>
                  <a:lnTo>
                    <a:pt x="5340095" y="13715"/>
                  </a:lnTo>
                  <a:lnTo>
                    <a:pt x="5347715" y="13715"/>
                  </a:lnTo>
                  <a:lnTo>
                    <a:pt x="5347715" y="609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5347970" cy="2703830"/>
            </a:xfrm>
            <a:custGeom>
              <a:avLst/>
              <a:gdLst/>
              <a:ahLst/>
              <a:cxnLst/>
              <a:rect l="l" t="t" r="r" b="b"/>
              <a:pathLst>
                <a:path w="53479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5347715" y="2703575"/>
                  </a:lnTo>
                  <a:lnTo>
                    <a:pt x="5347715" y="2697479"/>
                  </a:lnTo>
                  <a:lnTo>
                    <a:pt x="13715" y="2697479"/>
                  </a:lnTo>
                  <a:lnTo>
                    <a:pt x="6096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5347970" h="2703829">
                  <a:moveTo>
                    <a:pt x="13715" y="2691383"/>
                  </a:moveTo>
                  <a:lnTo>
                    <a:pt x="6096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5347970" h="2703829">
                  <a:moveTo>
                    <a:pt x="53339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5333999" y="2697479"/>
                  </a:lnTo>
                  <a:lnTo>
                    <a:pt x="5333999" y="2691383"/>
                  </a:lnTo>
                  <a:close/>
                </a:path>
                <a:path w="5347970" h="2703829">
                  <a:moveTo>
                    <a:pt x="5347715" y="0"/>
                  </a:moveTo>
                  <a:lnTo>
                    <a:pt x="5333999" y="0"/>
                  </a:lnTo>
                  <a:lnTo>
                    <a:pt x="5333999" y="2697479"/>
                  </a:lnTo>
                  <a:lnTo>
                    <a:pt x="5340095" y="2691383"/>
                  </a:lnTo>
                  <a:lnTo>
                    <a:pt x="5347715" y="2691383"/>
                  </a:lnTo>
                  <a:lnTo>
                    <a:pt x="5347715" y="0"/>
                  </a:lnTo>
                  <a:close/>
                </a:path>
                <a:path w="5347970" h="2703829">
                  <a:moveTo>
                    <a:pt x="5347715" y="2691383"/>
                  </a:moveTo>
                  <a:lnTo>
                    <a:pt x="5340095" y="2691383"/>
                  </a:lnTo>
                  <a:lnTo>
                    <a:pt x="5333999" y="2697479"/>
                  </a:lnTo>
                  <a:lnTo>
                    <a:pt x="5347715" y="2697479"/>
                  </a:lnTo>
                  <a:lnTo>
                    <a:pt x="5347715" y="269138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927352"/>
            <a:ext cx="5031740" cy="42316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893444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Dlm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komunikasi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mengikuti perkembangan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psikologis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anak</a:t>
            </a:r>
            <a:endParaRPr sz="2400">
              <a:latin typeface="Calibri"/>
              <a:cs typeface="Calibri"/>
            </a:endParaRPr>
          </a:p>
          <a:p>
            <a:pPr marL="354965" marR="594360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Kontak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kasih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sayang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dgn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ortu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dpt </a:t>
            </a:r>
            <a:r>
              <a:rPr sz="2400" dirty="0">
                <a:latin typeface="Calibri"/>
                <a:cs typeface="Calibri"/>
              </a:rPr>
              <a:t>memperkuat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kepribadian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anak</a:t>
            </a:r>
            <a:endParaRPr sz="2400">
              <a:latin typeface="Calibri"/>
              <a:cs typeface="Calibri"/>
            </a:endParaRPr>
          </a:p>
          <a:p>
            <a:pPr marL="354965" marR="421640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Penting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dlm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komunikasi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:belaian, </a:t>
            </a:r>
            <a:r>
              <a:rPr sz="2400" dirty="0">
                <a:latin typeface="Calibri"/>
                <a:cs typeface="Calibri"/>
              </a:rPr>
              <a:t>dukungan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sentuhan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mesra,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ini </a:t>
            </a:r>
            <a:r>
              <a:rPr sz="2400" dirty="0">
                <a:latin typeface="Calibri"/>
                <a:cs typeface="Calibri"/>
              </a:rPr>
              <a:t>akan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menimbulkan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senang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bahagia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59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Bidan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dpt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mendorong,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membantu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ibu </a:t>
            </a:r>
            <a:r>
              <a:rPr sz="2400" dirty="0">
                <a:latin typeface="Calibri"/>
                <a:cs typeface="Calibri"/>
              </a:rPr>
              <a:t>serta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pihak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dlm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memberi </a:t>
            </a:r>
            <a:r>
              <a:rPr sz="2400" dirty="0">
                <a:latin typeface="Calibri"/>
                <a:cs typeface="Calibri"/>
              </a:rPr>
              <a:t>dukungan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rangsang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dlm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bhs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emosi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5125" marR="5080" indent="-870585">
              <a:lnSpc>
                <a:spcPct val="100000"/>
              </a:lnSpc>
              <a:spcBef>
                <a:spcPts val="100"/>
              </a:spcBef>
            </a:pPr>
            <a:r>
              <a:rPr dirty="0"/>
              <a:t>CARA</a:t>
            </a:r>
            <a:r>
              <a:rPr spc="-45" dirty="0"/>
              <a:t> </a:t>
            </a:r>
            <a:r>
              <a:rPr dirty="0"/>
              <a:t>MEMBERI</a:t>
            </a:r>
            <a:r>
              <a:rPr spc="-25" dirty="0"/>
              <a:t> </a:t>
            </a:r>
            <a:r>
              <a:rPr spc="-10" dirty="0"/>
              <a:t>DUKUNGAN </a:t>
            </a:r>
            <a:r>
              <a:rPr dirty="0"/>
              <a:t>RANGSANGAN</a:t>
            </a:r>
            <a:r>
              <a:rPr spc="-35" dirty="0"/>
              <a:t> </a:t>
            </a:r>
            <a:r>
              <a:rPr spc="-10" dirty="0"/>
              <a:t>AKTIF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5271770" cy="1836420"/>
            </a:xfrm>
            <a:custGeom>
              <a:avLst/>
              <a:gdLst/>
              <a:ahLst/>
              <a:cxnLst/>
              <a:rect l="l" t="t" r="r" b="b"/>
              <a:pathLst>
                <a:path w="5271770" h="1836420">
                  <a:moveTo>
                    <a:pt x="52715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5271515" y="6095"/>
                  </a:lnTo>
                  <a:lnTo>
                    <a:pt x="5271515" y="0"/>
                  </a:lnTo>
                  <a:close/>
                </a:path>
                <a:path w="5271770" h="1836420">
                  <a:moveTo>
                    <a:pt x="5257799" y="6095"/>
                  </a:moveTo>
                  <a:lnTo>
                    <a:pt x="5257799" y="1836419"/>
                  </a:lnTo>
                  <a:lnTo>
                    <a:pt x="5271515" y="1836419"/>
                  </a:lnTo>
                  <a:lnTo>
                    <a:pt x="5271515" y="13715"/>
                  </a:lnTo>
                  <a:lnTo>
                    <a:pt x="5263895" y="13715"/>
                  </a:lnTo>
                  <a:lnTo>
                    <a:pt x="5257799" y="6095"/>
                  </a:lnTo>
                  <a:close/>
                </a:path>
                <a:path w="52717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5271770" h="1836420">
                  <a:moveTo>
                    <a:pt x="52577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5257799" y="13715"/>
                  </a:lnTo>
                  <a:lnTo>
                    <a:pt x="5257799" y="6095"/>
                  </a:lnTo>
                  <a:close/>
                </a:path>
                <a:path w="5271770" h="1836420">
                  <a:moveTo>
                    <a:pt x="5271515" y="6095"/>
                  </a:moveTo>
                  <a:lnTo>
                    <a:pt x="5257799" y="6095"/>
                  </a:lnTo>
                  <a:lnTo>
                    <a:pt x="5263895" y="13715"/>
                  </a:lnTo>
                  <a:lnTo>
                    <a:pt x="5271515" y="13715"/>
                  </a:lnTo>
                  <a:lnTo>
                    <a:pt x="5271515" y="6095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5271770" cy="2703830"/>
            </a:xfrm>
            <a:custGeom>
              <a:avLst/>
              <a:gdLst/>
              <a:ahLst/>
              <a:cxnLst/>
              <a:rect l="l" t="t" r="r" b="b"/>
              <a:pathLst>
                <a:path w="52717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5271515" y="2703575"/>
                  </a:lnTo>
                  <a:lnTo>
                    <a:pt x="5271515" y="2697479"/>
                  </a:lnTo>
                  <a:lnTo>
                    <a:pt x="13715" y="2697479"/>
                  </a:lnTo>
                  <a:lnTo>
                    <a:pt x="6096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5271770" h="2703829">
                  <a:moveTo>
                    <a:pt x="13715" y="2691383"/>
                  </a:moveTo>
                  <a:lnTo>
                    <a:pt x="6096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5271770" h="2703829">
                  <a:moveTo>
                    <a:pt x="52577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5257799" y="2697479"/>
                  </a:lnTo>
                  <a:lnTo>
                    <a:pt x="5257799" y="2691383"/>
                  </a:lnTo>
                  <a:close/>
                </a:path>
                <a:path w="5271770" h="2703829">
                  <a:moveTo>
                    <a:pt x="5271515" y="0"/>
                  </a:moveTo>
                  <a:lnTo>
                    <a:pt x="5257799" y="0"/>
                  </a:lnTo>
                  <a:lnTo>
                    <a:pt x="5257799" y="2697479"/>
                  </a:lnTo>
                  <a:lnTo>
                    <a:pt x="5263895" y="2691383"/>
                  </a:lnTo>
                  <a:lnTo>
                    <a:pt x="5271515" y="2691383"/>
                  </a:lnTo>
                  <a:lnTo>
                    <a:pt x="5271515" y="0"/>
                  </a:lnTo>
                  <a:close/>
                </a:path>
                <a:path w="5271770" h="2703829">
                  <a:moveTo>
                    <a:pt x="5271515" y="2691383"/>
                  </a:moveTo>
                  <a:lnTo>
                    <a:pt x="5263895" y="2691383"/>
                  </a:lnTo>
                  <a:lnTo>
                    <a:pt x="5257799" y="2697479"/>
                  </a:lnTo>
                  <a:lnTo>
                    <a:pt x="5271515" y="2697479"/>
                  </a:lnTo>
                  <a:lnTo>
                    <a:pt x="5271515" y="2691383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890776"/>
            <a:ext cx="4965700" cy="30981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Memperbaiki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orang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tuanya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Mendorong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kemampuan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komunikasi, </a:t>
            </a:r>
            <a:r>
              <a:rPr sz="2400" dirty="0">
                <a:latin typeface="Calibri"/>
                <a:cs typeface="Calibri"/>
              </a:rPr>
              <a:t>baik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verbal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maupun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non</a:t>
            </a:r>
            <a:r>
              <a:rPr sz="2400" spc="-10" dirty="0">
                <a:latin typeface="Calibri"/>
                <a:cs typeface="Calibri"/>
              </a:rPr>
              <a:t> verbal</a:t>
            </a:r>
            <a:endParaRPr sz="2400">
              <a:latin typeface="Calibri"/>
              <a:cs typeface="Calibri"/>
            </a:endParaRPr>
          </a:p>
          <a:p>
            <a:pPr marL="354965" marR="449580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Berikan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pengalaman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dpt </a:t>
            </a:r>
            <a:r>
              <a:rPr sz="2400" spc="-10" dirty="0">
                <a:latin typeface="Calibri"/>
                <a:cs typeface="Calibri"/>
              </a:rPr>
              <a:t>berbicara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Mendorong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mendengar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Mendorong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bicara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Gunakan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pasti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benar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7739" y="243599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3666" y="436060"/>
            <a:ext cx="7371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PRINSIP</a:t>
            </a:r>
            <a:r>
              <a:rPr sz="4000" spc="-200" dirty="0"/>
              <a:t> </a:t>
            </a:r>
            <a:r>
              <a:rPr sz="4000" spc="-50" dirty="0"/>
              <a:t>KOMUNIKASI</a:t>
            </a:r>
            <a:r>
              <a:rPr sz="4000" spc="-195" dirty="0"/>
              <a:t> </a:t>
            </a:r>
            <a:r>
              <a:rPr sz="4000" spc="-10" dirty="0"/>
              <a:t>EFEKTIF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1158978" y="1700126"/>
            <a:ext cx="4204970" cy="2217801"/>
          </a:xfrm>
          <a:custGeom>
            <a:avLst/>
            <a:gdLst/>
            <a:ahLst/>
            <a:cxnLst/>
            <a:rect l="l" t="t" r="r" b="b"/>
            <a:pathLst>
              <a:path w="4204970" h="1836420">
                <a:moveTo>
                  <a:pt x="4204715" y="0"/>
                </a:moveTo>
                <a:lnTo>
                  <a:pt x="0" y="0"/>
                </a:lnTo>
                <a:lnTo>
                  <a:pt x="0" y="1836419"/>
                </a:lnTo>
                <a:lnTo>
                  <a:pt x="13715" y="1836419"/>
                </a:lnTo>
                <a:lnTo>
                  <a:pt x="13715" y="13715"/>
                </a:lnTo>
                <a:lnTo>
                  <a:pt x="6095" y="13715"/>
                </a:lnTo>
                <a:lnTo>
                  <a:pt x="13715" y="6095"/>
                </a:lnTo>
                <a:lnTo>
                  <a:pt x="4204715" y="6095"/>
                </a:lnTo>
                <a:lnTo>
                  <a:pt x="4204715" y="0"/>
                </a:lnTo>
                <a:close/>
              </a:path>
              <a:path w="4204970" h="1836420">
                <a:moveTo>
                  <a:pt x="4190999" y="6095"/>
                </a:moveTo>
                <a:lnTo>
                  <a:pt x="4190999" y="1836419"/>
                </a:lnTo>
                <a:lnTo>
                  <a:pt x="4204715" y="1836419"/>
                </a:lnTo>
                <a:lnTo>
                  <a:pt x="4204715" y="13715"/>
                </a:lnTo>
                <a:lnTo>
                  <a:pt x="4197095" y="13715"/>
                </a:lnTo>
                <a:lnTo>
                  <a:pt x="4190999" y="6095"/>
                </a:lnTo>
                <a:close/>
              </a:path>
              <a:path w="4204970" h="1836420">
                <a:moveTo>
                  <a:pt x="13715" y="6095"/>
                </a:moveTo>
                <a:lnTo>
                  <a:pt x="6095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4204970" h="1836420">
                <a:moveTo>
                  <a:pt x="4190999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4190999" y="13715"/>
                </a:lnTo>
                <a:lnTo>
                  <a:pt x="4190999" y="6095"/>
                </a:lnTo>
                <a:close/>
              </a:path>
              <a:path w="4204970" h="1836420">
                <a:moveTo>
                  <a:pt x="4204715" y="6095"/>
                </a:moveTo>
                <a:lnTo>
                  <a:pt x="4190999" y="6095"/>
                </a:lnTo>
                <a:lnTo>
                  <a:pt x="4197095" y="13715"/>
                </a:lnTo>
                <a:lnTo>
                  <a:pt x="4204715" y="13715"/>
                </a:lnTo>
                <a:lnTo>
                  <a:pt x="4204715" y="609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2466" y="1583152"/>
            <a:ext cx="4120134" cy="209159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Kesabaran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mendengar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dirty="0">
                <a:latin typeface="Calibri"/>
                <a:cs typeface="Calibri"/>
              </a:rPr>
              <a:t>Role</a:t>
            </a:r>
            <a:r>
              <a:rPr sz="2800" i="1" spc="-12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Playing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Calibri"/>
                <a:cs typeface="Calibri"/>
              </a:rPr>
              <a:t>Tepat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guna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Memberi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dorongan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8500" y="3705225"/>
            <a:ext cx="9144000" cy="3429000"/>
            <a:chOff x="772668" y="3779520"/>
            <a:chExt cx="9144000" cy="3429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23771" y="3779520"/>
              <a:ext cx="4204970" cy="541020"/>
            </a:xfrm>
            <a:custGeom>
              <a:avLst/>
              <a:gdLst/>
              <a:ahLst/>
              <a:cxnLst/>
              <a:rect l="l" t="t" r="r" b="b"/>
              <a:pathLst>
                <a:path w="4204970" h="541020">
                  <a:moveTo>
                    <a:pt x="13715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4204715" y="541019"/>
                  </a:lnTo>
                  <a:lnTo>
                    <a:pt x="4204715" y="533399"/>
                  </a:lnTo>
                  <a:lnTo>
                    <a:pt x="13715" y="533399"/>
                  </a:lnTo>
                  <a:lnTo>
                    <a:pt x="6095" y="527303"/>
                  </a:lnTo>
                  <a:lnTo>
                    <a:pt x="13715" y="527303"/>
                  </a:lnTo>
                  <a:lnTo>
                    <a:pt x="13715" y="0"/>
                  </a:lnTo>
                  <a:close/>
                </a:path>
                <a:path w="4204970" h="541020">
                  <a:moveTo>
                    <a:pt x="13715" y="527303"/>
                  </a:moveTo>
                  <a:lnTo>
                    <a:pt x="6095" y="527303"/>
                  </a:lnTo>
                  <a:lnTo>
                    <a:pt x="13715" y="533399"/>
                  </a:lnTo>
                  <a:lnTo>
                    <a:pt x="13715" y="527303"/>
                  </a:lnTo>
                  <a:close/>
                </a:path>
                <a:path w="4204970" h="541020">
                  <a:moveTo>
                    <a:pt x="4190999" y="527303"/>
                  </a:moveTo>
                  <a:lnTo>
                    <a:pt x="13715" y="527303"/>
                  </a:lnTo>
                  <a:lnTo>
                    <a:pt x="13715" y="533399"/>
                  </a:lnTo>
                  <a:lnTo>
                    <a:pt x="4190999" y="533399"/>
                  </a:lnTo>
                  <a:lnTo>
                    <a:pt x="4190999" y="527303"/>
                  </a:lnTo>
                  <a:close/>
                </a:path>
                <a:path w="4204970" h="541020">
                  <a:moveTo>
                    <a:pt x="4204715" y="0"/>
                  </a:moveTo>
                  <a:lnTo>
                    <a:pt x="4190999" y="0"/>
                  </a:lnTo>
                  <a:lnTo>
                    <a:pt x="4190999" y="533399"/>
                  </a:lnTo>
                  <a:lnTo>
                    <a:pt x="4197095" y="527303"/>
                  </a:lnTo>
                  <a:lnTo>
                    <a:pt x="4204715" y="527303"/>
                  </a:lnTo>
                  <a:lnTo>
                    <a:pt x="4204715" y="0"/>
                  </a:lnTo>
                  <a:close/>
                </a:path>
                <a:path w="4204970" h="541020">
                  <a:moveTo>
                    <a:pt x="4204715" y="527303"/>
                  </a:moveTo>
                  <a:lnTo>
                    <a:pt x="4197095" y="527303"/>
                  </a:lnTo>
                  <a:lnTo>
                    <a:pt x="4190999" y="533399"/>
                  </a:lnTo>
                  <a:lnTo>
                    <a:pt x="4204715" y="533399"/>
                  </a:lnTo>
                  <a:lnTo>
                    <a:pt x="4204715" y="527303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8675" y="856298"/>
            <a:ext cx="6483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Konseling</a:t>
            </a:r>
            <a:r>
              <a:rPr sz="4000" spc="-150" dirty="0"/>
              <a:t> </a:t>
            </a:r>
            <a:r>
              <a:rPr sz="4000" spc="-145" dirty="0"/>
              <a:t>pada</a:t>
            </a:r>
            <a:r>
              <a:rPr sz="4000" spc="-135" dirty="0"/>
              <a:t> </a:t>
            </a:r>
            <a:r>
              <a:rPr sz="4000" spc="-10" dirty="0"/>
              <a:t>remaja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2867" y="1493520"/>
            <a:ext cx="2763011" cy="16002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6" name="object 6"/>
            <p:cNvSpPr/>
            <p:nvPr/>
          </p:nvSpPr>
          <p:spPr>
            <a:xfrm>
              <a:off x="1223771" y="1944624"/>
              <a:ext cx="4890770" cy="1836420"/>
            </a:xfrm>
            <a:custGeom>
              <a:avLst/>
              <a:gdLst/>
              <a:ahLst/>
              <a:cxnLst/>
              <a:rect l="l" t="t" r="r" b="b"/>
              <a:pathLst>
                <a:path w="4890770" h="1836420">
                  <a:moveTo>
                    <a:pt x="48905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890515" y="6095"/>
                  </a:lnTo>
                  <a:lnTo>
                    <a:pt x="4890515" y="0"/>
                  </a:lnTo>
                  <a:close/>
                </a:path>
                <a:path w="4890770" h="1836420">
                  <a:moveTo>
                    <a:pt x="4876799" y="6095"/>
                  </a:moveTo>
                  <a:lnTo>
                    <a:pt x="4876799" y="1836419"/>
                  </a:lnTo>
                  <a:lnTo>
                    <a:pt x="4890515" y="1836419"/>
                  </a:lnTo>
                  <a:lnTo>
                    <a:pt x="4890515" y="13715"/>
                  </a:lnTo>
                  <a:lnTo>
                    <a:pt x="4882895" y="13715"/>
                  </a:lnTo>
                  <a:lnTo>
                    <a:pt x="4876799" y="6095"/>
                  </a:lnTo>
                  <a:close/>
                </a:path>
                <a:path w="48907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890770" h="1836420">
                  <a:moveTo>
                    <a:pt x="48767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876799" y="13715"/>
                  </a:lnTo>
                  <a:lnTo>
                    <a:pt x="4876799" y="6095"/>
                  </a:lnTo>
                  <a:close/>
                </a:path>
                <a:path w="4890770" h="1836420">
                  <a:moveTo>
                    <a:pt x="4890515" y="6095"/>
                  </a:moveTo>
                  <a:lnTo>
                    <a:pt x="4876799" y="6095"/>
                  </a:lnTo>
                  <a:lnTo>
                    <a:pt x="4882895" y="13715"/>
                  </a:lnTo>
                  <a:lnTo>
                    <a:pt x="4890515" y="13715"/>
                  </a:lnTo>
                  <a:lnTo>
                    <a:pt x="4890515" y="609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23771" y="3779520"/>
              <a:ext cx="4890770" cy="2293620"/>
            </a:xfrm>
            <a:custGeom>
              <a:avLst/>
              <a:gdLst/>
              <a:ahLst/>
              <a:cxnLst/>
              <a:rect l="l" t="t" r="r" b="b"/>
              <a:pathLst>
                <a:path w="4890770" h="2293620">
                  <a:moveTo>
                    <a:pt x="13715" y="0"/>
                  </a:moveTo>
                  <a:lnTo>
                    <a:pt x="0" y="0"/>
                  </a:lnTo>
                  <a:lnTo>
                    <a:pt x="0" y="2293619"/>
                  </a:lnTo>
                  <a:lnTo>
                    <a:pt x="4890515" y="2293619"/>
                  </a:lnTo>
                  <a:lnTo>
                    <a:pt x="4890515" y="2285999"/>
                  </a:lnTo>
                  <a:lnTo>
                    <a:pt x="13715" y="2285999"/>
                  </a:lnTo>
                  <a:lnTo>
                    <a:pt x="6096" y="2279903"/>
                  </a:lnTo>
                  <a:lnTo>
                    <a:pt x="13715" y="2279903"/>
                  </a:lnTo>
                  <a:lnTo>
                    <a:pt x="13715" y="0"/>
                  </a:lnTo>
                  <a:close/>
                </a:path>
                <a:path w="4890770" h="2293620">
                  <a:moveTo>
                    <a:pt x="13715" y="2279903"/>
                  </a:moveTo>
                  <a:lnTo>
                    <a:pt x="6096" y="2279903"/>
                  </a:lnTo>
                  <a:lnTo>
                    <a:pt x="13715" y="2285999"/>
                  </a:lnTo>
                  <a:lnTo>
                    <a:pt x="13715" y="2279903"/>
                  </a:lnTo>
                  <a:close/>
                </a:path>
                <a:path w="4890770" h="2293620">
                  <a:moveTo>
                    <a:pt x="4876799" y="2279903"/>
                  </a:moveTo>
                  <a:lnTo>
                    <a:pt x="13715" y="2279903"/>
                  </a:lnTo>
                  <a:lnTo>
                    <a:pt x="13715" y="2285999"/>
                  </a:lnTo>
                  <a:lnTo>
                    <a:pt x="4876799" y="2285999"/>
                  </a:lnTo>
                  <a:lnTo>
                    <a:pt x="4876799" y="2279903"/>
                  </a:lnTo>
                  <a:close/>
                </a:path>
                <a:path w="4890770" h="2293620">
                  <a:moveTo>
                    <a:pt x="4890515" y="0"/>
                  </a:moveTo>
                  <a:lnTo>
                    <a:pt x="4876799" y="0"/>
                  </a:lnTo>
                  <a:lnTo>
                    <a:pt x="4876799" y="2285999"/>
                  </a:lnTo>
                  <a:lnTo>
                    <a:pt x="4882895" y="2279903"/>
                  </a:lnTo>
                  <a:lnTo>
                    <a:pt x="4890515" y="2279903"/>
                  </a:lnTo>
                  <a:lnTo>
                    <a:pt x="4890515" y="0"/>
                  </a:lnTo>
                  <a:close/>
                </a:path>
                <a:path w="4890770" h="2293620">
                  <a:moveTo>
                    <a:pt x="4890515" y="2279903"/>
                  </a:moveTo>
                  <a:lnTo>
                    <a:pt x="4882895" y="2279903"/>
                  </a:lnTo>
                  <a:lnTo>
                    <a:pt x="4876799" y="2285999"/>
                  </a:lnTo>
                  <a:lnTo>
                    <a:pt x="4890515" y="2285999"/>
                  </a:lnTo>
                  <a:lnTo>
                    <a:pt x="4890515" y="227990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08608" y="1960880"/>
            <a:ext cx="3914140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8953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Perubahan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fisik/biologis </a:t>
            </a:r>
            <a:r>
              <a:rPr sz="2800" dirty="0">
                <a:latin typeface="Calibri"/>
                <a:cs typeface="Calibri"/>
              </a:rPr>
              <a:t>sesuai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usia</a:t>
            </a:r>
            <a:endParaRPr sz="2800">
              <a:latin typeface="Calibri"/>
              <a:cs typeface="Calibri"/>
            </a:endParaRPr>
          </a:p>
          <a:p>
            <a:pPr marL="354965" marR="413384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Perubahan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emosi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dan </a:t>
            </a:r>
            <a:r>
              <a:rPr sz="2800" spc="-10" dirty="0">
                <a:latin typeface="Calibri"/>
                <a:cs typeface="Calibri"/>
              </a:rPr>
              <a:t>perilaku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remaja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Kehamilan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remaja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Narkotika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Kenakalan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remaja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Hambatan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dalam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belajar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635" marR="5080" indent="-154559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KOMUNIKASI</a:t>
            </a:r>
            <a:r>
              <a:rPr spc="-120" dirty="0"/>
              <a:t> </a:t>
            </a:r>
            <a:r>
              <a:rPr dirty="0"/>
              <a:t>DGN</a:t>
            </a:r>
            <a:r>
              <a:rPr spc="-105" dirty="0"/>
              <a:t> </a:t>
            </a:r>
            <a:r>
              <a:rPr dirty="0"/>
              <a:t>REMAJA</a:t>
            </a:r>
            <a:r>
              <a:rPr spc="-114" dirty="0"/>
              <a:t> </a:t>
            </a:r>
            <a:r>
              <a:rPr spc="-25" dirty="0"/>
              <a:t>LBH </a:t>
            </a:r>
            <a:r>
              <a:rPr spc="-10" dirty="0"/>
              <a:t>MEMPERHATIKAN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5347970" cy="1836420"/>
            </a:xfrm>
            <a:custGeom>
              <a:avLst/>
              <a:gdLst/>
              <a:ahLst/>
              <a:cxnLst/>
              <a:rect l="l" t="t" r="r" b="b"/>
              <a:pathLst>
                <a:path w="5347970" h="1836420">
                  <a:moveTo>
                    <a:pt x="53477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5347715" y="6095"/>
                  </a:lnTo>
                  <a:lnTo>
                    <a:pt x="5347715" y="0"/>
                  </a:lnTo>
                  <a:close/>
                </a:path>
                <a:path w="5347970" h="1836420">
                  <a:moveTo>
                    <a:pt x="5333999" y="6095"/>
                  </a:moveTo>
                  <a:lnTo>
                    <a:pt x="5333999" y="1836419"/>
                  </a:lnTo>
                  <a:lnTo>
                    <a:pt x="5347715" y="1836419"/>
                  </a:lnTo>
                  <a:lnTo>
                    <a:pt x="5347715" y="13715"/>
                  </a:lnTo>
                  <a:lnTo>
                    <a:pt x="5340095" y="13715"/>
                  </a:lnTo>
                  <a:lnTo>
                    <a:pt x="5333999" y="6095"/>
                  </a:lnTo>
                  <a:close/>
                </a:path>
                <a:path w="53479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5347970" h="1836420">
                  <a:moveTo>
                    <a:pt x="53339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5333999" y="13715"/>
                  </a:lnTo>
                  <a:lnTo>
                    <a:pt x="5333999" y="6095"/>
                  </a:lnTo>
                  <a:close/>
                </a:path>
                <a:path w="5347970" h="1836420">
                  <a:moveTo>
                    <a:pt x="5347715" y="6095"/>
                  </a:moveTo>
                  <a:lnTo>
                    <a:pt x="5333999" y="6095"/>
                  </a:lnTo>
                  <a:lnTo>
                    <a:pt x="5340095" y="13715"/>
                  </a:lnTo>
                  <a:lnTo>
                    <a:pt x="5347715" y="13715"/>
                  </a:lnTo>
                  <a:lnTo>
                    <a:pt x="5347715" y="6095"/>
                  </a:lnTo>
                  <a:close/>
                </a:path>
              </a:pathLst>
            </a:custGeom>
            <a:solidFill>
              <a:srgbClr val="33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5347970" cy="2703830"/>
            </a:xfrm>
            <a:custGeom>
              <a:avLst/>
              <a:gdLst/>
              <a:ahLst/>
              <a:cxnLst/>
              <a:rect l="l" t="t" r="r" b="b"/>
              <a:pathLst>
                <a:path w="53479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5347715" y="2703575"/>
                  </a:lnTo>
                  <a:lnTo>
                    <a:pt x="5347715" y="2697479"/>
                  </a:lnTo>
                  <a:lnTo>
                    <a:pt x="13715" y="2697479"/>
                  </a:lnTo>
                  <a:lnTo>
                    <a:pt x="6096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5347970" h="2703829">
                  <a:moveTo>
                    <a:pt x="13715" y="2691383"/>
                  </a:moveTo>
                  <a:lnTo>
                    <a:pt x="6096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5347970" h="2703829">
                  <a:moveTo>
                    <a:pt x="53339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5333999" y="2697479"/>
                  </a:lnTo>
                  <a:lnTo>
                    <a:pt x="5333999" y="2691383"/>
                  </a:lnTo>
                  <a:close/>
                </a:path>
                <a:path w="5347970" h="2703829">
                  <a:moveTo>
                    <a:pt x="5347715" y="0"/>
                  </a:moveTo>
                  <a:lnTo>
                    <a:pt x="5333999" y="0"/>
                  </a:lnTo>
                  <a:lnTo>
                    <a:pt x="5333999" y="2697479"/>
                  </a:lnTo>
                  <a:lnTo>
                    <a:pt x="5340095" y="2691383"/>
                  </a:lnTo>
                  <a:lnTo>
                    <a:pt x="5347715" y="2691383"/>
                  </a:lnTo>
                  <a:lnTo>
                    <a:pt x="5347715" y="0"/>
                  </a:lnTo>
                  <a:close/>
                </a:path>
                <a:path w="5347970" h="2703829">
                  <a:moveTo>
                    <a:pt x="5347715" y="2691383"/>
                  </a:moveTo>
                  <a:lnTo>
                    <a:pt x="5340095" y="2691383"/>
                  </a:lnTo>
                  <a:lnTo>
                    <a:pt x="5333999" y="2697479"/>
                  </a:lnTo>
                  <a:lnTo>
                    <a:pt x="5347715" y="2697479"/>
                  </a:lnTo>
                  <a:lnTo>
                    <a:pt x="5347715" y="2691383"/>
                  </a:lnTo>
                  <a:close/>
                </a:path>
              </a:pathLst>
            </a:custGeom>
            <a:solidFill>
              <a:srgbClr val="33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927352"/>
            <a:ext cx="5013325" cy="36468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244475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Kenyamanan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remaja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dlm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menerima informasi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Memperhatikan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pandang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remaja </a:t>
            </a:r>
            <a:r>
              <a:rPr sz="2400" dirty="0">
                <a:latin typeface="Calibri"/>
                <a:cs typeface="Calibri"/>
              </a:rPr>
              <a:t>dlm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menyikapi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disampaikan</a:t>
            </a:r>
            <a:endParaRPr sz="2400">
              <a:latin typeface="Calibri"/>
              <a:cs typeface="Calibri"/>
            </a:endParaRPr>
          </a:p>
          <a:p>
            <a:pPr marL="354965" marR="65405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Menggunakan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bhs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mudah </a:t>
            </a:r>
            <a:r>
              <a:rPr sz="2400" dirty="0">
                <a:latin typeface="Calibri"/>
                <a:cs typeface="Calibri"/>
              </a:rPr>
              <a:t>dimengerti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nyaman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didengar</a:t>
            </a:r>
            <a:endParaRPr sz="2400">
              <a:latin typeface="Calibri"/>
              <a:cs typeface="Calibri"/>
            </a:endParaRPr>
          </a:p>
          <a:p>
            <a:pPr marL="354965" marR="770255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Menjalin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sikap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terbuka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menumbuhkan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kepercayaan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pd </a:t>
            </a:r>
            <a:r>
              <a:rPr sz="2400" spc="-10" dirty="0">
                <a:latin typeface="Calibri"/>
                <a:cs typeface="Calibri"/>
              </a:rPr>
              <a:t>remaja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Menjalin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keakraban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dgn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remaja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805180"/>
          </a:xfrm>
          <a:custGeom>
            <a:avLst/>
            <a:gdLst/>
            <a:ahLst/>
            <a:cxnLst/>
            <a:rect l="l" t="t" r="r" b="b"/>
            <a:pathLst>
              <a:path w="8243570" h="805180">
                <a:moveTo>
                  <a:pt x="8243315" y="0"/>
                </a:moveTo>
                <a:lnTo>
                  <a:pt x="0" y="0"/>
                </a:lnTo>
                <a:lnTo>
                  <a:pt x="0" y="804671"/>
                </a:lnTo>
                <a:lnTo>
                  <a:pt x="8243315" y="804671"/>
                </a:lnTo>
                <a:lnTo>
                  <a:pt x="8243315" y="797051"/>
                </a:lnTo>
                <a:lnTo>
                  <a:pt x="13715" y="797051"/>
                </a:lnTo>
                <a:lnTo>
                  <a:pt x="6095" y="790955"/>
                </a:lnTo>
                <a:lnTo>
                  <a:pt x="13715" y="790955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805180">
                <a:moveTo>
                  <a:pt x="13715" y="790955"/>
                </a:moveTo>
                <a:lnTo>
                  <a:pt x="6095" y="790955"/>
                </a:lnTo>
                <a:lnTo>
                  <a:pt x="13715" y="797051"/>
                </a:lnTo>
                <a:lnTo>
                  <a:pt x="13715" y="790955"/>
                </a:lnTo>
                <a:close/>
              </a:path>
              <a:path w="8243570" h="805180">
                <a:moveTo>
                  <a:pt x="8229599" y="790955"/>
                </a:moveTo>
                <a:lnTo>
                  <a:pt x="13715" y="790955"/>
                </a:lnTo>
                <a:lnTo>
                  <a:pt x="13715" y="797051"/>
                </a:lnTo>
                <a:lnTo>
                  <a:pt x="8229599" y="797051"/>
                </a:lnTo>
                <a:lnTo>
                  <a:pt x="8229599" y="790955"/>
                </a:lnTo>
                <a:close/>
              </a:path>
              <a:path w="8243570" h="805180">
                <a:moveTo>
                  <a:pt x="8229599" y="6096"/>
                </a:moveTo>
                <a:lnTo>
                  <a:pt x="8229599" y="797051"/>
                </a:lnTo>
                <a:lnTo>
                  <a:pt x="8235695" y="790955"/>
                </a:lnTo>
                <a:lnTo>
                  <a:pt x="8243315" y="790955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805180">
                <a:moveTo>
                  <a:pt x="8243315" y="790955"/>
                </a:moveTo>
                <a:lnTo>
                  <a:pt x="8235695" y="790955"/>
                </a:lnTo>
                <a:lnTo>
                  <a:pt x="8229599" y="797051"/>
                </a:lnTo>
                <a:lnTo>
                  <a:pt x="8243315" y="797051"/>
                </a:lnTo>
                <a:lnTo>
                  <a:pt x="8243315" y="790955"/>
                </a:lnTo>
                <a:close/>
              </a:path>
              <a:path w="8243570" h="80518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80518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80518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970" y="811943"/>
            <a:ext cx="6831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Felix Titling"/>
                <a:cs typeface="Felix Titling"/>
              </a:rPr>
              <a:t>Komunikasi</a:t>
            </a:r>
            <a:r>
              <a:rPr sz="2400" b="1" spc="-140" dirty="0">
                <a:latin typeface="Felix Titling"/>
                <a:cs typeface="Felix Titling"/>
              </a:rPr>
              <a:t> </a:t>
            </a:r>
            <a:r>
              <a:rPr sz="2400" b="1" spc="-90" dirty="0">
                <a:latin typeface="Felix Titling"/>
                <a:cs typeface="Felix Titling"/>
              </a:rPr>
              <a:t>pada</a:t>
            </a:r>
            <a:r>
              <a:rPr sz="2400" b="1" spc="-85" dirty="0">
                <a:latin typeface="Felix Titling"/>
                <a:cs typeface="Felix Titling"/>
              </a:rPr>
              <a:t> </a:t>
            </a:r>
            <a:r>
              <a:rPr sz="2400" b="1" dirty="0">
                <a:latin typeface="Felix Titling"/>
                <a:cs typeface="Felix Titling"/>
              </a:rPr>
              <a:t>calon</a:t>
            </a:r>
            <a:r>
              <a:rPr sz="2400" b="1" spc="-100" dirty="0">
                <a:latin typeface="Felix Titling"/>
                <a:cs typeface="Felix Titling"/>
              </a:rPr>
              <a:t> </a:t>
            </a:r>
            <a:r>
              <a:rPr sz="2400" b="1" dirty="0">
                <a:latin typeface="Felix Titling"/>
                <a:cs typeface="Felix Titling"/>
              </a:rPr>
              <a:t>orang</a:t>
            </a:r>
            <a:r>
              <a:rPr sz="2400" b="1" spc="-105" dirty="0">
                <a:latin typeface="Felix Titling"/>
                <a:cs typeface="Felix Titling"/>
              </a:rPr>
              <a:t> </a:t>
            </a:r>
            <a:r>
              <a:rPr sz="2400" b="1" dirty="0">
                <a:latin typeface="Felix Titling"/>
                <a:cs typeface="Felix Titling"/>
              </a:rPr>
              <a:t>tua</a:t>
            </a:r>
            <a:r>
              <a:rPr sz="2400" b="1" spc="-100" dirty="0">
                <a:latin typeface="Felix Titling"/>
                <a:cs typeface="Felix Titling"/>
              </a:rPr>
              <a:t> </a:t>
            </a:r>
            <a:r>
              <a:rPr sz="2400" b="1" spc="-10" dirty="0">
                <a:latin typeface="Felix Titling"/>
                <a:cs typeface="Felix Titling"/>
              </a:rPr>
              <a:t>(ibu)</a:t>
            </a:r>
            <a:endParaRPr sz="2400">
              <a:latin typeface="Felix Titling"/>
              <a:cs typeface="Felix Titling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4065" y="1563624"/>
            <a:ext cx="8763000" cy="5645150"/>
            <a:chOff x="1154065" y="1563624"/>
            <a:chExt cx="8763000" cy="5645150"/>
          </a:xfrm>
        </p:grpSpPr>
        <p:sp>
          <p:nvSpPr>
            <p:cNvPr id="5" name="object 5"/>
            <p:cNvSpPr/>
            <p:nvPr/>
          </p:nvSpPr>
          <p:spPr>
            <a:xfrm>
              <a:off x="1223772" y="1563624"/>
              <a:ext cx="4738370" cy="2217420"/>
            </a:xfrm>
            <a:custGeom>
              <a:avLst/>
              <a:gdLst/>
              <a:ahLst/>
              <a:cxnLst/>
              <a:rect l="l" t="t" r="r" b="b"/>
              <a:pathLst>
                <a:path w="4738370" h="2217420">
                  <a:moveTo>
                    <a:pt x="4738115" y="0"/>
                  </a:moveTo>
                  <a:lnTo>
                    <a:pt x="0" y="0"/>
                  </a:lnTo>
                  <a:lnTo>
                    <a:pt x="0" y="2217419"/>
                  </a:lnTo>
                  <a:lnTo>
                    <a:pt x="13715" y="2217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738115" y="6095"/>
                  </a:lnTo>
                  <a:lnTo>
                    <a:pt x="4738115" y="0"/>
                  </a:lnTo>
                  <a:close/>
                </a:path>
                <a:path w="4738370" h="2217420">
                  <a:moveTo>
                    <a:pt x="4724399" y="6095"/>
                  </a:moveTo>
                  <a:lnTo>
                    <a:pt x="4724399" y="2217419"/>
                  </a:lnTo>
                  <a:lnTo>
                    <a:pt x="4738115" y="2217419"/>
                  </a:lnTo>
                  <a:lnTo>
                    <a:pt x="4738115" y="13715"/>
                  </a:lnTo>
                  <a:lnTo>
                    <a:pt x="4730495" y="13715"/>
                  </a:lnTo>
                  <a:lnTo>
                    <a:pt x="4724399" y="6095"/>
                  </a:lnTo>
                  <a:close/>
                </a:path>
                <a:path w="4738370" h="2217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738370" h="2217420">
                  <a:moveTo>
                    <a:pt x="47243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724399" y="13715"/>
                  </a:lnTo>
                  <a:lnTo>
                    <a:pt x="4724399" y="6095"/>
                  </a:lnTo>
                  <a:close/>
                </a:path>
                <a:path w="4738370" h="2217420">
                  <a:moveTo>
                    <a:pt x="4738115" y="6095"/>
                  </a:moveTo>
                  <a:lnTo>
                    <a:pt x="4724399" y="6095"/>
                  </a:lnTo>
                  <a:lnTo>
                    <a:pt x="4730495" y="13715"/>
                  </a:lnTo>
                  <a:lnTo>
                    <a:pt x="4738115" y="13715"/>
                  </a:lnTo>
                  <a:lnTo>
                    <a:pt x="4738115" y="6095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65" y="3779519"/>
              <a:ext cx="8762602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2" y="3779519"/>
              <a:ext cx="4738370" cy="2598420"/>
            </a:xfrm>
            <a:custGeom>
              <a:avLst/>
              <a:gdLst/>
              <a:ahLst/>
              <a:cxnLst/>
              <a:rect l="l" t="t" r="r" b="b"/>
              <a:pathLst>
                <a:path w="4738370" h="2598420">
                  <a:moveTo>
                    <a:pt x="13715" y="0"/>
                  </a:moveTo>
                  <a:lnTo>
                    <a:pt x="0" y="0"/>
                  </a:lnTo>
                  <a:lnTo>
                    <a:pt x="0" y="2598419"/>
                  </a:lnTo>
                  <a:lnTo>
                    <a:pt x="4738115" y="2598419"/>
                  </a:lnTo>
                  <a:lnTo>
                    <a:pt x="4738115" y="2590799"/>
                  </a:lnTo>
                  <a:lnTo>
                    <a:pt x="13715" y="2590799"/>
                  </a:lnTo>
                  <a:lnTo>
                    <a:pt x="6095" y="2584703"/>
                  </a:lnTo>
                  <a:lnTo>
                    <a:pt x="13715" y="2584703"/>
                  </a:lnTo>
                  <a:lnTo>
                    <a:pt x="13715" y="0"/>
                  </a:lnTo>
                  <a:close/>
                </a:path>
                <a:path w="4738370" h="2598420">
                  <a:moveTo>
                    <a:pt x="13715" y="2584703"/>
                  </a:moveTo>
                  <a:lnTo>
                    <a:pt x="6095" y="2584703"/>
                  </a:lnTo>
                  <a:lnTo>
                    <a:pt x="13715" y="2590799"/>
                  </a:lnTo>
                  <a:lnTo>
                    <a:pt x="13715" y="2584703"/>
                  </a:lnTo>
                  <a:close/>
                </a:path>
                <a:path w="4738370" h="2598420">
                  <a:moveTo>
                    <a:pt x="4724399" y="2584703"/>
                  </a:moveTo>
                  <a:lnTo>
                    <a:pt x="13715" y="2584703"/>
                  </a:lnTo>
                  <a:lnTo>
                    <a:pt x="13715" y="2590799"/>
                  </a:lnTo>
                  <a:lnTo>
                    <a:pt x="4724399" y="2590799"/>
                  </a:lnTo>
                  <a:lnTo>
                    <a:pt x="4724399" y="2584703"/>
                  </a:lnTo>
                  <a:close/>
                </a:path>
                <a:path w="4738370" h="2598420">
                  <a:moveTo>
                    <a:pt x="4738115" y="0"/>
                  </a:moveTo>
                  <a:lnTo>
                    <a:pt x="4724399" y="0"/>
                  </a:lnTo>
                  <a:lnTo>
                    <a:pt x="4724399" y="2590799"/>
                  </a:lnTo>
                  <a:lnTo>
                    <a:pt x="4730495" y="2584703"/>
                  </a:lnTo>
                  <a:lnTo>
                    <a:pt x="4738115" y="2584703"/>
                  </a:lnTo>
                  <a:lnTo>
                    <a:pt x="4738115" y="0"/>
                  </a:lnTo>
                  <a:close/>
                </a:path>
                <a:path w="4738370" h="2598420">
                  <a:moveTo>
                    <a:pt x="4738115" y="2584703"/>
                  </a:moveTo>
                  <a:lnTo>
                    <a:pt x="4730495" y="2584703"/>
                  </a:lnTo>
                  <a:lnTo>
                    <a:pt x="4724399" y="2590799"/>
                  </a:lnTo>
                  <a:lnTo>
                    <a:pt x="4738115" y="2590799"/>
                  </a:lnTo>
                  <a:lnTo>
                    <a:pt x="4738115" y="2584703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531112"/>
            <a:ext cx="4521835" cy="40493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marR="354330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Memberikan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penjelasan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fisiologis </a:t>
            </a:r>
            <a:r>
              <a:rPr sz="2000" dirty="0">
                <a:latin typeface="Calibri"/>
                <a:cs typeface="Calibri"/>
              </a:rPr>
              <a:t>peristiwa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disebut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menstruasi</a:t>
            </a:r>
            <a:endParaRPr sz="2000">
              <a:latin typeface="Calibri"/>
              <a:cs typeface="Calibri"/>
            </a:endParaRPr>
          </a:p>
          <a:p>
            <a:pPr marL="354965" marR="519430" indent="-3429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Memberikan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bimbingan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tentang perawatan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sehubungan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dirty="0">
                <a:latin typeface="Calibri"/>
                <a:cs typeface="Calibri"/>
              </a:rPr>
              <a:t>peristiwa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menstruasi</a:t>
            </a:r>
            <a:endParaRPr sz="2000">
              <a:latin typeface="Calibri"/>
              <a:cs typeface="Calibri"/>
            </a:endParaRPr>
          </a:p>
          <a:p>
            <a:pPr marL="354965" marR="40894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Memberikan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bimbingan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tentang </a:t>
            </a:r>
            <a:r>
              <a:rPr sz="2000" dirty="0">
                <a:latin typeface="Calibri"/>
                <a:cs typeface="Calibri"/>
              </a:rPr>
              <a:t>persiapan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perkawinan,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dihubungkan </a:t>
            </a:r>
            <a:r>
              <a:rPr sz="2000" dirty="0">
                <a:latin typeface="Calibri"/>
                <a:cs typeface="Calibri"/>
              </a:rPr>
              <a:t>dengan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keluarga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berkualitas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Persyaratan-</a:t>
            </a:r>
            <a:r>
              <a:rPr sz="2000" spc="-10" dirty="0">
                <a:latin typeface="Calibri"/>
                <a:cs typeface="Calibri"/>
              </a:rPr>
              <a:t>persyaratan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kesehatan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yang </a:t>
            </a:r>
            <a:r>
              <a:rPr sz="2000" dirty="0">
                <a:latin typeface="Calibri"/>
                <a:cs typeface="Calibri"/>
              </a:rPr>
              <a:t>sangat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menentukan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sebagai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ibu</a:t>
            </a:r>
            <a:endParaRPr sz="2000">
              <a:latin typeface="Calibri"/>
              <a:cs typeface="Calibri"/>
            </a:endParaRPr>
          </a:p>
          <a:p>
            <a:pPr marL="354965" marR="28067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Memberikan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pemahaman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upaya </a:t>
            </a:r>
            <a:r>
              <a:rPr sz="2000" dirty="0">
                <a:latin typeface="Calibri"/>
                <a:cs typeface="Calibri"/>
              </a:rPr>
              <a:t>penyesuaian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terhadap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perubahan </a:t>
            </a:r>
            <a:r>
              <a:rPr sz="2000" dirty="0">
                <a:latin typeface="Calibri"/>
                <a:cs typeface="Calibri"/>
              </a:rPr>
              <a:t>fisik,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emosi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terjadi</a:t>
            </a:r>
            <a:endParaRPr sz="2000">
              <a:latin typeface="Calibri"/>
              <a:cs typeface="Calibri"/>
            </a:endParaRPr>
          </a:p>
          <a:p>
            <a:pPr marL="354965" marR="32384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Menikah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membentuk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keluarga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baru </a:t>
            </a:r>
            <a:r>
              <a:rPr sz="2000" dirty="0">
                <a:latin typeface="Calibri"/>
                <a:cs typeface="Calibri"/>
              </a:rPr>
              <a:t>membutuhkan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konseling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2342" y="920305"/>
            <a:ext cx="7734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Konseling</a:t>
            </a:r>
            <a:r>
              <a:rPr sz="3200" spc="-110" dirty="0"/>
              <a:t> </a:t>
            </a:r>
            <a:r>
              <a:rPr sz="3200" spc="-90" dirty="0"/>
              <a:t>pada</a:t>
            </a:r>
            <a:r>
              <a:rPr sz="3200" spc="-110" dirty="0"/>
              <a:t> </a:t>
            </a:r>
            <a:r>
              <a:rPr sz="3200" dirty="0"/>
              <a:t>calon</a:t>
            </a:r>
            <a:r>
              <a:rPr sz="3200" spc="-114" dirty="0"/>
              <a:t> </a:t>
            </a:r>
            <a:r>
              <a:rPr sz="3200" dirty="0"/>
              <a:t>orang</a:t>
            </a:r>
            <a:r>
              <a:rPr sz="3200" spc="-95" dirty="0"/>
              <a:t> </a:t>
            </a:r>
            <a:r>
              <a:rPr sz="3200" spc="-25" dirty="0"/>
              <a:t>tua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4814570" cy="1836420"/>
            </a:xfrm>
            <a:custGeom>
              <a:avLst/>
              <a:gdLst/>
              <a:ahLst/>
              <a:cxnLst/>
              <a:rect l="l" t="t" r="r" b="b"/>
              <a:pathLst>
                <a:path w="4814570" h="1836420">
                  <a:moveTo>
                    <a:pt x="48143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814315" y="6095"/>
                  </a:lnTo>
                  <a:lnTo>
                    <a:pt x="4814315" y="0"/>
                  </a:lnTo>
                  <a:close/>
                </a:path>
                <a:path w="4814570" h="1836420">
                  <a:moveTo>
                    <a:pt x="4800599" y="6095"/>
                  </a:moveTo>
                  <a:lnTo>
                    <a:pt x="4800599" y="1836419"/>
                  </a:lnTo>
                  <a:lnTo>
                    <a:pt x="4814315" y="1836419"/>
                  </a:lnTo>
                  <a:lnTo>
                    <a:pt x="4814315" y="13715"/>
                  </a:lnTo>
                  <a:lnTo>
                    <a:pt x="4806695" y="13715"/>
                  </a:lnTo>
                  <a:lnTo>
                    <a:pt x="4800599" y="6095"/>
                  </a:lnTo>
                  <a:close/>
                </a:path>
                <a:path w="48145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814570" h="1836420">
                  <a:moveTo>
                    <a:pt x="48005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800599" y="13715"/>
                  </a:lnTo>
                  <a:lnTo>
                    <a:pt x="4800599" y="6095"/>
                  </a:lnTo>
                  <a:close/>
                </a:path>
                <a:path w="4814570" h="1836420">
                  <a:moveTo>
                    <a:pt x="4814315" y="6095"/>
                  </a:moveTo>
                  <a:lnTo>
                    <a:pt x="4800599" y="6095"/>
                  </a:lnTo>
                  <a:lnTo>
                    <a:pt x="4806695" y="13715"/>
                  </a:lnTo>
                  <a:lnTo>
                    <a:pt x="4814315" y="13715"/>
                  </a:lnTo>
                  <a:lnTo>
                    <a:pt x="4814315" y="6095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4814570" cy="2703830"/>
            </a:xfrm>
            <a:custGeom>
              <a:avLst/>
              <a:gdLst/>
              <a:ahLst/>
              <a:cxnLst/>
              <a:rect l="l" t="t" r="r" b="b"/>
              <a:pathLst>
                <a:path w="48145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4814315" y="2703575"/>
                  </a:lnTo>
                  <a:lnTo>
                    <a:pt x="4814315" y="2697479"/>
                  </a:lnTo>
                  <a:lnTo>
                    <a:pt x="13715" y="2697479"/>
                  </a:lnTo>
                  <a:lnTo>
                    <a:pt x="6095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4814570" h="2703829">
                  <a:moveTo>
                    <a:pt x="13715" y="2691383"/>
                  </a:moveTo>
                  <a:lnTo>
                    <a:pt x="6095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4814570" h="2703829">
                  <a:moveTo>
                    <a:pt x="48005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4800599" y="2697479"/>
                  </a:lnTo>
                  <a:lnTo>
                    <a:pt x="4800599" y="2691383"/>
                  </a:lnTo>
                  <a:close/>
                </a:path>
                <a:path w="4814570" h="2703829">
                  <a:moveTo>
                    <a:pt x="4814315" y="0"/>
                  </a:moveTo>
                  <a:lnTo>
                    <a:pt x="4800599" y="0"/>
                  </a:lnTo>
                  <a:lnTo>
                    <a:pt x="4800599" y="2697479"/>
                  </a:lnTo>
                  <a:lnTo>
                    <a:pt x="4806695" y="2691383"/>
                  </a:lnTo>
                  <a:lnTo>
                    <a:pt x="4814315" y="2691383"/>
                  </a:lnTo>
                  <a:lnTo>
                    <a:pt x="4814315" y="0"/>
                  </a:lnTo>
                  <a:close/>
                </a:path>
                <a:path w="4814570" h="2703829">
                  <a:moveTo>
                    <a:pt x="4814315" y="2691383"/>
                  </a:moveTo>
                  <a:lnTo>
                    <a:pt x="4806695" y="2691383"/>
                  </a:lnTo>
                  <a:lnTo>
                    <a:pt x="4800599" y="2697479"/>
                  </a:lnTo>
                  <a:lnTo>
                    <a:pt x="4814315" y="2697479"/>
                  </a:lnTo>
                  <a:lnTo>
                    <a:pt x="4814315" y="269138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898396"/>
            <a:ext cx="4348480" cy="44881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26924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Butuh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penyesuaian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dalam </a:t>
            </a:r>
            <a:r>
              <a:rPr sz="2400" dirty="0">
                <a:latin typeface="Calibri"/>
                <a:cs typeface="Calibri"/>
              </a:rPr>
              <a:t>menghadapi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kehidupan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lingkungan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(dua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keluarga </a:t>
            </a:r>
            <a:r>
              <a:rPr sz="2400" dirty="0">
                <a:latin typeface="Calibri"/>
                <a:cs typeface="Calibri"/>
              </a:rPr>
              <a:t>menjadi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satu)</a:t>
            </a:r>
            <a:endParaRPr sz="2400">
              <a:latin typeface="Calibri"/>
              <a:cs typeface="Calibri"/>
            </a:endParaRPr>
          </a:p>
          <a:p>
            <a:pPr marL="354965" marR="236854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Menjadi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orang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merupakan </a:t>
            </a:r>
            <a:r>
              <a:rPr sz="2400" dirty="0">
                <a:latin typeface="Calibri"/>
                <a:cs typeface="Calibri"/>
              </a:rPr>
              <a:t>proses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kehidupan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individu</a:t>
            </a:r>
            <a:endParaRPr sz="2400">
              <a:latin typeface="Calibri"/>
              <a:cs typeface="Calibri"/>
            </a:endParaRPr>
          </a:p>
          <a:p>
            <a:pPr marL="354965" marR="607695" indent="-342900">
              <a:lnSpc>
                <a:spcPts val="23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Masalah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perbedaan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Pasutri </a:t>
            </a:r>
            <a:r>
              <a:rPr sz="2400" dirty="0">
                <a:latin typeface="Calibri"/>
                <a:cs typeface="Calibri"/>
              </a:rPr>
              <a:t>(pasangan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suami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istri)</a:t>
            </a:r>
            <a:endParaRPr sz="2400">
              <a:latin typeface="Calibri"/>
              <a:cs typeface="Calibri"/>
            </a:endParaRPr>
          </a:p>
          <a:p>
            <a:pPr marL="354965" marR="119316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Tanggung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jawab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laki2 (ayah/kepala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keluarga)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Tanggung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jawab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perempuan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sbg </a:t>
            </a:r>
            <a:r>
              <a:rPr sz="2400" dirty="0">
                <a:latin typeface="Calibri"/>
                <a:cs typeface="Calibri"/>
              </a:rPr>
              <a:t>penerus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keturunan,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pendidik, </a:t>
            </a:r>
            <a:r>
              <a:rPr sz="2400" dirty="0">
                <a:latin typeface="Calibri"/>
                <a:cs typeface="Calibri"/>
              </a:rPr>
              <a:t>pendamping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suami,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ekonomi keluarga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54065" y="1944624"/>
            <a:ext cx="8763000" cy="5264150"/>
            <a:chOff x="1154065" y="1944624"/>
            <a:chExt cx="8763000" cy="5264150"/>
          </a:xfrm>
        </p:grpSpPr>
        <p:sp>
          <p:nvSpPr>
            <p:cNvPr id="4" name="object 4"/>
            <p:cNvSpPr/>
            <p:nvPr/>
          </p:nvSpPr>
          <p:spPr>
            <a:xfrm>
              <a:off x="1223772" y="1944624"/>
              <a:ext cx="4738370" cy="1836420"/>
            </a:xfrm>
            <a:custGeom>
              <a:avLst/>
              <a:gdLst/>
              <a:ahLst/>
              <a:cxnLst/>
              <a:rect l="l" t="t" r="r" b="b"/>
              <a:pathLst>
                <a:path w="4738370" h="1836420">
                  <a:moveTo>
                    <a:pt x="47381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738115" y="6095"/>
                  </a:lnTo>
                  <a:lnTo>
                    <a:pt x="4738115" y="0"/>
                  </a:lnTo>
                  <a:close/>
                </a:path>
                <a:path w="4738370" h="1836420">
                  <a:moveTo>
                    <a:pt x="4724399" y="6095"/>
                  </a:moveTo>
                  <a:lnTo>
                    <a:pt x="4724399" y="1836419"/>
                  </a:lnTo>
                  <a:lnTo>
                    <a:pt x="4738115" y="1836419"/>
                  </a:lnTo>
                  <a:lnTo>
                    <a:pt x="4738115" y="13715"/>
                  </a:lnTo>
                  <a:lnTo>
                    <a:pt x="4730495" y="13715"/>
                  </a:lnTo>
                  <a:lnTo>
                    <a:pt x="4724399" y="6095"/>
                  </a:lnTo>
                  <a:close/>
                </a:path>
                <a:path w="47383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738370" h="1836420">
                  <a:moveTo>
                    <a:pt x="47243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724399" y="13715"/>
                  </a:lnTo>
                  <a:lnTo>
                    <a:pt x="4724399" y="6095"/>
                  </a:lnTo>
                  <a:close/>
                </a:path>
                <a:path w="4738370" h="1836420">
                  <a:moveTo>
                    <a:pt x="4738115" y="6095"/>
                  </a:moveTo>
                  <a:lnTo>
                    <a:pt x="4724399" y="6095"/>
                  </a:lnTo>
                  <a:lnTo>
                    <a:pt x="4730495" y="13715"/>
                  </a:lnTo>
                  <a:lnTo>
                    <a:pt x="4738115" y="13715"/>
                  </a:lnTo>
                  <a:lnTo>
                    <a:pt x="4738115" y="6095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65" y="3779520"/>
              <a:ext cx="8762602" cy="3429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23772" y="3779520"/>
              <a:ext cx="4738370" cy="1607820"/>
            </a:xfrm>
            <a:custGeom>
              <a:avLst/>
              <a:gdLst/>
              <a:ahLst/>
              <a:cxnLst/>
              <a:rect l="l" t="t" r="r" b="b"/>
              <a:pathLst>
                <a:path w="4738370" h="1607820">
                  <a:moveTo>
                    <a:pt x="13715" y="0"/>
                  </a:moveTo>
                  <a:lnTo>
                    <a:pt x="0" y="0"/>
                  </a:lnTo>
                  <a:lnTo>
                    <a:pt x="0" y="1607819"/>
                  </a:lnTo>
                  <a:lnTo>
                    <a:pt x="4738115" y="1607819"/>
                  </a:lnTo>
                  <a:lnTo>
                    <a:pt x="4738115" y="1600199"/>
                  </a:lnTo>
                  <a:lnTo>
                    <a:pt x="13715" y="1600199"/>
                  </a:lnTo>
                  <a:lnTo>
                    <a:pt x="6095" y="1594103"/>
                  </a:lnTo>
                  <a:lnTo>
                    <a:pt x="13715" y="1594103"/>
                  </a:lnTo>
                  <a:lnTo>
                    <a:pt x="13715" y="0"/>
                  </a:lnTo>
                  <a:close/>
                </a:path>
                <a:path w="4738370" h="1607820">
                  <a:moveTo>
                    <a:pt x="13715" y="1594103"/>
                  </a:moveTo>
                  <a:lnTo>
                    <a:pt x="6095" y="1594103"/>
                  </a:lnTo>
                  <a:lnTo>
                    <a:pt x="13715" y="1600199"/>
                  </a:lnTo>
                  <a:lnTo>
                    <a:pt x="13715" y="1594103"/>
                  </a:lnTo>
                  <a:close/>
                </a:path>
                <a:path w="4738370" h="1607820">
                  <a:moveTo>
                    <a:pt x="4724399" y="1594103"/>
                  </a:moveTo>
                  <a:lnTo>
                    <a:pt x="13715" y="1594103"/>
                  </a:lnTo>
                  <a:lnTo>
                    <a:pt x="13715" y="1600199"/>
                  </a:lnTo>
                  <a:lnTo>
                    <a:pt x="4724399" y="1600199"/>
                  </a:lnTo>
                  <a:lnTo>
                    <a:pt x="4724399" y="1594103"/>
                  </a:lnTo>
                  <a:close/>
                </a:path>
                <a:path w="4738370" h="1607820">
                  <a:moveTo>
                    <a:pt x="4738115" y="0"/>
                  </a:moveTo>
                  <a:lnTo>
                    <a:pt x="4724399" y="0"/>
                  </a:lnTo>
                  <a:lnTo>
                    <a:pt x="4724399" y="1600199"/>
                  </a:lnTo>
                  <a:lnTo>
                    <a:pt x="4730495" y="1594103"/>
                  </a:lnTo>
                  <a:lnTo>
                    <a:pt x="4738115" y="1594103"/>
                  </a:lnTo>
                  <a:lnTo>
                    <a:pt x="4738115" y="0"/>
                  </a:lnTo>
                  <a:close/>
                </a:path>
                <a:path w="4738370" h="1607820">
                  <a:moveTo>
                    <a:pt x="4738115" y="1594103"/>
                  </a:moveTo>
                  <a:lnTo>
                    <a:pt x="4730495" y="1594103"/>
                  </a:lnTo>
                  <a:lnTo>
                    <a:pt x="4724399" y="1600199"/>
                  </a:lnTo>
                  <a:lnTo>
                    <a:pt x="4738115" y="1600199"/>
                  </a:lnTo>
                  <a:lnTo>
                    <a:pt x="4738115" y="159410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6267" y="1874520"/>
            <a:ext cx="2057400" cy="1219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08608" y="676466"/>
            <a:ext cx="7663815" cy="452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9455" marR="5080" indent="-15728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Felix Titling"/>
                <a:cs typeface="Felix Titling"/>
              </a:rPr>
              <a:t>Masalah-masalah</a:t>
            </a:r>
            <a:r>
              <a:rPr sz="3200" spc="-150" dirty="0">
                <a:latin typeface="Felix Titling"/>
                <a:cs typeface="Felix Titling"/>
              </a:rPr>
              <a:t> </a:t>
            </a:r>
            <a:r>
              <a:rPr sz="3200" spc="-10" dirty="0">
                <a:latin typeface="Felix Titling"/>
                <a:cs typeface="Felix Titling"/>
              </a:rPr>
              <a:t>yang</a:t>
            </a:r>
            <a:r>
              <a:rPr sz="3200" spc="-110" dirty="0">
                <a:latin typeface="Felix Titling"/>
                <a:cs typeface="Felix Titling"/>
              </a:rPr>
              <a:t> </a:t>
            </a:r>
            <a:r>
              <a:rPr sz="3200" spc="-25" dirty="0">
                <a:latin typeface="Felix Titling"/>
                <a:cs typeface="Felix Titling"/>
              </a:rPr>
              <a:t>dihadapi </a:t>
            </a:r>
            <a:r>
              <a:rPr sz="3200" dirty="0">
                <a:latin typeface="Felix Titling"/>
                <a:cs typeface="Felix Titling"/>
              </a:rPr>
              <a:t>calon</a:t>
            </a:r>
            <a:r>
              <a:rPr sz="3200" spc="-100" dirty="0">
                <a:latin typeface="Felix Titling"/>
                <a:cs typeface="Felix Titling"/>
              </a:rPr>
              <a:t> </a:t>
            </a:r>
            <a:r>
              <a:rPr sz="3200" dirty="0">
                <a:latin typeface="Felix Titling"/>
                <a:cs typeface="Felix Titling"/>
              </a:rPr>
              <a:t>orang</a:t>
            </a:r>
            <a:r>
              <a:rPr sz="3200" spc="-75" dirty="0">
                <a:latin typeface="Felix Titling"/>
                <a:cs typeface="Felix Titling"/>
              </a:rPr>
              <a:t> </a:t>
            </a:r>
            <a:r>
              <a:rPr sz="3200" spc="-25" dirty="0">
                <a:latin typeface="Felix Titling"/>
                <a:cs typeface="Felix Titling"/>
              </a:rPr>
              <a:t>tua</a:t>
            </a:r>
            <a:endParaRPr sz="3200">
              <a:latin typeface="Felix Titling"/>
              <a:cs typeface="Felix Titling"/>
            </a:endParaRPr>
          </a:p>
          <a:p>
            <a:pPr marL="469900" indent="-457200">
              <a:lnSpc>
                <a:spcPct val="100000"/>
              </a:lnSpc>
              <a:spcBef>
                <a:spcPts val="24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Kesehatan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Pendidikan</a:t>
            </a:r>
            <a:endParaRPr sz="3200">
              <a:latin typeface="Calibri"/>
              <a:cs typeface="Calibri"/>
            </a:endParaRPr>
          </a:p>
          <a:p>
            <a:pPr marL="469265" marR="3803650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Hubungan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antar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dan </a:t>
            </a:r>
            <a:r>
              <a:rPr sz="3200" dirty="0">
                <a:latin typeface="Calibri"/>
                <a:cs typeface="Calibri"/>
              </a:rPr>
              <a:t>inter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keluarga</a:t>
            </a:r>
            <a:endParaRPr sz="3200">
              <a:latin typeface="Calibri"/>
              <a:cs typeface="Calibri"/>
            </a:endParaRPr>
          </a:p>
          <a:p>
            <a:pPr marL="469265" marR="3414395" indent="-45720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Psikososial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(norma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dan </a:t>
            </a:r>
            <a:r>
              <a:rPr sz="3200" dirty="0">
                <a:latin typeface="Calibri"/>
                <a:cs typeface="Calibri"/>
              </a:rPr>
              <a:t>tata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nilai)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942" y="623125"/>
            <a:ext cx="80403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0254" marR="5080" indent="-329819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Perpetua Titling MT"/>
                <a:cs typeface="Perpetua Titling MT"/>
              </a:rPr>
              <a:t>KOMUNIKASI</a:t>
            </a:r>
            <a:r>
              <a:rPr b="0" spc="-180" dirty="0">
                <a:latin typeface="Perpetua Titling MT"/>
                <a:cs typeface="Perpetua Titling MT"/>
              </a:rPr>
              <a:t> </a:t>
            </a:r>
            <a:r>
              <a:rPr b="0" dirty="0">
                <a:latin typeface="Perpetua Titling MT"/>
                <a:cs typeface="Perpetua Titling MT"/>
              </a:rPr>
              <a:t>TERAPEUTIK</a:t>
            </a:r>
            <a:r>
              <a:rPr b="0" spc="-160" dirty="0">
                <a:latin typeface="Perpetua Titling MT"/>
                <a:cs typeface="Perpetua Titling MT"/>
              </a:rPr>
              <a:t> </a:t>
            </a:r>
            <a:r>
              <a:rPr b="0" spc="-65" dirty="0">
                <a:latin typeface="Perpetua Titling MT"/>
                <a:cs typeface="Perpetua Titling MT"/>
              </a:rPr>
              <a:t>PADA</a:t>
            </a:r>
            <a:r>
              <a:rPr b="0" spc="-160" dirty="0">
                <a:latin typeface="Perpetua Titling MT"/>
                <a:cs typeface="Perpetua Titling MT"/>
              </a:rPr>
              <a:t> </a:t>
            </a:r>
            <a:r>
              <a:rPr b="0" spc="-30" dirty="0">
                <a:latin typeface="Perpetua Titling MT"/>
                <a:cs typeface="Perpetua Titling MT"/>
              </a:rPr>
              <a:t>IBU </a:t>
            </a:r>
            <a:r>
              <a:rPr b="0" spc="-10" dirty="0">
                <a:latin typeface="Perpetua Titling MT"/>
                <a:cs typeface="Perpetua Titling MT"/>
              </a:rPr>
              <a:t>HAMIL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4867" y="1112520"/>
            <a:ext cx="1828800" cy="18958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2668" y="1868424"/>
            <a:ext cx="9144000" cy="5340350"/>
            <a:chOff x="772668" y="1868424"/>
            <a:chExt cx="9144000" cy="5340350"/>
          </a:xfrm>
        </p:grpSpPr>
        <p:sp>
          <p:nvSpPr>
            <p:cNvPr id="5" name="object 5"/>
            <p:cNvSpPr/>
            <p:nvPr/>
          </p:nvSpPr>
          <p:spPr>
            <a:xfrm>
              <a:off x="1223771" y="1868424"/>
              <a:ext cx="4738370" cy="1912620"/>
            </a:xfrm>
            <a:custGeom>
              <a:avLst/>
              <a:gdLst/>
              <a:ahLst/>
              <a:cxnLst/>
              <a:rect l="l" t="t" r="r" b="b"/>
              <a:pathLst>
                <a:path w="4738370" h="1912620">
                  <a:moveTo>
                    <a:pt x="4738115" y="0"/>
                  </a:moveTo>
                  <a:lnTo>
                    <a:pt x="0" y="0"/>
                  </a:lnTo>
                  <a:lnTo>
                    <a:pt x="0" y="1912619"/>
                  </a:lnTo>
                  <a:lnTo>
                    <a:pt x="13715" y="19126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738115" y="6095"/>
                  </a:lnTo>
                  <a:lnTo>
                    <a:pt x="4738115" y="0"/>
                  </a:lnTo>
                  <a:close/>
                </a:path>
                <a:path w="4738370" h="1912620">
                  <a:moveTo>
                    <a:pt x="4724399" y="6095"/>
                  </a:moveTo>
                  <a:lnTo>
                    <a:pt x="4724399" y="1912619"/>
                  </a:lnTo>
                  <a:lnTo>
                    <a:pt x="4738115" y="1912619"/>
                  </a:lnTo>
                  <a:lnTo>
                    <a:pt x="4738115" y="13715"/>
                  </a:lnTo>
                  <a:lnTo>
                    <a:pt x="4730495" y="13715"/>
                  </a:lnTo>
                  <a:lnTo>
                    <a:pt x="4724399" y="6095"/>
                  </a:lnTo>
                  <a:close/>
                </a:path>
                <a:path w="4738370" h="19126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738370" h="1912620">
                  <a:moveTo>
                    <a:pt x="47243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724399" y="13715"/>
                  </a:lnTo>
                  <a:lnTo>
                    <a:pt x="4724399" y="6095"/>
                  </a:lnTo>
                  <a:close/>
                </a:path>
                <a:path w="4738370" h="1912620">
                  <a:moveTo>
                    <a:pt x="4738115" y="6095"/>
                  </a:moveTo>
                  <a:lnTo>
                    <a:pt x="4724399" y="6095"/>
                  </a:lnTo>
                  <a:lnTo>
                    <a:pt x="4730495" y="13715"/>
                  </a:lnTo>
                  <a:lnTo>
                    <a:pt x="4738115" y="13715"/>
                  </a:lnTo>
                  <a:lnTo>
                    <a:pt x="4738115" y="6095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4738370" cy="3208020"/>
            </a:xfrm>
            <a:custGeom>
              <a:avLst/>
              <a:gdLst/>
              <a:ahLst/>
              <a:cxnLst/>
              <a:rect l="l" t="t" r="r" b="b"/>
              <a:pathLst>
                <a:path w="4738370" h="3208020">
                  <a:moveTo>
                    <a:pt x="13715" y="0"/>
                  </a:moveTo>
                  <a:lnTo>
                    <a:pt x="0" y="0"/>
                  </a:lnTo>
                  <a:lnTo>
                    <a:pt x="0" y="3208019"/>
                  </a:lnTo>
                  <a:lnTo>
                    <a:pt x="4738115" y="3208019"/>
                  </a:lnTo>
                  <a:lnTo>
                    <a:pt x="4738115" y="3200399"/>
                  </a:lnTo>
                  <a:lnTo>
                    <a:pt x="13715" y="3200399"/>
                  </a:lnTo>
                  <a:lnTo>
                    <a:pt x="6095" y="3194303"/>
                  </a:lnTo>
                  <a:lnTo>
                    <a:pt x="13715" y="3194303"/>
                  </a:lnTo>
                  <a:lnTo>
                    <a:pt x="13715" y="0"/>
                  </a:lnTo>
                  <a:close/>
                </a:path>
                <a:path w="4738370" h="3208020">
                  <a:moveTo>
                    <a:pt x="13715" y="3194303"/>
                  </a:moveTo>
                  <a:lnTo>
                    <a:pt x="6095" y="3194303"/>
                  </a:lnTo>
                  <a:lnTo>
                    <a:pt x="13715" y="3200399"/>
                  </a:lnTo>
                  <a:lnTo>
                    <a:pt x="13715" y="3194303"/>
                  </a:lnTo>
                  <a:close/>
                </a:path>
                <a:path w="4738370" h="3208020">
                  <a:moveTo>
                    <a:pt x="4724399" y="3194303"/>
                  </a:moveTo>
                  <a:lnTo>
                    <a:pt x="13715" y="3194303"/>
                  </a:lnTo>
                  <a:lnTo>
                    <a:pt x="13715" y="3200399"/>
                  </a:lnTo>
                  <a:lnTo>
                    <a:pt x="4724399" y="3200399"/>
                  </a:lnTo>
                  <a:lnTo>
                    <a:pt x="4724399" y="3194303"/>
                  </a:lnTo>
                  <a:close/>
                </a:path>
                <a:path w="4738370" h="3208020">
                  <a:moveTo>
                    <a:pt x="4738115" y="0"/>
                  </a:moveTo>
                  <a:lnTo>
                    <a:pt x="4724399" y="0"/>
                  </a:lnTo>
                  <a:lnTo>
                    <a:pt x="4724399" y="3200399"/>
                  </a:lnTo>
                  <a:lnTo>
                    <a:pt x="4730495" y="3194303"/>
                  </a:lnTo>
                  <a:lnTo>
                    <a:pt x="4738115" y="3194303"/>
                  </a:lnTo>
                  <a:lnTo>
                    <a:pt x="4738115" y="0"/>
                  </a:lnTo>
                  <a:close/>
                </a:path>
                <a:path w="4738370" h="3208020">
                  <a:moveTo>
                    <a:pt x="4738115" y="3194303"/>
                  </a:moveTo>
                  <a:lnTo>
                    <a:pt x="4730495" y="3194303"/>
                  </a:lnTo>
                  <a:lnTo>
                    <a:pt x="4724399" y="3200399"/>
                  </a:lnTo>
                  <a:lnTo>
                    <a:pt x="4738115" y="3200399"/>
                  </a:lnTo>
                  <a:lnTo>
                    <a:pt x="4738115" y="3194303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887728"/>
            <a:ext cx="4351020" cy="41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Ibu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hamil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pertama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belum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punya </a:t>
            </a:r>
            <a:r>
              <a:rPr sz="2400" dirty="0">
                <a:latin typeface="Calibri"/>
                <a:cs typeface="Calibri"/>
              </a:rPr>
              <a:t>pengalaman,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contoh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adanya pergerakan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anak,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kelainan2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kulit</a:t>
            </a:r>
            <a:endParaRPr sz="2400">
              <a:latin typeface="Calibri"/>
              <a:cs typeface="Calibri"/>
            </a:endParaRPr>
          </a:p>
          <a:p>
            <a:pPr marL="354965" marR="10287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Anak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tdk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diharapkan,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contoh </a:t>
            </a:r>
            <a:r>
              <a:rPr sz="2400" dirty="0">
                <a:latin typeface="Calibri"/>
                <a:cs typeface="Calibri"/>
              </a:rPr>
              <a:t>pernah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digugurkan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ttp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tdk gugur,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takut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anaknya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cacat, kehamilan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diluar</a:t>
            </a:r>
            <a:r>
              <a:rPr sz="2400" spc="-20" dirty="0">
                <a:latin typeface="Calibri"/>
                <a:cs typeface="Calibri"/>
              </a:rPr>
              <a:t> nikah</a:t>
            </a:r>
            <a:endParaRPr sz="2400">
              <a:latin typeface="Calibri"/>
              <a:cs typeface="Calibri"/>
            </a:endParaRPr>
          </a:p>
          <a:p>
            <a:pPr marL="354965" marR="27622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Persalinan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lalu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tdk </a:t>
            </a:r>
            <a:r>
              <a:rPr sz="2400" spc="-10" dirty="0">
                <a:latin typeface="Calibri"/>
                <a:cs typeface="Calibri"/>
              </a:rPr>
              <a:t>menyenangkan,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eks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lahir </a:t>
            </a:r>
            <a:r>
              <a:rPr sz="2400" dirty="0">
                <a:latin typeface="Calibri"/>
                <a:cs typeface="Calibri"/>
              </a:rPr>
              <a:t>abnormal,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meninggal, </a:t>
            </a:r>
            <a:r>
              <a:rPr sz="2400" dirty="0">
                <a:latin typeface="Calibri"/>
                <a:cs typeface="Calibri"/>
              </a:rPr>
              <a:t>perdarahan,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dll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033780"/>
          </a:xfrm>
          <a:custGeom>
            <a:avLst/>
            <a:gdLst/>
            <a:ahLst/>
            <a:cxnLst/>
            <a:rect l="l" t="t" r="r" b="b"/>
            <a:pathLst>
              <a:path w="8243570" h="1033780">
                <a:moveTo>
                  <a:pt x="8243315" y="0"/>
                </a:moveTo>
                <a:lnTo>
                  <a:pt x="0" y="0"/>
                </a:lnTo>
                <a:lnTo>
                  <a:pt x="0" y="1033271"/>
                </a:lnTo>
                <a:lnTo>
                  <a:pt x="8243315" y="1033271"/>
                </a:lnTo>
                <a:lnTo>
                  <a:pt x="8243315" y="1025651"/>
                </a:lnTo>
                <a:lnTo>
                  <a:pt x="13715" y="1025651"/>
                </a:lnTo>
                <a:lnTo>
                  <a:pt x="6095" y="1019555"/>
                </a:lnTo>
                <a:lnTo>
                  <a:pt x="13715" y="1019555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033780">
                <a:moveTo>
                  <a:pt x="13715" y="1019555"/>
                </a:moveTo>
                <a:lnTo>
                  <a:pt x="6095" y="1019555"/>
                </a:lnTo>
                <a:lnTo>
                  <a:pt x="13715" y="1025651"/>
                </a:lnTo>
                <a:lnTo>
                  <a:pt x="13715" y="1019555"/>
                </a:lnTo>
                <a:close/>
              </a:path>
              <a:path w="8243570" h="1033780">
                <a:moveTo>
                  <a:pt x="8229599" y="1019555"/>
                </a:moveTo>
                <a:lnTo>
                  <a:pt x="13715" y="1019555"/>
                </a:lnTo>
                <a:lnTo>
                  <a:pt x="13715" y="1025651"/>
                </a:lnTo>
                <a:lnTo>
                  <a:pt x="8229599" y="1025651"/>
                </a:lnTo>
                <a:lnTo>
                  <a:pt x="8229599" y="1019555"/>
                </a:lnTo>
                <a:close/>
              </a:path>
              <a:path w="8243570" h="1033780">
                <a:moveTo>
                  <a:pt x="8229599" y="6096"/>
                </a:moveTo>
                <a:lnTo>
                  <a:pt x="8229599" y="1025651"/>
                </a:lnTo>
                <a:lnTo>
                  <a:pt x="8235695" y="1019555"/>
                </a:lnTo>
                <a:lnTo>
                  <a:pt x="8243315" y="1019555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033780">
                <a:moveTo>
                  <a:pt x="8243315" y="1019555"/>
                </a:moveTo>
                <a:lnTo>
                  <a:pt x="8235695" y="1019555"/>
                </a:lnTo>
                <a:lnTo>
                  <a:pt x="8229599" y="1025651"/>
                </a:lnTo>
                <a:lnTo>
                  <a:pt x="8243315" y="1025651"/>
                </a:lnTo>
                <a:lnTo>
                  <a:pt x="8243315" y="1019555"/>
                </a:lnTo>
                <a:close/>
              </a:path>
              <a:path w="8243570" h="103378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03378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03378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608" y="707930"/>
            <a:ext cx="694245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9185" marR="5080" indent="-1087120" algn="l">
              <a:lnSpc>
                <a:spcPct val="100000"/>
              </a:lnSpc>
              <a:spcBef>
                <a:spcPts val="100"/>
              </a:spcBef>
            </a:pPr>
            <a:r>
              <a:rPr sz="2800" spc="-35" dirty="0"/>
              <a:t>MACAM-</a:t>
            </a:r>
            <a:r>
              <a:rPr sz="2800" dirty="0"/>
              <a:t>MACAM</a:t>
            </a:r>
            <a:r>
              <a:rPr sz="2800" spc="-50" dirty="0"/>
              <a:t> </a:t>
            </a:r>
            <a:r>
              <a:rPr sz="2800" spc="-50" dirty="0" err="1"/>
              <a:t>komunikasi</a:t>
            </a:r>
            <a:r>
              <a:rPr sz="2800" spc="-50" dirty="0"/>
              <a:t> </a:t>
            </a:r>
            <a:r>
              <a:rPr sz="2800" dirty="0"/>
              <a:t>KLIEN</a:t>
            </a:r>
            <a:r>
              <a:rPr sz="2800" spc="-80" dirty="0"/>
              <a:t> </a:t>
            </a:r>
            <a:r>
              <a:rPr sz="2800" spc="-55" dirty="0"/>
              <a:t>DALAM </a:t>
            </a:r>
            <a:r>
              <a:rPr sz="2800" dirty="0"/>
              <a:t>ASUHAN</a:t>
            </a:r>
            <a:r>
              <a:rPr sz="2800" spc="-40" dirty="0"/>
              <a:t> </a:t>
            </a:r>
            <a:r>
              <a:rPr sz="2800" spc="-10" dirty="0"/>
              <a:t>KEBIDANAN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55700" y="1912112"/>
            <a:ext cx="8763000" cy="5264150"/>
            <a:chOff x="1154065" y="1944624"/>
            <a:chExt cx="8763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2" y="1944624"/>
              <a:ext cx="4738370" cy="1836420"/>
            </a:xfrm>
            <a:custGeom>
              <a:avLst/>
              <a:gdLst/>
              <a:ahLst/>
              <a:cxnLst/>
              <a:rect l="l" t="t" r="r" b="b"/>
              <a:pathLst>
                <a:path w="4738370" h="1836420">
                  <a:moveTo>
                    <a:pt x="47381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738115" y="6095"/>
                  </a:lnTo>
                  <a:lnTo>
                    <a:pt x="4738115" y="0"/>
                  </a:lnTo>
                  <a:close/>
                </a:path>
                <a:path w="4738370" h="1836420">
                  <a:moveTo>
                    <a:pt x="4724399" y="6095"/>
                  </a:moveTo>
                  <a:lnTo>
                    <a:pt x="4724399" y="1836419"/>
                  </a:lnTo>
                  <a:lnTo>
                    <a:pt x="4738115" y="1836419"/>
                  </a:lnTo>
                  <a:lnTo>
                    <a:pt x="4738115" y="13715"/>
                  </a:lnTo>
                  <a:lnTo>
                    <a:pt x="4730495" y="13715"/>
                  </a:lnTo>
                  <a:lnTo>
                    <a:pt x="4724399" y="6095"/>
                  </a:lnTo>
                  <a:close/>
                </a:path>
                <a:path w="47383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738370" h="1836420">
                  <a:moveTo>
                    <a:pt x="47243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724399" y="13715"/>
                  </a:lnTo>
                  <a:lnTo>
                    <a:pt x="4724399" y="6095"/>
                  </a:lnTo>
                  <a:close/>
                </a:path>
                <a:path w="4738370" h="1836420">
                  <a:moveTo>
                    <a:pt x="4738115" y="6095"/>
                  </a:moveTo>
                  <a:lnTo>
                    <a:pt x="4724399" y="6095"/>
                  </a:lnTo>
                  <a:lnTo>
                    <a:pt x="4730495" y="13715"/>
                  </a:lnTo>
                  <a:lnTo>
                    <a:pt x="4738115" y="13715"/>
                  </a:lnTo>
                  <a:lnTo>
                    <a:pt x="4738115" y="60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65" y="3779520"/>
              <a:ext cx="8762602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2" y="3779520"/>
              <a:ext cx="4738370" cy="2446020"/>
            </a:xfrm>
            <a:custGeom>
              <a:avLst/>
              <a:gdLst/>
              <a:ahLst/>
              <a:cxnLst/>
              <a:rect l="l" t="t" r="r" b="b"/>
              <a:pathLst>
                <a:path w="4738370" h="2446020">
                  <a:moveTo>
                    <a:pt x="13715" y="0"/>
                  </a:moveTo>
                  <a:lnTo>
                    <a:pt x="0" y="0"/>
                  </a:lnTo>
                  <a:lnTo>
                    <a:pt x="0" y="2446019"/>
                  </a:lnTo>
                  <a:lnTo>
                    <a:pt x="4738115" y="2446019"/>
                  </a:lnTo>
                  <a:lnTo>
                    <a:pt x="4738115" y="2438399"/>
                  </a:lnTo>
                  <a:lnTo>
                    <a:pt x="13715" y="2438399"/>
                  </a:lnTo>
                  <a:lnTo>
                    <a:pt x="6095" y="2432303"/>
                  </a:lnTo>
                  <a:lnTo>
                    <a:pt x="13715" y="2432303"/>
                  </a:lnTo>
                  <a:lnTo>
                    <a:pt x="13715" y="0"/>
                  </a:lnTo>
                  <a:close/>
                </a:path>
                <a:path w="4738370" h="2446020">
                  <a:moveTo>
                    <a:pt x="13715" y="2432303"/>
                  </a:moveTo>
                  <a:lnTo>
                    <a:pt x="6095" y="2432303"/>
                  </a:lnTo>
                  <a:lnTo>
                    <a:pt x="13715" y="2438399"/>
                  </a:lnTo>
                  <a:lnTo>
                    <a:pt x="13715" y="2432303"/>
                  </a:lnTo>
                  <a:close/>
                </a:path>
                <a:path w="4738370" h="2446020">
                  <a:moveTo>
                    <a:pt x="4724399" y="2432303"/>
                  </a:moveTo>
                  <a:lnTo>
                    <a:pt x="13715" y="2432303"/>
                  </a:lnTo>
                  <a:lnTo>
                    <a:pt x="13715" y="2438399"/>
                  </a:lnTo>
                  <a:lnTo>
                    <a:pt x="4724399" y="2438399"/>
                  </a:lnTo>
                  <a:lnTo>
                    <a:pt x="4724399" y="2432303"/>
                  </a:lnTo>
                  <a:close/>
                </a:path>
                <a:path w="4738370" h="2446020">
                  <a:moveTo>
                    <a:pt x="4738115" y="0"/>
                  </a:moveTo>
                  <a:lnTo>
                    <a:pt x="4724399" y="0"/>
                  </a:lnTo>
                  <a:lnTo>
                    <a:pt x="4724399" y="2438399"/>
                  </a:lnTo>
                  <a:lnTo>
                    <a:pt x="4730495" y="2432303"/>
                  </a:lnTo>
                  <a:lnTo>
                    <a:pt x="4738115" y="2432303"/>
                  </a:lnTo>
                  <a:lnTo>
                    <a:pt x="4738115" y="0"/>
                  </a:lnTo>
                  <a:close/>
                </a:path>
                <a:path w="4738370" h="2446020">
                  <a:moveTo>
                    <a:pt x="4738115" y="2432303"/>
                  </a:moveTo>
                  <a:lnTo>
                    <a:pt x="4730495" y="2432303"/>
                  </a:lnTo>
                  <a:lnTo>
                    <a:pt x="4724399" y="2438399"/>
                  </a:lnTo>
                  <a:lnTo>
                    <a:pt x="4738115" y="2438399"/>
                  </a:lnTo>
                  <a:lnTo>
                    <a:pt x="4738115" y="24323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912112"/>
            <a:ext cx="4299585" cy="404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bayi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balita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remaja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orang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tua</a:t>
            </a:r>
            <a:endParaRPr sz="2000">
              <a:latin typeface="Calibri"/>
              <a:cs typeface="Calibri"/>
            </a:endParaRPr>
          </a:p>
          <a:p>
            <a:pPr marL="469265" marR="5080" indent="-457200">
              <a:lnSpc>
                <a:spcPct val="8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wanita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hamil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(masa antenatal)</a:t>
            </a:r>
            <a:endParaRPr sz="2000">
              <a:latin typeface="Calibri"/>
              <a:cs typeface="Calibri"/>
            </a:endParaRPr>
          </a:p>
          <a:p>
            <a:pPr marL="469265" marR="135890" indent="-457200">
              <a:lnSpc>
                <a:spcPts val="1920"/>
              </a:lnSpc>
              <a:spcBef>
                <a:spcPts val="459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ibu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bersalin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(masa natal)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ibu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nifas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ibu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meneteki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akseptor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KB</a:t>
            </a:r>
            <a:endParaRPr sz="2000">
              <a:latin typeface="Calibri"/>
              <a:cs typeface="Calibri"/>
            </a:endParaRPr>
          </a:p>
          <a:p>
            <a:pPr marL="469265" marR="715645" indent="-457200">
              <a:lnSpc>
                <a:spcPct val="8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wanita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masa </a:t>
            </a:r>
            <a:r>
              <a:rPr sz="2000" dirty="0">
                <a:latin typeface="Calibri"/>
                <a:cs typeface="Calibri"/>
              </a:rPr>
              <a:t>klimakterium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menopause</a:t>
            </a:r>
            <a:endParaRPr sz="2000">
              <a:latin typeface="Calibri"/>
              <a:cs typeface="Calibri"/>
            </a:endParaRPr>
          </a:p>
          <a:p>
            <a:pPr marL="469265" marR="495934" indent="-457200">
              <a:lnSpc>
                <a:spcPct val="8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Komunikasi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wanita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dirty="0">
                <a:latin typeface="Calibri"/>
                <a:cs typeface="Calibri"/>
              </a:rPr>
              <a:t>gangguan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reproduksi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0066" y="686974"/>
            <a:ext cx="578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Con’t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4065" y="1106424"/>
            <a:ext cx="8763000" cy="6102350"/>
            <a:chOff x="1154065" y="1106424"/>
            <a:chExt cx="8763000" cy="6102350"/>
          </a:xfrm>
        </p:grpSpPr>
        <p:sp>
          <p:nvSpPr>
            <p:cNvPr id="4" name="object 4"/>
            <p:cNvSpPr/>
            <p:nvPr/>
          </p:nvSpPr>
          <p:spPr>
            <a:xfrm>
              <a:off x="1223772" y="1106424"/>
              <a:ext cx="4814570" cy="2674620"/>
            </a:xfrm>
            <a:custGeom>
              <a:avLst/>
              <a:gdLst/>
              <a:ahLst/>
              <a:cxnLst/>
              <a:rect l="l" t="t" r="r" b="b"/>
              <a:pathLst>
                <a:path w="4814570" h="2674620">
                  <a:moveTo>
                    <a:pt x="4814315" y="0"/>
                  </a:moveTo>
                  <a:lnTo>
                    <a:pt x="0" y="0"/>
                  </a:lnTo>
                  <a:lnTo>
                    <a:pt x="0" y="2674619"/>
                  </a:lnTo>
                  <a:lnTo>
                    <a:pt x="13715" y="26746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814315" y="6095"/>
                  </a:lnTo>
                  <a:lnTo>
                    <a:pt x="4814315" y="0"/>
                  </a:lnTo>
                  <a:close/>
                </a:path>
                <a:path w="4814570" h="2674620">
                  <a:moveTo>
                    <a:pt x="4800599" y="6095"/>
                  </a:moveTo>
                  <a:lnTo>
                    <a:pt x="4800599" y="2674619"/>
                  </a:lnTo>
                  <a:lnTo>
                    <a:pt x="4814315" y="2674619"/>
                  </a:lnTo>
                  <a:lnTo>
                    <a:pt x="4814315" y="13715"/>
                  </a:lnTo>
                  <a:lnTo>
                    <a:pt x="4806695" y="13715"/>
                  </a:lnTo>
                  <a:lnTo>
                    <a:pt x="4800599" y="6095"/>
                  </a:lnTo>
                  <a:close/>
                </a:path>
                <a:path w="4814570" h="26746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814570" h="2674620">
                  <a:moveTo>
                    <a:pt x="48005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800599" y="13715"/>
                  </a:lnTo>
                  <a:lnTo>
                    <a:pt x="4800599" y="6095"/>
                  </a:lnTo>
                  <a:close/>
                </a:path>
                <a:path w="4814570" h="2674620">
                  <a:moveTo>
                    <a:pt x="4814315" y="6095"/>
                  </a:moveTo>
                  <a:lnTo>
                    <a:pt x="4800599" y="6095"/>
                  </a:lnTo>
                  <a:lnTo>
                    <a:pt x="4806695" y="13715"/>
                  </a:lnTo>
                  <a:lnTo>
                    <a:pt x="4814315" y="13715"/>
                  </a:lnTo>
                  <a:lnTo>
                    <a:pt x="4814315" y="6095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65" y="3779519"/>
              <a:ext cx="8762602" cy="3429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23772" y="3779519"/>
              <a:ext cx="4814570" cy="1760220"/>
            </a:xfrm>
            <a:custGeom>
              <a:avLst/>
              <a:gdLst/>
              <a:ahLst/>
              <a:cxnLst/>
              <a:rect l="l" t="t" r="r" b="b"/>
              <a:pathLst>
                <a:path w="4814570" h="1760220">
                  <a:moveTo>
                    <a:pt x="13715" y="0"/>
                  </a:moveTo>
                  <a:lnTo>
                    <a:pt x="0" y="0"/>
                  </a:lnTo>
                  <a:lnTo>
                    <a:pt x="0" y="1760219"/>
                  </a:lnTo>
                  <a:lnTo>
                    <a:pt x="4814315" y="1760219"/>
                  </a:lnTo>
                  <a:lnTo>
                    <a:pt x="4814315" y="1752599"/>
                  </a:lnTo>
                  <a:lnTo>
                    <a:pt x="13715" y="1752599"/>
                  </a:lnTo>
                  <a:lnTo>
                    <a:pt x="6095" y="1746503"/>
                  </a:lnTo>
                  <a:lnTo>
                    <a:pt x="13715" y="1746503"/>
                  </a:lnTo>
                  <a:lnTo>
                    <a:pt x="13715" y="0"/>
                  </a:lnTo>
                  <a:close/>
                </a:path>
                <a:path w="4814570" h="1760220">
                  <a:moveTo>
                    <a:pt x="13715" y="1746503"/>
                  </a:moveTo>
                  <a:lnTo>
                    <a:pt x="6095" y="1746503"/>
                  </a:lnTo>
                  <a:lnTo>
                    <a:pt x="13715" y="1752599"/>
                  </a:lnTo>
                  <a:lnTo>
                    <a:pt x="13715" y="1746503"/>
                  </a:lnTo>
                  <a:close/>
                </a:path>
                <a:path w="4814570" h="1760220">
                  <a:moveTo>
                    <a:pt x="4800599" y="1746503"/>
                  </a:moveTo>
                  <a:lnTo>
                    <a:pt x="13715" y="1746503"/>
                  </a:lnTo>
                  <a:lnTo>
                    <a:pt x="13715" y="1752599"/>
                  </a:lnTo>
                  <a:lnTo>
                    <a:pt x="4800599" y="1752599"/>
                  </a:lnTo>
                  <a:lnTo>
                    <a:pt x="4800599" y="1746503"/>
                  </a:lnTo>
                  <a:close/>
                </a:path>
                <a:path w="4814570" h="1760220">
                  <a:moveTo>
                    <a:pt x="4814315" y="0"/>
                  </a:moveTo>
                  <a:lnTo>
                    <a:pt x="4800599" y="0"/>
                  </a:lnTo>
                  <a:lnTo>
                    <a:pt x="4800599" y="1752599"/>
                  </a:lnTo>
                  <a:lnTo>
                    <a:pt x="4806695" y="1746503"/>
                  </a:lnTo>
                  <a:lnTo>
                    <a:pt x="4814315" y="1746503"/>
                  </a:lnTo>
                  <a:lnTo>
                    <a:pt x="4814315" y="0"/>
                  </a:lnTo>
                  <a:close/>
                </a:path>
                <a:path w="4814570" h="1760220">
                  <a:moveTo>
                    <a:pt x="4814315" y="1746503"/>
                  </a:moveTo>
                  <a:lnTo>
                    <a:pt x="4806695" y="1746503"/>
                  </a:lnTo>
                  <a:lnTo>
                    <a:pt x="4800599" y="1752599"/>
                  </a:lnTo>
                  <a:lnTo>
                    <a:pt x="4814315" y="1752599"/>
                  </a:lnTo>
                  <a:lnTo>
                    <a:pt x="4814315" y="1746503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08608" y="1052576"/>
            <a:ext cx="4374515" cy="38296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Masalah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hubungan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seksual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Masalah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sosial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ekonomi</a:t>
            </a:r>
            <a:endParaRPr sz="2400">
              <a:latin typeface="Calibri"/>
              <a:cs typeface="Calibri"/>
            </a:endParaRPr>
          </a:p>
          <a:p>
            <a:pPr marL="354965" marR="2794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Terlalu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mengharap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jenis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kelamin tertentu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Umur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ibu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resiko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tinggi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Ibu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menderita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penyakit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tertentu</a:t>
            </a:r>
            <a:endParaRPr sz="2400">
              <a:latin typeface="Calibri"/>
              <a:cs typeface="Calibri"/>
            </a:endParaRPr>
          </a:p>
          <a:p>
            <a:pPr marL="354965" marR="9525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dapat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dukungan suami/keluarga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lain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Kepercayaan2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telah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diakuinya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957580"/>
          </a:xfrm>
          <a:custGeom>
            <a:avLst/>
            <a:gdLst/>
            <a:ahLst/>
            <a:cxnLst/>
            <a:rect l="l" t="t" r="r" b="b"/>
            <a:pathLst>
              <a:path w="8243570" h="957580">
                <a:moveTo>
                  <a:pt x="8243315" y="0"/>
                </a:moveTo>
                <a:lnTo>
                  <a:pt x="0" y="0"/>
                </a:lnTo>
                <a:lnTo>
                  <a:pt x="0" y="957071"/>
                </a:lnTo>
                <a:lnTo>
                  <a:pt x="8243315" y="957071"/>
                </a:lnTo>
                <a:lnTo>
                  <a:pt x="8243315" y="949451"/>
                </a:lnTo>
                <a:lnTo>
                  <a:pt x="13715" y="949451"/>
                </a:lnTo>
                <a:lnTo>
                  <a:pt x="6095" y="943355"/>
                </a:lnTo>
                <a:lnTo>
                  <a:pt x="13715" y="943355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957580">
                <a:moveTo>
                  <a:pt x="13715" y="943355"/>
                </a:moveTo>
                <a:lnTo>
                  <a:pt x="6095" y="943355"/>
                </a:lnTo>
                <a:lnTo>
                  <a:pt x="13715" y="949451"/>
                </a:lnTo>
                <a:lnTo>
                  <a:pt x="13715" y="943355"/>
                </a:lnTo>
                <a:close/>
              </a:path>
              <a:path w="8243570" h="957580">
                <a:moveTo>
                  <a:pt x="8229599" y="943355"/>
                </a:moveTo>
                <a:lnTo>
                  <a:pt x="13715" y="943355"/>
                </a:lnTo>
                <a:lnTo>
                  <a:pt x="13715" y="949451"/>
                </a:lnTo>
                <a:lnTo>
                  <a:pt x="8229599" y="949451"/>
                </a:lnTo>
                <a:lnTo>
                  <a:pt x="8229599" y="943355"/>
                </a:lnTo>
                <a:close/>
              </a:path>
              <a:path w="8243570" h="957580">
                <a:moveTo>
                  <a:pt x="8229599" y="6096"/>
                </a:moveTo>
                <a:lnTo>
                  <a:pt x="8229599" y="949451"/>
                </a:lnTo>
                <a:lnTo>
                  <a:pt x="8235695" y="943355"/>
                </a:lnTo>
                <a:lnTo>
                  <a:pt x="8243315" y="943355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957580">
                <a:moveTo>
                  <a:pt x="8243315" y="943355"/>
                </a:moveTo>
                <a:lnTo>
                  <a:pt x="8235695" y="943355"/>
                </a:lnTo>
                <a:lnTo>
                  <a:pt x="8229599" y="949451"/>
                </a:lnTo>
                <a:lnTo>
                  <a:pt x="8243315" y="949451"/>
                </a:lnTo>
                <a:lnTo>
                  <a:pt x="8243315" y="943355"/>
                </a:lnTo>
                <a:close/>
              </a:path>
              <a:path w="8243570" h="95758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95758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95758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2446" y="830231"/>
            <a:ext cx="7594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Perpetua Titling MT"/>
                <a:cs typeface="Perpetua Titling MT"/>
              </a:rPr>
              <a:t>PRINSIP</a:t>
            </a:r>
            <a:r>
              <a:rPr sz="3200" b="0" spc="-165" dirty="0">
                <a:latin typeface="Perpetua Titling MT"/>
                <a:cs typeface="Perpetua Titling MT"/>
              </a:rPr>
              <a:t> </a:t>
            </a:r>
            <a:r>
              <a:rPr sz="3200" b="0" dirty="0">
                <a:latin typeface="Perpetua Titling MT"/>
                <a:cs typeface="Perpetua Titling MT"/>
              </a:rPr>
              <a:t>KOMUNIKASI</a:t>
            </a:r>
            <a:r>
              <a:rPr sz="3200" b="0" spc="-145" dirty="0">
                <a:latin typeface="Perpetua Titling MT"/>
                <a:cs typeface="Perpetua Titling MT"/>
              </a:rPr>
              <a:t> </a:t>
            </a:r>
            <a:r>
              <a:rPr sz="3200" b="0" spc="-60" dirty="0">
                <a:latin typeface="Perpetua Titling MT"/>
                <a:cs typeface="Perpetua Titling MT"/>
              </a:rPr>
              <a:t>PADA</a:t>
            </a:r>
            <a:r>
              <a:rPr sz="3200" b="0" spc="-140" dirty="0">
                <a:latin typeface="Perpetua Titling MT"/>
                <a:cs typeface="Perpetua Titling MT"/>
              </a:rPr>
              <a:t> </a:t>
            </a:r>
            <a:r>
              <a:rPr sz="3200" b="0" dirty="0">
                <a:latin typeface="Perpetua Titling MT"/>
                <a:cs typeface="Perpetua Titling MT"/>
              </a:rPr>
              <a:t>IBU</a:t>
            </a:r>
            <a:r>
              <a:rPr sz="3200" b="0" spc="-135" dirty="0">
                <a:latin typeface="Perpetua Titling MT"/>
                <a:cs typeface="Perpetua Titling MT"/>
              </a:rPr>
              <a:t> </a:t>
            </a:r>
            <a:r>
              <a:rPr sz="3200" b="0" spc="-10" dirty="0">
                <a:latin typeface="Perpetua Titling MT"/>
                <a:cs typeface="Perpetua Titling MT"/>
              </a:rPr>
              <a:t>HAMIL</a:t>
            </a:r>
            <a:endParaRPr sz="3200">
              <a:latin typeface="Perpetua Titling MT"/>
              <a:cs typeface="Perpetua Titling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2668" y="1563624"/>
            <a:ext cx="9144000" cy="5645150"/>
            <a:chOff x="772668" y="1563624"/>
            <a:chExt cx="9144000" cy="5645150"/>
          </a:xfrm>
        </p:grpSpPr>
        <p:sp>
          <p:nvSpPr>
            <p:cNvPr id="5" name="object 5"/>
            <p:cNvSpPr/>
            <p:nvPr/>
          </p:nvSpPr>
          <p:spPr>
            <a:xfrm>
              <a:off x="1223771" y="1563624"/>
              <a:ext cx="4509770" cy="2217420"/>
            </a:xfrm>
            <a:custGeom>
              <a:avLst/>
              <a:gdLst/>
              <a:ahLst/>
              <a:cxnLst/>
              <a:rect l="l" t="t" r="r" b="b"/>
              <a:pathLst>
                <a:path w="4509770" h="2217420">
                  <a:moveTo>
                    <a:pt x="4509515" y="0"/>
                  </a:moveTo>
                  <a:lnTo>
                    <a:pt x="0" y="0"/>
                  </a:lnTo>
                  <a:lnTo>
                    <a:pt x="0" y="2217419"/>
                  </a:lnTo>
                  <a:lnTo>
                    <a:pt x="13715" y="2217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509515" y="6095"/>
                  </a:lnTo>
                  <a:lnTo>
                    <a:pt x="4509515" y="0"/>
                  </a:lnTo>
                  <a:close/>
                </a:path>
                <a:path w="4509770" h="2217420">
                  <a:moveTo>
                    <a:pt x="4495799" y="6095"/>
                  </a:moveTo>
                  <a:lnTo>
                    <a:pt x="4495799" y="2217419"/>
                  </a:lnTo>
                  <a:lnTo>
                    <a:pt x="4509515" y="2217419"/>
                  </a:lnTo>
                  <a:lnTo>
                    <a:pt x="4509515" y="13715"/>
                  </a:lnTo>
                  <a:lnTo>
                    <a:pt x="4501895" y="13715"/>
                  </a:lnTo>
                  <a:lnTo>
                    <a:pt x="4495799" y="6095"/>
                  </a:lnTo>
                  <a:close/>
                </a:path>
                <a:path w="4509770" h="2217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509770" h="2217420">
                  <a:moveTo>
                    <a:pt x="44957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495799" y="13715"/>
                  </a:lnTo>
                  <a:lnTo>
                    <a:pt x="4495799" y="6095"/>
                  </a:lnTo>
                  <a:close/>
                </a:path>
                <a:path w="4509770" h="2217420">
                  <a:moveTo>
                    <a:pt x="4509515" y="6095"/>
                  </a:moveTo>
                  <a:lnTo>
                    <a:pt x="4495799" y="6095"/>
                  </a:lnTo>
                  <a:lnTo>
                    <a:pt x="4501895" y="13715"/>
                  </a:lnTo>
                  <a:lnTo>
                    <a:pt x="4509515" y="13715"/>
                  </a:lnTo>
                  <a:lnTo>
                    <a:pt x="4509515" y="609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19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19"/>
              <a:ext cx="4509770" cy="2446020"/>
            </a:xfrm>
            <a:custGeom>
              <a:avLst/>
              <a:gdLst/>
              <a:ahLst/>
              <a:cxnLst/>
              <a:rect l="l" t="t" r="r" b="b"/>
              <a:pathLst>
                <a:path w="4509770" h="2446020">
                  <a:moveTo>
                    <a:pt x="13715" y="0"/>
                  </a:moveTo>
                  <a:lnTo>
                    <a:pt x="0" y="0"/>
                  </a:lnTo>
                  <a:lnTo>
                    <a:pt x="0" y="2446019"/>
                  </a:lnTo>
                  <a:lnTo>
                    <a:pt x="4509515" y="2446019"/>
                  </a:lnTo>
                  <a:lnTo>
                    <a:pt x="4509515" y="2438399"/>
                  </a:lnTo>
                  <a:lnTo>
                    <a:pt x="13715" y="2438399"/>
                  </a:lnTo>
                  <a:lnTo>
                    <a:pt x="6096" y="2432303"/>
                  </a:lnTo>
                  <a:lnTo>
                    <a:pt x="13715" y="2432303"/>
                  </a:lnTo>
                  <a:lnTo>
                    <a:pt x="13715" y="0"/>
                  </a:lnTo>
                  <a:close/>
                </a:path>
                <a:path w="4509770" h="2446020">
                  <a:moveTo>
                    <a:pt x="13715" y="2432303"/>
                  </a:moveTo>
                  <a:lnTo>
                    <a:pt x="6096" y="2432303"/>
                  </a:lnTo>
                  <a:lnTo>
                    <a:pt x="13715" y="2438399"/>
                  </a:lnTo>
                  <a:lnTo>
                    <a:pt x="13715" y="2432303"/>
                  </a:lnTo>
                  <a:close/>
                </a:path>
                <a:path w="4509770" h="2446020">
                  <a:moveTo>
                    <a:pt x="4495799" y="2432303"/>
                  </a:moveTo>
                  <a:lnTo>
                    <a:pt x="13715" y="2432303"/>
                  </a:lnTo>
                  <a:lnTo>
                    <a:pt x="13715" y="2438399"/>
                  </a:lnTo>
                  <a:lnTo>
                    <a:pt x="4495799" y="2438399"/>
                  </a:lnTo>
                  <a:lnTo>
                    <a:pt x="4495799" y="2432303"/>
                  </a:lnTo>
                  <a:close/>
                </a:path>
                <a:path w="4509770" h="2446020">
                  <a:moveTo>
                    <a:pt x="4509515" y="0"/>
                  </a:moveTo>
                  <a:lnTo>
                    <a:pt x="4495799" y="0"/>
                  </a:lnTo>
                  <a:lnTo>
                    <a:pt x="4495799" y="2438399"/>
                  </a:lnTo>
                  <a:lnTo>
                    <a:pt x="4501895" y="2432303"/>
                  </a:lnTo>
                  <a:lnTo>
                    <a:pt x="4509515" y="2432303"/>
                  </a:lnTo>
                  <a:lnTo>
                    <a:pt x="4509515" y="0"/>
                  </a:lnTo>
                  <a:close/>
                </a:path>
                <a:path w="4509770" h="2446020">
                  <a:moveTo>
                    <a:pt x="4509515" y="2432303"/>
                  </a:moveTo>
                  <a:lnTo>
                    <a:pt x="4501895" y="2432303"/>
                  </a:lnTo>
                  <a:lnTo>
                    <a:pt x="4495799" y="2438399"/>
                  </a:lnTo>
                  <a:lnTo>
                    <a:pt x="4509515" y="2438399"/>
                  </a:lnTo>
                  <a:lnTo>
                    <a:pt x="4509515" y="243230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582928"/>
            <a:ext cx="4323715" cy="426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646430" indent="-51562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disampaikan </a:t>
            </a:r>
            <a:r>
              <a:rPr sz="2400" dirty="0">
                <a:latin typeface="Calibri"/>
                <a:cs typeface="Calibri"/>
              </a:rPr>
              <a:t>sesuai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kondisi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ibu </a:t>
            </a:r>
            <a:r>
              <a:rPr sz="2400" spc="-10" dirty="0">
                <a:latin typeface="Calibri"/>
                <a:cs typeface="Calibri"/>
              </a:rPr>
              <a:t>hamil</a:t>
            </a:r>
            <a:endParaRPr sz="2400">
              <a:latin typeface="Calibri"/>
              <a:cs typeface="Calibri"/>
            </a:endParaRPr>
          </a:p>
          <a:p>
            <a:pPr marL="527685" marR="506730" indent="-51562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diberikan menyangkut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ttg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kehamilan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persiapan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melahirkan</a:t>
            </a:r>
            <a:endParaRPr sz="24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Menciptakan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kenyamanan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keakraban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saat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menyampaikan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pesan</a:t>
            </a:r>
            <a:endParaRPr sz="2400">
              <a:latin typeface="Calibri"/>
              <a:cs typeface="Calibri"/>
            </a:endParaRPr>
          </a:p>
          <a:p>
            <a:pPr marL="527685" marR="36830" indent="-51562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membuat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penerima </a:t>
            </a:r>
            <a:r>
              <a:rPr sz="2400" dirty="0">
                <a:latin typeface="Calibri"/>
                <a:cs typeface="Calibri"/>
              </a:rPr>
              <a:t>stress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dgn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disampaikan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5230" marR="5080" indent="-105664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KOMUNIKASI</a:t>
            </a:r>
            <a:r>
              <a:rPr spc="-140" dirty="0"/>
              <a:t> </a:t>
            </a:r>
            <a:r>
              <a:rPr dirty="0"/>
              <a:t>IBU</a:t>
            </a:r>
            <a:r>
              <a:rPr spc="-120" dirty="0"/>
              <a:t> </a:t>
            </a:r>
            <a:r>
              <a:rPr spc="-20" dirty="0"/>
              <a:t>MASA </a:t>
            </a:r>
            <a:r>
              <a:rPr spc="-10" dirty="0"/>
              <a:t>MELAHIRKAN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54065" y="2173224"/>
            <a:ext cx="8763000" cy="5035550"/>
            <a:chOff x="1154065" y="2173224"/>
            <a:chExt cx="8763000" cy="5035550"/>
          </a:xfrm>
        </p:grpSpPr>
        <p:sp>
          <p:nvSpPr>
            <p:cNvPr id="5" name="object 5"/>
            <p:cNvSpPr/>
            <p:nvPr/>
          </p:nvSpPr>
          <p:spPr>
            <a:xfrm>
              <a:off x="1223772" y="2173224"/>
              <a:ext cx="4890770" cy="1607820"/>
            </a:xfrm>
            <a:custGeom>
              <a:avLst/>
              <a:gdLst/>
              <a:ahLst/>
              <a:cxnLst/>
              <a:rect l="l" t="t" r="r" b="b"/>
              <a:pathLst>
                <a:path w="4890770" h="1607820">
                  <a:moveTo>
                    <a:pt x="4890515" y="0"/>
                  </a:moveTo>
                  <a:lnTo>
                    <a:pt x="0" y="0"/>
                  </a:lnTo>
                  <a:lnTo>
                    <a:pt x="0" y="1607819"/>
                  </a:lnTo>
                  <a:lnTo>
                    <a:pt x="13715" y="16078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890515" y="6095"/>
                  </a:lnTo>
                  <a:lnTo>
                    <a:pt x="4890515" y="0"/>
                  </a:lnTo>
                  <a:close/>
                </a:path>
                <a:path w="4890770" h="1607820">
                  <a:moveTo>
                    <a:pt x="4876799" y="6095"/>
                  </a:moveTo>
                  <a:lnTo>
                    <a:pt x="4876799" y="1607819"/>
                  </a:lnTo>
                  <a:lnTo>
                    <a:pt x="4890515" y="1607819"/>
                  </a:lnTo>
                  <a:lnTo>
                    <a:pt x="4890515" y="13715"/>
                  </a:lnTo>
                  <a:lnTo>
                    <a:pt x="4882895" y="13715"/>
                  </a:lnTo>
                  <a:lnTo>
                    <a:pt x="4876799" y="6095"/>
                  </a:lnTo>
                  <a:close/>
                </a:path>
                <a:path w="4890770" h="16078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890770" h="1607820">
                  <a:moveTo>
                    <a:pt x="48767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876799" y="13715"/>
                  </a:lnTo>
                  <a:lnTo>
                    <a:pt x="4876799" y="6095"/>
                  </a:lnTo>
                  <a:close/>
                </a:path>
                <a:path w="4890770" h="1607820">
                  <a:moveTo>
                    <a:pt x="4890515" y="6095"/>
                  </a:moveTo>
                  <a:lnTo>
                    <a:pt x="4876799" y="6095"/>
                  </a:lnTo>
                  <a:lnTo>
                    <a:pt x="4882895" y="13715"/>
                  </a:lnTo>
                  <a:lnTo>
                    <a:pt x="4890515" y="13715"/>
                  </a:lnTo>
                  <a:lnTo>
                    <a:pt x="4890515" y="6095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65" y="3779520"/>
              <a:ext cx="8762602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2" y="3779520"/>
              <a:ext cx="4890770" cy="2903220"/>
            </a:xfrm>
            <a:custGeom>
              <a:avLst/>
              <a:gdLst/>
              <a:ahLst/>
              <a:cxnLst/>
              <a:rect l="l" t="t" r="r" b="b"/>
              <a:pathLst>
                <a:path w="4890770" h="2903220">
                  <a:moveTo>
                    <a:pt x="13715" y="0"/>
                  </a:moveTo>
                  <a:lnTo>
                    <a:pt x="0" y="0"/>
                  </a:lnTo>
                  <a:lnTo>
                    <a:pt x="0" y="2903219"/>
                  </a:lnTo>
                  <a:lnTo>
                    <a:pt x="4890515" y="2903219"/>
                  </a:lnTo>
                  <a:lnTo>
                    <a:pt x="4890515" y="2895599"/>
                  </a:lnTo>
                  <a:lnTo>
                    <a:pt x="13715" y="2895599"/>
                  </a:lnTo>
                  <a:lnTo>
                    <a:pt x="6095" y="2889503"/>
                  </a:lnTo>
                  <a:lnTo>
                    <a:pt x="13715" y="2889503"/>
                  </a:lnTo>
                  <a:lnTo>
                    <a:pt x="13715" y="0"/>
                  </a:lnTo>
                  <a:close/>
                </a:path>
                <a:path w="4890770" h="2903220">
                  <a:moveTo>
                    <a:pt x="13715" y="2889503"/>
                  </a:moveTo>
                  <a:lnTo>
                    <a:pt x="6095" y="2889503"/>
                  </a:lnTo>
                  <a:lnTo>
                    <a:pt x="13715" y="2895599"/>
                  </a:lnTo>
                  <a:lnTo>
                    <a:pt x="13715" y="2889503"/>
                  </a:lnTo>
                  <a:close/>
                </a:path>
                <a:path w="4890770" h="2903220">
                  <a:moveTo>
                    <a:pt x="4876799" y="2889503"/>
                  </a:moveTo>
                  <a:lnTo>
                    <a:pt x="13715" y="2889503"/>
                  </a:lnTo>
                  <a:lnTo>
                    <a:pt x="13715" y="2895599"/>
                  </a:lnTo>
                  <a:lnTo>
                    <a:pt x="4876799" y="2895599"/>
                  </a:lnTo>
                  <a:lnTo>
                    <a:pt x="4876799" y="2889503"/>
                  </a:lnTo>
                  <a:close/>
                </a:path>
                <a:path w="4890770" h="2903220">
                  <a:moveTo>
                    <a:pt x="4890515" y="0"/>
                  </a:moveTo>
                  <a:lnTo>
                    <a:pt x="4876799" y="0"/>
                  </a:lnTo>
                  <a:lnTo>
                    <a:pt x="4876799" y="2895599"/>
                  </a:lnTo>
                  <a:lnTo>
                    <a:pt x="4882895" y="2889503"/>
                  </a:lnTo>
                  <a:lnTo>
                    <a:pt x="4890515" y="2889503"/>
                  </a:lnTo>
                  <a:lnTo>
                    <a:pt x="4890515" y="0"/>
                  </a:lnTo>
                  <a:close/>
                </a:path>
                <a:path w="4890770" h="2903220">
                  <a:moveTo>
                    <a:pt x="4890515" y="2889503"/>
                  </a:moveTo>
                  <a:lnTo>
                    <a:pt x="4882895" y="2889503"/>
                  </a:lnTo>
                  <a:lnTo>
                    <a:pt x="4876799" y="2895599"/>
                  </a:lnTo>
                  <a:lnTo>
                    <a:pt x="4890515" y="2895599"/>
                  </a:lnTo>
                  <a:lnTo>
                    <a:pt x="4890515" y="288950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2192528"/>
            <a:ext cx="4634865" cy="412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3812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Komunikasi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ibu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bersalin difokuskan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teknik2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bersalin </a:t>
            </a:r>
            <a:r>
              <a:rPr sz="2400" dirty="0">
                <a:latin typeface="Calibri"/>
                <a:cs typeface="Calibri"/>
              </a:rPr>
              <a:t>spt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teknik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mengejan/mengatur pernafasan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Pemberi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sabar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dlm </a:t>
            </a:r>
            <a:r>
              <a:rPr sz="2400" dirty="0">
                <a:latin typeface="Calibri"/>
                <a:cs typeface="Calibri"/>
              </a:rPr>
              <a:t>memberikan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ibu </a:t>
            </a:r>
            <a:r>
              <a:rPr sz="2400" dirty="0">
                <a:latin typeface="Calibri"/>
                <a:cs typeface="Calibri"/>
              </a:rPr>
              <a:t>bersalin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ibu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sedang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bersalin </a:t>
            </a:r>
            <a:r>
              <a:rPr sz="2400" dirty="0">
                <a:latin typeface="Calibri"/>
                <a:cs typeface="Calibri"/>
              </a:rPr>
              <a:t>merasa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nyaman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tanggap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dgn </a:t>
            </a:r>
            <a:r>
              <a:rPr sz="2400" dirty="0">
                <a:latin typeface="Calibri"/>
                <a:cs typeface="Calibri"/>
              </a:rPr>
              <a:t>isi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diberikan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shg</a:t>
            </a:r>
            <a:r>
              <a:rPr sz="2400" spc="-25" dirty="0">
                <a:latin typeface="Calibri"/>
                <a:cs typeface="Calibri"/>
              </a:rPr>
              <a:t> bs </a:t>
            </a:r>
            <a:r>
              <a:rPr sz="2400" spc="-10" dirty="0">
                <a:latin typeface="Calibri"/>
                <a:cs typeface="Calibri"/>
              </a:rPr>
              <a:t>mempraktekkan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sesuai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dgn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yg </a:t>
            </a:r>
            <a:r>
              <a:rPr sz="2400" spc="-10" dirty="0">
                <a:latin typeface="Calibri"/>
                <a:cs typeface="Calibri"/>
              </a:rPr>
              <a:t>diharapkan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1910" y="888301"/>
            <a:ext cx="6517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KOMUNIKASI</a:t>
            </a:r>
            <a:r>
              <a:rPr spc="-165" dirty="0"/>
              <a:t> </a:t>
            </a:r>
            <a:r>
              <a:rPr spc="-95" dirty="0"/>
              <a:t>PADA</a:t>
            </a:r>
            <a:r>
              <a:rPr spc="-135" dirty="0"/>
              <a:t> </a:t>
            </a:r>
            <a:r>
              <a:rPr dirty="0"/>
              <a:t>IBU</a:t>
            </a:r>
            <a:r>
              <a:rPr spc="-135" dirty="0"/>
              <a:t> </a:t>
            </a:r>
            <a:r>
              <a:rPr spc="-35" dirty="0"/>
              <a:t>NIFAS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4738370" cy="1836420"/>
            </a:xfrm>
            <a:custGeom>
              <a:avLst/>
              <a:gdLst/>
              <a:ahLst/>
              <a:cxnLst/>
              <a:rect l="l" t="t" r="r" b="b"/>
              <a:pathLst>
                <a:path w="4738370" h="1836420">
                  <a:moveTo>
                    <a:pt x="47381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738115" y="6095"/>
                  </a:lnTo>
                  <a:lnTo>
                    <a:pt x="4738115" y="0"/>
                  </a:lnTo>
                  <a:close/>
                </a:path>
                <a:path w="4738370" h="1836420">
                  <a:moveTo>
                    <a:pt x="4724399" y="6095"/>
                  </a:moveTo>
                  <a:lnTo>
                    <a:pt x="4724399" y="1836419"/>
                  </a:lnTo>
                  <a:lnTo>
                    <a:pt x="4738115" y="1836419"/>
                  </a:lnTo>
                  <a:lnTo>
                    <a:pt x="4738115" y="13715"/>
                  </a:lnTo>
                  <a:lnTo>
                    <a:pt x="4730495" y="13715"/>
                  </a:lnTo>
                  <a:lnTo>
                    <a:pt x="4724399" y="6095"/>
                  </a:lnTo>
                  <a:close/>
                </a:path>
                <a:path w="47383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738370" h="1836420">
                  <a:moveTo>
                    <a:pt x="47243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724399" y="13715"/>
                  </a:lnTo>
                  <a:lnTo>
                    <a:pt x="4724399" y="6095"/>
                  </a:lnTo>
                  <a:close/>
                </a:path>
                <a:path w="4738370" h="1836420">
                  <a:moveTo>
                    <a:pt x="4738115" y="6095"/>
                  </a:moveTo>
                  <a:lnTo>
                    <a:pt x="4724399" y="6095"/>
                  </a:lnTo>
                  <a:lnTo>
                    <a:pt x="4730495" y="13715"/>
                  </a:lnTo>
                  <a:lnTo>
                    <a:pt x="4738115" y="13715"/>
                  </a:lnTo>
                  <a:lnTo>
                    <a:pt x="4738115" y="609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4738370" cy="2903220"/>
            </a:xfrm>
            <a:custGeom>
              <a:avLst/>
              <a:gdLst/>
              <a:ahLst/>
              <a:cxnLst/>
              <a:rect l="l" t="t" r="r" b="b"/>
              <a:pathLst>
                <a:path w="4738370" h="2903220">
                  <a:moveTo>
                    <a:pt x="13715" y="0"/>
                  </a:moveTo>
                  <a:lnTo>
                    <a:pt x="0" y="0"/>
                  </a:lnTo>
                  <a:lnTo>
                    <a:pt x="0" y="2903219"/>
                  </a:lnTo>
                  <a:lnTo>
                    <a:pt x="4738115" y="2903219"/>
                  </a:lnTo>
                  <a:lnTo>
                    <a:pt x="4738115" y="2895599"/>
                  </a:lnTo>
                  <a:lnTo>
                    <a:pt x="13715" y="2895599"/>
                  </a:lnTo>
                  <a:lnTo>
                    <a:pt x="6095" y="2889503"/>
                  </a:lnTo>
                  <a:lnTo>
                    <a:pt x="13715" y="2889503"/>
                  </a:lnTo>
                  <a:lnTo>
                    <a:pt x="13715" y="0"/>
                  </a:lnTo>
                  <a:close/>
                </a:path>
                <a:path w="4738370" h="2903220">
                  <a:moveTo>
                    <a:pt x="13715" y="2889503"/>
                  </a:moveTo>
                  <a:lnTo>
                    <a:pt x="6095" y="2889503"/>
                  </a:lnTo>
                  <a:lnTo>
                    <a:pt x="13715" y="2895599"/>
                  </a:lnTo>
                  <a:lnTo>
                    <a:pt x="13715" y="2889503"/>
                  </a:lnTo>
                  <a:close/>
                </a:path>
                <a:path w="4738370" h="2903220">
                  <a:moveTo>
                    <a:pt x="4724399" y="2889503"/>
                  </a:moveTo>
                  <a:lnTo>
                    <a:pt x="13715" y="2889503"/>
                  </a:lnTo>
                  <a:lnTo>
                    <a:pt x="13715" y="2895599"/>
                  </a:lnTo>
                  <a:lnTo>
                    <a:pt x="4724399" y="2895599"/>
                  </a:lnTo>
                  <a:lnTo>
                    <a:pt x="4724399" y="2889503"/>
                  </a:lnTo>
                  <a:close/>
                </a:path>
                <a:path w="4738370" h="2903220">
                  <a:moveTo>
                    <a:pt x="4738115" y="0"/>
                  </a:moveTo>
                  <a:lnTo>
                    <a:pt x="4724399" y="0"/>
                  </a:lnTo>
                  <a:lnTo>
                    <a:pt x="4724399" y="2895599"/>
                  </a:lnTo>
                  <a:lnTo>
                    <a:pt x="4730495" y="2889503"/>
                  </a:lnTo>
                  <a:lnTo>
                    <a:pt x="4738115" y="2889503"/>
                  </a:lnTo>
                  <a:lnTo>
                    <a:pt x="4738115" y="0"/>
                  </a:lnTo>
                  <a:close/>
                </a:path>
                <a:path w="4738370" h="2903220">
                  <a:moveTo>
                    <a:pt x="4738115" y="2889503"/>
                  </a:moveTo>
                  <a:lnTo>
                    <a:pt x="4730495" y="2889503"/>
                  </a:lnTo>
                  <a:lnTo>
                    <a:pt x="4724399" y="2895599"/>
                  </a:lnTo>
                  <a:lnTo>
                    <a:pt x="4738115" y="2895599"/>
                  </a:lnTo>
                  <a:lnTo>
                    <a:pt x="4738115" y="288950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963928"/>
            <a:ext cx="4472940" cy="375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622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Difokuskan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permasalahan </a:t>
            </a:r>
            <a:r>
              <a:rPr sz="2400" dirty="0">
                <a:latin typeface="Calibri"/>
                <a:cs typeface="Calibri"/>
              </a:rPr>
              <a:t>nifas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menjaga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kebersihan, perawatan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kesehatan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ibu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anak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serta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pemulihan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organ2 reproduksi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Jika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memerlukan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tindakan </a:t>
            </a:r>
            <a:r>
              <a:rPr sz="2400" dirty="0">
                <a:latin typeface="Calibri"/>
                <a:cs typeface="Calibri"/>
              </a:rPr>
              <a:t>spt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menyusui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maka </a:t>
            </a:r>
            <a:r>
              <a:rPr sz="2400" dirty="0">
                <a:latin typeface="Calibri"/>
                <a:cs typeface="Calibri"/>
              </a:rPr>
              <a:t>pemberi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hrs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memberikan </a:t>
            </a:r>
            <a:r>
              <a:rPr sz="2400" dirty="0">
                <a:latin typeface="Calibri"/>
                <a:cs typeface="Calibri"/>
              </a:rPr>
              <a:t>contoh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melalui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media/ mempraktekkan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lngsng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0966" y="686974"/>
            <a:ext cx="578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Con’t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4065" y="1106424"/>
            <a:ext cx="8763000" cy="6102350"/>
            <a:chOff x="1154065" y="1106424"/>
            <a:chExt cx="8763000" cy="6102350"/>
          </a:xfrm>
        </p:grpSpPr>
        <p:sp>
          <p:nvSpPr>
            <p:cNvPr id="4" name="object 4"/>
            <p:cNvSpPr/>
            <p:nvPr/>
          </p:nvSpPr>
          <p:spPr>
            <a:xfrm>
              <a:off x="1223772" y="1106424"/>
              <a:ext cx="4890770" cy="2674620"/>
            </a:xfrm>
            <a:custGeom>
              <a:avLst/>
              <a:gdLst/>
              <a:ahLst/>
              <a:cxnLst/>
              <a:rect l="l" t="t" r="r" b="b"/>
              <a:pathLst>
                <a:path w="4890770" h="2674620">
                  <a:moveTo>
                    <a:pt x="4890515" y="0"/>
                  </a:moveTo>
                  <a:lnTo>
                    <a:pt x="0" y="0"/>
                  </a:lnTo>
                  <a:lnTo>
                    <a:pt x="0" y="2674619"/>
                  </a:lnTo>
                  <a:lnTo>
                    <a:pt x="13715" y="26746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890515" y="6095"/>
                  </a:lnTo>
                  <a:lnTo>
                    <a:pt x="4890515" y="0"/>
                  </a:lnTo>
                  <a:close/>
                </a:path>
                <a:path w="4890770" h="2674620">
                  <a:moveTo>
                    <a:pt x="4876799" y="6095"/>
                  </a:moveTo>
                  <a:lnTo>
                    <a:pt x="4876799" y="2674619"/>
                  </a:lnTo>
                  <a:lnTo>
                    <a:pt x="4890515" y="2674619"/>
                  </a:lnTo>
                  <a:lnTo>
                    <a:pt x="4890515" y="13715"/>
                  </a:lnTo>
                  <a:lnTo>
                    <a:pt x="4882895" y="13715"/>
                  </a:lnTo>
                  <a:lnTo>
                    <a:pt x="4876799" y="6095"/>
                  </a:lnTo>
                  <a:close/>
                </a:path>
                <a:path w="4890770" h="26746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890770" h="2674620">
                  <a:moveTo>
                    <a:pt x="48767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876799" y="13715"/>
                  </a:lnTo>
                  <a:lnTo>
                    <a:pt x="4876799" y="6095"/>
                  </a:lnTo>
                  <a:close/>
                </a:path>
                <a:path w="4890770" h="2674620">
                  <a:moveTo>
                    <a:pt x="4890515" y="6095"/>
                  </a:moveTo>
                  <a:lnTo>
                    <a:pt x="4876799" y="6095"/>
                  </a:lnTo>
                  <a:lnTo>
                    <a:pt x="4882895" y="13715"/>
                  </a:lnTo>
                  <a:lnTo>
                    <a:pt x="4890515" y="13715"/>
                  </a:lnTo>
                  <a:lnTo>
                    <a:pt x="4890515" y="6095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65" y="3779519"/>
              <a:ext cx="8762602" cy="3429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23772" y="3779519"/>
              <a:ext cx="4890770" cy="2703830"/>
            </a:xfrm>
            <a:custGeom>
              <a:avLst/>
              <a:gdLst/>
              <a:ahLst/>
              <a:cxnLst/>
              <a:rect l="l" t="t" r="r" b="b"/>
              <a:pathLst>
                <a:path w="48907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4890515" y="2703575"/>
                  </a:lnTo>
                  <a:lnTo>
                    <a:pt x="4890515" y="2697479"/>
                  </a:lnTo>
                  <a:lnTo>
                    <a:pt x="13715" y="2697479"/>
                  </a:lnTo>
                  <a:lnTo>
                    <a:pt x="6096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4890770" h="2703829">
                  <a:moveTo>
                    <a:pt x="13715" y="2691383"/>
                  </a:moveTo>
                  <a:lnTo>
                    <a:pt x="6096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4890770" h="2703829">
                  <a:moveTo>
                    <a:pt x="48767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4876799" y="2697479"/>
                  </a:lnTo>
                  <a:lnTo>
                    <a:pt x="4876799" y="2691383"/>
                  </a:lnTo>
                  <a:close/>
                </a:path>
                <a:path w="4890770" h="2703829">
                  <a:moveTo>
                    <a:pt x="4890515" y="0"/>
                  </a:moveTo>
                  <a:lnTo>
                    <a:pt x="4876799" y="0"/>
                  </a:lnTo>
                  <a:lnTo>
                    <a:pt x="4876799" y="2697479"/>
                  </a:lnTo>
                  <a:lnTo>
                    <a:pt x="4882895" y="2691383"/>
                  </a:lnTo>
                  <a:lnTo>
                    <a:pt x="4890515" y="2691383"/>
                  </a:lnTo>
                  <a:lnTo>
                    <a:pt x="4890515" y="0"/>
                  </a:lnTo>
                  <a:close/>
                </a:path>
                <a:path w="4890770" h="2703829">
                  <a:moveTo>
                    <a:pt x="4890515" y="2691383"/>
                  </a:moveTo>
                  <a:lnTo>
                    <a:pt x="4882895" y="2691383"/>
                  </a:lnTo>
                  <a:lnTo>
                    <a:pt x="4876799" y="2697479"/>
                  </a:lnTo>
                  <a:lnTo>
                    <a:pt x="4890515" y="2697479"/>
                  </a:lnTo>
                  <a:lnTo>
                    <a:pt x="4890515" y="269138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08608" y="1119632"/>
            <a:ext cx="4531360" cy="4512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Disesuaikan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dgn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kondisi </a:t>
            </a:r>
            <a:r>
              <a:rPr sz="3200" dirty="0">
                <a:latin typeface="Calibri"/>
                <a:cs typeface="Calibri"/>
              </a:rPr>
              <a:t>ibu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jika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ada </a:t>
            </a:r>
            <a:r>
              <a:rPr sz="3200" dirty="0">
                <a:latin typeface="Calibri"/>
                <a:cs typeface="Calibri"/>
              </a:rPr>
              <a:t>informasi/pesan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yg </a:t>
            </a:r>
            <a:r>
              <a:rPr sz="3200" dirty="0">
                <a:latin typeface="Calibri"/>
                <a:cs typeface="Calibri"/>
              </a:rPr>
              <a:t>memerlukan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suatu </a:t>
            </a:r>
            <a:r>
              <a:rPr sz="3200" dirty="0">
                <a:latin typeface="Calibri"/>
                <a:cs typeface="Calibri"/>
              </a:rPr>
              <a:t>tindakan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khususnya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dana</a:t>
            </a:r>
            <a:endParaRPr sz="3200">
              <a:latin typeface="Calibri"/>
              <a:cs typeface="Calibri"/>
            </a:endParaRPr>
          </a:p>
          <a:p>
            <a:pPr marL="354965" marR="13335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Dlm</a:t>
            </a:r>
            <a:r>
              <a:rPr sz="3200" spc="-10" dirty="0">
                <a:latin typeface="Calibri"/>
                <a:cs typeface="Calibri"/>
              </a:rPr>
              <a:t> menyampaikan </a:t>
            </a:r>
            <a:r>
              <a:rPr sz="3200" dirty="0">
                <a:latin typeface="Calibri"/>
                <a:cs typeface="Calibri"/>
              </a:rPr>
              <a:t>informasi,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pesan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hrs </a:t>
            </a:r>
            <a:r>
              <a:rPr sz="3200" dirty="0">
                <a:latin typeface="Calibri"/>
                <a:cs typeface="Calibri"/>
              </a:rPr>
              <a:t>mudah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dimengerti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dan </a:t>
            </a:r>
            <a:r>
              <a:rPr sz="3200" dirty="0">
                <a:latin typeface="Calibri"/>
                <a:cs typeface="Calibri"/>
              </a:rPr>
              <a:t>dipahami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oleh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penerima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7590" y="847154"/>
            <a:ext cx="7061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latin typeface="Calibri"/>
                <a:cs typeface="Calibri"/>
              </a:rPr>
              <a:t>KOMUNIKASI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spc="-85" dirty="0">
                <a:latin typeface="Calibri"/>
                <a:cs typeface="Calibri"/>
              </a:rPr>
              <a:t>PADA</a:t>
            </a:r>
            <a:r>
              <a:rPr sz="4000" spc="-1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IBU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MENETEKI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3772" y="1944624"/>
            <a:ext cx="4966970" cy="1614170"/>
          </a:xfrm>
          <a:custGeom>
            <a:avLst/>
            <a:gdLst/>
            <a:ahLst/>
            <a:cxnLst/>
            <a:rect l="l" t="t" r="r" b="b"/>
            <a:pathLst>
              <a:path w="4966970" h="1614170">
                <a:moveTo>
                  <a:pt x="4966715" y="0"/>
                </a:moveTo>
                <a:lnTo>
                  <a:pt x="0" y="0"/>
                </a:lnTo>
                <a:lnTo>
                  <a:pt x="0" y="1613915"/>
                </a:lnTo>
                <a:lnTo>
                  <a:pt x="4966715" y="1613915"/>
                </a:lnTo>
                <a:lnTo>
                  <a:pt x="4966715" y="1606295"/>
                </a:lnTo>
                <a:lnTo>
                  <a:pt x="13715" y="1606295"/>
                </a:lnTo>
                <a:lnTo>
                  <a:pt x="6095" y="1600199"/>
                </a:lnTo>
                <a:lnTo>
                  <a:pt x="13715" y="1600199"/>
                </a:lnTo>
                <a:lnTo>
                  <a:pt x="13715" y="13715"/>
                </a:lnTo>
                <a:lnTo>
                  <a:pt x="6095" y="13715"/>
                </a:lnTo>
                <a:lnTo>
                  <a:pt x="13715" y="6095"/>
                </a:lnTo>
                <a:lnTo>
                  <a:pt x="4966715" y="6095"/>
                </a:lnTo>
                <a:lnTo>
                  <a:pt x="4966715" y="0"/>
                </a:lnTo>
                <a:close/>
              </a:path>
              <a:path w="4966970" h="1614170">
                <a:moveTo>
                  <a:pt x="13715" y="1600199"/>
                </a:moveTo>
                <a:lnTo>
                  <a:pt x="6095" y="1600199"/>
                </a:lnTo>
                <a:lnTo>
                  <a:pt x="13715" y="1606295"/>
                </a:lnTo>
                <a:lnTo>
                  <a:pt x="13715" y="1600199"/>
                </a:lnTo>
                <a:close/>
              </a:path>
              <a:path w="4966970" h="1614170">
                <a:moveTo>
                  <a:pt x="4952999" y="1600199"/>
                </a:moveTo>
                <a:lnTo>
                  <a:pt x="13715" y="1600199"/>
                </a:lnTo>
                <a:lnTo>
                  <a:pt x="13715" y="1606295"/>
                </a:lnTo>
                <a:lnTo>
                  <a:pt x="4952999" y="1606295"/>
                </a:lnTo>
                <a:lnTo>
                  <a:pt x="4952999" y="1600199"/>
                </a:lnTo>
                <a:close/>
              </a:path>
              <a:path w="4966970" h="1614170">
                <a:moveTo>
                  <a:pt x="4952999" y="6095"/>
                </a:moveTo>
                <a:lnTo>
                  <a:pt x="4952999" y="1606295"/>
                </a:lnTo>
                <a:lnTo>
                  <a:pt x="4959095" y="1600199"/>
                </a:lnTo>
                <a:lnTo>
                  <a:pt x="4966715" y="1600199"/>
                </a:lnTo>
                <a:lnTo>
                  <a:pt x="4966715" y="13715"/>
                </a:lnTo>
                <a:lnTo>
                  <a:pt x="4959095" y="13715"/>
                </a:lnTo>
                <a:lnTo>
                  <a:pt x="4952999" y="6095"/>
                </a:lnTo>
                <a:close/>
              </a:path>
              <a:path w="4966970" h="1614170">
                <a:moveTo>
                  <a:pt x="4966715" y="1600199"/>
                </a:moveTo>
                <a:lnTo>
                  <a:pt x="4959095" y="1600199"/>
                </a:lnTo>
                <a:lnTo>
                  <a:pt x="4952999" y="1606295"/>
                </a:lnTo>
                <a:lnTo>
                  <a:pt x="4966715" y="1606295"/>
                </a:lnTo>
                <a:lnTo>
                  <a:pt x="4966715" y="1600199"/>
                </a:lnTo>
                <a:close/>
              </a:path>
              <a:path w="4966970" h="1614170">
                <a:moveTo>
                  <a:pt x="13715" y="6095"/>
                </a:moveTo>
                <a:lnTo>
                  <a:pt x="6095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4966970" h="1614170">
                <a:moveTo>
                  <a:pt x="4952999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4952999" y="13715"/>
                </a:lnTo>
                <a:lnTo>
                  <a:pt x="4952999" y="6095"/>
                </a:lnTo>
                <a:close/>
              </a:path>
              <a:path w="4966970" h="1614170">
                <a:moveTo>
                  <a:pt x="4966715" y="6095"/>
                </a:moveTo>
                <a:lnTo>
                  <a:pt x="4952999" y="6095"/>
                </a:lnTo>
                <a:lnTo>
                  <a:pt x="4959095" y="13715"/>
                </a:lnTo>
                <a:lnTo>
                  <a:pt x="4966715" y="13715"/>
                </a:lnTo>
                <a:lnTo>
                  <a:pt x="4966715" y="60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8608" y="1884680"/>
            <a:ext cx="4559935" cy="11347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Peranan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ibu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memberikan </a:t>
            </a:r>
            <a:r>
              <a:rPr sz="2800" dirty="0">
                <a:latin typeface="Calibri"/>
                <a:cs typeface="Calibri"/>
              </a:rPr>
              <a:t>air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susunya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kpd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bayi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sbg </a:t>
            </a:r>
            <a:r>
              <a:rPr sz="2800" dirty="0">
                <a:latin typeface="Calibri"/>
                <a:cs typeface="Calibri"/>
              </a:rPr>
              <a:t>wujud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pertalian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kasih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sayang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5018" y="3779520"/>
            <a:ext cx="427164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4958" y="812102"/>
            <a:ext cx="6511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Calibri"/>
                <a:cs typeface="Calibri"/>
              </a:rPr>
              <a:t>KOMUNIKASI</a:t>
            </a:r>
            <a:r>
              <a:rPr sz="4400" spc="-150" dirty="0">
                <a:latin typeface="Calibri"/>
                <a:cs typeface="Calibri"/>
              </a:rPr>
              <a:t> </a:t>
            </a:r>
            <a:r>
              <a:rPr sz="4400" spc="-50" dirty="0">
                <a:latin typeface="Calibri"/>
                <a:cs typeface="Calibri"/>
              </a:rPr>
              <a:t>PADA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KLIEN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KB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4966970" cy="1836420"/>
            </a:xfrm>
            <a:custGeom>
              <a:avLst/>
              <a:gdLst/>
              <a:ahLst/>
              <a:cxnLst/>
              <a:rect l="l" t="t" r="r" b="b"/>
              <a:pathLst>
                <a:path w="4966970" h="1836420">
                  <a:moveTo>
                    <a:pt x="49667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966715" y="6095"/>
                  </a:lnTo>
                  <a:lnTo>
                    <a:pt x="4966715" y="0"/>
                  </a:lnTo>
                  <a:close/>
                </a:path>
                <a:path w="4966970" h="1836420">
                  <a:moveTo>
                    <a:pt x="4952999" y="6095"/>
                  </a:moveTo>
                  <a:lnTo>
                    <a:pt x="4952999" y="1836419"/>
                  </a:lnTo>
                  <a:lnTo>
                    <a:pt x="4966715" y="1836419"/>
                  </a:lnTo>
                  <a:lnTo>
                    <a:pt x="4966715" y="13715"/>
                  </a:lnTo>
                  <a:lnTo>
                    <a:pt x="4959095" y="13715"/>
                  </a:lnTo>
                  <a:lnTo>
                    <a:pt x="4952999" y="6095"/>
                  </a:lnTo>
                  <a:close/>
                </a:path>
                <a:path w="49669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966970" h="1836420">
                  <a:moveTo>
                    <a:pt x="49529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952999" y="13715"/>
                  </a:lnTo>
                  <a:lnTo>
                    <a:pt x="4952999" y="6095"/>
                  </a:lnTo>
                  <a:close/>
                </a:path>
                <a:path w="4966970" h="1836420">
                  <a:moveTo>
                    <a:pt x="4966715" y="6095"/>
                  </a:moveTo>
                  <a:lnTo>
                    <a:pt x="4952999" y="6095"/>
                  </a:lnTo>
                  <a:lnTo>
                    <a:pt x="4959095" y="13715"/>
                  </a:lnTo>
                  <a:lnTo>
                    <a:pt x="4966715" y="13715"/>
                  </a:lnTo>
                  <a:lnTo>
                    <a:pt x="4966715" y="6095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4966970" cy="1988820"/>
            </a:xfrm>
            <a:custGeom>
              <a:avLst/>
              <a:gdLst/>
              <a:ahLst/>
              <a:cxnLst/>
              <a:rect l="l" t="t" r="r" b="b"/>
              <a:pathLst>
                <a:path w="4966970" h="1988820">
                  <a:moveTo>
                    <a:pt x="13715" y="0"/>
                  </a:moveTo>
                  <a:lnTo>
                    <a:pt x="0" y="0"/>
                  </a:lnTo>
                  <a:lnTo>
                    <a:pt x="0" y="1988819"/>
                  </a:lnTo>
                  <a:lnTo>
                    <a:pt x="4966715" y="1988819"/>
                  </a:lnTo>
                  <a:lnTo>
                    <a:pt x="4966715" y="1981199"/>
                  </a:lnTo>
                  <a:lnTo>
                    <a:pt x="13715" y="1981199"/>
                  </a:lnTo>
                  <a:lnTo>
                    <a:pt x="6095" y="1975103"/>
                  </a:lnTo>
                  <a:lnTo>
                    <a:pt x="13715" y="1975103"/>
                  </a:lnTo>
                  <a:lnTo>
                    <a:pt x="13715" y="0"/>
                  </a:lnTo>
                  <a:close/>
                </a:path>
                <a:path w="4966970" h="1988820">
                  <a:moveTo>
                    <a:pt x="13715" y="1975103"/>
                  </a:moveTo>
                  <a:lnTo>
                    <a:pt x="6095" y="1975103"/>
                  </a:lnTo>
                  <a:lnTo>
                    <a:pt x="13715" y="1981199"/>
                  </a:lnTo>
                  <a:lnTo>
                    <a:pt x="13715" y="1975103"/>
                  </a:lnTo>
                  <a:close/>
                </a:path>
                <a:path w="4966970" h="1988820">
                  <a:moveTo>
                    <a:pt x="4952999" y="1975103"/>
                  </a:moveTo>
                  <a:lnTo>
                    <a:pt x="13715" y="1975103"/>
                  </a:lnTo>
                  <a:lnTo>
                    <a:pt x="13715" y="1981199"/>
                  </a:lnTo>
                  <a:lnTo>
                    <a:pt x="4952999" y="1981199"/>
                  </a:lnTo>
                  <a:lnTo>
                    <a:pt x="4952999" y="1975103"/>
                  </a:lnTo>
                  <a:close/>
                </a:path>
                <a:path w="4966970" h="1988820">
                  <a:moveTo>
                    <a:pt x="4966715" y="0"/>
                  </a:moveTo>
                  <a:lnTo>
                    <a:pt x="4952999" y="0"/>
                  </a:lnTo>
                  <a:lnTo>
                    <a:pt x="4952999" y="1981199"/>
                  </a:lnTo>
                  <a:lnTo>
                    <a:pt x="4959095" y="1975103"/>
                  </a:lnTo>
                  <a:lnTo>
                    <a:pt x="4966715" y="1975103"/>
                  </a:lnTo>
                  <a:lnTo>
                    <a:pt x="4966715" y="0"/>
                  </a:lnTo>
                  <a:close/>
                </a:path>
                <a:path w="4966970" h="1988820">
                  <a:moveTo>
                    <a:pt x="4966715" y="1975103"/>
                  </a:moveTo>
                  <a:lnTo>
                    <a:pt x="4959095" y="1975103"/>
                  </a:lnTo>
                  <a:lnTo>
                    <a:pt x="4952999" y="1981199"/>
                  </a:lnTo>
                  <a:lnTo>
                    <a:pt x="4966715" y="1981199"/>
                  </a:lnTo>
                  <a:lnTo>
                    <a:pt x="4966715" y="1975103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957832"/>
            <a:ext cx="4693285" cy="3537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35877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Komunikasi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berorientasi </a:t>
            </a:r>
            <a:r>
              <a:rPr sz="3200" dirty="0">
                <a:latin typeface="Calibri"/>
                <a:cs typeface="Calibri"/>
              </a:rPr>
              <a:t>kpd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penjelasan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efek </a:t>
            </a:r>
            <a:r>
              <a:rPr sz="3200" dirty="0">
                <a:latin typeface="Calibri"/>
                <a:cs typeface="Calibri"/>
              </a:rPr>
              <a:t>samping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pemakaian kontrasepsi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cara </a:t>
            </a:r>
            <a:r>
              <a:rPr sz="3200" spc="-10" dirty="0">
                <a:latin typeface="Calibri"/>
                <a:cs typeface="Calibri"/>
              </a:rPr>
              <a:t>mengatasinya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Cara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kerja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kontrasepsi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dan </a:t>
            </a:r>
            <a:r>
              <a:rPr sz="3200" dirty="0">
                <a:latin typeface="Calibri"/>
                <a:cs typeface="Calibri"/>
              </a:rPr>
              <a:t>cara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pemakaiannya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9018" y="812102"/>
            <a:ext cx="60655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Calibri"/>
                <a:cs typeface="Calibri"/>
              </a:rPr>
              <a:t>KOMUNIKASI</a:t>
            </a:r>
            <a:r>
              <a:rPr sz="4400" spc="-16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MENEPOUSE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4890770" cy="1836420"/>
            </a:xfrm>
            <a:custGeom>
              <a:avLst/>
              <a:gdLst/>
              <a:ahLst/>
              <a:cxnLst/>
              <a:rect l="l" t="t" r="r" b="b"/>
              <a:pathLst>
                <a:path w="4890770" h="1836420">
                  <a:moveTo>
                    <a:pt x="48905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890515" y="6095"/>
                  </a:lnTo>
                  <a:lnTo>
                    <a:pt x="4890515" y="0"/>
                  </a:lnTo>
                  <a:close/>
                </a:path>
                <a:path w="4890770" h="1836420">
                  <a:moveTo>
                    <a:pt x="4876799" y="6095"/>
                  </a:moveTo>
                  <a:lnTo>
                    <a:pt x="4876799" y="1836419"/>
                  </a:lnTo>
                  <a:lnTo>
                    <a:pt x="4890515" y="1836419"/>
                  </a:lnTo>
                  <a:lnTo>
                    <a:pt x="4890515" y="13715"/>
                  </a:lnTo>
                  <a:lnTo>
                    <a:pt x="4882895" y="13715"/>
                  </a:lnTo>
                  <a:lnTo>
                    <a:pt x="4876799" y="6095"/>
                  </a:lnTo>
                  <a:close/>
                </a:path>
                <a:path w="48907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890770" h="1836420">
                  <a:moveTo>
                    <a:pt x="48767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876799" y="13715"/>
                  </a:lnTo>
                  <a:lnTo>
                    <a:pt x="4876799" y="6095"/>
                  </a:lnTo>
                  <a:close/>
                </a:path>
                <a:path w="4890770" h="1836420">
                  <a:moveTo>
                    <a:pt x="4890515" y="6095"/>
                  </a:moveTo>
                  <a:lnTo>
                    <a:pt x="4876799" y="6095"/>
                  </a:lnTo>
                  <a:lnTo>
                    <a:pt x="4882895" y="13715"/>
                  </a:lnTo>
                  <a:lnTo>
                    <a:pt x="4890515" y="13715"/>
                  </a:lnTo>
                  <a:lnTo>
                    <a:pt x="4890515" y="609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4890770" cy="2703830"/>
            </a:xfrm>
            <a:custGeom>
              <a:avLst/>
              <a:gdLst/>
              <a:ahLst/>
              <a:cxnLst/>
              <a:rect l="l" t="t" r="r" b="b"/>
              <a:pathLst>
                <a:path w="48907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4890515" y="2703575"/>
                  </a:lnTo>
                  <a:lnTo>
                    <a:pt x="4890515" y="2697479"/>
                  </a:lnTo>
                  <a:lnTo>
                    <a:pt x="13715" y="2697479"/>
                  </a:lnTo>
                  <a:lnTo>
                    <a:pt x="6096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4890770" h="2703829">
                  <a:moveTo>
                    <a:pt x="13715" y="2691383"/>
                  </a:moveTo>
                  <a:lnTo>
                    <a:pt x="6096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4890770" h="2703829">
                  <a:moveTo>
                    <a:pt x="48767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4876799" y="2697479"/>
                  </a:lnTo>
                  <a:lnTo>
                    <a:pt x="4876799" y="2691383"/>
                  </a:lnTo>
                  <a:close/>
                </a:path>
                <a:path w="4890770" h="2703829">
                  <a:moveTo>
                    <a:pt x="4890515" y="0"/>
                  </a:moveTo>
                  <a:lnTo>
                    <a:pt x="4876799" y="0"/>
                  </a:lnTo>
                  <a:lnTo>
                    <a:pt x="4876799" y="2697479"/>
                  </a:lnTo>
                  <a:lnTo>
                    <a:pt x="4882895" y="2691383"/>
                  </a:lnTo>
                  <a:lnTo>
                    <a:pt x="4890515" y="2691383"/>
                  </a:lnTo>
                  <a:lnTo>
                    <a:pt x="4890515" y="0"/>
                  </a:lnTo>
                  <a:close/>
                </a:path>
                <a:path w="4890770" h="2703829">
                  <a:moveTo>
                    <a:pt x="4890515" y="2691383"/>
                  </a:moveTo>
                  <a:lnTo>
                    <a:pt x="4882895" y="2691383"/>
                  </a:lnTo>
                  <a:lnTo>
                    <a:pt x="4876799" y="2697479"/>
                  </a:lnTo>
                  <a:lnTo>
                    <a:pt x="4890515" y="2697479"/>
                  </a:lnTo>
                  <a:lnTo>
                    <a:pt x="4890515" y="2691383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898396"/>
            <a:ext cx="4664075" cy="38296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Menjlskan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bahwa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menepouse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adlh </a:t>
            </a:r>
            <a:r>
              <a:rPr sz="2400" dirty="0">
                <a:latin typeface="Calibri"/>
                <a:cs typeface="Calibri"/>
              </a:rPr>
              <a:t>salah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satu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siklus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kehidupan manusia</a:t>
            </a:r>
            <a:endParaRPr sz="2400">
              <a:latin typeface="Calibri"/>
              <a:cs typeface="Calibri"/>
            </a:endParaRPr>
          </a:p>
          <a:p>
            <a:pPr marL="354965" marR="215900" indent="-342900" algn="just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Deteksi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dini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terhadap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kelainan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yg </a:t>
            </a:r>
            <a:r>
              <a:rPr sz="2400" dirty="0">
                <a:latin typeface="Calibri"/>
                <a:cs typeface="Calibri"/>
              </a:rPr>
              <a:t>berhub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dgn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gangguan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reproduksi </a:t>
            </a:r>
            <a:r>
              <a:rPr sz="2400" dirty="0">
                <a:latin typeface="Calibri"/>
                <a:cs typeface="Calibri"/>
              </a:rPr>
              <a:t>pd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menepouse</a:t>
            </a:r>
            <a:endParaRPr sz="2400">
              <a:latin typeface="Calibri"/>
              <a:cs typeface="Calibri"/>
            </a:endParaRPr>
          </a:p>
          <a:p>
            <a:pPr marL="354965" marR="33655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Memberikan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tmpt2 </a:t>
            </a:r>
            <a:r>
              <a:rPr sz="2400" dirty="0">
                <a:latin typeface="Calibri"/>
                <a:cs typeface="Calibri"/>
              </a:rPr>
              <a:t>pelayanan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kshtn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berkaiatan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dgn </a:t>
            </a:r>
            <a:r>
              <a:rPr sz="2400" dirty="0">
                <a:latin typeface="Calibri"/>
                <a:cs typeface="Calibri"/>
              </a:rPr>
              <a:t>cek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kshtn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khususnya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kshtn </a:t>
            </a:r>
            <a:r>
              <a:rPr sz="2400" spc="-10" dirty="0">
                <a:latin typeface="Calibri"/>
                <a:cs typeface="Calibri"/>
              </a:rPr>
              <a:t>reproduksi</a:t>
            </a:r>
            <a:endParaRPr sz="2400">
              <a:latin typeface="Calibri"/>
              <a:cs typeface="Calibri"/>
            </a:endParaRPr>
          </a:p>
          <a:p>
            <a:pPr marL="354965" marR="814069" indent="-342900">
              <a:lnSpc>
                <a:spcPct val="8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Membantu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klien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mengambil keputusan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0" marR="5080" indent="-17145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KOMUNIKASI</a:t>
            </a:r>
            <a:r>
              <a:rPr spc="-100" dirty="0"/>
              <a:t> </a:t>
            </a:r>
            <a:r>
              <a:rPr dirty="0"/>
              <a:t>DENGAN</a:t>
            </a:r>
            <a:r>
              <a:rPr spc="-90" dirty="0"/>
              <a:t> </a:t>
            </a:r>
            <a:r>
              <a:rPr spc="-10" dirty="0"/>
              <a:t>GANGGUAN </a:t>
            </a:r>
            <a:r>
              <a:rPr dirty="0"/>
              <a:t>SISTEM</a:t>
            </a:r>
            <a:r>
              <a:rPr spc="-10" dirty="0"/>
              <a:t> REPRODUKSI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5043170" cy="1836420"/>
            </a:xfrm>
            <a:custGeom>
              <a:avLst/>
              <a:gdLst/>
              <a:ahLst/>
              <a:cxnLst/>
              <a:rect l="l" t="t" r="r" b="b"/>
              <a:pathLst>
                <a:path w="5043170" h="1836420">
                  <a:moveTo>
                    <a:pt x="50429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5042915" y="6095"/>
                  </a:lnTo>
                  <a:lnTo>
                    <a:pt x="5042915" y="0"/>
                  </a:lnTo>
                  <a:close/>
                </a:path>
                <a:path w="5043170" h="1836420">
                  <a:moveTo>
                    <a:pt x="5029199" y="6095"/>
                  </a:moveTo>
                  <a:lnTo>
                    <a:pt x="5029199" y="1836419"/>
                  </a:lnTo>
                  <a:lnTo>
                    <a:pt x="5042915" y="1836419"/>
                  </a:lnTo>
                  <a:lnTo>
                    <a:pt x="5042915" y="13715"/>
                  </a:lnTo>
                  <a:lnTo>
                    <a:pt x="5035295" y="13715"/>
                  </a:lnTo>
                  <a:lnTo>
                    <a:pt x="5029199" y="6095"/>
                  </a:lnTo>
                  <a:close/>
                </a:path>
                <a:path w="50431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5043170" h="1836420">
                  <a:moveTo>
                    <a:pt x="50291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5029199" y="13715"/>
                  </a:lnTo>
                  <a:lnTo>
                    <a:pt x="5029199" y="6095"/>
                  </a:lnTo>
                  <a:close/>
                </a:path>
                <a:path w="5043170" h="1836420">
                  <a:moveTo>
                    <a:pt x="5042915" y="6095"/>
                  </a:moveTo>
                  <a:lnTo>
                    <a:pt x="5029199" y="6095"/>
                  </a:lnTo>
                  <a:lnTo>
                    <a:pt x="5035295" y="13715"/>
                  </a:lnTo>
                  <a:lnTo>
                    <a:pt x="5042915" y="13715"/>
                  </a:lnTo>
                  <a:lnTo>
                    <a:pt x="5042915" y="6095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5043170" cy="2703830"/>
            </a:xfrm>
            <a:custGeom>
              <a:avLst/>
              <a:gdLst/>
              <a:ahLst/>
              <a:cxnLst/>
              <a:rect l="l" t="t" r="r" b="b"/>
              <a:pathLst>
                <a:path w="50431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5042915" y="2703575"/>
                  </a:lnTo>
                  <a:lnTo>
                    <a:pt x="5042915" y="2697479"/>
                  </a:lnTo>
                  <a:lnTo>
                    <a:pt x="13715" y="2697479"/>
                  </a:lnTo>
                  <a:lnTo>
                    <a:pt x="6096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5043170" h="2703829">
                  <a:moveTo>
                    <a:pt x="13715" y="2691383"/>
                  </a:moveTo>
                  <a:lnTo>
                    <a:pt x="6096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5043170" h="2703829">
                  <a:moveTo>
                    <a:pt x="50291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5029199" y="2697479"/>
                  </a:lnTo>
                  <a:lnTo>
                    <a:pt x="5029199" y="2691383"/>
                  </a:lnTo>
                  <a:close/>
                </a:path>
                <a:path w="5043170" h="2703829">
                  <a:moveTo>
                    <a:pt x="5042915" y="0"/>
                  </a:moveTo>
                  <a:lnTo>
                    <a:pt x="5029199" y="0"/>
                  </a:lnTo>
                  <a:lnTo>
                    <a:pt x="5029199" y="2697479"/>
                  </a:lnTo>
                  <a:lnTo>
                    <a:pt x="5035295" y="2691383"/>
                  </a:lnTo>
                  <a:lnTo>
                    <a:pt x="5042915" y="2691383"/>
                  </a:lnTo>
                  <a:lnTo>
                    <a:pt x="5042915" y="0"/>
                  </a:lnTo>
                  <a:close/>
                </a:path>
                <a:path w="5043170" h="2703829">
                  <a:moveTo>
                    <a:pt x="5042915" y="2691383"/>
                  </a:moveTo>
                  <a:lnTo>
                    <a:pt x="5035295" y="2691383"/>
                  </a:lnTo>
                  <a:lnTo>
                    <a:pt x="5029199" y="2697479"/>
                  </a:lnTo>
                  <a:lnTo>
                    <a:pt x="5042915" y="2697479"/>
                  </a:lnTo>
                  <a:lnTo>
                    <a:pt x="5042915" y="2691383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898396"/>
            <a:ext cx="4707890" cy="36099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Menjlskan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penyebab/kemungkinan </a:t>
            </a:r>
            <a:r>
              <a:rPr sz="2400" dirty="0">
                <a:latin typeface="Calibri"/>
                <a:cs typeface="Calibri"/>
              </a:rPr>
              <a:t>gangguan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diderita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ibu</a:t>
            </a:r>
            <a:endParaRPr sz="2400">
              <a:latin typeface="Calibri"/>
              <a:cs typeface="Calibri"/>
            </a:endParaRPr>
          </a:p>
          <a:p>
            <a:pPr marL="354965" marR="2794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Deteksi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dini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thdp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kelainan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yg </a:t>
            </a:r>
            <a:r>
              <a:rPr sz="2400" dirty="0">
                <a:latin typeface="Calibri"/>
                <a:cs typeface="Calibri"/>
              </a:rPr>
              <a:t>berhubungan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gangguan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reproduksi</a:t>
            </a:r>
            <a:endParaRPr sz="2400">
              <a:latin typeface="Calibri"/>
              <a:cs typeface="Calibri"/>
            </a:endParaRPr>
          </a:p>
          <a:p>
            <a:pPr marL="354965" marR="16256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Memberikan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tmpt2 </a:t>
            </a:r>
            <a:r>
              <a:rPr sz="2400" dirty="0">
                <a:latin typeface="Calibri"/>
                <a:cs typeface="Calibri"/>
              </a:rPr>
              <a:t>pelayanan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kesehatan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berkaitan </a:t>
            </a:r>
            <a:r>
              <a:rPr sz="2400" dirty="0">
                <a:latin typeface="Calibri"/>
                <a:cs typeface="Calibri"/>
              </a:rPr>
              <a:t>dgn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kesehatan/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rujukan </a:t>
            </a:r>
            <a:r>
              <a:rPr sz="2400" dirty="0">
                <a:latin typeface="Calibri"/>
                <a:cs typeface="Calibri"/>
              </a:rPr>
              <a:t>khususnya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kesehatan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reproduksi</a:t>
            </a:r>
            <a:endParaRPr sz="2400">
              <a:latin typeface="Calibri"/>
              <a:cs typeface="Calibri"/>
            </a:endParaRPr>
          </a:p>
          <a:p>
            <a:pPr marL="354965" marR="31750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Membantu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klien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dlm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mengambil keputusan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Memberikan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mental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9379" y="3053079"/>
            <a:ext cx="4102607" cy="4597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5018" y="3779520"/>
            <a:ext cx="427164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805180"/>
          </a:xfrm>
          <a:custGeom>
            <a:avLst/>
            <a:gdLst/>
            <a:ahLst/>
            <a:cxnLst/>
            <a:rect l="l" t="t" r="r" b="b"/>
            <a:pathLst>
              <a:path w="8243570" h="805180">
                <a:moveTo>
                  <a:pt x="8243315" y="0"/>
                </a:moveTo>
                <a:lnTo>
                  <a:pt x="0" y="0"/>
                </a:lnTo>
                <a:lnTo>
                  <a:pt x="0" y="804671"/>
                </a:lnTo>
                <a:lnTo>
                  <a:pt x="8243315" y="804671"/>
                </a:lnTo>
                <a:lnTo>
                  <a:pt x="8243315" y="797051"/>
                </a:lnTo>
                <a:lnTo>
                  <a:pt x="13715" y="797051"/>
                </a:lnTo>
                <a:lnTo>
                  <a:pt x="6095" y="790955"/>
                </a:lnTo>
                <a:lnTo>
                  <a:pt x="13715" y="790955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805180">
                <a:moveTo>
                  <a:pt x="13715" y="790955"/>
                </a:moveTo>
                <a:lnTo>
                  <a:pt x="6095" y="790955"/>
                </a:lnTo>
                <a:lnTo>
                  <a:pt x="13715" y="797051"/>
                </a:lnTo>
                <a:lnTo>
                  <a:pt x="13715" y="790955"/>
                </a:lnTo>
                <a:close/>
              </a:path>
              <a:path w="8243570" h="805180">
                <a:moveTo>
                  <a:pt x="8229599" y="790955"/>
                </a:moveTo>
                <a:lnTo>
                  <a:pt x="13715" y="790955"/>
                </a:lnTo>
                <a:lnTo>
                  <a:pt x="13715" y="797051"/>
                </a:lnTo>
                <a:lnTo>
                  <a:pt x="8229599" y="797051"/>
                </a:lnTo>
                <a:lnTo>
                  <a:pt x="8229599" y="790955"/>
                </a:lnTo>
                <a:close/>
              </a:path>
              <a:path w="8243570" h="805180">
                <a:moveTo>
                  <a:pt x="8229599" y="6096"/>
                </a:moveTo>
                <a:lnTo>
                  <a:pt x="8229599" y="797051"/>
                </a:lnTo>
                <a:lnTo>
                  <a:pt x="8235695" y="790955"/>
                </a:lnTo>
                <a:lnTo>
                  <a:pt x="8243315" y="790955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805180">
                <a:moveTo>
                  <a:pt x="8243315" y="790955"/>
                </a:moveTo>
                <a:lnTo>
                  <a:pt x="8235695" y="790955"/>
                </a:lnTo>
                <a:lnTo>
                  <a:pt x="8229599" y="797051"/>
                </a:lnTo>
                <a:lnTo>
                  <a:pt x="8243315" y="797051"/>
                </a:lnTo>
                <a:lnTo>
                  <a:pt x="8243315" y="790955"/>
                </a:lnTo>
                <a:close/>
              </a:path>
              <a:path w="8243570" h="80518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80518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80518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0158" y="754031"/>
            <a:ext cx="71221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Perpetua Titling MT"/>
                <a:cs typeface="Perpetua Titling MT"/>
              </a:rPr>
              <a:t>Komunikasi</a:t>
            </a:r>
            <a:r>
              <a:rPr sz="3200" b="0" spc="-225" dirty="0">
                <a:latin typeface="Perpetua Titling MT"/>
                <a:cs typeface="Perpetua Titling MT"/>
              </a:rPr>
              <a:t> </a:t>
            </a:r>
            <a:r>
              <a:rPr sz="3200" b="0" spc="-60" dirty="0">
                <a:latin typeface="Perpetua Titling MT"/>
                <a:cs typeface="Perpetua Titling MT"/>
              </a:rPr>
              <a:t>pada</a:t>
            </a:r>
            <a:r>
              <a:rPr sz="3200" b="0" spc="-210" dirty="0">
                <a:latin typeface="Perpetua Titling MT"/>
                <a:cs typeface="Perpetua Titling MT"/>
              </a:rPr>
              <a:t> </a:t>
            </a:r>
            <a:r>
              <a:rPr sz="3200" b="0" spc="-50" dirty="0">
                <a:latin typeface="Perpetua Titling MT"/>
                <a:cs typeface="Perpetua Titling MT"/>
              </a:rPr>
              <a:t>bayi</a:t>
            </a:r>
            <a:r>
              <a:rPr sz="3200" b="0" spc="-204" dirty="0">
                <a:latin typeface="Perpetua Titling MT"/>
                <a:cs typeface="Perpetua Titling MT"/>
              </a:rPr>
              <a:t> </a:t>
            </a:r>
            <a:r>
              <a:rPr sz="3200" b="0" dirty="0">
                <a:latin typeface="Perpetua Titling MT"/>
                <a:cs typeface="Perpetua Titling MT"/>
              </a:rPr>
              <a:t>dan</a:t>
            </a:r>
            <a:r>
              <a:rPr sz="3200" b="0" spc="-204" dirty="0">
                <a:latin typeface="Perpetua Titling MT"/>
                <a:cs typeface="Perpetua Titling MT"/>
              </a:rPr>
              <a:t> </a:t>
            </a:r>
            <a:r>
              <a:rPr sz="3200" b="0" spc="-20" dirty="0">
                <a:latin typeface="Perpetua Titling MT"/>
                <a:cs typeface="Perpetua Titling MT"/>
              </a:rPr>
              <a:t>anak</a:t>
            </a:r>
            <a:endParaRPr sz="3200">
              <a:latin typeface="Perpetua Titling MT"/>
              <a:cs typeface="Perpetua Titling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5700" y="1946275"/>
            <a:ext cx="8763000" cy="5264150"/>
            <a:chOff x="1154065" y="1944624"/>
            <a:chExt cx="8763000" cy="5264150"/>
          </a:xfrm>
        </p:grpSpPr>
        <p:sp>
          <p:nvSpPr>
            <p:cNvPr id="6" name="object 6"/>
            <p:cNvSpPr/>
            <p:nvPr/>
          </p:nvSpPr>
          <p:spPr>
            <a:xfrm>
              <a:off x="1223772" y="1944624"/>
              <a:ext cx="4814570" cy="1836420"/>
            </a:xfrm>
            <a:custGeom>
              <a:avLst/>
              <a:gdLst/>
              <a:ahLst/>
              <a:cxnLst/>
              <a:rect l="l" t="t" r="r" b="b"/>
              <a:pathLst>
                <a:path w="4814570" h="1836420">
                  <a:moveTo>
                    <a:pt x="48143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814315" y="6095"/>
                  </a:lnTo>
                  <a:lnTo>
                    <a:pt x="4814315" y="0"/>
                  </a:lnTo>
                  <a:close/>
                </a:path>
                <a:path w="4814570" h="1836420">
                  <a:moveTo>
                    <a:pt x="4800599" y="6095"/>
                  </a:moveTo>
                  <a:lnTo>
                    <a:pt x="4800599" y="1836419"/>
                  </a:lnTo>
                  <a:lnTo>
                    <a:pt x="4814315" y="1836419"/>
                  </a:lnTo>
                  <a:lnTo>
                    <a:pt x="4814315" y="13715"/>
                  </a:lnTo>
                  <a:lnTo>
                    <a:pt x="4806695" y="13715"/>
                  </a:lnTo>
                  <a:lnTo>
                    <a:pt x="4800599" y="6095"/>
                  </a:lnTo>
                  <a:close/>
                </a:path>
                <a:path w="48145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814570" h="1836420">
                  <a:moveTo>
                    <a:pt x="48005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800599" y="13715"/>
                  </a:lnTo>
                  <a:lnTo>
                    <a:pt x="4800599" y="6095"/>
                  </a:lnTo>
                  <a:close/>
                </a:path>
                <a:path w="4814570" h="1836420">
                  <a:moveTo>
                    <a:pt x="4814315" y="6095"/>
                  </a:moveTo>
                  <a:lnTo>
                    <a:pt x="4800599" y="6095"/>
                  </a:lnTo>
                  <a:lnTo>
                    <a:pt x="4806695" y="13715"/>
                  </a:lnTo>
                  <a:lnTo>
                    <a:pt x="4814315" y="13715"/>
                  </a:lnTo>
                  <a:lnTo>
                    <a:pt x="4814315" y="6095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65" y="3779520"/>
              <a:ext cx="8762602" cy="3429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23772" y="3779520"/>
              <a:ext cx="4814570" cy="1760220"/>
            </a:xfrm>
            <a:custGeom>
              <a:avLst/>
              <a:gdLst/>
              <a:ahLst/>
              <a:cxnLst/>
              <a:rect l="l" t="t" r="r" b="b"/>
              <a:pathLst>
                <a:path w="4814570" h="1760220">
                  <a:moveTo>
                    <a:pt x="13715" y="0"/>
                  </a:moveTo>
                  <a:lnTo>
                    <a:pt x="0" y="0"/>
                  </a:lnTo>
                  <a:lnTo>
                    <a:pt x="0" y="1760219"/>
                  </a:lnTo>
                  <a:lnTo>
                    <a:pt x="4814315" y="1760219"/>
                  </a:lnTo>
                  <a:lnTo>
                    <a:pt x="4814315" y="1752599"/>
                  </a:lnTo>
                  <a:lnTo>
                    <a:pt x="13715" y="1752599"/>
                  </a:lnTo>
                  <a:lnTo>
                    <a:pt x="6095" y="1746503"/>
                  </a:lnTo>
                  <a:lnTo>
                    <a:pt x="13715" y="1746503"/>
                  </a:lnTo>
                  <a:lnTo>
                    <a:pt x="13715" y="0"/>
                  </a:lnTo>
                  <a:close/>
                </a:path>
                <a:path w="4814570" h="1760220">
                  <a:moveTo>
                    <a:pt x="13715" y="1746503"/>
                  </a:moveTo>
                  <a:lnTo>
                    <a:pt x="6095" y="1746503"/>
                  </a:lnTo>
                  <a:lnTo>
                    <a:pt x="13715" y="1752599"/>
                  </a:lnTo>
                  <a:lnTo>
                    <a:pt x="13715" y="1746503"/>
                  </a:lnTo>
                  <a:close/>
                </a:path>
                <a:path w="4814570" h="1760220">
                  <a:moveTo>
                    <a:pt x="4800599" y="1746503"/>
                  </a:moveTo>
                  <a:lnTo>
                    <a:pt x="13715" y="1746503"/>
                  </a:lnTo>
                  <a:lnTo>
                    <a:pt x="13715" y="1752599"/>
                  </a:lnTo>
                  <a:lnTo>
                    <a:pt x="4800599" y="1752599"/>
                  </a:lnTo>
                  <a:lnTo>
                    <a:pt x="4800599" y="1746503"/>
                  </a:lnTo>
                  <a:close/>
                </a:path>
                <a:path w="4814570" h="1760220">
                  <a:moveTo>
                    <a:pt x="4814315" y="0"/>
                  </a:moveTo>
                  <a:lnTo>
                    <a:pt x="4800599" y="0"/>
                  </a:lnTo>
                  <a:lnTo>
                    <a:pt x="4800599" y="1752599"/>
                  </a:lnTo>
                  <a:lnTo>
                    <a:pt x="4806695" y="1746503"/>
                  </a:lnTo>
                  <a:lnTo>
                    <a:pt x="4814315" y="1746503"/>
                  </a:lnTo>
                  <a:lnTo>
                    <a:pt x="4814315" y="0"/>
                  </a:lnTo>
                  <a:close/>
                </a:path>
                <a:path w="4814570" h="1760220">
                  <a:moveTo>
                    <a:pt x="4814315" y="1746503"/>
                  </a:moveTo>
                  <a:lnTo>
                    <a:pt x="4806695" y="1746503"/>
                  </a:lnTo>
                  <a:lnTo>
                    <a:pt x="4800599" y="1752599"/>
                  </a:lnTo>
                  <a:lnTo>
                    <a:pt x="4814315" y="1752599"/>
                  </a:lnTo>
                  <a:lnTo>
                    <a:pt x="4814315" y="174650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08608" y="1890776"/>
            <a:ext cx="4586605" cy="29514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Perkembangan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Komunikasi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Faktor-</a:t>
            </a:r>
            <a:r>
              <a:rPr sz="2400" dirty="0">
                <a:latin typeface="Calibri"/>
                <a:cs typeface="Calibri"/>
              </a:rPr>
              <a:t>faktor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mempengaruhi perkembangan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bahasa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Proses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Komunikasi</a:t>
            </a:r>
            <a:endParaRPr sz="2400">
              <a:latin typeface="Calibri"/>
              <a:cs typeface="Calibri"/>
            </a:endParaRPr>
          </a:p>
          <a:p>
            <a:pPr marL="354965" marR="58991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Cara-</a:t>
            </a:r>
            <a:r>
              <a:rPr sz="2400" dirty="0">
                <a:latin typeface="Calibri"/>
                <a:cs typeface="Calibri"/>
              </a:rPr>
              <a:t>cara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memberikan </a:t>
            </a:r>
            <a:r>
              <a:rPr sz="2400" dirty="0">
                <a:latin typeface="Calibri"/>
                <a:cs typeface="Calibri"/>
              </a:rPr>
              <a:t>dukungan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rangsangan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aktif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Prinsip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komunikasi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efektif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5390" y="856298"/>
            <a:ext cx="772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PERKEMBANGAN</a:t>
            </a:r>
            <a:r>
              <a:rPr sz="4000" spc="-204" dirty="0"/>
              <a:t> </a:t>
            </a:r>
            <a:r>
              <a:rPr sz="4000" spc="-10" dirty="0"/>
              <a:t>KOMUNIKASI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4662170" cy="1836420"/>
            </a:xfrm>
            <a:custGeom>
              <a:avLst/>
              <a:gdLst/>
              <a:ahLst/>
              <a:cxnLst/>
              <a:rect l="l" t="t" r="r" b="b"/>
              <a:pathLst>
                <a:path w="4662170" h="1836420">
                  <a:moveTo>
                    <a:pt x="46619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661915" y="6095"/>
                  </a:lnTo>
                  <a:lnTo>
                    <a:pt x="4661915" y="0"/>
                  </a:lnTo>
                  <a:close/>
                </a:path>
                <a:path w="4662170" h="1836420">
                  <a:moveTo>
                    <a:pt x="4648199" y="6095"/>
                  </a:moveTo>
                  <a:lnTo>
                    <a:pt x="4648199" y="1836419"/>
                  </a:lnTo>
                  <a:lnTo>
                    <a:pt x="4661915" y="1836419"/>
                  </a:lnTo>
                  <a:lnTo>
                    <a:pt x="4661915" y="13715"/>
                  </a:lnTo>
                  <a:lnTo>
                    <a:pt x="4654295" y="13715"/>
                  </a:lnTo>
                  <a:lnTo>
                    <a:pt x="4648199" y="6095"/>
                  </a:lnTo>
                  <a:close/>
                </a:path>
                <a:path w="46621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662170" h="1836420">
                  <a:moveTo>
                    <a:pt x="46481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648199" y="13715"/>
                  </a:lnTo>
                  <a:lnTo>
                    <a:pt x="4648199" y="6095"/>
                  </a:lnTo>
                  <a:close/>
                </a:path>
                <a:path w="4662170" h="1836420">
                  <a:moveTo>
                    <a:pt x="4661915" y="6095"/>
                  </a:moveTo>
                  <a:lnTo>
                    <a:pt x="4648199" y="6095"/>
                  </a:lnTo>
                  <a:lnTo>
                    <a:pt x="4654295" y="13715"/>
                  </a:lnTo>
                  <a:lnTo>
                    <a:pt x="4661915" y="13715"/>
                  </a:lnTo>
                  <a:lnTo>
                    <a:pt x="4661915" y="6095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4662170" cy="2703830"/>
            </a:xfrm>
            <a:custGeom>
              <a:avLst/>
              <a:gdLst/>
              <a:ahLst/>
              <a:cxnLst/>
              <a:rect l="l" t="t" r="r" b="b"/>
              <a:pathLst>
                <a:path w="46621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4661915" y="2703575"/>
                  </a:lnTo>
                  <a:lnTo>
                    <a:pt x="4661915" y="2697479"/>
                  </a:lnTo>
                  <a:lnTo>
                    <a:pt x="13715" y="2697479"/>
                  </a:lnTo>
                  <a:lnTo>
                    <a:pt x="6096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4662170" h="2703829">
                  <a:moveTo>
                    <a:pt x="13715" y="2691383"/>
                  </a:moveTo>
                  <a:lnTo>
                    <a:pt x="6096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4662170" h="2703829">
                  <a:moveTo>
                    <a:pt x="46481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4648199" y="2697479"/>
                  </a:lnTo>
                  <a:lnTo>
                    <a:pt x="4648199" y="2691383"/>
                  </a:lnTo>
                  <a:close/>
                </a:path>
                <a:path w="4662170" h="2703829">
                  <a:moveTo>
                    <a:pt x="4661915" y="0"/>
                  </a:moveTo>
                  <a:lnTo>
                    <a:pt x="4648199" y="0"/>
                  </a:lnTo>
                  <a:lnTo>
                    <a:pt x="4648199" y="2697479"/>
                  </a:lnTo>
                  <a:lnTo>
                    <a:pt x="4654295" y="2691383"/>
                  </a:lnTo>
                  <a:lnTo>
                    <a:pt x="4661915" y="2691383"/>
                  </a:lnTo>
                  <a:lnTo>
                    <a:pt x="4661915" y="0"/>
                  </a:lnTo>
                  <a:close/>
                </a:path>
                <a:path w="4662170" h="2703829">
                  <a:moveTo>
                    <a:pt x="4661915" y="2691383"/>
                  </a:moveTo>
                  <a:lnTo>
                    <a:pt x="4654295" y="2691383"/>
                  </a:lnTo>
                  <a:lnTo>
                    <a:pt x="4648199" y="2697479"/>
                  </a:lnTo>
                  <a:lnTo>
                    <a:pt x="4661915" y="2697479"/>
                  </a:lnTo>
                  <a:lnTo>
                    <a:pt x="4661915" y="269138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960880"/>
            <a:ext cx="4177029" cy="3780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665" marR="305435" indent="-609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dirty="0">
                <a:latin typeface="Calibri"/>
                <a:cs typeface="Calibri"/>
              </a:rPr>
              <a:t>Fase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prelinguistic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(fase </a:t>
            </a:r>
            <a:r>
              <a:rPr sz="2800" dirty="0">
                <a:latin typeface="Calibri"/>
                <a:cs typeface="Calibri"/>
              </a:rPr>
              <a:t>sebelum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bicara)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0" dirty="0">
                <a:latin typeface="Calibri"/>
                <a:cs typeface="Calibri"/>
              </a:rPr>
              <a:t>Kata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pertama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0" dirty="0">
                <a:latin typeface="Calibri"/>
                <a:cs typeface="Calibri"/>
              </a:rPr>
              <a:t>Kalimat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pertama</a:t>
            </a:r>
            <a:endParaRPr sz="2800">
              <a:latin typeface="Calibri"/>
              <a:cs typeface="Calibri"/>
            </a:endParaRPr>
          </a:p>
          <a:p>
            <a:pPr marL="621665" marR="773430" indent="-6096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0" dirty="0">
                <a:latin typeface="Calibri"/>
                <a:cs typeface="Calibri"/>
              </a:rPr>
              <a:t>Kemampuan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bicara egosentris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dan </a:t>
            </a:r>
            <a:r>
              <a:rPr sz="2800" spc="-10" dirty="0">
                <a:latin typeface="Calibri"/>
                <a:cs typeface="Calibri"/>
              </a:rPr>
              <a:t>memasyarakat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25" dirty="0">
                <a:latin typeface="Calibri"/>
                <a:cs typeface="Calibri"/>
              </a:rPr>
              <a:t>Perkembangan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semantik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4006" y="821246"/>
            <a:ext cx="5495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Fase</a:t>
            </a:r>
            <a:r>
              <a:rPr sz="4400" spc="-275" dirty="0"/>
              <a:t> </a:t>
            </a:r>
            <a:r>
              <a:rPr sz="4400" spc="-10" dirty="0"/>
              <a:t>Prelinguistic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4814570" cy="1836420"/>
            </a:xfrm>
            <a:custGeom>
              <a:avLst/>
              <a:gdLst/>
              <a:ahLst/>
              <a:cxnLst/>
              <a:rect l="l" t="t" r="r" b="b"/>
              <a:pathLst>
                <a:path w="4814570" h="1836420">
                  <a:moveTo>
                    <a:pt x="48143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814315" y="6095"/>
                  </a:lnTo>
                  <a:lnTo>
                    <a:pt x="4814315" y="0"/>
                  </a:lnTo>
                  <a:close/>
                </a:path>
                <a:path w="4814570" h="1836420">
                  <a:moveTo>
                    <a:pt x="4800599" y="6095"/>
                  </a:moveTo>
                  <a:lnTo>
                    <a:pt x="4800599" y="1836419"/>
                  </a:lnTo>
                  <a:lnTo>
                    <a:pt x="4814315" y="1836419"/>
                  </a:lnTo>
                  <a:lnTo>
                    <a:pt x="4814315" y="13715"/>
                  </a:lnTo>
                  <a:lnTo>
                    <a:pt x="4806695" y="13715"/>
                  </a:lnTo>
                  <a:lnTo>
                    <a:pt x="4800599" y="6095"/>
                  </a:lnTo>
                  <a:close/>
                </a:path>
                <a:path w="48145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814570" h="1836420">
                  <a:moveTo>
                    <a:pt x="48005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800599" y="13715"/>
                  </a:lnTo>
                  <a:lnTo>
                    <a:pt x="4800599" y="6095"/>
                  </a:lnTo>
                  <a:close/>
                </a:path>
                <a:path w="4814570" h="1836420">
                  <a:moveTo>
                    <a:pt x="4814315" y="6095"/>
                  </a:moveTo>
                  <a:lnTo>
                    <a:pt x="4800599" y="6095"/>
                  </a:lnTo>
                  <a:lnTo>
                    <a:pt x="4806695" y="13715"/>
                  </a:lnTo>
                  <a:lnTo>
                    <a:pt x="4814315" y="13715"/>
                  </a:lnTo>
                  <a:lnTo>
                    <a:pt x="4814315" y="60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4814570" cy="2703830"/>
            </a:xfrm>
            <a:custGeom>
              <a:avLst/>
              <a:gdLst/>
              <a:ahLst/>
              <a:cxnLst/>
              <a:rect l="l" t="t" r="r" b="b"/>
              <a:pathLst>
                <a:path w="48145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4814315" y="2703575"/>
                  </a:lnTo>
                  <a:lnTo>
                    <a:pt x="4814315" y="2697479"/>
                  </a:lnTo>
                  <a:lnTo>
                    <a:pt x="13715" y="2697479"/>
                  </a:lnTo>
                  <a:lnTo>
                    <a:pt x="6095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4814570" h="2703829">
                  <a:moveTo>
                    <a:pt x="13715" y="2691383"/>
                  </a:moveTo>
                  <a:lnTo>
                    <a:pt x="6095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4814570" h="2703829">
                  <a:moveTo>
                    <a:pt x="48005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4800599" y="2697479"/>
                  </a:lnTo>
                  <a:lnTo>
                    <a:pt x="4800599" y="2691383"/>
                  </a:lnTo>
                  <a:close/>
                </a:path>
                <a:path w="4814570" h="2703829">
                  <a:moveTo>
                    <a:pt x="4814315" y="0"/>
                  </a:moveTo>
                  <a:lnTo>
                    <a:pt x="4800599" y="0"/>
                  </a:lnTo>
                  <a:lnTo>
                    <a:pt x="4800599" y="2697479"/>
                  </a:lnTo>
                  <a:lnTo>
                    <a:pt x="4806695" y="2691383"/>
                  </a:lnTo>
                  <a:lnTo>
                    <a:pt x="4814315" y="2691383"/>
                  </a:lnTo>
                  <a:lnTo>
                    <a:pt x="4814315" y="0"/>
                  </a:lnTo>
                  <a:close/>
                </a:path>
                <a:path w="4814570" h="2703829">
                  <a:moveTo>
                    <a:pt x="4814315" y="2691383"/>
                  </a:moveTo>
                  <a:lnTo>
                    <a:pt x="4806695" y="2691383"/>
                  </a:lnTo>
                  <a:lnTo>
                    <a:pt x="4800599" y="2697479"/>
                  </a:lnTo>
                  <a:lnTo>
                    <a:pt x="4814315" y="2697479"/>
                  </a:lnTo>
                  <a:lnTo>
                    <a:pt x="4814315" y="2691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957832"/>
            <a:ext cx="4318000" cy="4025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517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Kebutuhan dikomunikasikan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lewat </a:t>
            </a:r>
            <a:r>
              <a:rPr sz="3200" dirty="0">
                <a:latin typeface="Calibri"/>
                <a:cs typeface="Calibri"/>
              </a:rPr>
              <a:t>tangis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sampai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usia</a:t>
            </a:r>
            <a:r>
              <a:rPr sz="3200" spc="-20" dirty="0">
                <a:latin typeface="Calibri"/>
                <a:cs typeface="Calibri"/>
              </a:rPr>
              <a:t> satu </a:t>
            </a:r>
            <a:r>
              <a:rPr sz="3200" spc="-10" dirty="0">
                <a:latin typeface="Calibri"/>
                <a:cs typeface="Calibri"/>
              </a:rPr>
              <a:t>tahun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Tangis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bayi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biasanya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krn lapar,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pantat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basah, </a:t>
            </a:r>
            <a:r>
              <a:rPr sz="3200" dirty="0">
                <a:latin typeface="Calibri"/>
                <a:cs typeface="Calibri"/>
              </a:rPr>
              <a:t>kesakitan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atau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minta perhatian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7772" y="620268"/>
            <a:ext cx="4966970" cy="957580"/>
          </a:xfrm>
          <a:custGeom>
            <a:avLst/>
            <a:gdLst/>
            <a:ahLst/>
            <a:cxnLst/>
            <a:rect l="l" t="t" r="r" b="b"/>
            <a:pathLst>
              <a:path w="4966970" h="957580">
                <a:moveTo>
                  <a:pt x="4966715" y="0"/>
                </a:moveTo>
                <a:lnTo>
                  <a:pt x="0" y="0"/>
                </a:lnTo>
                <a:lnTo>
                  <a:pt x="0" y="957071"/>
                </a:lnTo>
                <a:lnTo>
                  <a:pt x="4966715" y="957071"/>
                </a:lnTo>
                <a:lnTo>
                  <a:pt x="4966715" y="949451"/>
                </a:lnTo>
                <a:lnTo>
                  <a:pt x="13716" y="949451"/>
                </a:lnTo>
                <a:lnTo>
                  <a:pt x="6095" y="943355"/>
                </a:lnTo>
                <a:lnTo>
                  <a:pt x="13716" y="943355"/>
                </a:lnTo>
                <a:lnTo>
                  <a:pt x="13716" y="12192"/>
                </a:lnTo>
                <a:lnTo>
                  <a:pt x="6095" y="12192"/>
                </a:lnTo>
                <a:lnTo>
                  <a:pt x="13716" y="6096"/>
                </a:lnTo>
                <a:lnTo>
                  <a:pt x="4966715" y="6096"/>
                </a:lnTo>
                <a:lnTo>
                  <a:pt x="4966715" y="0"/>
                </a:lnTo>
                <a:close/>
              </a:path>
              <a:path w="4966970" h="957580">
                <a:moveTo>
                  <a:pt x="13716" y="943355"/>
                </a:moveTo>
                <a:lnTo>
                  <a:pt x="6095" y="943355"/>
                </a:lnTo>
                <a:lnTo>
                  <a:pt x="13716" y="949451"/>
                </a:lnTo>
                <a:lnTo>
                  <a:pt x="13716" y="943355"/>
                </a:lnTo>
                <a:close/>
              </a:path>
              <a:path w="4966970" h="957580">
                <a:moveTo>
                  <a:pt x="4952999" y="943355"/>
                </a:moveTo>
                <a:lnTo>
                  <a:pt x="13716" y="943355"/>
                </a:lnTo>
                <a:lnTo>
                  <a:pt x="13716" y="949451"/>
                </a:lnTo>
                <a:lnTo>
                  <a:pt x="4952999" y="949451"/>
                </a:lnTo>
                <a:lnTo>
                  <a:pt x="4952999" y="943355"/>
                </a:lnTo>
                <a:close/>
              </a:path>
              <a:path w="4966970" h="957580">
                <a:moveTo>
                  <a:pt x="4952999" y="6096"/>
                </a:moveTo>
                <a:lnTo>
                  <a:pt x="4952999" y="949451"/>
                </a:lnTo>
                <a:lnTo>
                  <a:pt x="4959095" y="943355"/>
                </a:lnTo>
                <a:lnTo>
                  <a:pt x="4966715" y="943355"/>
                </a:lnTo>
                <a:lnTo>
                  <a:pt x="4966715" y="12192"/>
                </a:lnTo>
                <a:lnTo>
                  <a:pt x="4959095" y="12192"/>
                </a:lnTo>
                <a:lnTo>
                  <a:pt x="4952999" y="6096"/>
                </a:lnTo>
                <a:close/>
              </a:path>
              <a:path w="4966970" h="957580">
                <a:moveTo>
                  <a:pt x="4966715" y="943355"/>
                </a:moveTo>
                <a:lnTo>
                  <a:pt x="4959095" y="943355"/>
                </a:lnTo>
                <a:lnTo>
                  <a:pt x="4952999" y="949451"/>
                </a:lnTo>
                <a:lnTo>
                  <a:pt x="4966715" y="949451"/>
                </a:lnTo>
                <a:lnTo>
                  <a:pt x="4966715" y="943355"/>
                </a:lnTo>
                <a:close/>
              </a:path>
              <a:path w="4966970" h="957580">
                <a:moveTo>
                  <a:pt x="13716" y="6096"/>
                </a:moveTo>
                <a:lnTo>
                  <a:pt x="6095" y="12192"/>
                </a:lnTo>
                <a:lnTo>
                  <a:pt x="13716" y="12192"/>
                </a:lnTo>
                <a:lnTo>
                  <a:pt x="13716" y="6096"/>
                </a:lnTo>
                <a:close/>
              </a:path>
              <a:path w="4966970" h="957580">
                <a:moveTo>
                  <a:pt x="4952999" y="6096"/>
                </a:moveTo>
                <a:lnTo>
                  <a:pt x="13716" y="6096"/>
                </a:lnTo>
                <a:lnTo>
                  <a:pt x="13716" y="12192"/>
                </a:lnTo>
                <a:lnTo>
                  <a:pt x="4952999" y="12192"/>
                </a:lnTo>
                <a:lnTo>
                  <a:pt x="4952999" y="6096"/>
                </a:lnTo>
                <a:close/>
              </a:path>
              <a:path w="4966970" h="957580">
                <a:moveTo>
                  <a:pt x="4966715" y="6096"/>
                </a:moveTo>
                <a:lnTo>
                  <a:pt x="4952999" y="6096"/>
                </a:lnTo>
                <a:lnTo>
                  <a:pt x="4959095" y="12192"/>
                </a:lnTo>
                <a:lnTo>
                  <a:pt x="4966715" y="12192"/>
                </a:lnTo>
                <a:lnTo>
                  <a:pt x="4966715" y="609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5546" y="712882"/>
            <a:ext cx="34867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60" dirty="0">
                <a:latin typeface="Calibri"/>
                <a:cs typeface="Calibri"/>
              </a:rPr>
              <a:t>KATA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spc="-45" dirty="0">
                <a:latin typeface="Calibri"/>
                <a:cs typeface="Calibri"/>
              </a:rPr>
              <a:t>PERTAMA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4814570" cy="1836420"/>
            </a:xfrm>
            <a:custGeom>
              <a:avLst/>
              <a:gdLst/>
              <a:ahLst/>
              <a:cxnLst/>
              <a:rect l="l" t="t" r="r" b="b"/>
              <a:pathLst>
                <a:path w="4814570" h="1836420">
                  <a:moveTo>
                    <a:pt x="48143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814315" y="6095"/>
                  </a:lnTo>
                  <a:lnTo>
                    <a:pt x="4814315" y="0"/>
                  </a:lnTo>
                  <a:close/>
                </a:path>
                <a:path w="4814570" h="1836420">
                  <a:moveTo>
                    <a:pt x="4800599" y="6095"/>
                  </a:moveTo>
                  <a:lnTo>
                    <a:pt x="4800599" y="1836419"/>
                  </a:lnTo>
                  <a:lnTo>
                    <a:pt x="4814315" y="1836419"/>
                  </a:lnTo>
                  <a:lnTo>
                    <a:pt x="4814315" y="13715"/>
                  </a:lnTo>
                  <a:lnTo>
                    <a:pt x="4806695" y="13715"/>
                  </a:lnTo>
                  <a:lnTo>
                    <a:pt x="4800599" y="6095"/>
                  </a:lnTo>
                  <a:close/>
                </a:path>
                <a:path w="48145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814570" h="1836420">
                  <a:moveTo>
                    <a:pt x="48005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800599" y="13715"/>
                  </a:lnTo>
                  <a:lnTo>
                    <a:pt x="4800599" y="6095"/>
                  </a:lnTo>
                  <a:close/>
                </a:path>
                <a:path w="4814570" h="1836420">
                  <a:moveTo>
                    <a:pt x="4814315" y="6095"/>
                  </a:moveTo>
                  <a:lnTo>
                    <a:pt x="4800599" y="6095"/>
                  </a:lnTo>
                  <a:lnTo>
                    <a:pt x="4806695" y="13715"/>
                  </a:lnTo>
                  <a:lnTo>
                    <a:pt x="4814315" y="13715"/>
                  </a:lnTo>
                  <a:lnTo>
                    <a:pt x="4814315" y="6095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4814570" cy="2703830"/>
            </a:xfrm>
            <a:custGeom>
              <a:avLst/>
              <a:gdLst/>
              <a:ahLst/>
              <a:cxnLst/>
              <a:rect l="l" t="t" r="r" b="b"/>
              <a:pathLst>
                <a:path w="4814570" h="2703829">
                  <a:moveTo>
                    <a:pt x="13715" y="0"/>
                  </a:moveTo>
                  <a:lnTo>
                    <a:pt x="0" y="0"/>
                  </a:lnTo>
                  <a:lnTo>
                    <a:pt x="0" y="2703575"/>
                  </a:lnTo>
                  <a:lnTo>
                    <a:pt x="4814315" y="2703575"/>
                  </a:lnTo>
                  <a:lnTo>
                    <a:pt x="4814315" y="2697479"/>
                  </a:lnTo>
                  <a:lnTo>
                    <a:pt x="13715" y="2697479"/>
                  </a:lnTo>
                  <a:lnTo>
                    <a:pt x="6095" y="2691383"/>
                  </a:lnTo>
                  <a:lnTo>
                    <a:pt x="13715" y="2691383"/>
                  </a:lnTo>
                  <a:lnTo>
                    <a:pt x="13715" y="0"/>
                  </a:lnTo>
                  <a:close/>
                </a:path>
                <a:path w="4814570" h="2703829">
                  <a:moveTo>
                    <a:pt x="13715" y="2691383"/>
                  </a:moveTo>
                  <a:lnTo>
                    <a:pt x="6095" y="2691383"/>
                  </a:lnTo>
                  <a:lnTo>
                    <a:pt x="13715" y="2697479"/>
                  </a:lnTo>
                  <a:lnTo>
                    <a:pt x="13715" y="2691383"/>
                  </a:lnTo>
                  <a:close/>
                </a:path>
                <a:path w="4814570" h="2703829">
                  <a:moveTo>
                    <a:pt x="4800599" y="2691383"/>
                  </a:moveTo>
                  <a:lnTo>
                    <a:pt x="13715" y="2691383"/>
                  </a:lnTo>
                  <a:lnTo>
                    <a:pt x="13715" y="2697479"/>
                  </a:lnTo>
                  <a:lnTo>
                    <a:pt x="4800599" y="2697479"/>
                  </a:lnTo>
                  <a:lnTo>
                    <a:pt x="4800599" y="2691383"/>
                  </a:lnTo>
                  <a:close/>
                </a:path>
                <a:path w="4814570" h="2703829">
                  <a:moveTo>
                    <a:pt x="4814315" y="0"/>
                  </a:moveTo>
                  <a:lnTo>
                    <a:pt x="4800599" y="0"/>
                  </a:lnTo>
                  <a:lnTo>
                    <a:pt x="4800599" y="2697479"/>
                  </a:lnTo>
                  <a:lnTo>
                    <a:pt x="4806695" y="2691383"/>
                  </a:lnTo>
                  <a:lnTo>
                    <a:pt x="4814315" y="2691383"/>
                  </a:lnTo>
                  <a:lnTo>
                    <a:pt x="4814315" y="0"/>
                  </a:lnTo>
                  <a:close/>
                </a:path>
                <a:path w="4814570" h="2703829">
                  <a:moveTo>
                    <a:pt x="4814315" y="2691383"/>
                  </a:moveTo>
                  <a:lnTo>
                    <a:pt x="4806695" y="2691383"/>
                  </a:lnTo>
                  <a:lnTo>
                    <a:pt x="4800599" y="2697479"/>
                  </a:lnTo>
                  <a:lnTo>
                    <a:pt x="4814315" y="2697479"/>
                  </a:lnTo>
                  <a:lnTo>
                    <a:pt x="4814315" y="2691383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898396"/>
            <a:ext cx="4633595" cy="41954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774065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Usia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10-</a:t>
            </a:r>
            <a:r>
              <a:rPr sz="2400" dirty="0">
                <a:latin typeface="Calibri"/>
                <a:cs typeface="Calibri"/>
              </a:rPr>
              <a:t>12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bulan</a:t>
            </a:r>
            <a:r>
              <a:rPr sz="2400" spc="-10" dirty="0">
                <a:latin typeface="Calibri"/>
                <a:cs typeface="Calibri"/>
              </a:rPr>
              <a:t> tumbuh </a:t>
            </a:r>
            <a:r>
              <a:rPr sz="2400" dirty="0">
                <a:latin typeface="Calibri"/>
                <a:cs typeface="Calibri"/>
              </a:rPr>
              <a:t>pengertian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pasif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bahasa</a:t>
            </a:r>
            <a:endParaRPr sz="2400">
              <a:latin typeface="Calibri"/>
              <a:cs typeface="Calibri"/>
            </a:endParaRPr>
          </a:p>
          <a:p>
            <a:pPr marL="354965" marR="5969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Bayi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thdp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kata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yg </a:t>
            </a:r>
            <a:r>
              <a:rPr sz="2400" spc="-10" dirty="0">
                <a:latin typeface="Calibri"/>
                <a:cs typeface="Calibri"/>
              </a:rPr>
              <a:t>familier</a:t>
            </a:r>
            <a:endParaRPr sz="2400">
              <a:latin typeface="Calibri"/>
              <a:cs typeface="Calibri"/>
            </a:endParaRPr>
          </a:p>
          <a:p>
            <a:pPr marL="354965" marR="13589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Bicara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sesungguhnya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mulai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usia </a:t>
            </a:r>
            <a:r>
              <a:rPr sz="2400" spc="-10" dirty="0">
                <a:latin typeface="Calibri"/>
                <a:cs typeface="Calibri"/>
              </a:rPr>
              <a:t>12-</a:t>
            </a:r>
            <a:r>
              <a:rPr sz="2400" dirty="0">
                <a:latin typeface="Calibri"/>
                <a:cs typeface="Calibri"/>
              </a:rPr>
              <a:t>18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krn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sdh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bisa</a:t>
            </a:r>
            <a:r>
              <a:rPr sz="2400" spc="-10" dirty="0">
                <a:latin typeface="Calibri"/>
                <a:cs typeface="Calibri"/>
              </a:rPr>
              <a:t> dimengerti maksudnya</a:t>
            </a:r>
            <a:endParaRPr sz="2400">
              <a:latin typeface="Calibri"/>
              <a:cs typeface="Calibri"/>
            </a:endParaRPr>
          </a:p>
          <a:p>
            <a:pPr marL="354965" marR="856615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Satu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kata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mengandung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satu </a:t>
            </a:r>
            <a:r>
              <a:rPr sz="2400" spc="-10" dirty="0">
                <a:latin typeface="Calibri"/>
                <a:cs typeface="Calibri"/>
              </a:rPr>
              <a:t>kalimat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Anak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memberikan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reaksi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yg </a:t>
            </a:r>
            <a:r>
              <a:rPr sz="2400" dirty="0">
                <a:latin typeface="Calibri"/>
                <a:cs typeface="Calibri"/>
              </a:rPr>
              <a:t>berbeda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satu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yg </a:t>
            </a:r>
            <a:r>
              <a:rPr sz="2400" dirty="0">
                <a:latin typeface="Calibri"/>
                <a:cs typeface="Calibri"/>
              </a:rPr>
              <a:t>diucapkan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dgn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intonasi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4-</a:t>
            </a:r>
            <a:r>
              <a:rPr sz="2400" spc="-50" dirty="0">
                <a:latin typeface="Calibri"/>
                <a:cs typeface="Calibri"/>
              </a:rPr>
              <a:t>5 </a:t>
            </a:r>
            <a:r>
              <a:rPr sz="2400" spc="-10" dirty="0">
                <a:latin typeface="Calibri"/>
                <a:cs typeface="Calibri"/>
              </a:rPr>
              <a:t>bulan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7742" y="821246"/>
            <a:ext cx="514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KALIMAT</a:t>
            </a:r>
            <a:r>
              <a:rPr sz="4400" spc="-290" dirty="0"/>
              <a:t> </a:t>
            </a:r>
            <a:r>
              <a:rPr sz="4400" spc="5" dirty="0"/>
              <a:t>PE</a:t>
            </a:r>
            <a:r>
              <a:rPr sz="4400" spc="-710" dirty="0"/>
              <a:t>R</a:t>
            </a:r>
            <a:r>
              <a:rPr sz="4400" spc="-345" dirty="0"/>
              <a:t>T</a:t>
            </a:r>
            <a:r>
              <a:rPr sz="4400" dirty="0"/>
              <a:t>A</a:t>
            </a:r>
            <a:r>
              <a:rPr sz="4400" spc="5" dirty="0"/>
              <a:t>MA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154065" y="1944624"/>
            <a:ext cx="8763000" cy="5264150"/>
            <a:chOff x="1154065" y="1944624"/>
            <a:chExt cx="8763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2" y="1944624"/>
              <a:ext cx="4357370" cy="1836420"/>
            </a:xfrm>
            <a:custGeom>
              <a:avLst/>
              <a:gdLst/>
              <a:ahLst/>
              <a:cxnLst/>
              <a:rect l="l" t="t" r="r" b="b"/>
              <a:pathLst>
                <a:path w="4357370" h="1836420">
                  <a:moveTo>
                    <a:pt x="43571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357115" y="6095"/>
                  </a:lnTo>
                  <a:lnTo>
                    <a:pt x="4357115" y="0"/>
                  </a:lnTo>
                  <a:close/>
                </a:path>
                <a:path w="4357370" h="1836420">
                  <a:moveTo>
                    <a:pt x="4343399" y="6095"/>
                  </a:moveTo>
                  <a:lnTo>
                    <a:pt x="4343399" y="1836419"/>
                  </a:lnTo>
                  <a:lnTo>
                    <a:pt x="4357115" y="1836419"/>
                  </a:lnTo>
                  <a:lnTo>
                    <a:pt x="4357115" y="13715"/>
                  </a:lnTo>
                  <a:lnTo>
                    <a:pt x="4349495" y="13715"/>
                  </a:lnTo>
                  <a:lnTo>
                    <a:pt x="4343399" y="6095"/>
                  </a:lnTo>
                  <a:close/>
                </a:path>
                <a:path w="43573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357370" h="1836420">
                  <a:moveTo>
                    <a:pt x="43433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343399" y="13715"/>
                  </a:lnTo>
                  <a:lnTo>
                    <a:pt x="4343399" y="6095"/>
                  </a:lnTo>
                  <a:close/>
                </a:path>
                <a:path w="4357370" h="1836420">
                  <a:moveTo>
                    <a:pt x="4357115" y="6095"/>
                  </a:moveTo>
                  <a:lnTo>
                    <a:pt x="4343399" y="6095"/>
                  </a:lnTo>
                  <a:lnTo>
                    <a:pt x="4349495" y="13715"/>
                  </a:lnTo>
                  <a:lnTo>
                    <a:pt x="4357115" y="13715"/>
                  </a:lnTo>
                  <a:lnTo>
                    <a:pt x="4357115" y="609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65" y="3779520"/>
              <a:ext cx="8762602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2" y="3779520"/>
              <a:ext cx="4357370" cy="1379220"/>
            </a:xfrm>
            <a:custGeom>
              <a:avLst/>
              <a:gdLst/>
              <a:ahLst/>
              <a:cxnLst/>
              <a:rect l="l" t="t" r="r" b="b"/>
              <a:pathLst>
                <a:path w="4357370" h="1379220">
                  <a:moveTo>
                    <a:pt x="13715" y="0"/>
                  </a:moveTo>
                  <a:lnTo>
                    <a:pt x="0" y="0"/>
                  </a:lnTo>
                  <a:lnTo>
                    <a:pt x="0" y="1379219"/>
                  </a:lnTo>
                  <a:lnTo>
                    <a:pt x="4357115" y="1379219"/>
                  </a:lnTo>
                  <a:lnTo>
                    <a:pt x="4357115" y="1371599"/>
                  </a:lnTo>
                  <a:lnTo>
                    <a:pt x="13715" y="1371599"/>
                  </a:lnTo>
                  <a:lnTo>
                    <a:pt x="6095" y="1365503"/>
                  </a:lnTo>
                  <a:lnTo>
                    <a:pt x="13715" y="1365503"/>
                  </a:lnTo>
                  <a:lnTo>
                    <a:pt x="13715" y="0"/>
                  </a:lnTo>
                  <a:close/>
                </a:path>
                <a:path w="4357370" h="1379220">
                  <a:moveTo>
                    <a:pt x="13715" y="1365503"/>
                  </a:moveTo>
                  <a:lnTo>
                    <a:pt x="6095" y="1365503"/>
                  </a:lnTo>
                  <a:lnTo>
                    <a:pt x="13715" y="1371599"/>
                  </a:lnTo>
                  <a:lnTo>
                    <a:pt x="13715" y="1365503"/>
                  </a:lnTo>
                  <a:close/>
                </a:path>
                <a:path w="4357370" h="1379220">
                  <a:moveTo>
                    <a:pt x="4343399" y="1365503"/>
                  </a:moveTo>
                  <a:lnTo>
                    <a:pt x="13715" y="1365503"/>
                  </a:lnTo>
                  <a:lnTo>
                    <a:pt x="13715" y="1371599"/>
                  </a:lnTo>
                  <a:lnTo>
                    <a:pt x="4343399" y="1371599"/>
                  </a:lnTo>
                  <a:lnTo>
                    <a:pt x="4343399" y="1365503"/>
                  </a:lnTo>
                  <a:close/>
                </a:path>
                <a:path w="4357370" h="1379220">
                  <a:moveTo>
                    <a:pt x="4357115" y="0"/>
                  </a:moveTo>
                  <a:lnTo>
                    <a:pt x="4343399" y="0"/>
                  </a:lnTo>
                  <a:lnTo>
                    <a:pt x="4343399" y="1371599"/>
                  </a:lnTo>
                  <a:lnTo>
                    <a:pt x="4349495" y="1365503"/>
                  </a:lnTo>
                  <a:lnTo>
                    <a:pt x="4357115" y="1365503"/>
                  </a:lnTo>
                  <a:lnTo>
                    <a:pt x="4357115" y="0"/>
                  </a:lnTo>
                  <a:close/>
                </a:path>
                <a:path w="4357370" h="1379220">
                  <a:moveTo>
                    <a:pt x="4357115" y="1365503"/>
                  </a:moveTo>
                  <a:lnTo>
                    <a:pt x="4349495" y="1365503"/>
                  </a:lnTo>
                  <a:lnTo>
                    <a:pt x="4343399" y="1371599"/>
                  </a:lnTo>
                  <a:lnTo>
                    <a:pt x="4357115" y="1371599"/>
                  </a:lnTo>
                  <a:lnTo>
                    <a:pt x="4357115" y="1365503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957832"/>
            <a:ext cx="4057015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4097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Usia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anak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mulai </a:t>
            </a:r>
            <a:r>
              <a:rPr sz="3200" dirty="0">
                <a:latin typeface="Calibri"/>
                <a:cs typeface="Calibri"/>
              </a:rPr>
              <a:t>menyusun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kata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Periode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ini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dikenal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sbg </a:t>
            </a:r>
            <a:r>
              <a:rPr sz="3200" spc="-10" dirty="0">
                <a:latin typeface="Calibri"/>
                <a:cs typeface="Calibri"/>
              </a:rPr>
              <a:t>permulaan </a:t>
            </a:r>
            <a:r>
              <a:rPr sz="3200" dirty="0">
                <a:latin typeface="Calibri"/>
                <a:cs typeface="Calibri"/>
              </a:rPr>
              <a:t>pembicaraan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komplit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8615" marR="5080" indent="-14224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Perpetua Titling MT"/>
                <a:cs typeface="Perpetua Titling MT"/>
              </a:rPr>
              <a:t>KEMAMPUAN</a:t>
            </a:r>
            <a:r>
              <a:rPr b="0" spc="-55" dirty="0">
                <a:latin typeface="Perpetua Titling MT"/>
                <a:cs typeface="Perpetua Titling MT"/>
              </a:rPr>
              <a:t> </a:t>
            </a:r>
            <a:r>
              <a:rPr b="0" dirty="0">
                <a:latin typeface="Perpetua Titling MT"/>
                <a:cs typeface="Perpetua Titling MT"/>
              </a:rPr>
              <a:t>BICARA</a:t>
            </a:r>
            <a:r>
              <a:rPr b="0" spc="-45" dirty="0">
                <a:latin typeface="Perpetua Titling MT"/>
                <a:cs typeface="Perpetua Titling MT"/>
              </a:rPr>
              <a:t> </a:t>
            </a:r>
            <a:r>
              <a:rPr b="0" spc="-10" dirty="0">
                <a:latin typeface="Perpetua Titling MT"/>
                <a:cs typeface="Perpetua Titling MT"/>
              </a:rPr>
              <a:t>EGOSENTRIS </a:t>
            </a:r>
            <a:r>
              <a:rPr b="0" dirty="0">
                <a:latin typeface="Perpetua Titling MT"/>
                <a:cs typeface="Perpetua Titling MT"/>
              </a:rPr>
              <a:t>DAN</a:t>
            </a:r>
            <a:r>
              <a:rPr b="0" spc="-250" dirty="0">
                <a:latin typeface="Perpetua Titling MT"/>
                <a:cs typeface="Perpetua Titling MT"/>
              </a:rPr>
              <a:t> </a:t>
            </a:r>
            <a:r>
              <a:rPr b="0" spc="-10" dirty="0">
                <a:latin typeface="Perpetua Titling MT"/>
                <a:cs typeface="Perpetua Titling MT"/>
              </a:rPr>
              <a:t>MEMASYARAKAT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27100" y="1946275"/>
            <a:ext cx="8991600" cy="5264150"/>
            <a:chOff x="925226" y="1944624"/>
            <a:chExt cx="8991600" cy="5264150"/>
          </a:xfrm>
        </p:grpSpPr>
        <p:sp>
          <p:nvSpPr>
            <p:cNvPr id="5" name="object 5"/>
            <p:cNvSpPr/>
            <p:nvPr/>
          </p:nvSpPr>
          <p:spPr>
            <a:xfrm>
              <a:off x="995172" y="1944624"/>
              <a:ext cx="5043170" cy="1836420"/>
            </a:xfrm>
            <a:custGeom>
              <a:avLst/>
              <a:gdLst/>
              <a:ahLst/>
              <a:cxnLst/>
              <a:rect l="l" t="t" r="r" b="b"/>
              <a:pathLst>
                <a:path w="5043170" h="1836420">
                  <a:moveTo>
                    <a:pt x="50429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5042915" y="6095"/>
                  </a:lnTo>
                  <a:lnTo>
                    <a:pt x="5042915" y="0"/>
                  </a:lnTo>
                  <a:close/>
                </a:path>
                <a:path w="5043170" h="1836420">
                  <a:moveTo>
                    <a:pt x="5029199" y="6095"/>
                  </a:moveTo>
                  <a:lnTo>
                    <a:pt x="5029199" y="1836419"/>
                  </a:lnTo>
                  <a:lnTo>
                    <a:pt x="5042915" y="1836419"/>
                  </a:lnTo>
                  <a:lnTo>
                    <a:pt x="5042915" y="13715"/>
                  </a:lnTo>
                  <a:lnTo>
                    <a:pt x="5035295" y="13715"/>
                  </a:lnTo>
                  <a:lnTo>
                    <a:pt x="5029199" y="6095"/>
                  </a:lnTo>
                  <a:close/>
                </a:path>
                <a:path w="50431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5043170" h="1836420">
                  <a:moveTo>
                    <a:pt x="50291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5029199" y="13715"/>
                  </a:lnTo>
                  <a:lnTo>
                    <a:pt x="5029199" y="6095"/>
                  </a:lnTo>
                  <a:close/>
                </a:path>
                <a:path w="5043170" h="1836420">
                  <a:moveTo>
                    <a:pt x="5042915" y="6095"/>
                  </a:moveTo>
                  <a:lnTo>
                    <a:pt x="5029199" y="6095"/>
                  </a:lnTo>
                  <a:lnTo>
                    <a:pt x="5035295" y="13715"/>
                  </a:lnTo>
                  <a:lnTo>
                    <a:pt x="5042915" y="13715"/>
                  </a:lnTo>
                  <a:lnTo>
                    <a:pt x="5042915" y="609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226" y="3779520"/>
              <a:ext cx="8991440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95172" y="3779520"/>
              <a:ext cx="5043170" cy="2674620"/>
            </a:xfrm>
            <a:custGeom>
              <a:avLst/>
              <a:gdLst/>
              <a:ahLst/>
              <a:cxnLst/>
              <a:rect l="l" t="t" r="r" b="b"/>
              <a:pathLst>
                <a:path w="5043170" h="2674620">
                  <a:moveTo>
                    <a:pt x="13715" y="0"/>
                  </a:moveTo>
                  <a:lnTo>
                    <a:pt x="0" y="0"/>
                  </a:lnTo>
                  <a:lnTo>
                    <a:pt x="0" y="2674619"/>
                  </a:lnTo>
                  <a:lnTo>
                    <a:pt x="5042915" y="2674619"/>
                  </a:lnTo>
                  <a:lnTo>
                    <a:pt x="5042915" y="2666999"/>
                  </a:lnTo>
                  <a:lnTo>
                    <a:pt x="13715" y="2666999"/>
                  </a:lnTo>
                  <a:lnTo>
                    <a:pt x="6095" y="2660903"/>
                  </a:lnTo>
                  <a:lnTo>
                    <a:pt x="13715" y="2660903"/>
                  </a:lnTo>
                  <a:lnTo>
                    <a:pt x="13715" y="0"/>
                  </a:lnTo>
                  <a:close/>
                </a:path>
                <a:path w="5043170" h="2674620">
                  <a:moveTo>
                    <a:pt x="13715" y="2660903"/>
                  </a:moveTo>
                  <a:lnTo>
                    <a:pt x="6095" y="2660903"/>
                  </a:lnTo>
                  <a:lnTo>
                    <a:pt x="13715" y="2666999"/>
                  </a:lnTo>
                  <a:lnTo>
                    <a:pt x="13715" y="2660903"/>
                  </a:lnTo>
                  <a:close/>
                </a:path>
                <a:path w="5043170" h="2674620">
                  <a:moveTo>
                    <a:pt x="5029199" y="2660903"/>
                  </a:moveTo>
                  <a:lnTo>
                    <a:pt x="13715" y="2660903"/>
                  </a:lnTo>
                  <a:lnTo>
                    <a:pt x="13715" y="2666999"/>
                  </a:lnTo>
                  <a:lnTo>
                    <a:pt x="5029199" y="2666999"/>
                  </a:lnTo>
                  <a:lnTo>
                    <a:pt x="5029199" y="2660903"/>
                  </a:lnTo>
                  <a:close/>
                </a:path>
                <a:path w="5043170" h="2674620">
                  <a:moveTo>
                    <a:pt x="5042915" y="0"/>
                  </a:moveTo>
                  <a:lnTo>
                    <a:pt x="5029199" y="0"/>
                  </a:lnTo>
                  <a:lnTo>
                    <a:pt x="5029199" y="2666999"/>
                  </a:lnTo>
                  <a:lnTo>
                    <a:pt x="5035295" y="2660903"/>
                  </a:lnTo>
                  <a:lnTo>
                    <a:pt x="5042915" y="2660903"/>
                  </a:lnTo>
                  <a:lnTo>
                    <a:pt x="5042915" y="0"/>
                  </a:lnTo>
                  <a:close/>
                </a:path>
                <a:path w="5043170" h="2674620">
                  <a:moveTo>
                    <a:pt x="5042915" y="2660903"/>
                  </a:moveTo>
                  <a:lnTo>
                    <a:pt x="5035295" y="2660903"/>
                  </a:lnTo>
                  <a:lnTo>
                    <a:pt x="5029199" y="2666999"/>
                  </a:lnTo>
                  <a:lnTo>
                    <a:pt x="5042915" y="2666999"/>
                  </a:lnTo>
                  <a:lnTo>
                    <a:pt x="5042915" y="2660903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0008" y="1898396"/>
            <a:ext cx="4770120" cy="4455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546100" algn="l"/>
              </a:tabLst>
            </a:pPr>
            <a:r>
              <a:rPr sz="2400" dirty="0">
                <a:latin typeface="Calibri"/>
                <a:cs typeface="Calibri"/>
              </a:rPr>
              <a:t>Dibedakan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menjadi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macam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lang="en-US" sz="2400" spc="-2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	Repetitif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(pengulangan)</a:t>
            </a:r>
            <a:endParaRPr sz="2400" dirty="0">
              <a:latin typeface="Calibri"/>
              <a:cs typeface="Calibri"/>
            </a:endParaRPr>
          </a:p>
          <a:p>
            <a:pPr marL="421005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Kata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didengar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diulang-</a:t>
            </a:r>
            <a:r>
              <a:rPr sz="2400" spc="-20" dirty="0">
                <a:latin typeface="Calibri"/>
                <a:cs typeface="Calibri"/>
              </a:rPr>
              <a:t>ulang</a:t>
            </a:r>
            <a:endParaRPr sz="2400" dirty="0">
              <a:latin typeface="Calibri"/>
              <a:cs typeface="Calibri"/>
            </a:endParaRPr>
          </a:p>
          <a:p>
            <a:pPr marL="531813" marR="5080" indent="-519113">
              <a:lnSpc>
                <a:spcPct val="100000"/>
              </a:lnSpc>
            </a:pPr>
            <a:r>
              <a:rPr lang="en-US" sz="2400" spc="-25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	Monolog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(bicara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satu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arah) </a:t>
            </a:r>
            <a:r>
              <a:rPr lang="en-US" sz="2400" spc="-10" dirty="0">
                <a:latin typeface="Calibri"/>
                <a:cs typeface="Calibri"/>
              </a:rPr>
              <a:t>      </a:t>
            </a:r>
            <a:r>
              <a:rPr sz="2400" dirty="0" err="1">
                <a:latin typeface="Calibri"/>
                <a:cs typeface="Calibri"/>
              </a:rPr>
              <a:t>Biasanya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sekolah,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anak</a:t>
            </a:r>
            <a:endParaRPr sz="2400" dirty="0">
              <a:latin typeface="Calibri"/>
              <a:cs typeface="Calibri"/>
            </a:endParaRPr>
          </a:p>
          <a:p>
            <a:pPr marL="545465" marR="452120">
              <a:lnSpc>
                <a:spcPct val="80000"/>
              </a:lnSpc>
            </a:pPr>
            <a:r>
              <a:rPr sz="2400" dirty="0">
                <a:latin typeface="Calibri"/>
                <a:cs typeface="Calibri"/>
              </a:rPr>
              <a:t>bicara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sendirimemainkan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bnyk </a:t>
            </a:r>
            <a:r>
              <a:rPr sz="2400" dirty="0">
                <a:latin typeface="Calibri"/>
                <a:cs typeface="Calibri"/>
              </a:rPr>
              <a:t>peran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dgn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berkata-</a:t>
            </a:r>
            <a:r>
              <a:rPr sz="2400" spc="-10" dirty="0">
                <a:latin typeface="Calibri"/>
                <a:cs typeface="Calibri"/>
              </a:rPr>
              <a:t>kata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sndr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lang="en-US" sz="2400" spc="-25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	Monolog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kolektif</a:t>
            </a:r>
            <a:endParaRPr sz="2400" dirty="0">
              <a:latin typeface="Calibri"/>
              <a:cs typeface="Calibri"/>
            </a:endParaRPr>
          </a:p>
          <a:p>
            <a:pPr marL="545465" marR="336550" indent="-125095">
              <a:lnSpc>
                <a:spcPct val="80000"/>
              </a:lnSpc>
              <a:spcBef>
                <a:spcPts val="575"/>
              </a:spcBef>
            </a:pPr>
            <a:r>
              <a:rPr lang="en-US" sz="2400" dirty="0">
                <a:latin typeface="Calibri"/>
                <a:cs typeface="Calibri"/>
              </a:rPr>
              <a:t>  </a:t>
            </a:r>
            <a:r>
              <a:rPr sz="2400" dirty="0" err="1">
                <a:latin typeface="Calibri"/>
                <a:cs typeface="Calibri"/>
              </a:rPr>
              <a:t>Bbrp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berkumpul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dlm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suatu </a:t>
            </a:r>
            <a:r>
              <a:rPr sz="2400" dirty="0">
                <a:latin typeface="Calibri"/>
                <a:cs typeface="Calibri"/>
              </a:rPr>
              <a:t>tmpt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tp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mereka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bicara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sendiri2, </a:t>
            </a:r>
            <a:r>
              <a:rPr sz="2400" dirty="0">
                <a:latin typeface="Calibri"/>
                <a:cs typeface="Calibri"/>
              </a:rPr>
              <a:t>biasanya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asyik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memainkan </a:t>
            </a:r>
            <a:r>
              <a:rPr sz="2400" dirty="0">
                <a:latin typeface="Calibri"/>
                <a:cs typeface="Calibri"/>
              </a:rPr>
              <a:t>mainannya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sndr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620268"/>
            <a:ext cx="8243570" cy="1155700"/>
          </a:xfrm>
          <a:custGeom>
            <a:avLst/>
            <a:gdLst/>
            <a:ahLst/>
            <a:cxnLst/>
            <a:rect l="l" t="t" r="r" b="b"/>
            <a:pathLst>
              <a:path w="8243570" h="1155700">
                <a:moveTo>
                  <a:pt x="8243315" y="0"/>
                </a:moveTo>
                <a:lnTo>
                  <a:pt x="0" y="0"/>
                </a:lnTo>
                <a:lnTo>
                  <a:pt x="0" y="1155191"/>
                </a:lnTo>
                <a:lnTo>
                  <a:pt x="8243315" y="1155191"/>
                </a:lnTo>
                <a:lnTo>
                  <a:pt x="8243315" y="1149095"/>
                </a:lnTo>
                <a:lnTo>
                  <a:pt x="13715" y="1149095"/>
                </a:lnTo>
                <a:lnTo>
                  <a:pt x="6095" y="1142999"/>
                </a:lnTo>
                <a:lnTo>
                  <a:pt x="13715" y="1142999"/>
                </a:lnTo>
                <a:lnTo>
                  <a:pt x="13715" y="12192"/>
                </a:lnTo>
                <a:lnTo>
                  <a:pt x="6095" y="12192"/>
                </a:lnTo>
                <a:lnTo>
                  <a:pt x="13715" y="6096"/>
                </a:lnTo>
                <a:lnTo>
                  <a:pt x="8243315" y="6096"/>
                </a:lnTo>
                <a:lnTo>
                  <a:pt x="8243315" y="0"/>
                </a:lnTo>
                <a:close/>
              </a:path>
              <a:path w="8243570" h="1155700">
                <a:moveTo>
                  <a:pt x="13715" y="1142999"/>
                </a:moveTo>
                <a:lnTo>
                  <a:pt x="6095" y="1142999"/>
                </a:lnTo>
                <a:lnTo>
                  <a:pt x="13715" y="1149095"/>
                </a:lnTo>
                <a:lnTo>
                  <a:pt x="13715" y="1142999"/>
                </a:lnTo>
                <a:close/>
              </a:path>
              <a:path w="8243570" h="1155700">
                <a:moveTo>
                  <a:pt x="8229599" y="1142999"/>
                </a:moveTo>
                <a:lnTo>
                  <a:pt x="13715" y="1142999"/>
                </a:lnTo>
                <a:lnTo>
                  <a:pt x="13715" y="1149095"/>
                </a:lnTo>
                <a:lnTo>
                  <a:pt x="8229599" y="1149095"/>
                </a:lnTo>
                <a:lnTo>
                  <a:pt x="8229599" y="1142999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8229599" y="1149095"/>
                </a:lnTo>
                <a:lnTo>
                  <a:pt x="8235695" y="1142999"/>
                </a:lnTo>
                <a:lnTo>
                  <a:pt x="8243315" y="1142999"/>
                </a:lnTo>
                <a:lnTo>
                  <a:pt x="8243315" y="12192"/>
                </a:lnTo>
                <a:lnTo>
                  <a:pt x="8235695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1142999"/>
                </a:moveTo>
                <a:lnTo>
                  <a:pt x="8235695" y="1142999"/>
                </a:lnTo>
                <a:lnTo>
                  <a:pt x="8229599" y="1149095"/>
                </a:lnTo>
                <a:lnTo>
                  <a:pt x="8243315" y="1149095"/>
                </a:lnTo>
                <a:lnTo>
                  <a:pt x="8243315" y="1142999"/>
                </a:lnTo>
                <a:close/>
              </a:path>
              <a:path w="8243570" h="1155700">
                <a:moveTo>
                  <a:pt x="13715" y="6096"/>
                </a:moveTo>
                <a:lnTo>
                  <a:pt x="6095" y="12192"/>
                </a:lnTo>
                <a:lnTo>
                  <a:pt x="13715" y="12192"/>
                </a:lnTo>
                <a:lnTo>
                  <a:pt x="13715" y="6096"/>
                </a:lnTo>
                <a:close/>
              </a:path>
              <a:path w="8243570" h="1155700">
                <a:moveTo>
                  <a:pt x="8229599" y="6096"/>
                </a:moveTo>
                <a:lnTo>
                  <a:pt x="13715" y="6096"/>
                </a:lnTo>
                <a:lnTo>
                  <a:pt x="13715" y="12192"/>
                </a:lnTo>
                <a:lnTo>
                  <a:pt x="8229599" y="12192"/>
                </a:lnTo>
                <a:lnTo>
                  <a:pt x="8229599" y="6096"/>
                </a:lnTo>
                <a:close/>
              </a:path>
              <a:path w="8243570" h="1155700">
                <a:moveTo>
                  <a:pt x="8243315" y="6096"/>
                </a:moveTo>
                <a:lnTo>
                  <a:pt x="8229599" y="6096"/>
                </a:lnTo>
                <a:lnTo>
                  <a:pt x="8235695" y="12192"/>
                </a:lnTo>
                <a:lnTo>
                  <a:pt x="8243315" y="12192"/>
                </a:lnTo>
                <a:lnTo>
                  <a:pt x="8243315" y="6096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1455" y="821246"/>
            <a:ext cx="77184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PERKEMBANGAN</a:t>
            </a:r>
            <a:r>
              <a:rPr sz="4400" spc="-250" dirty="0"/>
              <a:t> </a:t>
            </a:r>
            <a:r>
              <a:rPr sz="4400" spc="-10" dirty="0"/>
              <a:t>SEMANTIK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772668" y="1944624"/>
            <a:ext cx="9144000" cy="5264150"/>
            <a:chOff x="772668" y="1944624"/>
            <a:chExt cx="9144000" cy="5264150"/>
          </a:xfrm>
        </p:grpSpPr>
        <p:sp>
          <p:nvSpPr>
            <p:cNvPr id="5" name="object 5"/>
            <p:cNvSpPr/>
            <p:nvPr/>
          </p:nvSpPr>
          <p:spPr>
            <a:xfrm>
              <a:off x="1223771" y="1944624"/>
              <a:ext cx="3976370" cy="1836420"/>
            </a:xfrm>
            <a:custGeom>
              <a:avLst/>
              <a:gdLst/>
              <a:ahLst/>
              <a:cxnLst/>
              <a:rect l="l" t="t" r="r" b="b"/>
              <a:pathLst>
                <a:path w="3976370" h="1836420">
                  <a:moveTo>
                    <a:pt x="3976115" y="0"/>
                  </a:moveTo>
                  <a:lnTo>
                    <a:pt x="0" y="0"/>
                  </a:lnTo>
                  <a:lnTo>
                    <a:pt x="0" y="1836419"/>
                  </a:lnTo>
                  <a:lnTo>
                    <a:pt x="13715" y="183641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3976115" y="6095"/>
                  </a:lnTo>
                  <a:lnTo>
                    <a:pt x="3976115" y="0"/>
                  </a:lnTo>
                  <a:close/>
                </a:path>
                <a:path w="3976370" h="1836420">
                  <a:moveTo>
                    <a:pt x="3962399" y="6095"/>
                  </a:moveTo>
                  <a:lnTo>
                    <a:pt x="3962399" y="1836419"/>
                  </a:lnTo>
                  <a:lnTo>
                    <a:pt x="3976115" y="1836419"/>
                  </a:lnTo>
                  <a:lnTo>
                    <a:pt x="3976115" y="13715"/>
                  </a:lnTo>
                  <a:lnTo>
                    <a:pt x="3968495" y="13715"/>
                  </a:lnTo>
                  <a:lnTo>
                    <a:pt x="3962399" y="6095"/>
                  </a:lnTo>
                  <a:close/>
                </a:path>
                <a:path w="3976370" h="1836420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3976370" h="1836420">
                  <a:moveTo>
                    <a:pt x="39623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3962399" y="13715"/>
                  </a:lnTo>
                  <a:lnTo>
                    <a:pt x="3962399" y="6095"/>
                  </a:lnTo>
                  <a:close/>
                </a:path>
                <a:path w="3976370" h="1836420">
                  <a:moveTo>
                    <a:pt x="3976115" y="6095"/>
                  </a:moveTo>
                  <a:lnTo>
                    <a:pt x="3962399" y="6095"/>
                  </a:lnTo>
                  <a:lnTo>
                    <a:pt x="3968495" y="13715"/>
                  </a:lnTo>
                  <a:lnTo>
                    <a:pt x="3976115" y="13715"/>
                  </a:lnTo>
                  <a:lnTo>
                    <a:pt x="3976115" y="6095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779520"/>
              <a:ext cx="9143999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771" y="3779520"/>
              <a:ext cx="3976370" cy="845819"/>
            </a:xfrm>
            <a:custGeom>
              <a:avLst/>
              <a:gdLst/>
              <a:ahLst/>
              <a:cxnLst/>
              <a:rect l="l" t="t" r="r" b="b"/>
              <a:pathLst>
                <a:path w="3976370" h="845820">
                  <a:moveTo>
                    <a:pt x="13715" y="0"/>
                  </a:moveTo>
                  <a:lnTo>
                    <a:pt x="0" y="0"/>
                  </a:lnTo>
                  <a:lnTo>
                    <a:pt x="0" y="845819"/>
                  </a:lnTo>
                  <a:lnTo>
                    <a:pt x="3976115" y="845819"/>
                  </a:lnTo>
                  <a:lnTo>
                    <a:pt x="3976115" y="838199"/>
                  </a:lnTo>
                  <a:lnTo>
                    <a:pt x="13715" y="838199"/>
                  </a:lnTo>
                  <a:lnTo>
                    <a:pt x="6096" y="832103"/>
                  </a:lnTo>
                  <a:lnTo>
                    <a:pt x="13715" y="832103"/>
                  </a:lnTo>
                  <a:lnTo>
                    <a:pt x="13715" y="0"/>
                  </a:lnTo>
                  <a:close/>
                </a:path>
                <a:path w="3976370" h="845820">
                  <a:moveTo>
                    <a:pt x="13715" y="832103"/>
                  </a:moveTo>
                  <a:lnTo>
                    <a:pt x="6096" y="832103"/>
                  </a:lnTo>
                  <a:lnTo>
                    <a:pt x="13715" y="838199"/>
                  </a:lnTo>
                  <a:lnTo>
                    <a:pt x="13715" y="832103"/>
                  </a:lnTo>
                  <a:close/>
                </a:path>
                <a:path w="3976370" h="845820">
                  <a:moveTo>
                    <a:pt x="3962399" y="832103"/>
                  </a:moveTo>
                  <a:lnTo>
                    <a:pt x="13715" y="832103"/>
                  </a:lnTo>
                  <a:lnTo>
                    <a:pt x="13715" y="838199"/>
                  </a:lnTo>
                  <a:lnTo>
                    <a:pt x="3962399" y="838199"/>
                  </a:lnTo>
                  <a:lnTo>
                    <a:pt x="3962399" y="832103"/>
                  </a:lnTo>
                  <a:close/>
                </a:path>
                <a:path w="3976370" h="845820">
                  <a:moveTo>
                    <a:pt x="3976115" y="0"/>
                  </a:moveTo>
                  <a:lnTo>
                    <a:pt x="3962399" y="0"/>
                  </a:lnTo>
                  <a:lnTo>
                    <a:pt x="3962399" y="838199"/>
                  </a:lnTo>
                  <a:lnTo>
                    <a:pt x="3968495" y="832103"/>
                  </a:lnTo>
                  <a:lnTo>
                    <a:pt x="3976115" y="832103"/>
                  </a:lnTo>
                  <a:lnTo>
                    <a:pt x="3976115" y="0"/>
                  </a:lnTo>
                  <a:close/>
                </a:path>
                <a:path w="3976370" h="845820">
                  <a:moveTo>
                    <a:pt x="3976115" y="832103"/>
                  </a:moveTo>
                  <a:lnTo>
                    <a:pt x="3968495" y="832103"/>
                  </a:lnTo>
                  <a:lnTo>
                    <a:pt x="3962399" y="838199"/>
                  </a:lnTo>
                  <a:lnTo>
                    <a:pt x="3976115" y="838199"/>
                  </a:lnTo>
                  <a:lnTo>
                    <a:pt x="3976115" y="832103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608" y="1884680"/>
            <a:ext cx="3521075" cy="258572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4965" marR="376555" indent="-3429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Pengetahuan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yg </a:t>
            </a:r>
            <a:r>
              <a:rPr sz="2800" spc="-10" dirty="0">
                <a:latin typeface="Calibri"/>
                <a:cs typeface="Calibri"/>
              </a:rPr>
              <a:t>mempelajari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arti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dr </a:t>
            </a:r>
            <a:r>
              <a:rPr sz="2800" spc="-10" dirty="0">
                <a:latin typeface="Calibri"/>
                <a:cs typeface="Calibri"/>
              </a:rPr>
              <a:t>kata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bhs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yg </a:t>
            </a:r>
            <a:r>
              <a:rPr sz="2800" spc="-10" dirty="0">
                <a:latin typeface="Calibri"/>
                <a:cs typeface="Calibri"/>
              </a:rPr>
              <a:t>diajarkan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Contohnya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bisa </a:t>
            </a:r>
            <a:r>
              <a:rPr sz="2800" spc="-10" dirty="0">
                <a:latin typeface="Calibri"/>
                <a:cs typeface="Calibri"/>
              </a:rPr>
              <a:t>berarti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sikap,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tapi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jg </a:t>
            </a:r>
            <a:r>
              <a:rPr sz="2800" spc="-10" dirty="0">
                <a:latin typeface="Calibri"/>
                <a:cs typeface="Calibri"/>
              </a:rPr>
              <a:t>berarti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rasa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992</Words>
  <Application>Microsoft Office PowerPoint</Application>
  <PresentationFormat>Custom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Bernard MT Condensed</vt:lpstr>
      <vt:lpstr>Arial</vt:lpstr>
      <vt:lpstr>Calibri</vt:lpstr>
      <vt:lpstr>Perpetua Titling MT</vt:lpstr>
      <vt:lpstr>Felix Titling</vt:lpstr>
      <vt:lpstr>Office Theme</vt:lpstr>
      <vt:lpstr>KOMUNIKASI DALAM PELAYANAN KEBIDANAN</vt:lpstr>
      <vt:lpstr>MACAM-MACAM komunikasi KLIEN DALAM ASUHAN KEBIDANAN</vt:lpstr>
      <vt:lpstr>Komunikasi pada bayi dan anak</vt:lpstr>
      <vt:lpstr>PERKEMBANGAN KOMUNIKASI</vt:lpstr>
      <vt:lpstr>Fase Prelinguistic</vt:lpstr>
      <vt:lpstr>KATA PERTAMA</vt:lpstr>
      <vt:lpstr>KALIMAT PERTAMA</vt:lpstr>
      <vt:lpstr>KEMAMPUAN BICARA EGOSENTRIS DAN MEMASYARAKAT</vt:lpstr>
      <vt:lpstr>PERKEMBANGAN SEMANTIK</vt:lpstr>
      <vt:lpstr>FAKTOR2 YG MEMPENGARUHI PERKEMBANGAN BAHASA</vt:lpstr>
      <vt:lpstr>PROSES KOMUNIKASI</vt:lpstr>
      <vt:lpstr>CARA MEMBERI DUKUNGAN RANGSANGAN AKTIF</vt:lpstr>
      <vt:lpstr>PRINSIP KOMUNIKASI EFEKTIF</vt:lpstr>
      <vt:lpstr>Konseling pada remaja</vt:lpstr>
      <vt:lpstr>KOMUNIKASI DGN REMAJA LBH MEMPERHATIKAN</vt:lpstr>
      <vt:lpstr>Komunikasi pada calon orang tua (ibu)</vt:lpstr>
      <vt:lpstr>Konseling pada calon orang tua</vt:lpstr>
      <vt:lpstr>PowerPoint Presentation</vt:lpstr>
      <vt:lpstr>KOMUNIKASI TERAPEUTIK PADA IBU HAMIL</vt:lpstr>
      <vt:lpstr>Con’t</vt:lpstr>
      <vt:lpstr>PRINSIP KOMUNIKASI PADA IBU HAMIL</vt:lpstr>
      <vt:lpstr>KOMUNIKASI IBU MASA MELAHIRKAN</vt:lpstr>
      <vt:lpstr>KOMUNIKASI PADA IBU NIFAS</vt:lpstr>
      <vt:lpstr>Con’t</vt:lpstr>
      <vt:lpstr>KOMUNIKASI PADA IBU MENETEKI</vt:lpstr>
      <vt:lpstr>KOMUNIKASI PADA KLIEN KB</vt:lpstr>
      <vt:lpstr>KOMUNIKASI MENEPOUSE</vt:lpstr>
      <vt:lpstr>KOMUNIKASI DENGAN GANGGUAN SISTEM REPRODUKSI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MACAM-MACAM KLIEN DALAM ASUHAN KEBIDANAN</dc:title>
  <dc:creator>user</dc:creator>
  <cp:lastModifiedBy>revanarmanda69@gmail.com</cp:lastModifiedBy>
  <cp:revision>2</cp:revision>
  <dcterms:created xsi:type="dcterms:W3CDTF">2022-07-29T03:17:09Z</dcterms:created>
  <dcterms:modified xsi:type="dcterms:W3CDTF">2023-10-21T15:13:12Z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2019-04-10T00:00:00Z</vt:filetime>
  </property>
  <property fmtid="{D5CDD505-2E9C-101B-9397-08002B2CF9AE}" pid="3" name="Creator">
    <vt:lpwstr>Nitro Pro</vt:lpwstr>
  </property>
  <property fmtid="{D5CDD505-2E9C-101B-9397-08002B2CF9AE}" pid="4" name="LastSaved">
    <vt:filetime>2022-07-29T00:00:00Z</vt:filetime>
  </property>
</Properties>
</file>