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1236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theme/theme2.xml><?xml version="1.0" encoding="utf-8"?>
<a:theme xmlns:a="http://schemas.openxmlformats.org/drawingml/2006/main" name="Animated_title_moves_behind_pictur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School_books_design_template</Template>
  <TotalTime>54</TotalTime>
  <Words>3865</Words>
  <Application>Microsoft Office PowerPoint</Application>
  <PresentationFormat>On-screen Show (4:3)</PresentationFormat>
  <Paragraphs>243</Paragraphs>
  <Slides>54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54</vt:i4>
      </vt:variant>
    </vt:vector>
  </HeadingPairs>
  <TitlesOfParts>
    <vt:vector size="58" baseType="lpstr">
      <vt:lpstr>Arial</vt:lpstr>
      <vt:lpstr>Century Gothic</vt:lpstr>
      <vt:lpstr>School_books_design_template</vt:lpstr>
      <vt:lpstr>Animated_title_moves_behind_picture</vt:lpstr>
      <vt:lpstr>PowerPoint Presentation</vt:lpstr>
      <vt:lpstr>HUKUM ETIKA DAN REGULASI KESEHATAN MASYARAKAT</vt:lpstr>
      <vt:lpstr>SESI 1 : </vt:lpstr>
      <vt:lpstr>Deskripsi Mata Kuliah</vt:lpstr>
      <vt:lpstr>Buku sumber :</vt:lpstr>
      <vt:lpstr>SESI 2</vt:lpstr>
      <vt:lpstr>PowerPoint Presentation</vt:lpstr>
      <vt:lpstr>PowerPoint Presentation</vt:lpstr>
      <vt:lpstr>Pengertian Etika Kesehatan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Macam – macam etika</vt:lpstr>
      <vt:lpstr>PowerPoint Presentation</vt:lpstr>
      <vt:lpstr>SESI 3</vt:lpstr>
      <vt:lpstr>PowerPoint Presentation</vt:lpstr>
      <vt:lpstr>Profesi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SESI 4</vt:lpstr>
      <vt:lpstr>PENGERTIAN NORMA</vt:lpstr>
      <vt:lpstr>TINGKATAN DAN JENIS-JENIS NORMA DALAM MASYARAKAT</vt:lpstr>
      <vt:lpstr>PowerPoint Presentation</vt:lpstr>
      <vt:lpstr>PowerPoint Presentation</vt:lpstr>
      <vt:lpstr>PowerPoint Presentation</vt:lpstr>
      <vt:lpstr>PowerPoint Presentation</vt:lpstr>
      <vt:lpstr>MACAM-MACAM NORMA</vt:lpstr>
      <vt:lpstr>PowerPoint Presentation</vt:lpstr>
      <vt:lpstr>PowerPoint Presentation</vt:lpstr>
      <vt:lpstr>PowerPoint Presentation</vt:lpstr>
      <vt:lpstr>PowerPoint Presentation</vt:lpstr>
      <vt:lpstr>FUNGSI NORMA</vt:lpstr>
      <vt:lpstr>SESI 5</vt:lpstr>
      <vt:lpstr>PROFESI &amp; CIRI  PEKERJAAN PROFESI</vt:lpstr>
      <vt:lpstr>PowerPoint Presentation</vt:lpstr>
      <vt:lpstr>Mengapa Profesi memerlukan  Etika &amp; Kode Etik??....</vt:lpstr>
      <vt:lpstr>PowerPoint Presentation</vt:lpstr>
      <vt:lpstr>PowerPoint Presentation</vt:lpstr>
      <vt:lpstr>PowerPoint Presentation</vt:lpstr>
      <vt:lpstr>Ciri Pekerjaan Profesi</vt:lpstr>
      <vt:lpstr>PowerPoint Presentation</vt:lpstr>
      <vt:lpstr>PowerPoint Presentation</vt:lpstr>
      <vt:lpstr>PowerPoint Presentation</vt:lpstr>
      <vt:lpstr>PowerPoint Presentation</vt:lpstr>
      <vt:lpstr>TERIMAKASIH (: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5</cp:revision>
  <dcterms:created xsi:type="dcterms:W3CDTF">2020-09-15T17:01:40Z</dcterms:created>
  <dcterms:modified xsi:type="dcterms:W3CDTF">2020-09-15T17:56:24Z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TC011594401033</vt:lpwstr>
  </property>
</Properties>
</file>