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ThemeHijau</Template>
  <TotalTime>2017</TotalTime>
  <Words>419</Words>
  <Application>Microsoft Office PowerPoint</Application>
  <PresentationFormat>On-screen Show (4:3)</PresentationFormat>
  <Paragraphs>155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ThemeHijau</vt:lpstr>
      <vt:lpstr>  Struktur dan fungsi sistem panca indra sistem pancaindra</vt:lpstr>
      <vt:lpstr>SISTEM INDERA</vt:lpstr>
      <vt:lpstr>PowerPoint Presentation</vt:lpstr>
      <vt:lpstr>PANCA INDERA</vt:lpstr>
      <vt:lpstr>     INDERAA PENGLIHATAN (MATA)     </vt:lpstr>
      <vt:lpstr>PowerPoint Presentation</vt:lpstr>
      <vt:lpstr>PowerPoint Presentation</vt:lpstr>
      <vt:lpstr>PowerPoint Presentation</vt:lpstr>
      <vt:lpstr>ORGAN OKULI ASSESORIA</vt:lpstr>
      <vt:lpstr>PowerPoint Presentation</vt:lpstr>
      <vt:lpstr>PowerPoint Presentation</vt:lpstr>
      <vt:lpstr>PowerPoint Presentation</vt:lpstr>
      <vt:lpstr>OKULUS (MATA)</vt:lpstr>
      <vt:lpstr>PENGATURAN CAHAYA</vt:lpstr>
      <vt:lpstr>PEMFOKUSAN BERKAS CAHAYA</vt:lpstr>
      <vt:lpstr>FUNGSI REFRAKSI MATA</vt:lpstr>
      <vt:lpstr>PowerPoint Presentation</vt:lpstr>
      <vt:lpstr>AKOMODASI </vt:lpstr>
      <vt:lpstr>PowerPoint Presentation</vt:lpstr>
      <vt:lpstr>         INDERA  PENDENGARAN </vt:lpstr>
      <vt:lpstr>PowerPoint Presentation</vt:lpstr>
      <vt:lpstr>PowerPoint Presentation</vt:lpstr>
      <vt:lpstr>PowerPoint Presentation</vt:lpstr>
      <vt:lpstr>PowerPoint Presentation</vt:lpstr>
      <vt:lpstr>TELINGA BAGIAN LUAR</vt:lpstr>
      <vt:lpstr>TELINGA BAGIAN TENGAH</vt:lpstr>
      <vt:lpstr>TELINGA BAGIAN DALAM</vt:lpstr>
      <vt:lpstr>PROSES PENDENGARAN</vt:lpstr>
      <vt:lpstr>PowerPoint Presentation</vt:lpstr>
      <vt:lpstr>PowerPoint Presentation</vt:lpstr>
      <vt:lpstr>SARAF PENDENGARAN</vt:lpstr>
      <vt:lpstr>PowerPoint Presentation</vt:lpstr>
      <vt:lpstr>PowerPoint Presentation</vt:lpstr>
      <vt:lpstr>PowerPoint Presentation</vt:lpstr>
      <vt:lpstr>         INDERA PENCIUMAN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INDERA PENGECAP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KESEHATAN MASYARAKAT</dc:title>
  <dc:creator>user</dc:creator>
  <cp:lastModifiedBy>User</cp:lastModifiedBy>
  <cp:revision>106</cp:revision>
  <dcterms:created xsi:type="dcterms:W3CDTF">2012-04-04T13:14:35Z</dcterms:created>
  <dcterms:modified xsi:type="dcterms:W3CDTF">2020-10-01T00:28:56Z</dcterms:modified>
</cp:coreProperties>
</file>