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4"/>
  </p:notesMasterIdLst>
  <p:sldIdLst>
    <p:sldId id="256" r:id="rId2"/>
    <p:sldId id="312" r:id="rId3"/>
    <p:sldId id="313" r:id="rId4"/>
    <p:sldId id="314" r:id="rId5"/>
    <p:sldId id="315" r:id="rId6"/>
    <p:sldId id="316" r:id="rId7"/>
    <p:sldId id="317" r:id="rId8"/>
    <p:sldId id="319" r:id="rId9"/>
    <p:sldId id="327" r:id="rId10"/>
    <p:sldId id="320" r:id="rId11"/>
    <p:sldId id="321" r:id="rId12"/>
    <p:sldId id="328" r:id="rId13"/>
  </p:sldIdLst>
  <p:sldSz cx="9144000" cy="5143500" type="screen16x9"/>
  <p:notesSz cx="6858000" cy="9144000"/>
  <p:embeddedFontLst>
    <p:embeddedFont>
      <p:font typeface="Inder" charset="0"/>
      <p:regular r:id="rId15"/>
    </p:embeddedFont>
    <p:embeddedFont>
      <p:font typeface="Bebas Neue" charset="0"/>
      <p:regular r:id="rId16"/>
    </p:embeddedFont>
    <p:embeddedFont>
      <p:font typeface="Alatsi"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8BA636C-1E69-4222-A16D-42C83D3B1F22}">
  <a:tblStyle styleId="{38BA636C-1E69-4222-A16D-42C83D3B1F22}" styleName="Table_0">
    <a:wholeTbl>
      <a:tcTxStyle b="off" i="off">
        <a:font>
          <a:latin typeface="Arial"/>
          <a:ea typeface="Arial"/>
          <a:cs typeface="Arial"/>
        </a:font>
        <a:srgbClr val="3A3737"/>
      </a:tcTxStyle>
      <a:tcStyle>
        <a:tcBdr>
          <a:left>
            <a:ln w="12700" cap="flat" cmpd="sng">
              <a:solidFill>
                <a:srgbClr val="3A3737"/>
              </a:solidFill>
              <a:prstDash val="solid"/>
              <a:round/>
              <a:headEnd type="none" w="sm" len="sm"/>
              <a:tailEnd type="none" w="sm" len="sm"/>
            </a:ln>
          </a:left>
          <a:right>
            <a:ln w="12700" cap="flat" cmpd="sng">
              <a:solidFill>
                <a:srgbClr val="3A3737"/>
              </a:solidFill>
              <a:prstDash val="solid"/>
              <a:round/>
              <a:headEnd type="none" w="sm" len="sm"/>
              <a:tailEnd type="none" w="sm" len="sm"/>
            </a:ln>
          </a:right>
          <a:top>
            <a:ln w="12700" cap="flat" cmpd="sng">
              <a:solidFill>
                <a:srgbClr val="3A3737"/>
              </a:solidFill>
              <a:prstDash val="solid"/>
              <a:round/>
              <a:headEnd type="none" w="sm" len="sm"/>
              <a:tailEnd type="none" w="sm" len="sm"/>
            </a:ln>
          </a:top>
          <a:bottom>
            <a:ln w="12700" cap="flat" cmpd="sng">
              <a:solidFill>
                <a:srgbClr val="3A3737"/>
              </a:solidFill>
              <a:prstDash val="solid"/>
              <a:round/>
              <a:headEnd type="none" w="sm" len="sm"/>
              <a:tailEnd type="none" w="sm" len="sm"/>
            </a:ln>
          </a:bottom>
          <a:insideH>
            <a:ln w="12700" cap="flat" cmpd="sng">
              <a:solidFill>
                <a:srgbClr val="3A3737"/>
              </a:solidFill>
              <a:prstDash val="solid"/>
              <a:round/>
              <a:headEnd type="none" w="sm" len="sm"/>
              <a:tailEnd type="none" w="sm" len="sm"/>
            </a:ln>
          </a:insideH>
          <a:insideV>
            <a:ln w="12700" cap="flat" cmpd="sng">
              <a:solidFill>
                <a:srgbClr val="3A3737"/>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2109F5-E3EE-44EE-82AF-9B5B8F99B3E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708499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bb28637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bb28637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d9256fe6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d9256f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bc49201dfd_2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bc49201dfd_2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bc49201dfd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1bc49201dfd_2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eba1a568b6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eba1a568b6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7000"/>
          </a:blip>
          <a:stretch>
            <a:fillRect/>
          </a:stretch>
        </p:blipFill>
        <p:spPr>
          <a:xfrm>
            <a:off x="0" y="0"/>
            <a:ext cx="9144000" cy="5143500"/>
          </a:xfrm>
          <a:prstGeom prst="rect">
            <a:avLst/>
          </a:prstGeom>
          <a:noFill/>
          <a:ln>
            <a:noFill/>
          </a:ln>
        </p:spPr>
      </p:pic>
      <p:pic>
        <p:nvPicPr>
          <p:cNvPr id="10" name="Google Shape;10;p2"/>
          <p:cNvPicPr preferRelativeResize="0"/>
          <p:nvPr/>
        </p:nvPicPr>
        <p:blipFill rotWithShape="1">
          <a:blip r:embed="rId3">
            <a:alphaModFix/>
          </a:blip>
          <a:srcRect l="15579" t="11063" r="18575" b="20089"/>
          <a:stretch/>
        </p:blipFill>
        <p:spPr>
          <a:xfrm>
            <a:off x="8330250" y="1099931"/>
            <a:ext cx="813751" cy="620470"/>
          </a:xfrm>
          <a:prstGeom prst="rect">
            <a:avLst/>
          </a:prstGeom>
          <a:noFill/>
          <a:ln>
            <a:noFill/>
          </a:ln>
        </p:spPr>
      </p:pic>
      <p:sp>
        <p:nvSpPr>
          <p:cNvPr id="11" name="Google Shape;11;p2"/>
          <p:cNvSpPr txBox="1">
            <a:spLocks noGrp="1"/>
          </p:cNvSpPr>
          <p:nvPr>
            <p:ph type="ctrTitle"/>
          </p:nvPr>
        </p:nvSpPr>
        <p:spPr>
          <a:xfrm>
            <a:off x="1524600" y="529375"/>
            <a:ext cx="6094800" cy="209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Font typeface="Alatsi"/>
              <a:buNone/>
              <a:defRPr sz="9600">
                <a:latin typeface="Alatsi"/>
                <a:ea typeface="Alatsi"/>
                <a:cs typeface="Alatsi"/>
                <a:sym typeface="Alatsi"/>
              </a:defRPr>
            </a:lvl1pPr>
            <a:lvl2pPr lvl="1"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2pPr>
            <a:lvl3pPr lvl="2"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3pPr>
            <a:lvl4pPr lvl="3"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4pPr>
            <a:lvl5pPr lvl="4"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5pPr>
            <a:lvl6pPr lvl="5"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6pPr>
            <a:lvl7pPr lvl="6"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7pPr>
            <a:lvl8pPr lvl="7"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8pPr>
            <a:lvl9pPr lvl="8" algn="ctr">
              <a:spcBef>
                <a:spcPts val="0"/>
              </a:spcBef>
              <a:spcAft>
                <a:spcPts val="0"/>
              </a:spcAft>
              <a:buClr>
                <a:srgbClr val="191919"/>
              </a:buClr>
              <a:buSzPts val="5200"/>
              <a:buFont typeface="Alatsi"/>
              <a:buNone/>
              <a:defRPr sz="5200">
                <a:solidFill>
                  <a:srgbClr val="191919"/>
                </a:solidFill>
                <a:latin typeface="Alatsi"/>
                <a:ea typeface="Alatsi"/>
                <a:cs typeface="Alatsi"/>
                <a:sym typeface="Alatsi"/>
              </a:defRPr>
            </a:lvl9pPr>
          </a:lstStyle>
          <a:p>
            <a:endParaRPr/>
          </a:p>
        </p:txBody>
      </p:sp>
      <p:sp>
        <p:nvSpPr>
          <p:cNvPr id="12" name="Google Shape;12;p2"/>
          <p:cNvSpPr txBox="1">
            <a:spLocks noGrp="1"/>
          </p:cNvSpPr>
          <p:nvPr>
            <p:ph type="subTitle" idx="1"/>
          </p:nvPr>
        </p:nvSpPr>
        <p:spPr>
          <a:xfrm>
            <a:off x="2169150" y="3715700"/>
            <a:ext cx="4805700" cy="42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Inder"/>
              <a:buNone/>
              <a:defRPr sz="1700" b="1">
                <a:latin typeface="Inder"/>
                <a:ea typeface="Inder"/>
                <a:cs typeface="Inder"/>
                <a:sym typeface="Inder"/>
              </a:defRPr>
            </a:lvl1pPr>
            <a:lvl2pPr lvl="1" algn="ctr">
              <a:lnSpc>
                <a:spcPct val="100000"/>
              </a:lnSpc>
              <a:spcBef>
                <a:spcPts val="0"/>
              </a:spcBef>
              <a:spcAft>
                <a:spcPts val="0"/>
              </a:spcAft>
              <a:buSzPts val="1800"/>
              <a:buFont typeface="Inder"/>
              <a:buNone/>
              <a:defRPr sz="1800">
                <a:latin typeface="Inder"/>
                <a:ea typeface="Inder"/>
                <a:cs typeface="Inder"/>
                <a:sym typeface="Inder"/>
              </a:defRPr>
            </a:lvl2pPr>
            <a:lvl3pPr lvl="2" algn="ctr">
              <a:lnSpc>
                <a:spcPct val="100000"/>
              </a:lnSpc>
              <a:spcBef>
                <a:spcPts val="0"/>
              </a:spcBef>
              <a:spcAft>
                <a:spcPts val="0"/>
              </a:spcAft>
              <a:buSzPts val="1800"/>
              <a:buFont typeface="Inder"/>
              <a:buNone/>
              <a:defRPr sz="1800">
                <a:latin typeface="Inder"/>
                <a:ea typeface="Inder"/>
                <a:cs typeface="Inder"/>
                <a:sym typeface="Inder"/>
              </a:defRPr>
            </a:lvl3pPr>
            <a:lvl4pPr lvl="3" algn="ctr">
              <a:lnSpc>
                <a:spcPct val="100000"/>
              </a:lnSpc>
              <a:spcBef>
                <a:spcPts val="0"/>
              </a:spcBef>
              <a:spcAft>
                <a:spcPts val="0"/>
              </a:spcAft>
              <a:buSzPts val="1800"/>
              <a:buFont typeface="Inder"/>
              <a:buNone/>
              <a:defRPr sz="1800">
                <a:latin typeface="Inder"/>
                <a:ea typeface="Inder"/>
                <a:cs typeface="Inder"/>
                <a:sym typeface="Inder"/>
              </a:defRPr>
            </a:lvl4pPr>
            <a:lvl5pPr lvl="4" algn="ctr">
              <a:lnSpc>
                <a:spcPct val="100000"/>
              </a:lnSpc>
              <a:spcBef>
                <a:spcPts val="0"/>
              </a:spcBef>
              <a:spcAft>
                <a:spcPts val="0"/>
              </a:spcAft>
              <a:buSzPts val="1800"/>
              <a:buFont typeface="Inder"/>
              <a:buNone/>
              <a:defRPr sz="1800">
                <a:latin typeface="Inder"/>
                <a:ea typeface="Inder"/>
                <a:cs typeface="Inder"/>
                <a:sym typeface="Inder"/>
              </a:defRPr>
            </a:lvl5pPr>
            <a:lvl6pPr lvl="5" algn="ctr">
              <a:lnSpc>
                <a:spcPct val="100000"/>
              </a:lnSpc>
              <a:spcBef>
                <a:spcPts val="0"/>
              </a:spcBef>
              <a:spcAft>
                <a:spcPts val="0"/>
              </a:spcAft>
              <a:buSzPts val="1800"/>
              <a:buFont typeface="Inder"/>
              <a:buNone/>
              <a:defRPr sz="1800">
                <a:latin typeface="Inder"/>
                <a:ea typeface="Inder"/>
                <a:cs typeface="Inder"/>
                <a:sym typeface="Inder"/>
              </a:defRPr>
            </a:lvl6pPr>
            <a:lvl7pPr lvl="6" algn="ctr">
              <a:lnSpc>
                <a:spcPct val="100000"/>
              </a:lnSpc>
              <a:spcBef>
                <a:spcPts val="0"/>
              </a:spcBef>
              <a:spcAft>
                <a:spcPts val="0"/>
              </a:spcAft>
              <a:buSzPts val="1800"/>
              <a:buFont typeface="Inder"/>
              <a:buNone/>
              <a:defRPr sz="1800">
                <a:latin typeface="Inder"/>
                <a:ea typeface="Inder"/>
                <a:cs typeface="Inder"/>
                <a:sym typeface="Inder"/>
              </a:defRPr>
            </a:lvl7pPr>
            <a:lvl8pPr lvl="7" algn="ctr">
              <a:lnSpc>
                <a:spcPct val="100000"/>
              </a:lnSpc>
              <a:spcBef>
                <a:spcPts val="0"/>
              </a:spcBef>
              <a:spcAft>
                <a:spcPts val="0"/>
              </a:spcAft>
              <a:buSzPts val="1800"/>
              <a:buFont typeface="Inder"/>
              <a:buNone/>
              <a:defRPr sz="1800">
                <a:latin typeface="Inder"/>
                <a:ea typeface="Inder"/>
                <a:cs typeface="Inder"/>
                <a:sym typeface="Inder"/>
              </a:defRPr>
            </a:lvl8pPr>
            <a:lvl9pPr lvl="8" algn="ctr">
              <a:lnSpc>
                <a:spcPct val="100000"/>
              </a:lnSpc>
              <a:spcBef>
                <a:spcPts val="0"/>
              </a:spcBef>
              <a:spcAft>
                <a:spcPts val="0"/>
              </a:spcAft>
              <a:buSzPts val="1800"/>
              <a:buFont typeface="Inder"/>
              <a:buNone/>
              <a:defRPr sz="1800">
                <a:latin typeface="Inder"/>
                <a:ea typeface="Inder"/>
                <a:cs typeface="Inder"/>
                <a:sym typeface="Inder"/>
              </a:defRPr>
            </a:lvl9pPr>
          </a:lstStyle>
          <a:p>
            <a:endParaRPr/>
          </a:p>
        </p:txBody>
      </p:sp>
      <p:pic>
        <p:nvPicPr>
          <p:cNvPr id="13" name="Google Shape;13;p2"/>
          <p:cNvPicPr preferRelativeResize="0"/>
          <p:nvPr/>
        </p:nvPicPr>
        <p:blipFill rotWithShape="1">
          <a:blip r:embed="rId4">
            <a:alphaModFix/>
          </a:blip>
          <a:srcRect l="18813" r="18682" b="13591"/>
          <a:stretch/>
        </p:blipFill>
        <p:spPr>
          <a:xfrm>
            <a:off x="2252875" y="4364250"/>
            <a:ext cx="568664" cy="573249"/>
          </a:xfrm>
          <a:prstGeom prst="rect">
            <a:avLst/>
          </a:prstGeom>
          <a:noFill/>
          <a:ln>
            <a:noFill/>
          </a:ln>
        </p:spPr>
      </p:pic>
      <p:pic>
        <p:nvPicPr>
          <p:cNvPr id="14" name="Google Shape;14;p2"/>
          <p:cNvPicPr preferRelativeResize="0"/>
          <p:nvPr/>
        </p:nvPicPr>
        <p:blipFill rotWithShape="1">
          <a:blip r:embed="rId5">
            <a:alphaModFix/>
          </a:blip>
          <a:srcRect l="3482" t="8597" r="5118" b="4994"/>
          <a:stretch/>
        </p:blipFill>
        <p:spPr>
          <a:xfrm rot="6465201">
            <a:off x="134791" y="1476410"/>
            <a:ext cx="783096" cy="539854"/>
          </a:xfrm>
          <a:prstGeom prst="rect">
            <a:avLst/>
          </a:prstGeom>
          <a:noFill/>
          <a:ln>
            <a:noFill/>
          </a:ln>
        </p:spPr>
      </p:pic>
      <p:pic>
        <p:nvPicPr>
          <p:cNvPr id="15" name="Google Shape;15;p2"/>
          <p:cNvPicPr preferRelativeResize="0"/>
          <p:nvPr/>
        </p:nvPicPr>
        <p:blipFill rotWithShape="1">
          <a:blip r:embed="rId6">
            <a:alphaModFix/>
          </a:blip>
          <a:srcRect l="23439" t="21627" r="23118" b="21324"/>
          <a:stretch/>
        </p:blipFill>
        <p:spPr>
          <a:xfrm rot="-608447">
            <a:off x="198945" y="2608662"/>
            <a:ext cx="808235" cy="629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mt="17000"/>
          </a:blip>
          <a:stretch>
            <a:fillRect/>
          </a:stretch>
        </p:blipFill>
        <p:spPr>
          <a:xfrm>
            <a:off x="0" y="0"/>
            <a:ext cx="9144000" cy="5143500"/>
          </a:xfrm>
          <a:prstGeom prst="rect">
            <a:avLst/>
          </a:prstGeom>
          <a:noFill/>
          <a:ln>
            <a:noFill/>
          </a:ln>
        </p:spPr>
      </p:pic>
      <p:sp>
        <p:nvSpPr>
          <p:cNvPr id="18" name="Google Shape;18;p3"/>
          <p:cNvSpPr txBox="1">
            <a:spLocks noGrp="1"/>
          </p:cNvSpPr>
          <p:nvPr>
            <p:ph type="title"/>
          </p:nvPr>
        </p:nvSpPr>
        <p:spPr>
          <a:xfrm>
            <a:off x="941950" y="2367825"/>
            <a:ext cx="29664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1691500" y="1113588"/>
            <a:ext cx="1467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941950" y="3120550"/>
            <a:ext cx="2966400" cy="6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b="1"/>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1" name="Google Shape;21;p3"/>
          <p:cNvPicPr preferRelativeResize="0"/>
          <p:nvPr/>
        </p:nvPicPr>
        <p:blipFill rotWithShape="1">
          <a:blip r:embed="rId3">
            <a:alphaModFix/>
          </a:blip>
          <a:srcRect l="3482" t="8597" r="5118" b="4994"/>
          <a:stretch/>
        </p:blipFill>
        <p:spPr>
          <a:xfrm rot="8310150">
            <a:off x="898100" y="4417402"/>
            <a:ext cx="969545" cy="668400"/>
          </a:xfrm>
          <a:prstGeom prst="rect">
            <a:avLst/>
          </a:prstGeom>
          <a:noFill/>
          <a:ln>
            <a:noFill/>
          </a:ln>
        </p:spPr>
      </p:pic>
      <p:pic>
        <p:nvPicPr>
          <p:cNvPr id="22" name="Google Shape;22;p3"/>
          <p:cNvPicPr preferRelativeResize="0"/>
          <p:nvPr/>
        </p:nvPicPr>
        <p:blipFill rotWithShape="1">
          <a:blip r:embed="rId4">
            <a:alphaModFix/>
          </a:blip>
          <a:srcRect l="15579" t="11063" r="18575" b="20089"/>
          <a:stretch/>
        </p:blipFill>
        <p:spPr>
          <a:xfrm>
            <a:off x="5177050" y="6"/>
            <a:ext cx="813751" cy="620470"/>
          </a:xfrm>
          <a:prstGeom prst="rect">
            <a:avLst/>
          </a:prstGeom>
          <a:noFill/>
          <a:ln>
            <a:noFill/>
          </a:ln>
        </p:spPr>
      </p:pic>
      <p:pic>
        <p:nvPicPr>
          <p:cNvPr id="23" name="Google Shape;23;p3"/>
          <p:cNvPicPr preferRelativeResize="0"/>
          <p:nvPr/>
        </p:nvPicPr>
        <p:blipFill rotWithShape="1">
          <a:blip r:embed="rId5">
            <a:alphaModFix/>
          </a:blip>
          <a:srcRect l="23439" t="21627" r="23118" b="21324"/>
          <a:stretch/>
        </p:blipFill>
        <p:spPr>
          <a:xfrm rot="7251488">
            <a:off x="-469376" y="3311325"/>
            <a:ext cx="1016461" cy="791176"/>
          </a:xfrm>
          <a:prstGeom prst="rect">
            <a:avLst/>
          </a:prstGeom>
          <a:noFill/>
          <a:ln>
            <a:noFill/>
          </a:ln>
        </p:spPr>
      </p:pic>
      <p:pic>
        <p:nvPicPr>
          <p:cNvPr id="24" name="Google Shape;24;p3"/>
          <p:cNvPicPr preferRelativeResize="0"/>
          <p:nvPr/>
        </p:nvPicPr>
        <p:blipFill rotWithShape="1">
          <a:blip r:embed="rId6">
            <a:alphaModFix/>
          </a:blip>
          <a:srcRect l="18813" r="18682" b="13591"/>
          <a:stretch/>
        </p:blipFill>
        <p:spPr>
          <a:xfrm>
            <a:off x="240594" y="180775"/>
            <a:ext cx="691605" cy="697201"/>
          </a:xfrm>
          <a:prstGeom prst="rect">
            <a:avLst/>
          </a:prstGeom>
          <a:noFill/>
          <a:ln>
            <a:noFill/>
          </a:ln>
        </p:spPr>
      </p:pic>
      <p:pic>
        <p:nvPicPr>
          <p:cNvPr id="25" name="Google Shape;25;p3"/>
          <p:cNvPicPr preferRelativeResize="0"/>
          <p:nvPr/>
        </p:nvPicPr>
        <p:blipFill rotWithShape="1">
          <a:blip r:embed="rId7">
            <a:alphaModFix/>
          </a:blip>
          <a:srcRect l="20949" t="15630" r="25168" b="21845"/>
          <a:stretch/>
        </p:blipFill>
        <p:spPr>
          <a:xfrm>
            <a:off x="-194225" y="931300"/>
            <a:ext cx="466152" cy="394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pic>
        <p:nvPicPr>
          <p:cNvPr id="70" name="Google Shape;70;p8"/>
          <p:cNvPicPr preferRelativeResize="0"/>
          <p:nvPr/>
        </p:nvPicPr>
        <p:blipFill>
          <a:blip r:embed="rId2">
            <a:alphaModFix amt="17000"/>
          </a:blip>
          <a:stretch>
            <a:fillRect/>
          </a:stretch>
        </p:blipFill>
        <p:spPr>
          <a:xfrm>
            <a:off x="0" y="0"/>
            <a:ext cx="9144000" cy="5143500"/>
          </a:xfrm>
          <a:prstGeom prst="rect">
            <a:avLst/>
          </a:prstGeom>
          <a:noFill/>
          <a:ln>
            <a:noFill/>
          </a:ln>
        </p:spPr>
      </p:pic>
      <p:sp>
        <p:nvSpPr>
          <p:cNvPr id="71" name="Google Shape;71;p8"/>
          <p:cNvSpPr txBox="1">
            <a:spLocks noGrp="1"/>
          </p:cNvSpPr>
          <p:nvPr>
            <p:ph type="title"/>
          </p:nvPr>
        </p:nvSpPr>
        <p:spPr>
          <a:xfrm>
            <a:off x="1590750" y="1359600"/>
            <a:ext cx="5962500" cy="2424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72" name="Google Shape;72;p8"/>
          <p:cNvPicPr preferRelativeResize="0"/>
          <p:nvPr/>
        </p:nvPicPr>
        <p:blipFill rotWithShape="1">
          <a:blip r:embed="rId3">
            <a:alphaModFix/>
          </a:blip>
          <a:srcRect l="3482" t="8597" r="5118" b="4994"/>
          <a:stretch/>
        </p:blipFill>
        <p:spPr>
          <a:xfrm>
            <a:off x="2423675" y="-241825"/>
            <a:ext cx="1264951" cy="872052"/>
          </a:xfrm>
          <a:prstGeom prst="rect">
            <a:avLst/>
          </a:prstGeom>
          <a:noFill/>
          <a:ln>
            <a:noFill/>
          </a:ln>
        </p:spPr>
      </p:pic>
      <p:pic>
        <p:nvPicPr>
          <p:cNvPr id="73" name="Google Shape;73;p8"/>
          <p:cNvPicPr preferRelativeResize="0"/>
          <p:nvPr/>
        </p:nvPicPr>
        <p:blipFill rotWithShape="1">
          <a:blip r:embed="rId4">
            <a:alphaModFix/>
          </a:blip>
          <a:srcRect l="18813" r="18682" b="13591"/>
          <a:stretch/>
        </p:blipFill>
        <p:spPr>
          <a:xfrm>
            <a:off x="8485261" y="1261175"/>
            <a:ext cx="852626" cy="859450"/>
          </a:xfrm>
          <a:prstGeom prst="rect">
            <a:avLst/>
          </a:prstGeom>
          <a:noFill/>
          <a:ln>
            <a:noFill/>
          </a:ln>
        </p:spPr>
      </p:pic>
      <p:pic>
        <p:nvPicPr>
          <p:cNvPr id="74" name="Google Shape;74;p8"/>
          <p:cNvPicPr preferRelativeResize="0"/>
          <p:nvPr/>
        </p:nvPicPr>
        <p:blipFill rotWithShape="1">
          <a:blip r:embed="rId5">
            <a:alphaModFix/>
          </a:blip>
          <a:srcRect l="25784" t="13725" r="23337" b="25272"/>
          <a:stretch/>
        </p:blipFill>
        <p:spPr>
          <a:xfrm rot="-4515290">
            <a:off x="208057" y="4196449"/>
            <a:ext cx="766462" cy="919000"/>
          </a:xfrm>
          <a:prstGeom prst="rect">
            <a:avLst/>
          </a:prstGeom>
          <a:noFill/>
          <a:ln>
            <a:noFill/>
          </a:ln>
        </p:spPr>
      </p:pic>
      <p:pic>
        <p:nvPicPr>
          <p:cNvPr id="75" name="Google Shape;75;p8"/>
          <p:cNvPicPr preferRelativeResize="0"/>
          <p:nvPr/>
        </p:nvPicPr>
        <p:blipFill rotWithShape="1">
          <a:blip r:embed="rId6">
            <a:alphaModFix/>
          </a:blip>
          <a:srcRect l="9780" r="7962"/>
          <a:stretch/>
        </p:blipFill>
        <p:spPr>
          <a:xfrm rot="6337006">
            <a:off x="8404900" y="-280458"/>
            <a:ext cx="1127175" cy="1189907"/>
          </a:xfrm>
          <a:prstGeom prst="rect">
            <a:avLst/>
          </a:prstGeom>
          <a:noFill/>
          <a:ln>
            <a:noFill/>
          </a:ln>
        </p:spPr>
      </p:pic>
      <p:pic>
        <p:nvPicPr>
          <p:cNvPr id="76" name="Google Shape;76;p8"/>
          <p:cNvPicPr preferRelativeResize="0"/>
          <p:nvPr/>
        </p:nvPicPr>
        <p:blipFill rotWithShape="1">
          <a:blip r:embed="rId7">
            <a:alphaModFix/>
          </a:blip>
          <a:srcRect l="18871" t="9213" r="21122" b="18527"/>
          <a:stretch/>
        </p:blipFill>
        <p:spPr>
          <a:xfrm>
            <a:off x="127075" y="2374099"/>
            <a:ext cx="718275" cy="751129"/>
          </a:xfrm>
          <a:prstGeom prst="rect">
            <a:avLst/>
          </a:prstGeom>
          <a:noFill/>
          <a:ln>
            <a:noFill/>
          </a:ln>
        </p:spPr>
      </p:pic>
      <p:pic>
        <p:nvPicPr>
          <p:cNvPr id="77" name="Google Shape;77;p8"/>
          <p:cNvPicPr preferRelativeResize="0"/>
          <p:nvPr/>
        </p:nvPicPr>
        <p:blipFill rotWithShape="1">
          <a:blip r:embed="rId3">
            <a:alphaModFix/>
          </a:blip>
          <a:srcRect l="3482" t="8597" r="5118" b="4994"/>
          <a:stretch/>
        </p:blipFill>
        <p:spPr>
          <a:xfrm rot="2700007">
            <a:off x="6426299" y="4579626"/>
            <a:ext cx="1264952" cy="872053"/>
          </a:xfrm>
          <a:prstGeom prst="rect">
            <a:avLst/>
          </a:prstGeom>
          <a:noFill/>
          <a:ln>
            <a:noFill/>
          </a:ln>
        </p:spPr>
      </p:pic>
      <p:pic>
        <p:nvPicPr>
          <p:cNvPr id="78" name="Google Shape;78;p8"/>
          <p:cNvPicPr preferRelativeResize="0"/>
          <p:nvPr/>
        </p:nvPicPr>
        <p:blipFill>
          <a:blip r:embed="rId8">
            <a:alphaModFix/>
          </a:blip>
          <a:stretch>
            <a:fillRect/>
          </a:stretch>
        </p:blipFill>
        <p:spPr>
          <a:xfrm>
            <a:off x="7404126" y="4011413"/>
            <a:ext cx="3599376" cy="12054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0"/>
        <p:cNvGrpSpPr/>
        <p:nvPr/>
      </p:nvGrpSpPr>
      <p:grpSpPr>
        <a:xfrm>
          <a:off x="0" y="0"/>
          <a:ext cx="0" cy="0"/>
          <a:chOff x="0" y="0"/>
          <a:chExt cx="0" cy="0"/>
        </a:xfrm>
      </p:grpSpPr>
      <p:pic>
        <p:nvPicPr>
          <p:cNvPr id="131" name="Google Shape;131;p14"/>
          <p:cNvPicPr preferRelativeResize="0"/>
          <p:nvPr/>
        </p:nvPicPr>
        <p:blipFill>
          <a:blip r:embed="rId2">
            <a:alphaModFix amt="17000"/>
          </a:blip>
          <a:stretch>
            <a:fillRect/>
          </a:stretch>
        </p:blipFill>
        <p:spPr>
          <a:xfrm>
            <a:off x="0" y="0"/>
            <a:ext cx="9144000" cy="5143500"/>
          </a:xfrm>
          <a:prstGeom prst="rect">
            <a:avLst/>
          </a:prstGeom>
          <a:noFill/>
          <a:ln>
            <a:noFill/>
          </a:ln>
        </p:spPr>
      </p:pic>
      <p:sp>
        <p:nvSpPr>
          <p:cNvPr id="132" name="Google Shape;132;p14"/>
          <p:cNvSpPr txBox="1">
            <a:spLocks noGrp="1"/>
          </p:cNvSpPr>
          <p:nvPr>
            <p:ph type="title"/>
          </p:nvPr>
        </p:nvSpPr>
        <p:spPr>
          <a:xfrm>
            <a:off x="725975" y="3257563"/>
            <a:ext cx="55716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3" name="Google Shape;133;p14"/>
          <p:cNvSpPr txBox="1">
            <a:spLocks noGrp="1"/>
          </p:cNvSpPr>
          <p:nvPr>
            <p:ph type="subTitle" idx="1"/>
          </p:nvPr>
        </p:nvSpPr>
        <p:spPr>
          <a:xfrm>
            <a:off x="725975" y="1354038"/>
            <a:ext cx="5571600" cy="17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pic>
        <p:nvPicPr>
          <p:cNvPr id="134" name="Google Shape;134;p14"/>
          <p:cNvPicPr preferRelativeResize="0"/>
          <p:nvPr/>
        </p:nvPicPr>
        <p:blipFill rotWithShape="1">
          <a:blip r:embed="rId3">
            <a:alphaModFix/>
          </a:blip>
          <a:srcRect l="15579" t="11063" r="18575" b="20089"/>
          <a:stretch/>
        </p:blipFill>
        <p:spPr>
          <a:xfrm>
            <a:off x="-12" y="164800"/>
            <a:ext cx="956276" cy="729150"/>
          </a:xfrm>
          <a:prstGeom prst="rect">
            <a:avLst/>
          </a:prstGeom>
          <a:noFill/>
          <a:ln>
            <a:noFill/>
          </a:ln>
        </p:spPr>
      </p:pic>
      <p:pic>
        <p:nvPicPr>
          <p:cNvPr id="135" name="Google Shape;135;p14"/>
          <p:cNvPicPr preferRelativeResize="0"/>
          <p:nvPr/>
        </p:nvPicPr>
        <p:blipFill rotWithShape="1">
          <a:blip r:embed="rId4">
            <a:alphaModFix/>
          </a:blip>
          <a:srcRect l="23439" t="21627" r="23118" b="21324"/>
          <a:stretch/>
        </p:blipFill>
        <p:spPr>
          <a:xfrm rot="-2228151">
            <a:off x="-305406" y="4260033"/>
            <a:ext cx="909862" cy="708207"/>
          </a:xfrm>
          <a:prstGeom prst="rect">
            <a:avLst/>
          </a:prstGeom>
          <a:noFill/>
          <a:ln>
            <a:noFill/>
          </a:ln>
        </p:spPr>
      </p:pic>
      <p:pic>
        <p:nvPicPr>
          <p:cNvPr id="136" name="Google Shape;136;p14"/>
          <p:cNvPicPr preferRelativeResize="0"/>
          <p:nvPr/>
        </p:nvPicPr>
        <p:blipFill rotWithShape="1">
          <a:blip r:embed="rId5">
            <a:alphaModFix/>
          </a:blip>
          <a:srcRect l="17318" t="18519" r="36275" b="32861"/>
          <a:stretch/>
        </p:blipFill>
        <p:spPr>
          <a:xfrm rot="2699950">
            <a:off x="1665630" y="-191519"/>
            <a:ext cx="577718" cy="6052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17000"/>
          </a:blip>
          <a:stretch>
            <a:fillRect/>
          </a:stretch>
        </p:blipFill>
        <p:spPr>
          <a:xfrm>
            <a:off x="0" y="0"/>
            <a:ext cx="9144000" cy="5143500"/>
          </a:xfrm>
          <a:prstGeom prst="rect">
            <a:avLst/>
          </a:prstGeom>
          <a:noFill/>
          <a:ln>
            <a:noFill/>
          </a:ln>
        </p:spPr>
      </p:pic>
      <p:sp>
        <p:nvSpPr>
          <p:cNvPr id="187" name="Google Shape;187;p20"/>
          <p:cNvSpPr txBox="1">
            <a:spLocks noGrp="1"/>
          </p:cNvSpPr>
          <p:nvPr>
            <p:ph type="title"/>
          </p:nvPr>
        </p:nvSpPr>
        <p:spPr>
          <a:xfrm>
            <a:off x="2038200" y="2525275"/>
            <a:ext cx="5067600" cy="80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8" name="Google Shape;188;p20"/>
          <p:cNvSpPr txBox="1">
            <a:spLocks noGrp="1"/>
          </p:cNvSpPr>
          <p:nvPr>
            <p:ph type="title" idx="2" hasCustomPrompt="1"/>
          </p:nvPr>
        </p:nvSpPr>
        <p:spPr>
          <a:xfrm>
            <a:off x="3838350" y="1471653"/>
            <a:ext cx="1467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9" name="Google Shape;189;p20"/>
          <p:cNvSpPr txBox="1">
            <a:spLocks noGrp="1"/>
          </p:cNvSpPr>
          <p:nvPr>
            <p:ph type="subTitle" idx="1"/>
          </p:nvPr>
        </p:nvSpPr>
        <p:spPr>
          <a:xfrm>
            <a:off x="2038200" y="3298447"/>
            <a:ext cx="5067600" cy="4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b="1"/>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90" name="Google Shape;190;p20"/>
          <p:cNvPicPr preferRelativeResize="0"/>
          <p:nvPr/>
        </p:nvPicPr>
        <p:blipFill rotWithShape="1">
          <a:blip r:embed="rId3">
            <a:alphaModFix/>
          </a:blip>
          <a:srcRect l="23439" t="21627" r="23118" b="21324"/>
          <a:stretch/>
        </p:blipFill>
        <p:spPr>
          <a:xfrm rot="2355858">
            <a:off x="8729575" y="2298016"/>
            <a:ext cx="1127175" cy="877359"/>
          </a:xfrm>
          <a:prstGeom prst="rect">
            <a:avLst/>
          </a:prstGeom>
          <a:noFill/>
          <a:ln>
            <a:noFill/>
          </a:ln>
        </p:spPr>
      </p:pic>
      <p:pic>
        <p:nvPicPr>
          <p:cNvPr id="191" name="Google Shape;191;p20"/>
          <p:cNvPicPr preferRelativeResize="0"/>
          <p:nvPr/>
        </p:nvPicPr>
        <p:blipFill rotWithShape="1">
          <a:blip r:embed="rId4">
            <a:alphaModFix/>
          </a:blip>
          <a:srcRect l="25784" t="13725" r="23337" b="25272"/>
          <a:stretch/>
        </p:blipFill>
        <p:spPr>
          <a:xfrm>
            <a:off x="8342450" y="0"/>
            <a:ext cx="1041000" cy="1248176"/>
          </a:xfrm>
          <a:prstGeom prst="rect">
            <a:avLst/>
          </a:prstGeom>
          <a:noFill/>
          <a:ln>
            <a:noFill/>
          </a:ln>
        </p:spPr>
      </p:pic>
      <p:pic>
        <p:nvPicPr>
          <p:cNvPr id="192" name="Google Shape;192;p20"/>
          <p:cNvPicPr preferRelativeResize="0"/>
          <p:nvPr/>
        </p:nvPicPr>
        <p:blipFill rotWithShape="1">
          <a:blip r:embed="rId3">
            <a:alphaModFix/>
          </a:blip>
          <a:srcRect l="23439" t="21627" r="23118" b="21324"/>
          <a:stretch/>
        </p:blipFill>
        <p:spPr>
          <a:xfrm rot="-4644311">
            <a:off x="3506325" y="-554984"/>
            <a:ext cx="1127173" cy="877360"/>
          </a:xfrm>
          <a:prstGeom prst="rect">
            <a:avLst/>
          </a:prstGeom>
          <a:noFill/>
          <a:ln>
            <a:noFill/>
          </a:ln>
        </p:spPr>
      </p:pic>
      <p:pic>
        <p:nvPicPr>
          <p:cNvPr id="193" name="Google Shape;193;p20"/>
          <p:cNvPicPr preferRelativeResize="0"/>
          <p:nvPr/>
        </p:nvPicPr>
        <p:blipFill rotWithShape="1">
          <a:blip r:embed="rId5">
            <a:alphaModFix/>
          </a:blip>
          <a:srcRect l="15579" t="11063" r="18575" b="20089"/>
          <a:stretch/>
        </p:blipFill>
        <p:spPr>
          <a:xfrm>
            <a:off x="243225" y="-242325"/>
            <a:ext cx="1127175" cy="859450"/>
          </a:xfrm>
          <a:prstGeom prst="rect">
            <a:avLst/>
          </a:prstGeom>
          <a:noFill/>
          <a:ln>
            <a:noFill/>
          </a:ln>
        </p:spPr>
      </p:pic>
      <p:pic>
        <p:nvPicPr>
          <p:cNvPr id="194" name="Google Shape;194;p20"/>
          <p:cNvPicPr preferRelativeResize="0"/>
          <p:nvPr/>
        </p:nvPicPr>
        <p:blipFill>
          <a:blip r:embed="rId6">
            <a:alphaModFix/>
          </a:blip>
          <a:stretch>
            <a:fillRect/>
          </a:stretch>
        </p:blipFill>
        <p:spPr>
          <a:xfrm rot="3510416">
            <a:off x="7234347" y="-136677"/>
            <a:ext cx="1237358" cy="10512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5"/>
        <p:cNvGrpSpPr/>
        <p:nvPr/>
      </p:nvGrpSpPr>
      <p:grpSpPr>
        <a:xfrm>
          <a:off x="0" y="0"/>
          <a:ext cx="0" cy="0"/>
          <a:chOff x="0" y="0"/>
          <a:chExt cx="0" cy="0"/>
        </a:xfrm>
      </p:grpSpPr>
      <p:pic>
        <p:nvPicPr>
          <p:cNvPr id="196" name="Google Shape;196;p21"/>
          <p:cNvPicPr preferRelativeResize="0"/>
          <p:nvPr/>
        </p:nvPicPr>
        <p:blipFill>
          <a:blip r:embed="rId2">
            <a:alphaModFix amt="17000"/>
          </a:blip>
          <a:stretch>
            <a:fillRect/>
          </a:stretch>
        </p:blipFill>
        <p:spPr>
          <a:xfrm>
            <a:off x="0" y="0"/>
            <a:ext cx="9144000" cy="5143500"/>
          </a:xfrm>
          <a:prstGeom prst="rect">
            <a:avLst/>
          </a:prstGeom>
          <a:noFill/>
          <a:ln>
            <a:noFill/>
          </a:ln>
        </p:spPr>
      </p:pic>
      <p:sp>
        <p:nvSpPr>
          <p:cNvPr id="197" name="Google Shape;197;p21"/>
          <p:cNvSpPr txBox="1">
            <a:spLocks noGrp="1"/>
          </p:cNvSpPr>
          <p:nvPr>
            <p:ph type="subTitle" idx="1"/>
          </p:nvPr>
        </p:nvSpPr>
        <p:spPr>
          <a:xfrm>
            <a:off x="5009878" y="2892951"/>
            <a:ext cx="28800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8" name="Google Shape;198;p21"/>
          <p:cNvSpPr txBox="1">
            <a:spLocks noGrp="1"/>
          </p:cNvSpPr>
          <p:nvPr>
            <p:ph type="subTitle" idx="2"/>
          </p:nvPr>
        </p:nvSpPr>
        <p:spPr>
          <a:xfrm>
            <a:off x="1254122" y="2892951"/>
            <a:ext cx="28800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 name="Google Shape;199;p21"/>
          <p:cNvSpPr txBox="1">
            <a:spLocks noGrp="1"/>
          </p:cNvSpPr>
          <p:nvPr>
            <p:ph type="subTitle" idx="3"/>
          </p:nvPr>
        </p:nvSpPr>
        <p:spPr>
          <a:xfrm>
            <a:off x="5009878" y="2650075"/>
            <a:ext cx="2880000" cy="396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300">
                <a:solidFill>
                  <a:schemeClr val="dk1"/>
                </a:solidFill>
                <a:latin typeface="Alatsi"/>
                <a:ea typeface="Alatsi"/>
                <a:cs typeface="Alatsi"/>
                <a:sym typeface="Alats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0" name="Google Shape;200;p21"/>
          <p:cNvSpPr txBox="1">
            <a:spLocks noGrp="1"/>
          </p:cNvSpPr>
          <p:nvPr>
            <p:ph type="subTitle" idx="4"/>
          </p:nvPr>
        </p:nvSpPr>
        <p:spPr>
          <a:xfrm>
            <a:off x="1254122" y="2650075"/>
            <a:ext cx="2880000" cy="396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300">
                <a:solidFill>
                  <a:schemeClr val="dk1"/>
                </a:solidFill>
                <a:latin typeface="Alatsi"/>
                <a:ea typeface="Alatsi"/>
                <a:cs typeface="Alatsi"/>
                <a:sym typeface="Alats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1" name="Google Shape;201;p21"/>
          <p:cNvSpPr txBox="1">
            <a:spLocks noGrp="1"/>
          </p:cNvSpPr>
          <p:nvPr>
            <p:ph type="title"/>
          </p:nvPr>
        </p:nvSpPr>
        <p:spPr>
          <a:xfrm>
            <a:off x="725975" y="539382"/>
            <a:ext cx="7692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1pPr>
            <a:lvl2pPr lvl="1"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2pPr>
            <a:lvl3pPr lvl="2"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3pPr>
            <a:lvl4pPr lvl="3"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4pPr>
            <a:lvl5pPr lvl="4"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5pPr>
            <a:lvl6pPr lvl="5"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6pPr>
            <a:lvl7pPr lvl="6"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7pPr>
            <a:lvl8pPr lvl="7"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8pPr>
            <a:lvl9pPr lvl="8"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9pPr>
          </a:lstStyle>
          <a:p>
            <a:endParaRPr/>
          </a:p>
        </p:txBody>
      </p:sp>
      <p:pic>
        <p:nvPicPr>
          <p:cNvPr id="202" name="Google Shape;202;p21"/>
          <p:cNvPicPr preferRelativeResize="0"/>
          <p:nvPr/>
        </p:nvPicPr>
        <p:blipFill rotWithShape="1">
          <a:blip r:embed="rId3">
            <a:alphaModFix/>
          </a:blip>
          <a:srcRect l="3482" t="8597" r="5118" b="4994"/>
          <a:stretch/>
        </p:blipFill>
        <p:spPr>
          <a:xfrm rot="3352220">
            <a:off x="8337849" y="2332150"/>
            <a:ext cx="1333049" cy="919000"/>
          </a:xfrm>
          <a:prstGeom prst="rect">
            <a:avLst/>
          </a:prstGeom>
          <a:noFill/>
          <a:ln>
            <a:noFill/>
          </a:ln>
        </p:spPr>
      </p:pic>
      <p:pic>
        <p:nvPicPr>
          <p:cNvPr id="203" name="Google Shape;203;p21"/>
          <p:cNvPicPr preferRelativeResize="0"/>
          <p:nvPr/>
        </p:nvPicPr>
        <p:blipFill rotWithShape="1">
          <a:blip r:embed="rId4">
            <a:alphaModFix/>
          </a:blip>
          <a:srcRect l="20949" t="15630" r="25168" b="21845"/>
          <a:stretch/>
        </p:blipFill>
        <p:spPr>
          <a:xfrm>
            <a:off x="208849" y="331238"/>
            <a:ext cx="468350" cy="396300"/>
          </a:xfrm>
          <a:prstGeom prst="rect">
            <a:avLst/>
          </a:prstGeom>
          <a:noFill/>
          <a:ln>
            <a:noFill/>
          </a:ln>
        </p:spPr>
      </p:pic>
      <p:pic>
        <p:nvPicPr>
          <p:cNvPr id="204" name="Google Shape;204;p21"/>
          <p:cNvPicPr preferRelativeResize="0"/>
          <p:nvPr/>
        </p:nvPicPr>
        <p:blipFill>
          <a:blip r:embed="rId5">
            <a:alphaModFix/>
          </a:blip>
          <a:stretch>
            <a:fillRect/>
          </a:stretch>
        </p:blipFill>
        <p:spPr>
          <a:xfrm rot="-2523819">
            <a:off x="-175392" y="763519"/>
            <a:ext cx="1236833" cy="1050761"/>
          </a:xfrm>
          <a:prstGeom prst="rect">
            <a:avLst/>
          </a:prstGeom>
          <a:noFill/>
          <a:ln>
            <a:noFill/>
          </a:ln>
        </p:spPr>
      </p:pic>
      <p:pic>
        <p:nvPicPr>
          <p:cNvPr id="205" name="Google Shape;205;p21"/>
          <p:cNvPicPr preferRelativeResize="0"/>
          <p:nvPr/>
        </p:nvPicPr>
        <p:blipFill rotWithShape="1">
          <a:blip r:embed="rId6">
            <a:alphaModFix/>
          </a:blip>
          <a:srcRect l="19337" t="15564" r="19660" b="26918"/>
          <a:stretch/>
        </p:blipFill>
        <p:spPr>
          <a:xfrm rot="7150759">
            <a:off x="8204570" y="165208"/>
            <a:ext cx="772500" cy="728353"/>
          </a:xfrm>
          <a:prstGeom prst="rect">
            <a:avLst/>
          </a:prstGeom>
          <a:noFill/>
          <a:ln>
            <a:noFill/>
          </a:ln>
        </p:spPr>
      </p:pic>
      <p:pic>
        <p:nvPicPr>
          <p:cNvPr id="206" name="Google Shape;206;p21"/>
          <p:cNvPicPr preferRelativeResize="0"/>
          <p:nvPr/>
        </p:nvPicPr>
        <p:blipFill>
          <a:blip r:embed="rId7">
            <a:alphaModFix/>
          </a:blip>
          <a:stretch>
            <a:fillRect/>
          </a:stretch>
        </p:blipFill>
        <p:spPr>
          <a:xfrm rot="-2371062">
            <a:off x="8333416" y="4047919"/>
            <a:ext cx="1215020" cy="15376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9"/>
        <p:cNvGrpSpPr/>
        <p:nvPr/>
      </p:nvGrpSpPr>
      <p:grpSpPr>
        <a:xfrm>
          <a:off x="0" y="0"/>
          <a:ext cx="0" cy="0"/>
          <a:chOff x="0" y="0"/>
          <a:chExt cx="0" cy="0"/>
        </a:xfrm>
      </p:grpSpPr>
      <p:pic>
        <p:nvPicPr>
          <p:cNvPr id="310" name="Google Shape;310;p29"/>
          <p:cNvPicPr preferRelativeResize="0"/>
          <p:nvPr/>
        </p:nvPicPr>
        <p:blipFill>
          <a:blip r:embed="rId2">
            <a:alphaModFix amt="17000"/>
          </a:blip>
          <a:stretch>
            <a:fillRect/>
          </a:stretch>
        </p:blipFill>
        <p:spPr>
          <a:xfrm>
            <a:off x="0" y="0"/>
            <a:ext cx="9144000" cy="5143500"/>
          </a:xfrm>
          <a:prstGeom prst="rect">
            <a:avLst/>
          </a:prstGeom>
          <a:noFill/>
          <a:ln>
            <a:noFill/>
          </a:ln>
        </p:spPr>
      </p:pic>
      <p:pic>
        <p:nvPicPr>
          <p:cNvPr id="311" name="Google Shape;311;p29"/>
          <p:cNvPicPr preferRelativeResize="0"/>
          <p:nvPr/>
        </p:nvPicPr>
        <p:blipFill rotWithShape="1">
          <a:blip r:embed="rId3">
            <a:alphaModFix/>
          </a:blip>
          <a:srcRect l="23439" t="21627" r="23118" b="21324"/>
          <a:stretch/>
        </p:blipFill>
        <p:spPr>
          <a:xfrm rot="2355858">
            <a:off x="8408725" y="4313291"/>
            <a:ext cx="1127175" cy="877359"/>
          </a:xfrm>
          <a:prstGeom prst="rect">
            <a:avLst/>
          </a:prstGeom>
          <a:noFill/>
          <a:ln>
            <a:noFill/>
          </a:ln>
        </p:spPr>
      </p:pic>
      <p:pic>
        <p:nvPicPr>
          <p:cNvPr id="312" name="Google Shape;312;p29"/>
          <p:cNvPicPr preferRelativeResize="0"/>
          <p:nvPr/>
        </p:nvPicPr>
        <p:blipFill rotWithShape="1">
          <a:blip r:embed="rId4">
            <a:alphaModFix/>
          </a:blip>
          <a:srcRect l="25784" t="13725" r="23337" b="25272"/>
          <a:stretch/>
        </p:blipFill>
        <p:spPr>
          <a:xfrm rot="-3600012">
            <a:off x="-100215" y="4102888"/>
            <a:ext cx="885205" cy="1061372"/>
          </a:xfrm>
          <a:prstGeom prst="rect">
            <a:avLst/>
          </a:prstGeom>
          <a:noFill/>
          <a:ln>
            <a:noFill/>
          </a:ln>
        </p:spPr>
      </p:pic>
      <p:pic>
        <p:nvPicPr>
          <p:cNvPr id="313" name="Google Shape;313;p29"/>
          <p:cNvPicPr preferRelativeResize="0"/>
          <p:nvPr/>
        </p:nvPicPr>
        <p:blipFill rotWithShape="1">
          <a:blip r:embed="rId3">
            <a:alphaModFix/>
          </a:blip>
          <a:srcRect l="23439" t="21627" r="23118" b="21324"/>
          <a:stretch/>
        </p:blipFill>
        <p:spPr>
          <a:xfrm rot="-4644311">
            <a:off x="228050" y="-113809"/>
            <a:ext cx="1127173" cy="877360"/>
          </a:xfrm>
          <a:prstGeom prst="rect">
            <a:avLst/>
          </a:prstGeom>
          <a:noFill/>
          <a:ln>
            <a:noFill/>
          </a:ln>
        </p:spPr>
      </p:pic>
      <p:pic>
        <p:nvPicPr>
          <p:cNvPr id="314" name="Google Shape;314;p29"/>
          <p:cNvPicPr preferRelativeResize="0"/>
          <p:nvPr/>
        </p:nvPicPr>
        <p:blipFill rotWithShape="1">
          <a:blip r:embed="rId5">
            <a:alphaModFix/>
          </a:blip>
          <a:srcRect l="15579" t="11063" r="18575" b="20089"/>
          <a:stretch/>
        </p:blipFill>
        <p:spPr>
          <a:xfrm>
            <a:off x="-401200" y="3281025"/>
            <a:ext cx="1127175" cy="859450"/>
          </a:xfrm>
          <a:prstGeom prst="rect">
            <a:avLst/>
          </a:prstGeom>
          <a:noFill/>
          <a:ln>
            <a:noFill/>
          </a:ln>
        </p:spPr>
      </p:pic>
      <p:pic>
        <p:nvPicPr>
          <p:cNvPr id="315" name="Google Shape;315;p29"/>
          <p:cNvPicPr preferRelativeResize="0"/>
          <p:nvPr/>
        </p:nvPicPr>
        <p:blipFill>
          <a:blip r:embed="rId6">
            <a:alphaModFix/>
          </a:blip>
          <a:stretch>
            <a:fillRect/>
          </a:stretch>
        </p:blipFill>
        <p:spPr>
          <a:xfrm rot="6300017">
            <a:off x="8194921" y="3166167"/>
            <a:ext cx="957387" cy="813345"/>
          </a:xfrm>
          <a:prstGeom prst="rect">
            <a:avLst/>
          </a:prstGeom>
          <a:noFill/>
          <a:ln>
            <a:noFill/>
          </a:ln>
        </p:spPr>
      </p:pic>
      <p:pic>
        <p:nvPicPr>
          <p:cNvPr id="316" name="Google Shape;316;p29"/>
          <p:cNvPicPr preferRelativeResize="0"/>
          <p:nvPr/>
        </p:nvPicPr>
        <p:blipFill rotWithShape="1">
          <a:blip r:embed="rId7">
            <a:alphaModFix/>
          </a:blip>
          <a:srcRect l="17318" t="18519" r="36275" b="32861"/>
          <a:stretch/>
        </p:blipFill>
        <p:spPr>
          <a:xfrm>
            <a:off x="8731451" y="2469924"/>
            <a:ext cx="639350" cy="6698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7"/>
        <p:cNvGrpSpPr/>
        <p:nvPr/>
      </p:nvGrpSpPr>
      <p:grpSpPr>
        <a:xfrm>
          <a:off x="0" y="0"/>
          <a:ext cx="0" cy="0"/>
          <a:chOff x="0" y="0"/>
          <a:chExt cx="0" cy="0"/>
        </a:xfrm>
      </p:grpSpPr>
      <p:pic>
        <p:nvPicPr>
          <p:cNvPr id="318" name="Google Shape;318;p30"/>
          <p:cNvPicPr preferRelativeResize="0"/>
          <p:nvPr/>
        </p:nvPicPr>
        <p:blipFill>
          <a:blip r:embed="rId2">
            <a:alphaModFix amt="17000"/>
          </a:blip>
          <a:stretch>
            <a:fillRect/>
          </a:stretch>
        </p:blipFill>
        <p:spPr>
          <a:xfrm>
            <a:off x="0" y="0"/>
            <a:ext cx="9144000" cy="5143500"/>
          </a:xfrm>
          <a:prstGeom prst="rect">
            <a:avLst/>
          </a:prstGeom>
          <a:noFill/>
          <a:ln>
            <a:noFill/>
          </a:ln>
        </p:spPr>
      </p:pic>
      <p:pic>
        <p:nvPicPr>
          <p:cNvPr id="319" name="Google Shape;319;p30"/>
          <p:cNvPicPr preferRelativeResize="0"/>
          <p:nvPr/>
        </p:nvPicPr>
        <p:blipFill rotWithShape="1">
          <a:blip r:embed="rId3">
            <a:alphaModFix/>
          </a:blip>
          <a:srcRect l="15579" t="11063" r="18575" b="20089"/>
          <a:stretch/>
        </p:blipFill>
        <p:spPr>
          <a:xfrm rot="1841255">
            <a:off x="-431275" y="25176"/>
            <a:ext cx="1127176" cy="859450"/>
          </a:xfrm>
          <a:prstGeom prst="rect">
            <a:avLst/>
          </a:prstGeom>
          <a:noFill/>
          <a:ln>
            <a:noFill/>
          </a:ln>
        </p:spPr>
      </p:pic>
      <p:pic>
        <p:nvPicPr>
          <p:cNvPr id="320" name="Google Shape;320;p30"/>
          <p:cNvPicPr preferRelativeResize="0"/>
          <p:nvPr/>
        </p:nvPicPr>
        <p:blipFill rotWithShape="1">
          <a:blip r:embed="rId4">
            <a:alphaModFix/>
          </a:blip>
          <a:srcRect l="20949" t="15630" r="25168" b="21845"/>
          <a:stretch/>
        </p:blipFill>
        <p:spPr>
          <a:xfrm>
            <a:off x="1506250" y="4527988"/>
            <a:ext cx="718276" cy="607776"/>
          </a:xfrm>
          <a:prstGeom prst="rect">
            <a:avLst/>
          </a:prstGeom>
          <a:noFill/>
          <a:ln>
            <a:noFill/>
          </a:ln>
        </p:spPr>
      </p:pic>
      <p:pic>
        <p:nvPicPr>
          <p:cNvPr id="321" name="Google Shape;321;p30"/>
          <p:cNvPicPr preferRelativeResize="0"/>
          <p:nvPr/>
        </p:nvPicPr>
        <p:blipFill>
          <a:blip r:embed="rId5">
            <a:alphaModFix/>
          </a:blip>
          <a:stretch>
            <a:fillRect/>
          </a:stretch>
        </p:blipFill>
        <p:spPr>
          <a:xfrm>
            <a:off x="-762200" y="4452024"/>
            <a:ext cx="2268446" cy="759700"/>
          </a:xfrm>
          <a:prstGeom prst="rect">
            <a:avLst/>
          </a:prstGeom>
          <a:noFill/>
          <a:ln>
            <a:noFill/>
          </a:ln>
        </p:spPr>
      </p:pic>
      <p:pic>
        <p:nvPicPr>
          <p:cNvPr id="322" name="Google Shape;322;p30"/>
          <p:cNvPicPr preferRelativeResize="0"/>
          <p:nvPr/>
        </p:nvPicPr>
        <p:blipFill>
          <a:blip r:embed="rId6">
            <a:alphaModFix/>
          </a:blip>
          <a:stretch>
            <a:fillRect/>
          </a:stretch>
        </p:blipFill>
        <p:spPr>
          <a:xfrm rot="-2523819">
            <a:off x="8266758" y="-259156"/>
            <a:ext cx="1236833" cy="1050761"/>
          </a:xfrm>
          <a:prstGeom prst="rect">
            <a:avLst/>
          </a:prstGeom>
          <a:noFill/>
          <a:ln>
            <a:noFill/>
          </a:ln>
        </p:spPr>
      </p:pic>
      <p:pic>
        <p:nvPicPr>
          <p:cNvPr id="323" name="Google Shape;323;p30"/>
          <p:cNvPicPr preferRelativeResize="0"/>
          <p:nvPr/>
        </p:nvPicPr>
        <p:blipFill rotWithShape="1">
          <a:blip r:embed="rId7">
            <a:alphaModFix/>
          </a:blip>
          <a:srcRect l="14751" t="7766" r="6234"/>
          <a:stretch/>
        </p:blipFill>
        <p:spPr>
          <a:xfrm>
            <a:off x="8540688" y="3575712"/>
            <a:ext cx="688975" cy="207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5975" y="539382"/>
            <a:ext cx="7692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1pPr>
            <a:lvl2pPr lvl="1"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2pPr>
            <a:lvl3pPr lvl="2"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3pPr>
            <a:lvl4pPr lvl="3"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4pPr>
            <a:lvl5pPr lvl="4"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5pPr>
            <a:lvl6pPr lvl="5"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6pPr>
            <a:lvl7pPr lvl="6"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7pPr>
            <a:lvl8pPr lvl="7"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8pPr>
            <a:lvl9pPr lvl="8"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9pPr>
          </a:lstStyle>
          <a:p>
            <a:endParaRPr/>
          </a:p>
        </p:txBody>
      </p:sp>
      <p:sp>
        <p:nvSpPr>
          <p:cNvPr id="7" name="Google Shape;7;p1"/>
          <p:cNvSpPr txBox="1">
            <a:spLocks noGrp="1"/>
          </p:cNvSpPr>
          <p:nvPr>
            <p:ph type="body" idx="1"/>
          </p:nvPr>
        </p:nvSpPr>
        <p:spPr>
          <a:xfrm>
            <a:off x="725975" y="1152475"/>
            <a:ext cx="7692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Inder"/>
              <a:buChar char="●"/>
              <a:defRPr>
                <a:solidFill>
                  <a:schemeClr val="dk2"/>
                </a:solidFill>
                <a:latin typeface="Inder"/>
                <a:ea typeface="Inder"/>
                <a:cs typeface="Inder"/>
                <a:sym typeface="Inder"/>
              </a:defRPr>
            </a:lvl1pPr>
            <a:lvl2pPr marL="914400" lvl="1"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2pPr>
            <a:lvl3pPr marL="1371600" lvl="2"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3pPr>
            <a:lvl4pPr marL="1828800" lvl="3"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4pPr>
            <a:lvl5pPr marL="2286000" lvl="4"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5pPr>
            <a:lvl6pPr marL="2743200" lvl="5"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6pPr>
            <a:lvl7pPr marL="3200400" lvl="6"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7pPr>
            <a:lvl8pPr marL="3657600" lvl="7" indent="-317500">
              <a:lnSpc>
                <a:spcPct val="115000"/>
              </a:lnSpc>
              <a:spcBef>
                <a:spcPts val="1600"/>
              </a:spcBef>
              <a:spcAft>
                <a:spcPts val="0"/>
              </a:spcAft>
              <a:buClr>
                <a:schemeClr val="dk2"/>
              </a:buClr>
              <a:buSzPts val="1400"/>
              <a:buFont typeface="Inder"/>
              <a:buChar char="○"/>
              <a:defRPr>
                <a:solidFill>
                  <a:schemeClr val="dk2"/>
                </a:solidFill>
                <a:latin typeface="Inder"/>
                <a:ea typeface="Inder"/>
                <a:cs typeface="Inder"/>
                <a:sym typeface="Inder"/>
              </a:defRPr>
            </a:lvl8pPr>
            <a:lvl9pPr marL="4114800" lvl="8" indent="-317500">
              <a:lnSpc>
                <a:spcPct val="115000"/>
              </a:lnSpc>
              <a:spcBef>
                <a:spcPts val="1600"/>
              </a:spcBef>
              <a:spcAft>
                <a:spcPts val="1600"/>
              </a:spcAft>
              <a:buClr>
                <a:schemeClr val="dk2"/>
              </a:buClr>
              <a:buSzPts val="1400"/>
              <a:buFont typeface="Inder"/>
              <a:buChar char="■"/>
              <a:defRPr>
                <a:solidFill>
                  <a:schemeClr val="dk2"/>
                </a:solidFill>
                <a:latin typeface="Inder"/>
                <a:ea typeface="Inder"/>
                <a:cs typeface="Inder"/>
                <a:sym typeface="Ind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60" r:id="rId5"/>
    <p:sldLayoutId id="2147483666" r:id="rId6"/>
    <p:sldLayoutId id="2147483667"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4"/>
          <p:cNvPicPr preferRelativeResize="0"/>
          <p:nvPr/>
        </p:nvPicPr>
        <p:blipFill>
          <a:blip r:embed="rId3">
            <a:alphaModFix/>
          </a:blip>
          <a:stretch>
            <a:fillRect/>
          </a:stretch>
        </p:blipFill>
        <p:spPr>
          <a:xfrm>
            <a:off x="1010327" y="3719102"/>
            <a:ext cx="911650" cy="1153695"/>
          </a:xfrm>
          <a:prstGeom prst="rect">
            <a:avLst/>
          </a:prstGeom>
          <a:noFill/>
          <a:ln>
            <a:noFill/>
          </a:ln>
        </p:spPr>
      </p:pic>
      <p:sp>
        <p:nvSpPr>
          <p:cNvPr id="337" name="Google Shape;337;p34"/>
          <p:cNvSpPr/>
          <p:nvPr/>
        </p:nvSpPr>
        <p:spPr>
          <a:xfrm>
            <a:off x="717750" y="-3063200"/>
            <a:ext cx="7708500" cy="658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txBox="1">
            <a:spLocks noGrp="1"/>
          </p:cNvSpPr>
          <p:nvPr>
            <p:ph type="ctrTitle"/>
          </p:nvPr>
        </p:nvSpPr>
        <p:spPr>
          <a:xfrm>
            <a:off x="1524600" y="529375"/>
            <a:ext cx="6094800" cy="209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700" dirty="0" smtClean="0">
                <a:solidFill>
                  <a:schemeClr val="lt1"/>
                </a:solidFill>
              </a:rPr>
              <a:t>K</a:t>
            </a:r>
            <a:r>
              <a:rPr lang="id-ID" sz="5700" dirty="0" smtClean="0">
                <a:solidFill>
                  <a:schemeClr val="lt1"/>
                </a:solidFill>
              </a:rPr>
              <a:t>INERJA ORGANISASI</a:t>
            </a:r>
            <a:endParaRPr sz="3000" dirty="0">
              <a:solidFill>
                <a:schemeClr val="lt1"/>
              </a:solidFill>
            </a:endParaRPr>
          </a:p>
        </p:txBody>
      </p:sp>
      <p:sp>
        <p:nvSpPr>
          <p:cNvPr id="339" name="Google Shape;339;p34"/>
          <p:cNvSpPr txBox="1">
            <a:spLocks noGrp="1"/>
          </p:cNvSpPr>
          <p:nvPr>
            <p:ph type="subTitle" idx="1"/>
          </p:nvPr>
        </p:nvSpPr>
        <p:spPr>
          <a:xfrm>
            <a:off x="2267744" y="2427734"/>
            <a:ext cx="4805700" cy="42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PERTEMUAN 5</a:t>
            </a:r>
            <a:endParaRPr dirty="0"/>
          </a:p>
        </p:txBody>
      </p:sp>
      <p:pic>
        <p:nvPicPr>
          <p:cNvPr id="340" name="Google Shape;340;p34"/>
          <p:cNvPicPr preferRelativeResize="0"/>
          <p:nvPr/>
        </p:nvPicPr>
        <p:blipFill rotWithShape="1">
          <a:blip r:embed="rId4">
            <a:alphaModFix/>
          </a:blip>
          <a:srcRect l="20949" t="15630" r="25168" b="21845"/>
          <a:stretch/>
        </p:blipFill>
        <p:spPr>
          <a:xfrm>
            <a:off x="1398925" y="2976263"/>
            <a:ext cx="465100" cy="393549"/>
          </a:xfrm>
          <a:prstGeom prst="rect">
            <a:avLst/>
          </a:prstGeom>
          <a:noFill/>
          <a:ln>
            <a:noFill/>
          </a:ln>
        </p:spPr>
      </p:pic>
      <p:pic>
        <p:nvPicPr>
          <p:cNvPr id="341" name="Google Shape;341;p34"/>
          <p:cNvPicPr preferRelativeResize="0"/>
          <p:nvPr/>
        </p:nvPicPr>
        <p:blipFill rotWithShape="1">
          <a:blip r:embed="rId4">
            <a:alphaModFix/>
          </a:blip>
          <a:srcRect l="20949" t="15630" r="25168" b="21845"/>
          <a:stretch/>
        </p:blipFill>
        <p:spPr>
          <a:xfrm rot="-6626611">
            <a:off x="7319375" y="3137927"/>
            <a:ext cx="465100" cy="39354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2;p36"/>
          <p:cNvSpPr/>
          <p:nvPr/>
        </p:nvSpPr>
        <p:spPr>
          <a:xfrm>
            <a:off x="45171" y="36850"/>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3" name="Google Shape;370;p36"/>
          <p:cNvSpPr txBox="1">
            <a:spLocks/>
          </p:cNvSpPr>
          <p:nvPr/>
        </p:nvSpPr>
        <p:spPr>
          <a:xfrm>
            <a:off x="35496" y="180400"/>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01</a:t>
            </a:r>
            <a:endParaRPr lang="en" sz="2000" dirty="0">
              <a:latin typeface="Alatsi" charset="0"/>
            </a:endParaRPr>
          </a:p>
        </p:txBody>
      </p:sp>
      <p:sp>
        <p:nvSpPr>
          <p:cNvPr id="4" name="Google Shape;376;p36"/>
          <p:cNvSpPr txBox="1">
            <a:spLocks/>
          </p:cNvSpPr>
          <p:nvPr/>
        </p:nvSpPr>
        <p:spPr>
          <a:xfrm>
            <a:off x="779871" y="180400"/>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Produktivitas</a:t>
            </a:r>
          </a:p>
        </p:txBody>
      </p:sp>
      <p:sp>
        <p:nvSpPr>
          <p:cNvPr id="5" name="Rectangle 4"/>
          <p:cNvSpPr/>
          <p:nvPr/>
        </p:nvSpPr>
        <p:spPr>
          <a:xfrm>
            <a:off x="848373" y="531794"/>
            <a:ext cx="7972099" cy="1200329"/>
          </a:xfrm>
          <a:prstGeom prst="rect">
            <a:avLst/>
          </a:prstGeom>
        </p:spPr>
        <p:txBody>
          <a:bodyPr wrap="square">
            <a:spAutoFit/>
          </a:bodyPr>
          <a:lstStyle/>
          <a:p>
            <a:pPr algn="just"/>
            <a:r>
              <a:rPr lang="id-ID" sz="1800" dirty="0" smtClean="0"/>
              <a:t>produktivitas mengukur </a:t>
            </a:r>
            <a:r>
              <a:rPr lang="id-ID" sz="1800" dirty="0"/>
              <a:t>tingkat </a:t>
            </a:r>
            <a:r>
              <a:rPr lang="id-ID" sz="1800" dirty="0" smtClean="0"/>
              <a:t>efisiensi &amp; efektivitas </a:t>
            </a:r>
            <a:r>
              <a:rPr lang="id-ID" sz="1800" dirty="0"/>
              <a:t>pelayanan. Produktivitas </a:t>
            </a:r>
            <a:r>
              <a:rPr lang="id-ID" sz="1800" dirty="0" smtClean="0"/>
              <a:t>berupa antara </a:t>
            </a:r>
            <a:r>
              <a:rPr lang="id-ID" sz="1800" dirty="0"/>
              <a:t>input  </a:t>
            </a:r>
            <a:r>
              <a:rPr lang="id-ID" sz="1800" dirty="0" smtClean="0"/>
              <a:t>(ukuran </a:t>
            </a:r>
            <a:r>
              <a:rPr lang="id-ID" sz="1800" dirty="0"/>
              <a:t>tingkat pengaruh sosial ekonomi, lingkungan atau kepentingan </a:t>
            </a:r>
            <a:r>
              <a:rPr lang="id-ID" sz="1800" dirty="0" smtClean="0"/>
              <a:t>umum) </a:t>
            </a:r>
            <a:r>
              <a:rPr lang="id-ID" sz="1800" dirty="0"/>
              <a:t> </a:t>
            </a:r>
            <a:r>
              <a:rPr lang="id-ID" sz="1800" dirty="0" smtClean="0"/>
              <a:t>dengan output</a:t>
            </a:r>
            <a:r>
              <a:rPr lang="id-ID" sz="1800" dirty="0"/>
              <a:t> </a:t>
            </a:r>
            <a:r>
              <a:rPr lang="id-ID" sz="1800" dirty="0" smtClean="0"/>
              <a:t> (tersedianya </a:t>
            </a:r>
            <a:r>
              <a:rPr lang="id-ID" sz="1800" dirty="0"/>
              <a:t>fasilitas yang dapat diakses atau dinikmati oleh </a:t>
            </a:r>
            <a:r>
              <a:rPr lang="id-ID" sz="1800" dirty="0" smtClean="0"/>
              <a:t>publik)</a:t>
            </a:r>
            <a:endParaRPr lang="id-ID" sz="1800" dirty="0"/>
          </a:p>
        </p:txBody>
      </p:sp>
      <p:sp>
        <p:nvSpPr>
          <p:cNvPr id="6" name="Google Shape;360;p36"/>
          <p:cNvSpPr/>
          <p:nvPr/>
        </p:nvSpPr>
        <p:spPr>
          <a:xfrm>
            <a:off x="-36506" y="1923678"/>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7" name="Google Shape;372;p36"/>
          <p:cNvSpPr txBox="1">
            <a:spLocks/>
          </p:cNvSpPr>
          <p:nvPr/>
        </p:nvSpPr>
        <p:spPr>
          <a:xfrm>
            <a:off x="-36512" y="2052142"/>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02</a:t>
            </a:r>
            <a:endParaRPr lang="en" sz="2000" dirty="0">
              <a:latin typeface="Alatsi" charset="0"/>
            </a:endParaRPr>
          </a:p>
        </p:txBody>
      </p:sp>
      <p:sp>
        <p:nvSpPr>
          <p:cNvPr id="8" name="Google Shape;377;p36"/>
          <p:cNvSpPr txBox="1">
            <a:spLocks/>
          </p:cNvSpPr>
          <p:nvPr/>
        </p:nvSpPr>
        <p:spPr>
          <a:xfrm>
            <a:off x="850685" y="1779662"/>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000" dirty="0">
                <a:latin typeface="Alatsi" charset="0"/>
              </a:rPr>
              <a:t>Kualitas Layanan </a:t>
            </a:r>
          </a:p>
        </p:txBody>
      </p:sp>
      <p:sp>
        <p:nvSpPr>
          <p:cNvPr id="9" name="Rectangle 8"/>
          <p:cNvSpPr/>
          <p:nvPr/>
        </p:nvSpPr>
        <p:spPr>
          <a:xfrm>
            <a:off x="850684" y="2264462"/>
            <a:ext cx="8113803" cy="1200329"/>
          </a:xfrm>
          <a:prstGeom prst="rect">
            <a:avLst/>
          </a:prstGeom>
        </p:spPr>
        <p:txBody>
          <a:bodyPr wrap="square">
            <a:spAutoFit/>
          </a:bodyPr>
          <a:lstStyle/>
          <a:p>
            <a:pPr algn="just"/>
            <a:r>
              <a:rPr lang="id-ID" sz="1800" dirty="0" smtClean="0"/>
              <a:t>Kepuasan </a:t>
            </a:r>
            <a:r>
              <a:rPr lang="id-ID" sz="1800" dirty="0"/>
              <a:t>masyarakat bisa menjadi parameter untuk menilai kinerja organisasi publik. </a:t>
            </a:r>
            <a:r>
              <a:rPr lang="id-ID" sz="1800" dirty="0" smtClean="0"/>
              <a:t>Dengan indikator </a:t>
            </a:r>
            <a:r>
              <a:rPr lang="id-ID" sz="1800" dirty="0"/>
              <a:t>kinerja </a:t>
            </a:r>
            <a:r>
              <a:rPr lang="id-ID" sz="1800" dirty="0" smtClean="0"/>
              <a:t>ini informasi </a:t>
            </a:r>
            <a:r>
              <a:rPr lang="id-ID" sz="1800" dirty="0"/>
              <a:t>mengenai kepuasan masyarakat </a:t>
            </a:r>
            <a:r>
              <a:rPr lang="id-ID" sz="1800" dirty="0" smtClean="0"/>
              <a:t>dapat diketahui secara </a:t>
            </a:r>
            <a:r>
              <a:rPr lang="id-ID" sz="1800" dirty="0"/>
              <a:t>mudah dan murah yang </a:t>
            </a:r>
            <a:r>
              <a:rPr lang="id-ID" sz="1800" dirty="0" smtClean="0"/>
              <a:t>diperoleh </a:t>
            </a:r>
            <a:r>
              <a:rPr lang="id-ID" sz="1800" dirty="0"/>
              <a:t>dari media massa dan diskusi publik. </a:t>
            </a:r>
          </a:p>
        </p:txBody>
      </p:sp>
      <p:sp>
        <p:nvSpPr>
          <p:cNvPr id="10" name="Google Shape;361;p36"/>
          <p:cNvSpPr/>
          <p:nvPr/>
        </p:nvSpPr>
        <p:spPr>
          <a:xfrm>
            <a:off x="45176" y="3435846"/>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1" name="Google Shape;374;p36"/>
          <p:cNvSpPr txBox="1">
            <a:spLocks/>
          </p:cNvSpPr>
          <p:nvPr/>
        </p:nvSpPr>
        <p:spPr>
          <a:xfrm>
            <a:off x="45171" y="3579396"/>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03</a:t>
            </a:r>
            <a:endParaRPr lang="en" sz="2000" dirty="0">
              <a:latin typeface="Alatsi" charset="0"/>
            </a:endParaRPr>
          </a:p>
        </p:txBody>
      </p:sp>
      <p:sp>
        <p:nvSpPr>
          <p:cNvPr id="12" name="Google Shape;380;p36"/>
          <p:cNvSpPr txBox="1">
            <a:spLocks/>
          </p:cNvSpPr>
          <p:nvPr/>
        </p:nvSpPr>
        <p:spPr>
          <a:xfrm>
            <a:off x="857973" y="3579396"/>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000" dirty="0">
                <a:latin typeface="Alatsi" charset="0"/>
              </a:rPr>
              <a:t>Responsivitas </a:t>
            </a:r>
          </a:p>
        </p:txBody>
      </p:sp>
      <p:sp>
        <p:nvSpPr>
          <p:cNvPr id="13" name="Rectangle 12"/>
          <p:cNvSpPr/>
          <p:nvPr/>
        </p:nvSpPr>
        <p:spPr>
          <a:xfrm>
            <a:off x="877472" y="4083918"/>
            <a:ext cx="7943000" cy="923330"/>
          </a:xfrm>
          <a:prstGeom prst="rect">
            <a:avLst/>
          </a:prstGeom>
        </p:spPr>
        <p:txBody>
          <a:bodyPr wrap="square">
            <a:spAutoFit/>
          </a:bodyPr>
          <a:lstStyle/>
          <a:p>
            <a:pPr algn="just"/>
            <a:r>
              <a:rPr lang="id-ID" sz="1800" dirty="0"/>
              <a:t>responsivitas secara langsung menggambarkan kemampuan organisasi publik dalam menjalankan misi dan tujuannya, terutama untuk memenuhi kebutuhan masyarakat</a:t>
            </a:r>
          </a:p>
        </p:txBody>
      </p:sp>
    </p:spTree>
    <p:extLst>
      <p:ext uri="{BB962C8B-B14F-4D97-AF65-F5344CB8AC3E}">
        <p14:creationId xmlns:p14="http://schemas.microsoft.com/office/powerpoint/2010/main" val="2999817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7;p36"/>
          <p:cNvSpPr/>
          <p:nvPr/>
        </p:nvSpPr>
        <p:spPr>
          <a:xfrm>
            <a:off x="172824" y="2499742"/>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3" name="Google Shape;359;p36"/>
          <p:cNvSpPr/>
          <p:nvPr/>
        </p:nvSpPr>
        <p:spPr>
          <a:xfrm>
            <a:off x="182499" y="68942"/>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4" name="Google Shape;371;p36"/>
          <p:cNvSpPr txBox="1">
            <a:spLocks/>
          </p:cNvSpPr>
          <p:nvPr/>
        </p:nvSpPr>
        <p:spPr>
          <a:xfrm>
            <a:off x="172824" y="212492"/>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smtClean="0">
                <a:latin typeface="Alatsi" charset="0"/>
              </a:rPr>
              <a:t>04</a:t>
            </a:r>
            <a:endParaRPr lang="en" sz="2000">
              <a:latin typeface="Alatsi" charset="0"/>
            </a:endParaRPr>
          </a:p>
        </p:txBody>
      </p:sp>
      <p:sp>
        <p:nvSpPr>
          <p:cNvPr id="5" name="Google Shape;373;p36"/>
          <p:cNvSpPr txBox="1">
            <a:spLocks/>
          </p:cNvSpPr>
          <p:nvPr/>
        </p:nvSpPr>
        <p:spPr>
          <a:xfrm>
            <a:off x="172818" y="2643292"/>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05</a:t>
            </a:r>
            <a:endParaRPr lang="en" sz="2000" dirty="0">
              <a:latin typeface="Alatsi" charset="0"/>
            </a:endParaRPr>
          </a:p>
        </p:txBody>
      </p:sp>
      <p:sp>
        <p:nvSpPr>
          <p:cNvPr id="6" name="Google Shape;378;p36"/>
          <p:cNvSpPr txBox="1">
            <a:spLocks/>
          </p:cNvSpPr>
          <p:nvPr/>
        </p:nvSpPr>
        <p:spPr>
          <a:xfrm>
            <a:off x="992076" y="175292"/>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000" dirty="0" smtClean="0">
                <a:latin typeface="Alatsi" charset="0"/>
              </a:rPr>
              <a:t>Responsibilitas </a:t>
            </a:r>
            <a:endParaRPr lang="id-ID" sz="2000" dirty="0">
              <a:latin typeface="Alatsi" charset="0"/>
            </a:endParaRPr>
          </a:p>
        </p:txBody>
      </p:sp>
      <p:sp>
        <p:nvSpPr>
          <p:cNvPr id="7" name="Google Shape;379;p36"/>
          <p:cNvSpPr txBox="1">
            <a:spLocks/>
          </p:cNvSpPr>
          <p:nvPr/>
        </p:nvSpPr>
        <p:spPr>
          <a:xfrm>
            <a:off x="1043608" y="2606092"/>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000" dirty="0">
                <a:latin typeface="Alatsi" charset="0"/>
              </a:rPr>
              <a:t>Akuntabilitas</a:t>
            </a:r>
          </a:p>
        </p:txBody>
      </p:sp>
      <p:sp>
        <p:nvSpPr>
          <p:cNvPr id="8" name="Rectangle 7"/>
          <p:cNvSpPr/>
          <p:nvPr/>
        </p:nvSpPr>
        <p:spPr>
          <a:xfrm>
            <a:off x="1043608" y="555526"/>
            <a:ext cx="7560840" cy="923330"/>
          </a:xfrm>
          <a:prstGeom prst="rect">
            <a:avLst/>
          </a:prstGeom>
        </p:spPr>
        <p:txBody>
          <a:bodyPr wrap="square">
            <a:spAutoFit/>
          </a:bodyPr>
          <a:lstStyle/>
          <a:p>
            <a:pPr algn="just"/>
            <a:r>
              <a:rPr lang="id-ID" sz="1800" dirty="0"/>
              <a:t>menjelaskan apakah pelaksanaan kegiatan organisasi </a:t>
            </a:r>
            <a:r>
              <a:rPr lang="id-ID" sz="1800" dirty="0" smtClean="0"/>
              <a:t>itu </a:t>
            </a:r>
            <a:r>
              <a:rPr lang="id-ID" sz="1800" dirty="0"/>
              <a:t>dilakukan sesuai dengan prinsip-prinsip administrasi yang benar atau sesuai dengan kebijakan organisasi,</a:t>
            </a:r>
            <a:endParaRPr lang="id-ID" sz="1800" dirty="0"/>
          </a:p>
        </p:txBody>
      </p:sp>
      <p:sp>
        <p:nvSpPr>
          <p:cNvPr id="9" name="Rectangle 8"/>
          <p:cNvSpPr/>
          <p:nvPr/>
        </p:nvSpPr>
        <p:spPr>
          <a:xfrm>
            <a:off x="1063108" y="3105894"/>
            <a:ext cx="7541340" cy="1477328"/>
          </a:xfrm>
          <a:prstGeom prst="rect">
            <a:avLst/>
          </a:prstGeom>
        </p:spPr>
        <p:txBody>
          <a:bodyPr wrap="square">
            <a:spAutoFit/>
          </a:bodyPr>
          <a:lstStyle/>
          <a:p>
            <a:pPr algn="just"/>
            <a:r>
              <a:rPr lang="id-ID" sz="1800" dirty="0"/>
              <a:t>akuntabilitas dalam penyelenggaraan pelayanan publik sebagai suatu ukuran yang menunjukkan seberapa besar tingkat kesesuaian penyelanggaraan pelayanan dengan ukuran nilai-nilai dan norma eksternal yang ada di masyarakat atau yang dimiliki oleh para stakeholders. </a:t>
            </a:r>
          </a:p>
        </p:txBody>
      </p:sp>
    </p:spTree>
    <p:extLst>
      <p:ext uri="{BB962C8B-B14F-4D97-AF65-F5344CB8AC3E}">
        <p14:creationId xmlns:p14="http://schemas.microsoft.com/office/powerpoint/2010/main" val="25500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id-ID"/>
          </a:p>
        </p:txBody>
      </p:sp>
      <p:sp>
        <p:nvSpPr>
          <p:cNvPr id="3" name="Subtitle 2"/>
          <p:cNvSpPr>
            <a:spLocks noGrp="1"/>
          </p:cNvSpPr>
          <p:nvPr>
            <p:ph type="subTitle" idx="2"/>
          </p:nvPr>
        </p:nvSpPr>
        <p:spPr/>
        <p:txBody>
          <a:bodyPr/>
          <a:lstStyle/>
          <a:p>
            <a:endParaRPr lang="id-ID"/>
          </a:p>
        </p:txBody>
      </p:sp>
      <p:sp>
        <p:nvSpPr>
          <p:cNvPr id="4" name="Subtitle 3"/>
          <p:cNvSpPr>
            <a:spLocks noGrp="1"/>
          </p:cNvSpPr>
          <p:nvPr>
            <p:ph type="subTitle" idx="3"/>
          </p:nvPr>
        </p:nvSpPr>
        <p:spPr/>
        <p:txBody>
          <a:bodyPr/>
          <a:lstStyle/>
          <a:p>
            <a:endParaRPr lang="id-ID"/>
          </a:p>
        </p:txBody>
      </p:sp>
      <p:sp>
        <p:nvSpPr>
          <p:cNvPr id="5" name="Subtitle 4"/>
          <p:cNvSpPr>
            <a:spLocks noGrp="1"/>
          </p:cNvSpPr>
          <p:nvPr>
            <p:ph type="subTitle" idx="4"/>
          </p:nvPr>
        </p:nvSpPr>
        <p:spPr/>
        <p:txBody>
          <a:bodyPr/>
          <a:lstStyle/>
          <a:p>
            <a:endParaRPr lang="id-ID"/>
          </a:p>
        </p:txBody>
      </p:sp>
      <p:sp>
        <p:nvSpPr>
          <p:cNvPr id="6" name="Title 5"/>
          <p:cNvSpPr>
            <a:spLocks noGrp="1"/>
          </p:cNvSpPr>
          <p:nvPr>
            <p:ph type="title"/>
          </p:nvPr>
        </p:nvSpPr>
        <p:spPr/>
        <p:txBody>
          <a:bodyPr/>
          <a:lstStyle/>
          <a:p>
            <a:endParaRPr lang="id-ID"/>
          </a:p>
        </p:txBody>
      </p:sp>
      <p:sp>
        <p:nvSpPr>
          <p:cNvPr id="7" name="Google Shape;1226;p68"/>
          <p:cNvSpPr/>
          <p:nvPr/>
        </p:nvSpPr>
        <p:spPr>
          <a:xfrm>
            <a:off x="717750" y="-3186465"/>
            <a:ext cx="7708500" cy="658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7;p68"/>
          <p:cNvSpPr txBox="1">
            <a:spLocks/>
          </p:cNvSpPr>
          <p:nvPr/>
        </p:nvSpPr>
        <p:spPr>
          <a:xfrm>
            <a:off x="2347950" y="540000"/>
            <a:ext cx="4448100" cy="126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1pPr>
            <a:lvl2pPr marR="0" lvl="1"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2pPr>
            <a:lvl3pPr marR="0" lvl="2"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3pPr>
            <a:lvl4pPr marR="0" lvl="3"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4pPr>
            <a:lvl5pPr marR="0" lvl="4"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5pPr>
            <a:lvl6pPr marR="0" lvl="5"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6pPr>
            <a:lvl7pPr marR="0" lvl="6"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7pPr>
            <a:lvl8pPr marR="0" lvl="7"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8pPr>
            <a:lvl9pPr marR="0" lvl="8" algn="l" rtl="0">
              <a:lnSpc>
                <a:spcPct val="100000"/>
              </a:lnSpc>
              <a:spcBef>
                <a:spcPts val="0"/>
              </a:spcBef>
              <a:spcAft>
                <a:spcPts val="0"/>
              </a:spcAft>
              <a:buClr>
                <a:schemeClr val="dk1"/>
              </a:buClr>
              <a:buSzPts val="3500"/>
              <a:buFont typeface="Alatsi"/>
              <a:buNone/>
              <a:defRPr sz="3500" b="0" i="0" u="none" strike="noStrike" cap="none">
                <a:solidFill>
                  <a:schemeClr val="dk1"/>
                </a:solidFill>
                <a:latin typeface="Alatsi"/>
                <a:ea typeface="Alatsi"/>
                <a:cs typeface="Alatsi"/>
                <a:sym typeface="Alatsi"/>
              </a:defRPr>
            </a:lvl9pPr>
          </a:lstStyle>
          <a:p>
            <a:r>
              <a:rPr lang="id-ID" sz="6600" dirty="0" smtClean="0">
                <a:solidFill>
                  <a:schemeClr val="accent6"/>
                </a:solidFill>
              </a:rPr>
              <a:t>THANKS!</a:t>
            </a:r>
            <a:endParaRPr lang="id-ID" sz="6600" dirty="0">
              <a:solidFill>
                <a:schemeClr val="accent6"/>
              </a:solidFill>
            </a:endParaRPr>
          </a:p>
        </p:txBody>
      </p:sp>
      <p:sp>
        <p:nvSpPr>
          <p:cNvPr id="9" name="Google Shape;1228;p68"/>
          <p:cNvSpPr txBox="1">
            <a:spLocks/>
          </p:cNvSpPr>
          <p:nvPr/>
        </p:nvSpPr>
        <p:spPr>
          <a:xfrm>
            <a:off x="2347900" y="1807205"/>
            <a:ext cx="4448100" cy="109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Inder"/>
              <a:buNone/>
              <a:defRPr sz="1400" b="0" i="0" u="none" strike="noStrike" cap="none">
                <a:solidFill>
                  <a:schemeClr val="dk2"/>
                </a:solidFill>
                <a:latin typeface="Inder"/>
                <a:ea typeface="Inder"/>
                <a:cs typeface="Inder"/>
                <a:sym typeface="Inder"/>
              </a:defRPr>
            </a:lvl1pPr>
            <a:lvl2pPr marL="914400" marR="0" lvl="1"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2pPr>
            <a:lvl3pPr marL="1371600" marR="0" lvl="2"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3pPr>
            <a:lvl4pPr marL="1828800" marR="0" lvl="3"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4pPr>
            <a:lvl5pPr marL="2286000" marR="0" lvl="4"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5pPr>
            <a:lvl6pPr marL="2743200" marR="0" lvl="5"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6pPr>
            <a:lvl7pPr marL="3200400" marR="0" lvl="6"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7pPr>
            <a:lvl8pPr marL="3657600" marR="0" lvl="7"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8pPr>
            <a:lvl9pPr marL="4114800" marR="0" lvl="8"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9pPr>
          </a:lstStyle>
          <a:p>
            <a:pPr marL="0" indent="0"/>
            <a:r>
              <a:rPr lang="en-US" sz="2300" dirty="0" smtClean="0">
                <a:solidFill>
                  <a:schemeClr val="lt1"/>
                </a:solidFill>
                <a:latin typeface="Alatsi"/>
                <a:ea typeface="Alatsi"/>
                <a:cs typeface="Alatsi"/>
                <a:sym typeface="Alatsi"/>
              </a:rPr>
              <a:t>Do you have any questions?</a:t>
            </a:r>
          </a:p>
        </p:txBody>
      </p:sp>
    </p:spTree>
    <p:extLst>
      <p:ext uri="{BB962C8B-B14F-4D97-AF65-F5344CB8AC3E}">
        <p14:creationId xmlns:p14="http://schemas.microsoft.com/office/powerpoint/2010/main" val="349133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41"/>
          <p:cNvPicPr preferRelativeResize="0"/>
          <p:nvPr/>
        </p:nvPicPr>
        <p:blipFill>
          <a:blip r:embed="rId3">
            <a:alphaModFix/>
          </a:blip>
          <a:stretch>
            <a:fillRect/>
          </a:stretch>
        </p:blipFill>
        <p:spPr>
          <a:xfrm rot="-22">
            <a:off x="6506098" y="2898077"/>
            <a:ext cx="1215175" cy="1537792"/>
          </a:xfrm>
          <a:prstGeom prst="rect">
            <a:avLst/>
          </a:prstGeom>
          <a:noFill/>
          <a:ln>
            <a:noFill/>
          </a:ln>
        </p:spPr>
      </p:pic>
      <p:pic>
        <p:nvPicPr>
          <p:cNvPr id="498" name="Google Shape;498;p41"/>
          <p:cNvPicPr preferRelativeResize="0"/>
          <p:nvPr/>
        </p:nvPicPr>
        <p:blipFill rotWithShape="1">
          <a:blip r:embed="rId4">
            <a:alphaModFix/>
          </a:blip>
          <a:srcRect l="2666" t="8424"/>
          <a:stretch/>
        </p:blipFill>
        <p:spPr>
          <a:xfrm>
            <a:off x="5796136" y="2139701"/>
            <a:ext cx="6294986" cy="3080923"/>
          </a:xfrm>
          <a:prstGeom prst="rect">
            <a:avLst/>
          </a:prstGeom>
          <a:noFill/>
          <a:ln>
            <a:noFill/>
          </a:ln>
        </p:spPr>
      </p:pic>
      <p:sp>
        <p:nvSpPr>
          <p:cNvPr id="499" name="Google Shape;499;p41"/>
          <p:cNvSpPr txBox="1">
            <a:spLocks noGrp="1"/>
          </p:cNvSpPr>
          <p:nvPr>
            <p:ph type="subTitle" idx="1"/>
          </p:nvPr>
        </p:nvSpPr>
        <p:spPr>
          <a:xfrm>
            <a:off x="765699" y="684439"/>
            <a:ext cx="5894533" cy="2823415"/>
          </a:xfrm>
          <a:prstGeom prst="rect">
            <a:avLst/>
          </a:prstGeom>
        </p:spPr>
        <p:txBody>
          <a:bodyPr spcFirstLastPara="1" wrap="square" lIns="91425" tIns="91425" rIns="91425" bIns="91425" anchor="ctr" anchorCtr="0">
            <a:noAutofit/>
          </a:bodyPr>
          <a:lstStyle/>
          <a:p>
            <a:pPr marL="0" indent="0"/>
            <a:r>
              <a:rPr lang="en" sz="2000" dirty="0" smtClean="0"/>
              <a:t>“</a:t>
            </a:r>
            <a:r>
              <a:rPr lang="id-ID" sz="2000" dirty="0" smtClean="0"/>
              <a:t>sebuah </a:t>
            </a:r>
            <a:r>
              <a:rPr lang="id-ID" sz="2000" dirty="0"/>
              <a:t>hasil (output</a:t>
            </a:r>
            <a:r>
              <a:rPr lang="id-ID" sz="2000" dirty="0" smtClean="0"/>
              <a:t>)/kegiatan kerjasama </a:t>
            </a:r>
            <a:r>
              <a:rPr lang="id-ID" sz="2000" dirty="0"/>
              <a:t>atau pencapaian dari suatu proses tertentu untuk mencapai sasaran, tujuan, misi, dan visi organisasi tersebut yang dilakukan oleh seluruh komponen organisasi terhadap sumber-sumber tertentu yang digunakan (input) seperti sumber daya manusia manusia maupun nonfisik seperti peraturan, informasi, dan </a:t>
            </a:r>
            <a:r>
              <a:rPr lang="id-ID" sz="2000" dirty="0" smtClean="0"/>
              <a:t>kebijakan</a:t>
            </a:r>
            <a:r>
              <a:rPr lang="en" sz="2000" dirty="0" smtClean="0"/>
              <a:t>”</a:t>
            </a:r>
            <a:endParaRPr sz="2000" dirty="0"/>
          </a:p>
        </p:txBody>
      </p:sp>
      <p:sp>
        <p:nvSpPr>
          <p:cNvPr id="500" name="Google Shape;500;p41"/>
          <p:cNvSpPr txBox="1">
            <a:spLocks noGrp="1"/>
          </p:cNvSpPr>
          <p:nvPr>
            <p:ph type="title"/>
          </p:nvPr>
        </p:nvSpPr>
        <p:spPr>
          <a:xfrm>
            <a:off x="797891" y="195486"/>
            <a:ext cx="55716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t>
            </a:r>
            <a:r>
              <a:rPr lang="id-ID" dirty="0" smtClean="0"/>
              <a:t>DEFINISI KINERJA ORGANISASI</a:t>
            </a:r>
            <a:endParaRPr dirty="0"/>
          </a:p>
        </p:txBody>
      </p:sp>
      <p:pic>
        <p:nvPicPr>
          <p:cNvPr id="501" name="Google Shape;501;p41"/>
          <p:cNvPicPr preferRelativeResize="0"/>
          <p:nvPr/>
        </p:nvPicPr>
        <p:blipFill rotWithShape="1">
          <a:blip r:embed="rId5">
            <a:alphaModFix/>
          </a:blip>
          <a:srcRect l="25784" t="13725" r="23337" b="25272"/>
          <a:stretch/>
        </p:blipFill>
        <p:spPr>
          <a:xfrm>
            <a:off x="818350" y="4156625"/>
            <a:ext cx="608122" cy="729150"/>
          </a:xfrm>
          <a:prstGeom prst="rect">
            <a:avLst/>
          </a:prstGeom>
          <a:noFill/>
          <a:ln>
            <a:noFill/>
          </a:ln>
        </p:spPr>
      </p:pic>
      <p:pic>
        <p:nvPicPr>
          <p:cNvPr id="502" name="Google Shape;502;p41"/>
          <p:cNvPicPr preferRelativeResize="0"/>
          <p:nvPr/>
        </p:nvPicPr>
        <p:blipFill rotWithShape="1">
          <a:blip r:embed="rId6">
            <a:alphaModFix/>
          </a:blip>
          <a:srcRect l="18871" t="9213" r="21122" b="18527"/>
          <a:stretch/>
        </p:blipFill>
        <p:spPr>
          <a:xfrm>
            <a:off x="7189723" y="1060599"/>
            <a:ext cx="718275" cy="751152"/>
          </a:xfrm>
          <a:prstGeom prst="rect">
            <a:avLst/>
          </a:prstGeom>
          <a:noFill/>
          <a:ln>
            <a:noFill/>
          </a:ln>
        </p:spPr>
      </p:pic>
    </p:spTree>
    <p:extLst>
      <p:ext uri="{BB962C8B-B14F-4D97-AF65-F5344CB8AC3E}">
        <p14:creationId xmlns:p14="http://schemas.microsoft.com/office/powerpoint/2010/main" val="80917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7"/>
          <p:cNvSpPr/>
          <p:nvPr/>
        </p:nvSpPr>
        <p:spPr>
          <a:xfrm>
            <a:off x="5463575" y="-118725"/>
            <a:ext cx="5814900" cy="5814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37"/>
          <p:cNvPicPr preferRelativeResize="0"/>
          <p:nvPr/>
        </p:nvPicPr>
        <p:blipFill>
          <a:blip r:embed="rId3">
            <a:alphaModFix/>
          </a:blip>
          <a:stretch>
            <a:fillRect/>
          </a:stretch>
        </p:blipFill>
        <p:spPr>
          <a:xfrm flipH="1">
            <a:off x="2942200" y="3817761"/>
            <a:ext cx="5058406" cy="1373276"/>
          </a:xfrm>
          <a:prstGeom prst="rect">
            <a:avLst/>
          </a:prstGeom>
          <a:noFill/>
          <a:ln>
            <a:noFill/>
          </a:ln>
        </p:spPr>
      </p:pic>
      <p:sp>
        <p:nvSpPr>
          <p:cNvPr id="392" name="Google Shape;392;p37"/>
          <p:cNvSpPr txBox="1">
            <a:spLocks noGrp="1"/>
          </p:cNvSpPr>
          <p:nvPr>
            <p:ph type="subTitle" idx="1"/>
          </p:nvPr>
        </p:nvSpPr>
        <p:spPr>
          <a:xfrm>
            <a:off x="323528" y="784670"/>
            <a:ext cx="6048672" cy="5612915"/>
          </a:xfrm>
          <a:prstGeom prst="rect">
            <a:avLst/>
          </a:prstGeom>
        </p:spPr>
        <p:txBody>
          <a:bodyPr spcFirstLastPara="1" wrap="square" lIns="0" tIns="91425" rIns="91425" bIns="91425" anchor="t" anchorCtr="0">
            <a:noAutofit/>
          </a:bodyPr>
          <a:lstStyle/>
          <a:p>
            <a:pPr marL="0" lvl="0" indent="0">
              <a:spcAft>
                <a:spcPts val="1600"/>
              </a:spcAft>
            </a:pPr>
            <a:r>
              <a:rPr lang="id-ID" sz="2000" dirty="0"/>
              <a:t>Kinerja suatu organisasi dapat dilihat dari tingkatan sejauh mana organisasi dapat mencapai tujuan yang didasarkan pada visi dan misi yang sudah ditetapkan sebelumnya. </a:t>
            </a:r>
            <a:r>
              <a:rPr lang="id-ID" sz="2000" dirty="0" smtClean="0"/>
              <a:t>diperlukan </a:t>
            </a:r>
            <a:r>
              <a:rPr lang="id-ID" sz="2000" dirty="0"/>
              <a:t>beberapa informasi tentang kinerja organisasi. informasi tersebut dapat digunakan untuk melakukan evaluasi terhadap proses kerja yang dilakukan organisasi selama ini, sudah sejalan dengan tujuan yang diharapkan atau belum.</a:t>
            </a:r>
            <a:endParaRPr sz="2000" dirty="0"/>
          </a:p>
        </p:txBody>
      </p:sp>
      <p:pic>
        <p:nvPicPr>
          <p:cNvPr id="393" name="Google Shape;393;p37"/>
          <p:cNvPicPr preferRelativeResize="0"/>
          <p:nvPr/>
        </p:nvPicPr>
        <p:blipFill rotWithShape="1">
          <a:blip r:embed="rId4">
            <a:alphaModFix/>
          </a:blip>
          <a:srcRect l="20949" t="15630" r="25168" b="21845"/>
          <a:stretch/>
        </p:blipFill>
        <p:spPr>
          <a:xfrm rot="4191941">
            <a:off x="4710900" y="3680626"/>
            <a:ext cx="466154" cy="394449"/>
          </a:xfrm>
          <a:prstGeom prst="rect">
            <a:avLst/>
          </a:prstGeom>
          <a:noFill/>
          <a:ln>
            <a:noFill/>
          </a:ln>
        </p:spPr>
      </p:pic>
    </p:spTree>
    <p:extLst>
      <p:ext uri="{BB962C8B-B14F-4D97-AF65-F5344CB8AC3E}">
        <p14:creationId xmlns:p14="http://schemas.microsoft.com/office/powerpoint/2010/main" val="150427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9"/>
          <p:cNvSpPr txBox="1">
            <a:spLocks noGrp="1"/>
          </p:cNvSpPr>
          <p:nvPr>
            <p:ph type="title"/>
          </p:nvPr>
        </p:nvSpPr>
        <p:spPr>
          <a:xfrm>
            <a:off x="1590750" y="1359600"/>
            <a:ext cx="5962500" cy="24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5400" dirty="0" smtClean="0"/>
              <a:t>Faktor yang mempengaruhi kinerja organisasi</a:t>
            </a:r>
            <a:endParaRPr sz="5400" dirty="0"/>
          </a:p>
        </p:txBody>
      </p:sp>
      <p:pic>
        <p:nvPicPr>
          <p:cNvPr id="812" name="Google Shape;812;p49"/>
          <p:cNvPicPr preferRelativeResize="0"/>
          <p:nvPr/>
        </p:nvPicPr>
        <p:blipFill rotWithShape="1">
          <a:blip r:embed="rId3">
            <a:alphaModFix/>
          </a:blip>
          <a:srcRect l="15579" t="11063" r="18575" b="20089"/>
          <a:stretch/>
        </p:blipFill>
        <p:spPr>
          <a:xfrm>
            <a:off x="6913550" y="158000"/>
            <a:ext cx="1127175" cy="859450"/>
          </a:xfrm>
          <a:prstGeom prst="rect">
            <a:avLst/>
          </a:prstGeom>
          <a:noFill/>
          <a:ln>
            <a:noFill/>
          </a:ln>
        </p:spPr>
      </p:pic>
      <p:pic>
        <p:nvPicPr>
          <p:cNvPr id="813" name="Google Shape;813;p49"/>
          <p:cNvPicPr preferRelativeResize="0"/>
          <p:nvPr/>
        </p:nvPicPr>
        <p:blipFill rotWithShape="1">
          <a:blip r:embed="rId4">
            <a:alphaModFix/>
          </a:blip>
          <a:srcRect l="20949" t="15630" r="25168" b="21845"/>
          <a:stretch/>
        </p:blipFill>
        <p:spPr>
          <a:xfrm>
            <a:off x="3174900" y="4169525"/>
            <a:ext cx="718276" cy="607776"/>
          </a:xfrm>
          <a:prstGeom prst="rect">
            <a:avLst/>
          </a:prstGeom>
          <a:noFill/>
          <a:ln>
            <a:noFill/>
          </a:ln>
        </p:spPr>
      </p:pic>
      <p:pic>
        <p:nvPicPr>
          <p:cNvPr id="814" name="Google Shape;814;p49"/>
          <p:cNvPicPr preferRelativeResize="0"/>
          <p:nvPr/>
        </p:nvPicPr>
        <p:blipFill rotWithShape="1">
          <a:blip r:embed="rId5">
            <a:alphaModFix/>
          </a:blip>
          <a:srcRect l="17318" t="18519" r="36275" b="32861"/>
          <a:stretch/>
        </p:blipFill>
        <p:spPr>
          <a:xfrm>
            <a:off x="315838" y="401725"/>
            <a:ext cx="820286" cy="859450"/>
          </a:xfrm>
          <a:prstGeom prst="rect">
            <a:avLst/>
          </a:prstGeom>
          <a:noFill/>
          <a:ln>
            <a:noFill/>
          </a:ln>
        </p:spPr>
      </p:pic>
    </p:spTree>
    <p:extLst>
      <p:ext uri="{BB962C8B-B14F-4D97-AF65-F5344CB8AC3E}">
        <p14:creationId xmlns:p14="http://schemas.microsoft.com/office/powerpoint/2010/main" val="3968379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9;p37"/>
          <p:cNvSpPr/>
          <p:nvPr/>
        </p:nvSpPr>
        <p:spPr>
          <a:xfrm>
            <a:off x="64966" y="-40962"/>
            <a:ext cx="1467300" cy="14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90;p37"/>
          <p:cNvSpPr txBox="1">
            <a:spLocks/>
          </p:cNvSpPr>
          <p:nvPr/>
        </p:nvSpPr>
        <p:spPr>
          <a:xfrm>
            <a:off x="1619672" y="277413"/>
            <a:ext cx="3672408" cy="841800"/>
          </a:xfrm>
          <a:prstGeom prst="rect">
            <a:avLst/>
          </a:prstGeom>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3600" b="1" dirty="0" smtClean="0">
                <a:latin typeface="Alatsi" charset="0"/>
              </a:rPr>
              <a:t>Faktor Eksternal</a:t>
            </a:r>
            <a:endParaRPr lang="id-ID" sz="3600" b="1" dirty="0">
              <a:latin typeface="Alatsi" charset="0"/>
            </a:endParaRPr>
          </a:p>
        </p:txBody>
      </p:sp>
      <p:sp>
        <p:nvSpPr>
          <p:cNvPr id="4" name="Google Shape;391;p37"/>
          <p:cNvSpPr txBox="1">
            <a:spLocks/>
          </p:cNvSpPr>
          <p:nvPr/>
        </p:nvSpPr>
        <p:spPr>
          <a:xfrm>
            <a:off x="64966" y="271788"/>
            <a:ext cx="14673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dirty="0" smtClean="0">
                <a:latin typeface="Alatsi" charset="0"/>
              </a:rPr>
              <a:t>01</a:t>
            </a:r>
            <a:endParaRPr lang="en" sz="4800" dirty="0">
              <a:latin typeface="Alatsi" charset="0"/>
            </a:endParaRPr>
          </a:p>
        </p:txBody>
      </p:sp>
      <p:sp>
        <p:nvSpPr>
          <p:cNvPr id="5" name="Rectangle 4"/>
          <p:cNvSpPr/>
          <p:nvPr/>
        </p:nvSpPr>
        <p:spPr>
          <a:xfrm>
            <a:off x="1619672" y="987574"/>
            <a:ext cx="6624736" cy="4062651"/>
          </a:xfrm>
          <a:prstGeom prst="rect">
            <a:avLst/>
          </a:prstGeom>
        </p:spPr>
        <p:txBody>
          <a:bodyPr wrap="square">
            <a:spAutoFit/>
          </a:bodyPr>
          <a:lstStyle/>
          <a:p>
            <a:pPr marL="342900" indent="-342900" algn="just">
              <a:buAutoNum type="arabicParenR"/>
            </a:pPr>
            <a:r>
              <a:rPr lang="id-ID" sz="2000" b="1" dirty="0" smtClean="0"/>
              <a:t>Faktor </a:t>
            </a:r>
            <a:r>
              <a:rPr lang="id-ID" sz="2000" b="1" dirty="0"/>
              <a:t>politik, </a:t>
            </a:r>
            <a:r>
              <a:rPr lang="id-ID" sz="1800" dirty="0"/>
              <a:t>yaitu hal yang berhubungan dengan keseimbangan kekuasaan Negara yang berpengaruh pada keamanan dan ketertiban, yang akan mempengaruhi ketenangan organisasi untuk berkarya secara maksimal. </a:t>
            </a:r>
            <a:endParaRPr lang="id-ID" sz="1800" dirty="0" smtClean="0"/>
          </a:p>
          <a:p>
            <a:pPr marL="342900" indent="-342900" algn="just">
              <a:buAutoNum type="arabicParenR"/>
            </a:pPr>
            <a:endParaRPr lang="id-ID" sz="1800" dirty="0" smtClean="0"/>
          </a:p>
          <a:p>
            <a:pPr marL="342900" indent="-342900" algn="just">
              <a:buAutoNum type="arabicParenR"/>
            </a:pPr>
            <a:r>
              <a:rPr lang="id-ID" sz="2000" b="1" dirty="0" smtClean="0"/>
              <a:t>Faktor </a:t>
            </a:r>
            <a:r>
              <a:rPr lang="id-ID" sz="2000" b="1" dirty="0"/>
              <a:t>ekonomi, </a:t>
            </a:r>
            <a:r>
              <a:rPr lang="id-ID" sz="1800" dirty="0"/>
              <a:t>yaitu tingkat perkembangan ekonomi yang berpengaruh pada tingkat pendapatan masyarakat sebagai daya beli untuk menggerakkan sektor-sektor lainya sebagai suatu system ekonomi yang lebih besar. </a:t>
            </a:r>
            <a:endParaRPr lang="id-ID" sz="1800" dirty="0" smtClean="0"/>
          </a:p>
          <a:p>
            <a:pPr marL="342900" indent="-342900" algn="just">
              <a:buAutoNum type="arabicParenR"/>
            </a:pPr>
            <a:endParaRPr lang="id-ID" sz="1800" dirty="0" smtClean="0"/>
          </a:p>
          <a:p>
            <a:pPr marL="342900" indent="-342900" algn="just">
              <a:buAutoNum type="arabicParenR"/>
            </a:pPr>
            <a:r>
              <a:rPr lang="id-ID" sz="2000" b="1" dirty="0" smtClean="0"/>
              <a:t>Faktor </a:t>
            </a:r>
            <a:r>
              <a:rPr lang="id-ID" sz="2000" b="1" dirty="0"/>
              <a:t>sosial, </a:t>
            </a:r>
            <a:r>
              <a:rPr lang="id-ID" sz="1800" dirty="0"/>
              <a:t>yaitu orientasi nilai yang berkembang di masyarakat, yang mempengaruhi pandangan mereka terhadap etos kerja yang dibutuhkan bagi peningkatan kinerja organisasi.</a:t>
            </a:r>
          </a:p>
        </p:txBody>
      </p:sp>
    </p:spTree>
    <p:extLst>
      <p:ext uri="{BB962C8B-B14F-4D97-AF65-F5344CB8AC3E}">
        <p14:creationId xmlns:p14="http://schemas.microsoft.com/office/powerpoint/2010/main" val="43359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9;p37"/>
          <p:cNvSpPr/>
          <p:nvPr/>
        </p:nvSpPr>
        <p:spPr>
          <a:xfrm>
            <a:off x="64966" y="-40962"/>
            <a:ext cx="1467300" cy="14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90;p37"/>
          <p:cNvSpPr txBox="1">
            <a:spLocks/>
          </p:cNvSpPr>
          <p:nvPr/>
        </p:nvSpPr>
        <p:spPr>
          <a:xfrm>
            <a:off x="1619672" y="277413"/>
            <a:ext cx="3672408" cy="841800"/>
          </a:xfrm>
          <a:prstGeom prst="rect">
            <a:avLst/>
          </a:prstGeom>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3600" b="1" dirty="0" smtClean="0">
                <a:latin typeface="Alatsi" charset="0"/>
              </a:rPr>
              <a:t>Faktor Internal</a:t>
            </a:r>
            <a:endParaRPr lang="id-ID" sz="3600" b="1" dirty="0">
              <a:latin typeface="Alatsi" charset="0"/>
            </a:endParaRPr>
          </a:p>
        </p:txBody>
      </p:sp>
      <p:sp>
        <p:nvSpPr>
          <p:cNvPr id="4" name="Google Shape;391;p37"/>
          <p:cNvSpPr txBox="1">
            <a:spLocks/>
          </p:cNvSpPr>
          <p:nvPr/>
        </p:nvSpPr>
        <p:spPr>
          <a:xfrm>
            <a:off x="64966" y="271788"/>
            <a:ext cx="14673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dirty="0" smtClean="0">
                <a:latin typeface="Alatsi" charset="0"/>
              </a:rPr>
              <a:t>0</a:t>
            </a:r>
            <a:r>
              <a:rPr lang="id-ID" sz="4800" dirty="0" smtClean="0">
                <a:latin typeface="Alatsi" charset="0"/>
              </a:rPr>
              <a:t>2</a:t>
            </a:r>
            <a:endParaRPr lang="en" sz="4800" dirty="0">
              <a:latin typeface="Alatsi" charset="0"/>
            </a:endParaRPr>
          </a:p>
        </p:txBody>
      </p:sp>
      <p:sp>
        <p:nvSpPr>
          <p:cNvPr id="5" name="Rectangle 4"/>
          <p:cNvSpPr/>
          <p:nvPr/>
        </p:nvSpPr>
        <p:spPr>
          <a:xfrm>
            <a:off x="1403648" y="987574"/>
            <a:ext cx="7128792" cy="4093428"/>
          </a:xfrm>
          <a:prstGeom prst="rect">
            <a:avLst/>
          </a:prstGeom>
        </p:spPr>
        <p:txBody>
          <a:bodyPr wrap="square">
            <a:spAutoFit/>
          </a:bodyPr>
          <a:lstStyle/>
          <a:p>
            <a:pPr marL="457200" indent="-457200" algn="just">
              <a:buAutoNum type="arabicParenR"/>
            </a:pPr>
            <a:r>
              <a:rPr lang="id-ID" sz="2000" b="1" dirty="0" smtClean="0"/>
              <a:t>Tujuan </a:t>
            </a:r>
            <a:r>
              <a:rPr lang="id-ID" sz="2000" b="1" dirty="0"/>
              <a:t>organisasi, </a:t>
            </a:r>
            <a:r>
              <a:rPr lang="id-ID" sz="1800" dirty="0"/>
              <a:t>yaitu apa yang ingin dicapai dan apa yang ingin diproduksi oleh suatu organisasi. </a:t>
            </a:r>
            <a:endParaRPr lang="id-ID" sz="1800" dirty="0" smtClean="0"/>
          </a:p>
          <a:p>
            <a:pPr marL="457200" indent="-457200" algn="just">
              <a:buAutoNum type="arabicParenR"/>
            </a:pPr>
            <a:endParaRPr lang="id-ID" sz="1800" dirty="0" smtClean="0"/>
          </a:p>
          <a:p>
            <a:pPr marL="457200" indent="-457200" algn="just">
              <a:buAutoNum type="arabicParenR"/>
            </a:pPr>
            <a:r>
              <a:rPr lang="id-ID" sz="2000" b="1" dirty="0" smtClean="0"/>
              <a:t>Struktur </a:t>
            </a:r>
            <a:r>
              <a:rPr lang="id-ID" sz="2000" b="1" dirty="0"/>
              <a:t>organisasi, </a:t>
            </a:r>
            <a:r>
              <a:rPr lang="id-ID" sz="1800" dirty="0"/>
              <a:t>sebagai hasil desain antara fungsi yang akan dijalankan oleh unit organisasi dengan struktur formal yang ada. </a:t>
            </a:r>
            <a:endParaRPr lang="id-ID" sz="1800" dirty="0" smtClean="0"/>
          </a:p>
          <a:p>
            <a:pPr marL="457200" indent="-457200" algn="just">
              <a:buAutoNum type="arabicParenR"/>
            </a:pPr>
            <a:endParaRPr lang="id-ID" sz="1800" dirty="0"/>
          </a:p>
          <a:p>
            <a:pPr marL="457200" indent="-457200" algn="just">
              <a:buAutoNum type="arabicParenR"/>
            </a:pPr>
            <a:r>
              <a:rPr lang="id-ID" sz="2000" b="1" dirty="0" smtClean="0"/>
              <a:t>Sumber </a:t>
            </a:r>
            <a:r>
              <a:rPr lang="id-ID" sz="2000" b="1" dirty="0"/>
              <a:t>Daya manusia, </a:t>
            </a:r>
            <a:r>
              <a:rPr lang="id-ID" sz="1800" dirty="0"/>
              <a:t>yaitu kualitas dan pengelolaan anggota organisasi sebagai penggerak jalanya organisasi secara </a:t>
            </a:r>
            <a:r>
              <a:rPr lang="id-ID" sz="1800" dirty="0" smtClean="0"/>
              <a:t>keseluruhan.</a:t>
            </a:r>
          </a:p>
          <a:p>
            <a:pPr marL="457200" indent="-457200" algn="just">
              <a:buAutoNum type="arabicParenR"/>
            </a:pPr>
            <a:endParaRPr lang="id-ID" sz="1800" dirty="0" smtClean="0"/>
          </a:p>
          <a:p>
            <a:pPr marL="457200" indent="-457200" algn="just">
              <a:buAutoNum type="arabicParenR"/>
            </a:pPr>
            <a:r>
              <a:rPr lang="id-ID" sz="2000" b="1" dirty="0" smtClean="0"/>
              <a:t>Budaya </a:t>
            </a:r>
            <a:r>
              <a:rPr lang="id-ID" sz="2000" b="1" dirty="0"/>
              <a:t>Organisasi, </a:t>
            </a:r>
            <a:r>
              <a:rPr lang="id-ID" sz="1800" dirty="0"/>
              <a:t>yaitu gaya dan identitas suatu organisasi dalam pola kerja yang baku dan menjadi citra organisasi yang bersangkutan.</a:t>
            </a:r>
          </a:p>
        </p:txBody>
      </p:sp>
    </p:spTree>
    <p:extLst>
      <p:ext uri="{BB962C8B-B14F-4D97-AF65-F5344CB8AC3E}">
        <p14:creationId xmlns:p14="http://schemas.microsoft.com/office/powerpoint/2010/main" val="112514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50"/>
          <p:cNvPicPr preferRelativeResize="0"/>
          <p:nvPr/>
        </p:nvPicPr>
        <p:blipFill>
          <a:blip r:embed="rId3">
            <a:alphaModFix/>
          </a:blip>
          <a:stretch>
            <a:fillRect/>
          </a:stretch>
        </p:blipFill>
        <p:spPr>
          <a:xfrm>
            <a:off x="-178300" y="1255613"/>
            <a:ext cx="1115425" cy="2632276"/>
          </a:xfrm>
          <a:prstGeom prst="rect">
            <a:avLst/>
          </a:prstGeom>
          <a:noFill/>
          <a:ln>
            <a:noFill/>
          </a:ln>
        </p:spPr>
      </p:pic>
      <p:pic>
        <p:nvPicPr>
          <p:cNvPr id="820" name="Google Shape;820;p50"/>
          <p:cNvPicPr preferRelativeResize="0"/>
          <p:nvPr/>
        </p:nvPicPr>
        <p:blipFill rotWithShape="1">
          <a:blip r:embed="rId4">
            <a:alphaModFix/>
          </a:blip>
          <a:srcRect l="14751" t="7766" r="6234"/>
          <a:stretch/>
        </p:blipFill>
        <p:spPr>
          <a:xfrm>
            <a:off x="822447" y="2278575"/>
            <a:ext cx="873240" cy="2632276"/>
          </a:xfrm>
          <a:prstGeom prst="rect">
            <a:avLst/>
          </a:prstGeom>
          <a:noFill/>
          <a:ln>
            <a:noFill/>
          </a:ln>
        </p:spPr>
      </p:pic>
      <p:pic>
        <p:nvPicPr>
          <p:cNvPr id="821" name="Google Shape;821;p50"/>
          <p:cNvPicPr preferRelativeResize="0"/>
          <p:nvPr/>
        </p:nvPicPr>
        <p:blipFill rotWithShape="1">
          <a:blip r:embed="rId5">
            <a:alphaModFix/>
          </a:blip>
          <a:srcRect l="24454"/>
          <a:stretch/>
        </p:blipFill>
        <p:spPr>
          <a:xfrm>
            <a:off x="-77450" y="3127038"/>
            <a:ext cx="6397573" cy="2299025"/>
          </a:xfrm>
          <a:prstGeom prst="rect">
            <a:avLst/>
          </a:prstGeom>
          <a:noFill/>
          <a:ln>
            <a:noFill/>
          </a:ln>
        </p:spPr>
      </p:pic>
      <p:sp>
        <p:nvSpPr>
          <p:cNvPr id="823" name="Google Shape;823;p50"/>
          <p:cNvSpPr txBox="1">
            <a:spLocks noGrp="1"/>
          </p:cNvSpPr>
          <p:nvPr>
            <p:ph type="title"/>
          </p:nvPr>
        </p:nvSpPr>
        <p:spPr>
          <a:xfrm>
            <a:off x="1907704" y="1059582"/>
            <a:ext cx="5067600" cy="8067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id-ID" sz="6000" dirty="0" smtClean="0"/>
              <a:t>Indikator dan ukuran kinerja organisasi</a:t>
            </a:r>
            <a:endParaRPr sz="6000" dirty="0"/>
          </a:p>
        </p:txBody>
      </p:sp>
      <p:pic>
        <p:nvPicPr>
          <p:cNvPr id="826" name="Google Shape;826;p50"/>
          <p:cNvPicPr preferRelativeResize="0"/>
          <p:nvPr/>
        </p:nvPicPr>
        <p:blipFill rotWithShape="1">
          <a:blip r:embed="rId6">
            <a:alphaModFix/>
          </a:blip>
          <a:srcRect l="21801" r="13157"/>
          <a:stretch/>
        </p:blipFill>
        <p:spPr>
          <a:xfrm rot="7220190">
            <a:off x="7544774" y="3850032"/>
            <a:ext cx="873250" cy="979019"/>
          </a:xfrm>
          <a:prstGeom prst="rect">
            <a:avLst/>
          </a:prstGeom>
          <a:noFill/>
          <a:ln>
            <a:noFill/>
          </a:ln>
        </p:spPr>
      </p:pic>
    </p:spTree>
    <p:extLst>
      <p:ext uri="{BB962C8B-B14F-4D97-AF65-F5344CB8AC3E}">
        <p14:creationId xmlns:p14="http://schemas.microsoft.com/office/powerpoint/2010/main" val="2273546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389;p37"/>
          <p:cNvSpPr/>
          <p:nvPr/>
        </p:nvSpPr>
        <p:spPr>
          <a:xfrm>
            <a:off x="-58102" y="2427734"/>
            <a:ext cx="1467300" cy="14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5" name="Google Shape;389;p37"/>
          <p:cNvSpPr/>
          <p:nvPr/>
        </p:nvSpPr>
        <p:spPr>
          <a:xfrm>
            <a:off x="64966" y="-40962"/>
            <a:ext cx="1467300" cy="146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90;p37"/>
          <p:cNvSpPr txBox="1">
            <a:spLocks/>
          </p:cNvSpPr>
          <p:nvPr/>
        </p:nvSpPr>
        <p:spPr>
          <a:xfrm>
            <a:off x="1619672" y="277413"/>
            <a:ext cx="7272808" cy="841800"/>
          </a:xfrm>
          <a:prstGeom prst="rect">
            <a:avLst/>
          </a:prstGeom>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3600" b="1" dirty="0" smtClean="0">
                <a:latin typeface="Alatsi" charset="0"/>
              </a:rPr>
              <a:t>Definisi indikator kinerja organisasi</a:t>
            </a:r>
            <a:endParaRPr lang="id-ID" sz="3600" b="1" dirty="0">
              <a:latin typeface="Alatsi" charset="0"/>
            </a:endParaRPr>
          </a:p>
        </p:txBody>
      </p:sp>
      <p:sp>
        <p:nvSpPr>
          <p:cNvPr id="7" name="Google Shape;391;p37"/>
          <p:cNvSpPr txBox="1">
            <a:spLocks/>
          </p:cNvSpPr>
          <p:nvPr/>
        </p:nvSpPr>
        <p:spPr>
          <a:xfrm>
            <a:off x="64966" y="271788"/>
            <a:ext cx="14673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dirty="0" smtClean="0">
                <a:latin typeface="Alatsi" charset="0"/>
              </a:rPr>
              <a:t>01</a:t>
            </a:r>
            <a:endParaRPr lang="en" sz="4800" dirty="0">
              <a:latin typeface="Alatsi" charset="0"/>
            </a:endParaRPr>
          </a:p>
        </p:txBody>
      </p:sp>
      <p:sp>
        <p:nvSpPr>
          <p:cNvPr id="8" name="Rectangle 7"/>
          <p:cNvSpPr/>
          <p:nvPr/>
        </p:nvSpPr>
        <p:spPr>
          <a:xfrm>
            <a:off x="1619672" y="1070756"/>
            <a:ext cx="7272808" cy="1015663"/>
          </a:xfrm>
          <a:prstGeom prst="rect">
            <a:avLst/>
          </a:prstGeom>
        </p:spPr>
        <p:txBody>
          <a:bodyPr wrap="square">
            <a:spAutoFit/>
          </a:bodyPr>
          <a:lstStyle/>
          <a:p>
            <a:r>
              <a:rPr lang="id-ID" sz="2000" dirty="0"/>
              <a:t>adalah kriteria yang digunakan untuk menilai keberhasilan pencapaian tujuan organisasi yang diwujudkan dalam ukuran-ukuran tertentu. </a:t>
            </a:r>
          </a:p>
        </p:txBody>
      </p:sp>
      <p:sp>
        <p:nvSpPr>
          <p:cNvPr id="24" name="Google Shape;462;p40"/>
          <p:cNvSpPr txBox="1">
            <a:spLocks/>
          </p:cNvSpPr>
          <p:nvPr/>
        </p:nvSpPr>
        <p:spPr>
          <a:xfrm>
            <a:off x="1300894" y="2473314"/>
            <a:ext cx="795162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800" b="1" dirty="0" smtClean="0"/>
              <a:t>DEFINISI UKURAN KINERJA ORGANISASI</a:t>
            </a:r>
            <a:endParaRPr lang="id-ID" sz="2800" b="1" dirty="0"/>
          </a:p>
        </p:txBody>
      </p:sp>
      <p:sp>
        <p:nvSpPr>
          <p:cNvPr id="25" name="Google Shape;512;p42"/>
          <p:cNvSpPr txBox="1">
            <a:spLocks/>
          </p:cNvSpPr>
          <p:nvPr/>
        </p:nvSpPr>
        <p:spPr>
          <a:xfrm>
            <a:off x="76758" y="2821499"/>
            <a:ext cx="1197581" cy="7319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Inder"/>
              <a:buNone/>
              <a:defRPr sz="1400" b="0" i="0" u="none" strike="noStrike" cap="none">
                <a:solidFill>
                  <a:schemeClr val="dk2"/>
                </a:solidFill>
                <a:latin typeface="Inder"/>
                <a:ea typeface="Inder"/>
                <a:cs typeface="Inder"/>
                <a:sym typeface="Inder"/>
              </a:defRPr>
            </a:lvl1pPr>
            <a:lvl2pPr marL="914400" marR="0" lvl="1"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2pPr>
            <a:lvl3pPr marL="1371600" marR="0" lvl="2"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3pPr>
            <a:lvl4pPr marL="1828800" marR="0" lvl="3"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4pPr>
            <a:lvl5pPr marL="2286000" marR="0" lvl="4"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5pPr>
            <a:lvl6pPr marL="2743200" marR="0" lvl="5"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6pPr>
            <a:lvl7pPr marL="3200400" marR="0" lvl="6"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7pPr>
            <a:lvl8pPr marL="3657600" marR="0" lvl="7"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8pPr>
            <a:lvl9pPr marL="4114800" marR="0" lvl="8" indent="-317500" algn="ctr" rtl="0">
              <a:lnSpc>
                <a:spcPct val="100000"/>
              </a:lnSpc>
              <a:spcBef>
                <a:spcPts val="0"/>
              </a:spcBef>
              <a:spcAft>
                <a:spcPts val="0"/>
              </a:spcAft>
              <a:buClr>
                <a:schemeClr val="dk2"/>
              </a:buClr>
              <a:buSzPts val="2800"/>
              <a:buFont typeface="Inder"/>
              <a:buNone/>
              <a:defRPr sz="2800" b="0" i="0" u="none" strike="noStrike" cap="none">
                <a:solidFill>
                  <a:schemeClr val="dk2"/>
                </a:solidFill>
                <a:latin typeface="Inder"/>
                <a:ea typeface="Inder"/>
                <a:cs typeface="Inder"/>
                <a:sym typeface="Inder"/>
              </a:defRPr>
            </a:lvl9pPr>
          </a:lstStyle>
          <a:p>
            <a:pPr marL="0" indent="0"/>
            <a:r>
              <a:rPr lang="en" sz="4000" b="1" dirty="0" smtClean="0">
                <a:solidFill>
                  <a:schemeClr val="tx1"/>
                </a:solidFill>
                <a:latin typeface="Alatsi" charset="0"/>
              </a:rPr>
              <a:t>02</a:t>
            </a:r>
            <a:endParaRPr lang="en" sz="4000" b="1" dirty="0">
              <a:solidFill>
                <a:schemeClr val="tx1"/>
              </a:solidFill>
              <a:latin typeface="Alatsi" charset="0"/>
            </a:endParaRPr>
          </a:p>
        </p:txBody>
      </p:sp>
      <p:sp>
        <p:nvSpPr>
          <p:cNvPr id="26" name="Rectangle 25"/>
          <p:cNvSpPr/>
          <p:nvPr/>
        </p:nvSpPr>
        <p:spPr>
          <a:xfrm>
            <a:off x="1475656" y="2989277"/>
            <a:ext cx="7056784" cy="2246769"/>
          </a:xfrm>
          <a:prstGeom prst="rect">
            <a:avLst/>
          </a:prstGeom>
        </p:spPr>
        <p:txBody>
          <a:bodyPr wrap="square">
            <a:spAutoFit/>
          </a:bodyPr>
          <a:lstStyle/>
          <a:p>
            <a:pPr algn="just"/>
            <a:r>
              <a:rPr lang="id-ID" sz="2000" dirty="0"/>
              <a:t>sebagai suatu proses </a:t>
            </a:r>
            <a:r>
              <a:rPr lang="id-ID" sz="2000" dirty="0" smtClean="0"/>
              <a:t>penilaian/pelaporan </a:t>
            </a:r>
            <a:r>
              <a:rPr lang="id-ID" sz="2000" dirty="0"/>
              <a:t>kemajuan pekerjaan terhadap tujuan dan sasaran yang telah ditentukan sebelumnya, termasuk informasi akan efisiensi, penggunaan sumber daya dalam menghasilkan barang dan jasa, kualitas barang dan jasa, perbandingan hasil kegiatan dengan target, dan efektivitas tindakan dalam mencapai tujuan.</a:t>
            </a:r>
          </a:p>
        </p:txBody>
      </p:sp>
    </p:spTree>
    <p:extLst>
      <p:ext uri="{BB962C8B-B14F-4D97-AF65-F5344CB8AC3E}">
        <p14:creationId xmlns:p14="http://schemas.microsoft.com/office/powerpoint/2010/main" val="31475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7" name="Rectangle 6"/>
          <p:cNvSpPr/>
          <p:nvPr/>
        </p:nvSpPr>
        <p:spPr>
          <a:xfrm>
            <a:off x="395536" y="195486"/>
            <a:ext cx="8568952" cy="646331"/>
          </a:xfrm>
          <a:prstGeom prst="rect">
            <a:avLst/>
          </a:prstGeom>
        </p:spPr>
        <p:txBody>
          <a:bodyPr wrap="square">
            <a:spAutoFit/>
          </a:bodyPr>
          <a:lstStyle/>
          <a:p>
            <a:pPr algn="just"/>
            <a:r>
              <a:rPr lang="id-ID" sz="1800" b="1" dirty="0"/>
              <a:t>Pengukuran </a:t>
            </a:r>
            <a:r>
              <a:rPr lang="id-ID" sz="1800" b="1" dirty="0" smtClean="0"/>
              <a:t>kinerja </a:t>
            </a:r>
            <a:r>
              <a:rPr lang="id-ID" sz="1800" b="1" dirty="0"/>
              <a:t>yang efektif akan memungkinkan organisasi untuk mengetahuai </a:t>
            </a:r>
          </a:p>
        </p:txBody>
      </p:sp>
      <p:sp>
        <p:nvSpPr>
          <p:cNvPr id="8" name="Rectangle 7"/>
          <p:cNvSpPr/>
          <p:nvPr/>
        </p:nvSpPr>
        <p:spPr>
          <a:xfrm>
            <a:off x="395536" y="915566"/>
            <a:ext cx="8064896" cy="1754326"/>
          </a:xfrm>
          <a:prstGeom prst="rect">
            <a:avLst/>
          </a:prstGeom>
        </p:spPr>
        <p:txBody>
          <a:bodyPr wrap="square">
            <a:spAutoFit/>
          </a:bodyPr>
          <a:lstStyle/>
          <a:p>
            <a:pPr marL="285750" indent="-285750" algn="just">
              <a:buFont typeface="Symbol"/>
              <a:buChar char="·"/>
            </a:pPr>
            <a:r>
              <a:rPr lang="id-ID" sz="1800" dirty="0" smtClean="0"/>
              <a:t>Seberapa </a:t>
            </a:r>
            <a:r>
              <a:rPr lang="id-ID" sz="1800" dirty="0"/>
              <a:t>baik organisasi berjalan </a:t>
            </a:r>
            <a:endParaRPr lang="id-ID" sz="1800" dirty="0" smtClean="0"/>
          </a:p>
          <a:p>
            <a:pPr marL="285750" indent="-285750" algn="just">
              <a:buFont typeface="Symbol"/>
              <a:buChar char="·"/>
            </a:pPr>
            <a:r>
              <a:rPr lang="id-ID" sz="1800" dirty="0" smtClean="0"/>
              <a:t>Apakah </a:t>
            </a:r>
            <a:r>
              <a:rPr lang="id-ID" sz="1800" dirty="0"/>
              <a:t>organisasi telah mencapai tujuan </a:t>
            </a:r>
            <a:endParaRPr lang="id-ID" sz="1800" dirty="0">
              <a:sym typeface="Symbol"/>
            </a:endParaRPr>
          </a:p>
          <a:p>
            <a:pPr marL="285750" indent="-285750" algn="just">
              <a:buFont typeface="Symbol"/>
              <a:buChar char="·"/>
            </a:pPr>
            <a:r>
              <a:rPr lang="id-ID" sz="1800" dirty="0" smtClean="0"/>
              <a:t>Apakah </a:t>
            </a:r>
            <a:r>
              <a:rPr lang="id-ID" sz="1800" dirty="0"/>
              <a:t>para pengguna layanan </a:t>
            </a:r>
            <a:r>
              <a:rPr lang="id-ID" sz="1800" dirty="0" smtClean="0"/>
              <a:t>organisasi merasa </a:t>
            </a:r>
            <a:r>
              <a:rPr lang="id-ID" sz="1800" dirty="0"/>
              <a:t>puas </a:t>
            </a:r>
            <a:endParaRPr lang="id-ID" sz="1800" dirty="0">
              <a:sym typeface="Symbol"/>
            </a:endParaRPr>
          </a:p>
          <a:p>
            <a:pPr marL="285750" indent="-285750" algn="just">
              <a:buFont typeface="Symbol"/>
              <a:buChar char="·"/>
            </a:pPr>
            <a:r>
              <a:rPr lang="id-ID" sz="1800" dirty="0" smtClean="0"/>
              <a:t>Apakah </a:t>
            </a:r>
            <a:r>
              <a:rPr lang="id-ID" sz="1800" dirty="0"/>
              <a:t>proses yang diselenggarakan sesuai dengan standar yang ditetapkan </a:t>
            </a:r>
            <a:endParaRPr lang="id-ID" sz="1800" dirty="0">
              <a:sym typeface="Symbol"/>
            </a:endParaRPr>
          </a:p>
          <a:p>
            <a:pPr marL="285750" indent="-285750" algn="just">
              <a:buFont typeface="Symbol"/>
              <a:buChar char="·"/>
            </a:pPr>
            <a:r>
              <a:rPr lang="id-ID" sz="1800" dirty="0" smtClean="0"/>
              <a:t>Apakah </a:t>
            </a:r>
            <a:r>
              <a:rPr lang="id-ID" sz="1800" dirty="0"/>
              <a:t>ada perbaikan dalam sistem </a:t>
            </a:r>
            <a:r>
              <a:rPr lang="id-ID" sz="1800" dirty="0" smtClean="0"/>
              <a:t>organisasi dan </a:t>
            </a:r>
            <a:r>
              <a:rPr lang="id-ID" sz="1800" dirty="0"/>
              <a:t>dimana</a:t>
            </a:r>
          </a:p>
        </p:txBody>
      </p:sp>
      <p:sp>
        <p:nvSpPr>
          <p:cNvPr id="3" name="Rectangle 2"/>
          <p:cNvSpPr/>
          <p:nvPr/>
        </p:nvSpPr>
        <p:spPr>
          <a:xfrm>
            <a:off x="395536" y="2715374"/>
            <a:ext cx="8424936" cy="707886"/>
          </a:xfrm>
          <a:prstGeom prst="rect">
            <a:avLst/>
          </a:prstGeom>
        </p:spPr>
        <p:txBody>
          <a:bodyPr wrap="square">
            <a:spAutoFit/>
          </a:bodyPr>
          <a:lstStyle/>
          <a:p>
            <a:pPr algn="ctr"/>
            <a:r>
              <a:rPr lang="id-ID" sz="2000" b="1" dirty="0"/>
              <a:t>Untuk menilai kinerja organisasi diperlukan indikator-indikator atau kriteria-kriteria untuk mengukurnya b</a:t>
            </a:r>
            <a:r>
              <a:rPr lang="id-ID" sz="2000" b="1" dirty="0" smtClean="0"/>
              <a:t>erupa </a:t>
            </a:r>
            <a:r>
              <a:rPr lang="id-ID" sz="2000" b="1" dirty="0"/>
              <a:t>:</a:t>
            </a:r>
          </a:p>
        </p:txBody>
      </p:sp>
      <p:sp>
        <p:nvSpPr>
          <p:cNvPr id="10" name="Google Shape;357;p36"/>
          <p:cNvSpPr/>
          <p:nvPr/>
        </p:nvSpPr>
        <p:spPr>
          <a:xfrm>
            <a:off x="7876442" y="3642358"/>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1" name="Google Shape;359;p36"/>
          <p:cNvSpPr/>
          <p:nvPr/>
        </p:nvSpPr>
        <p:spPr>
          <a:xfrm>
            <a:off x="6085911" y="3642358"/>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2" name="Google Shape;360;p36"/>
          <p:cNvSpPr/>
          <p:nvPr/>
        </p:nvSpPr>
        <p:spPr>
          <a:xfrm>
            <a:off x="2403834" y="3653673"/>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3" name="Google Shape;361;p36"/>
          <p:cNvSpPr/>
          <p:nvPr/>
        </p:nvSpPr>
        <p:spPr>
          <a:xfrm>
            <a:off x="4348049" y="3653673"/>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4" name="Google Shape;362;p36"/>
          <p:cNvSpPr/>
          <p:nvPr/>
        </p:nvSpPr>
        <p:spPr>
          <a:xfrm>
            <a:off x="542106" y="3653673"/>
            <a:ext cx="734700" cy="73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latsi" charset="0"/>
            </a:endParaRPr>
          </a:p>
        </p:txBody>
      </p:sp>
      <p:sp>
        <p:nvSpPr>
          <p:cNvPr id="15" name="Google Shape;370;p36"/>
          <p:cNvSpPr txBox="1">
            <a:spLocks/>
          </p:cNvSpPr>
          <p:nvPr/>
        </p:nvSpPr>
        <p:spPr>
          <a:xfrm>
            <a:off x="532431" y="3797223"/>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01</a:t>
            </a:r>
            <a:endParaRPr lang="en" sz="2000" dirty="0">
              <a:latin typeface="Alatsi" charset="0"/>
            </a:endParaRPr>
          </a:p>
        </p:txBody>
      </p:sp>
      <p:sp>
        <p:nvSpPr>
          <p:cNvPr id="16" name="Google Shape;371;p36"/>
          <p:cNvSpPr txBox="1">
            <a:spLocks/>
          </p:cNvSpPr>
          <p:nvPr/>
        </p:nvSpPr>
        <p:spPr>
          <a:xfrm>
            <a:off x="6076236" y="3785908"/>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smtClean="0">
                <a:latin typeface="Alatsi" charset="0"/>
              </a:rPr>
              <a:t>04</a:t>
            </a:r>
            <a:endParaRPr lang="en" sz="2000">
              <a:latin typeface="Alatsi" charset="0"/>
            </a:endParaRPr>
          </a:p>
        </p:txBody>
      </p:sp>
      <p:sp>
        <p:nvSpPr>
          <p:cNvPr id="17" name="Google Shape;372;p36"/>
          <p:cNvSpPr txBox="1">
            <a:spLocks/>
          </p:cNvSpPr>
          <p:nvPr/>
        </p:nvSpPr>
        <p:spPr>
          <a:xfrm>
            <a:off x="2403828" y="3797223"/>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02</a:t>
            </a:r>
            <a:endParaRPr lang="en" sz="2000" dirty="0">
              <a:latin typeface="Alatsi" charset="0"/>
            </a:endParaRPr>
          </a:p>
        </p:txBody>
      </p:sp>
      <p:sp>
        <p:nvSpPr>
          <p:cNvPr id="18" name="Google Shape;373;p36"/>
          <p:cNvSpPr txBox="1">
            <a:spLocks/>
          </p:cNvSpPr>
          <p:nvPr/>
        </p:nvSpPr>
        <p:spPr>
          <a:xfrm>
            <a:off x="7876436" y="3785908"/>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05</a:t>
            </a:r>
            <a:endParaRPr lang="en" sz="2000" dirty="0">
              <a:latin typeface="Alatsi" charset="0"/>
            </a:endParaRPr>
          </a:p>
        </p:txBody>
      </p:sp>
      <p:sp>
        <p:nvSpPr>
          <p:cNvPr id="19" name="Google Shape;374;p36"/>
          <p:cNvSpPr txBox="1">
            <a:spLocks/>
          </p:cNvSpPr>
          <p:nvPr/>
        </p:nvSpPr>
        <p:spPr>
          <a:xfrm>
            <a:off x="4348044" y="3797223"/>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dirty="0" smtClean="0">
                <a:latin typeface="Alatsi" charset="0"/>
              </a:rPr>
              <a:t>03</a:t>
            </a:r>
            <a:endParaRPr lang="en" sz="2000" dirty="0">
              <a:latin typeface="Alatsi" charset="0"/>
            </a:endParaRPr>
          </a:p>
        </p:txBody>
      </p:sp>
      <p:sp>
        <p:nvSpPr>
          <p:cNvPr id="20" name="Google Shape;376;p36"/>
          <p:cNvSpPr txBox="1">
            <a:spLocks/>
          </p:cNvSpPr>
          <p:nvPr/>
        </p:nvSpPr>
        <p:spPr>
          <a:xfrm>
            <a:off x="-252969" y="4391206"/>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Produktivitas</a:t>
            </a:r>
          </a:p>
        </p:txBody>
      </p:sp>
      <p:sp>
        <p:nvSpPr>
          <p:cNvPr id="21" name="Google Shape;377;p36"/>
          <p:cNvSpPr txBox="1">
            <a:spLocks/>
          </p:cNvSpPr>
          <p:nvPr/>
        </p:nvSpPr>
        <p:spPr>
          <a:xfrm>
            <a:off x="1618428" y="4391206"/>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Kualitas Layanan </a:t>
            </a:r>
          </a:p>
        </p:txBody>
      </p:sp>
      <p:sp>
        <p:nvSpPr>
          <p:cNvPr id="22" name="Google Shape;378;p36"/>
          <p:cNvSpPr txBox="1">
            <a:spLocks/>
          </p:cNvSpPr>
          <p:nvPr/>
        </p:nvSpPr>
        <p:spPr>
          <a:xfrm>
            <a:off x="5290836" y="4378458"/>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Responsibilitas </a:t>
            </a:r>
          </a:p>
        </p:txBody>
      </p:sp>
      <p:sp>
        <p:nvSpPr>
          <p:cNvPr id="23" name="Google Shape;379;p36"/>
          <p:cNvSpPr txBox="1">
            <a:spLocks/>
          </p:cNvSpPr>
          <p:nvPr/>
        </p:nvSpPr>
        <p:spPr>
          <a:xfrm>
            <a:off x="7091036" y="4378458"/>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Akuntabilitas</a:t>
            </a:r>
          </a:p>
        </p:txBody>
      </p:sp>
      <p:sp>
        <p:nvSpPr>
          <p:cNvPr id="24" name="Google Shape;380;p36"/>
          <p:cNvSpPr txBox="1">
            <a:spLocks/>
          </p:cNvSpPr>
          <p:nvPr/>
        </p:nvSpPr>
        <p:spPr>
          <a:xfrm>
            <a:off x="3562644" y="4391206"/>
            <a:ext cx="23055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000" dirty="0">
                <a:latin typeface="Alatsi" charset="0"/>
              </a:rPr>
              <a:t>Responsivitas </a:t>
            </a:r>
          </a:p>
        </p:txBody>
      </p:sp>
    </p:spTree>
    <p:extLst>
      <p:ext uri="{BB962C8B-B14F-4D97-AF65-F5344CB8AC3E}">
        <p14:creationId xmlns:p14="http://schemas.microsoft.com/office/powerpoint/2010/main" val="48035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History Month Template for Social Media by Slidesgo">
  <a:themeElements>
    <a:clrScheme name="Simple Light">
      <a:dk1>
        <a:srgbClr val="000000"/>
      </a:dk1>
      <a:lt1>
        <a:srgbClr val="E4E3B9"/>
      </a:lt1>
      <a:dk2>
        <a:srgbClr val="6D1304"/>
      </a:dk2>
      <a:lt2>
        <a:srgbClr val="281A11"/>
      </a:lt2>
      <a:accent1>
        <a:srgbClr val="BA371A"/>
      </a:accent1>
      <a:accent2>
        <a:srgbClr val="EAAA2E"/>
      </a:accent2>
      <a:accent3>
        <a:srgbClr val="009245"/>
      </a:accent3>
      <a:accent4>
        <a:srgbClr val="66BD8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591</Words>
  <Application>Microsoft Office PowerPoint</Application>
  <PresentationFormat>On-screen Show (16:9)</PresentationFormat>
  <Paragraphs>63</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Inder</vt:lpstr>
      <vt:lpstr>Symbol</vt:lpstr>
      <vt:lpstr>Bebas Neue</vt:lpstr>
      <vt:lpstr>Alatsi</vt:lpstr>
      <vt:lpstr>Black History Month Template for Social Media by Slidesgo</vt:lpstr>
      <vt:lpstr>KINERJA ORGANISASI</vt:lpstr>
      <vt:lpstr>—DEFINISI KINERJA ORGANISASI</vt:lpstr>
      <vt:lpstr>PowerPoint Presentation</vt:lpstr>
      <vt:lpstr>Faktor yang mempengaruhi kinerja organisasi</vt:lpstr>
      <vt:lpstr>PowerPoint Presentation</vt:lpstr>
      <vt:lpstr>PowerPoint Presentation</vt:lpstr>
      <vt:lpstr>Indikator dan ukuran kinerja organisasi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KINERJA ORGANISASI</dc:title>
  <dc:creator>user</dc:creator>
  <cp:lastModifiedBy>user</cp:lastModifiedBy>
  <cp:revision>13</cp:revision>
  <dcterms:modified xsi:type="dcterms:W3CDTF">2023-04-12T03:17:17Z</dcterms:modified>
</cp:coreProperties>
</file>