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7" r:id="rId1"/>
    <p:sldMasterId id="2147483790" r:id="rId2"/>
  </p:sldMasterIdLst>
  <p:notesMasterIdLst>
    <p:notesMasterId r:id="rId37"/>
  </p:notesMasterIdLst>
  <p:handoutMasterIdLst>
    <p:handoutMasterId r:id="rId38"/>
  </p:handoutMasterIdLst>
  <p:sldIdLst>
    <p:sldId id="352" r:id="rId3"/>
    <p:sldId id="289" r:id="rId4"/>
    <p:sldId id="290" r:id="rId5"/>
    <p:sldId id="292" r:id="rId6"/>
    <p:sldId id="360" r:id="rId7"/>
    <p:sldId id="361" r:id="rId8"/>
    <p:sldId id="362" r:id="rId9"/>
    <p:sldId id="363" r:id="rId10"/>
    <p:sldId id="364" r:id="rId11"/>
    <p:sldId id="365" r:id="rId12"/>
    <p:sldId id="366" r:id="rId13"/>
    <p:sldId id="367" r:id="rId14"/>
    <p:sldId id="368" r:id="rId15"/>
    <p:sldId id="369" r:id="rId16"/>
    <p:sldId id="370" r:id="rId17"/>
    <p:sldId id="371" r:id="rId18"/>
    <p:sldId id="372" r:id="rId19"/>
    <p:sldId id="373" r:id="rId20"/>
    <p:sldId id="374" r:id="rId21"/>
    <p:sldId id="375" r:id="rId22"/>
    <p:sldId id="376" r:id="rId23"/>
    <p:sldId id="377" r:id="rId24"/>
    <p:sldId id="378" r:id="rId25"/>
    <p:sldId id="379" r:id="rId26"/>
    <p:sldId id="380" r:id="rId27"/>
    <p:sldId id="381" r:id="rId28"/>
    <p:sldId id="382" r:id="rId29"/>
    <p:sldId id="383" r:id="rId30"/>
    <p:sldId id="384" r:id="rId31"/>
    <p:sldId id="385" r:id="rId32"/>
    <p:sldId id="386" r:id="rId33"/>
    <p:sldId id="387" r:id="rId34"/>
    <p:sldId id="388" r:id="rId35"/>
    <p:sldId id="389" r:id="rId36"/>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Times New Roman" pitchFamily="18" charset="0"/>
      </a:defRPr>
    </a:lvl1pPr>
    <a:lvl2pPr marL="457200" algn="l" rtl="0" fontAlgn="base">
      <a:spcBef>
        <a:spcPct val="0"/>
      </a:spcBef>
      <a:spcAft>
        <a:spcPct val="0"/>
      </a:spcAft>
      <a:defRPr kern="1200">
        <a:solidFill>
          <a:schemeClr val="tx1"/>
        </a:solidFill>
        <a:latin typeface="Arial" charset="0"/>
        <a:ea typeface="+mn-ea"/>
        <a:cs typeface="Times New Roman" pitchFamily="18" charset="0"/>
      </a:defRPr>
    </a:lvl2pPr>
    <a:lvl3pPr marL="914400" algn="l" rtl="0" fontAlgn="base">
      <a:spcBef>
        <a:spcPct val="0"/>
      </a:spcBef>
      <a:spcAft>
        <a:spcPct val="0"/>
      </a:spcAft>
      <a:defRPr kern="1200">
        <a:solidFill>
          <a:schemeClr val="tx1"/>
        </a:solidFill>
        <a:latin typeface="Arial" charset="0"/>
        <a:ea typeface="+mn-ea"/>
        <a:cs typeface="Times New Roman" pitchFamily="18" charset="0"/>
      </a:defRPr>
    </a:lvl3pPr>
    <a:lvl4pPr marL="1371600" algn="l" rtl="0" fontAlgn="base">
      <a:spcBef>
        <a:spcPct val="0"/>
      </a:spcBef>
      <a:spcAft>
        <a:spcPct val="0"/>
      </a:spcAft>
      <a:defRPr kern="1200">
        <a:solidFill>
          <a:schemeClr val="tx1"/>
        </a:solidFill>
        <a:latin typeface="Arial" charset="0"/>
        <a:ea typeface="+mn-ea"/>
        <a:cs typeface="Times New Roman" pitchFamily="18" charset="0"/>
      </a:defRPr>
    </a:lvl4pPr>
    <a:lvl5pPr marL="1828800" algn="l" rtl="0" fontAlgn="base">
      <a:spcBef>
        <a:spcPct val="0"/>
      </a:spcBef>
      <a:spcAft>
        <a:spcPct val="0"/>
      </a:spcAft>
      <a:defRPr kern="1200">
        <a:solidFill>
          <a:schemeClr val="tx1"/>
        </a:solidFill>
        <a:latin typeface="Arial" charset="0"/>
        <a:ea typeface="+mn-ea"/>
        <a:cs typeface="Times New Roman" pitchFamily="18" charset="0"/>
      </a:defRPr>
    </a:lvl5pPr>
    <a:lvl6pPr marL="2286000" algn="l" defTabSz="914400" rtl="0" eaLnBrk="1" latinLnBrk="0" hangingPunct="1">
      <a:defRPr kern="1200">
        <a:solidFill>
          <a:schemeClr val="tx1"/>
        </a:solidFill>
        <a:latin typeface="Arial" charset="0"/>
        <a:ea typeface="+mn-ea"/>
        <a:cs typeface="Times New Roman" pitchFamily="18" charset="0"/>
      </a:defRPr>
    </a:lvl6pPr>
    <a:lvl7pPr marL="2743200" algn="l" defTabSz="914400" rtl="0" eaLnBrk="1" latinLnBrk="0" hangingPunct="1">
      <a:defRPr kern="1200">
        <a:solidFill>
          <a:schemeClr val="tx1"/>
        </a:solidFill>
        <a:latin typeface="Arial" charset="0"/>
        <a:ea typeface="+mn-ea"/>
        <a:cs typeface="Times New Roman" pitchFamily="18" charset="0"/>
      </a:defRPr>
    </a:lvl7pPr>
    <a:lvl8pPr marL="3200400" algn="l" defTabSz="914400" rtl="0" eaLnBrk="1" latinLnBrk="0" hangingPunct="1">
      <a:defRPr kern="1200">
        <a:solidFill>
          <a:schemeClr val="tx1"/>
        </a:solidFill>
        <a:latin typeface="Arial" charset="0"/>
        <a:ea typeface="+mn-ea"/>
        <a:cs typeface="Times New Roman" pitchFamily="18" charset="0"/>
      </a:defRPr>
    </a:lvl8pPr>
    <a:lvl9pPr marL="3657600" algn="l" defTabSz="914400" rtl="0" eaLnBrk="1" latinLnBrk="0" hangingPunct="1">
      <a:defRPr kern="1200">
        <a:solidFill>
          <a:schemeClr val="tx1"/>
        </a:solidFill>
        <a:latin typeface="Arial"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FFCC99"/>
    <a:srgbClr val="A3A3F3"/>
    <a:srgbClr val="333399"/>
    <a:srgbClr val="3333CC"/>
    <a:srgbClr val="00FF00"/>
    <a:srgbClr val="006666"/>
    <a:srgbClr val="CC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7092" autoAdjust="0"/>
    <p:restoredTop sz="94533" autoAdjust="0"/>
  </p:normalViewPr>
  <p:slideViewPr>
    <p:cSldViewPr>
      <p:cViewPr>
        <p:scale>
          <a:sx n="66" d="100"/>
          <a:sy n="66" d="100"/>
        </p:scale>
        <p:origin x="-1446" y="-162"/>
      </p:cViewPr>
      <p:guideLst>
        <p:guide orient="horz" pos="2160"/>
        <p:guide pos="2880"/>
      </p:guideLst>
    </p:cSldViewPr>
  </p:slideViewPr>
  <p:outlineViewPr>
    <p:cViewPr>
      <p:scale>
        <a:sx n="33" d="100"/>
        <a:sy n="33" d="100"/>
      </p:scale>
      <p:origin x="30" y="360"/>
    </p:cViewPr>
    <p:sldLst>
      <p:sld r:id="rId1" collapse="1"/>
      <p:sld r:id="rId2" collapse="1"/>
    </p:sldLst>
  </p:outlineViewPr>
  <p:notesTextViewPr>
    <p:cViewPr>
      <p:scale>
        <a:sx n="100" d="100"/>
        <a:sy n="100" d="100"/>
      </p:scale>
      <p:origin x="0" y="0"/>
    </p:cViewPr>
  </p:notesTextViewPr>
  <p:sorterViewPr>
    <p:cViewPr>
      <p:scale>
        <a:sx n="66" d="100"/>
        <a:sy n="66" d="100"/>
      </p:scale>
      <p:origin x="0" y="1374"/>
    </p:cViewPr>
  </p:sorterViewPr>
  <p:notesViewPr>
    <p:cSldViewPr>
      <p:cViewPr varScale="1">
        <p:scale>
          <a:sx n="66" d="100"/>
          <a:sy n="66" d="100"/>
        </p:scale>
        <p:origin x="0" y="0"/>
      </p:cViewPr>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_rels/viewProps.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4690" name="Rectangle 1026"/>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defTabSz="933450">
              <a:defRPr sz="1200">
                <a:latin typeface="Times New Roman" pitchFamily="18" charset="0"/>
              </a:defRPr>
            </a:lvl1pPr>
          </a:lstStyle>
          <a:p>
            <a:pPr>
              <a:defRPr/>
            </a:pPr>
            <a:endParaRPr lang="en-US"/>
          </a:p>
        </p:txBody>
      </p:sp>
      <p:sp>
        <p:nvSpPr>
          <p:cNvPr id="114691" name="Rectangle 1027"/>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algn="r" defTabSz="933450">
              <a:defRPr sz="1200">
                <a:latin typeface="Times New Roman" pitchFamily="18" charset="0"/>
              </a:defRPr>
            </a:lvl1pPr>
          </a:lstStyle>
          <a:p>
            <a:pPr>
              <a:defRPr/>
            </a:pPr>
            <a:endParaRPr lang="en-US"/>
          </a:p>
        </p:txBody>
      </p:sp>
      <p:sp>
        <p:nvSpPr>
          <p:cNvPr id="114692" name="Rectangle 1028"/>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defTabSz="933450">
              <a:defRPr sz="1200">
                <a:latin typeface="Times New Roman" pitchFamily="18" charset="0"/>
              </a:defRPr>
            </a:lvl1pPr>
          </a:lstStyle>
          <a:p>
            <a:pPr>
              <a:defRPr/>
            </a:pPr>
            <a:endParaRPr lang="en-US"/>
          </a:p>
        </p:txBody>
      </p:sp>
      <p:sp>
        <p:nvSpPr>
          <p:cNvPr id="114693" name="Rectangle 1029"/>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algn="r" defTabSz="933450">
              <a:defRPr sz="1200">
                <a:latin typeface="Times New Roman" pitchFamily="18" charset="0"/>
              </a:defRPr>
            </a:lvl1pPr>
          </a:lstStyle>
          <a:p>
            <a:pPr>
              <a:defRPr/>
            </a:pPr>
            <a:fld id="{6855FAFB-7513-46E0-B42D-7611E1187BD9}"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defTabSz="933450">
              <a:defRPr sz="1200">
                <a:latin typeface="Times New Roman" pitchFamily="18" charset="0"/>
              </a:defRPr>
            </a:lvl1pPr>
          </a:lstStyle>
          <a:p>
            <a:pPr>
              <a:defRPr/>
            </a:pPr>
            <a:endParaRPr lang="en-US"/>
          </a:p>
        </p:txBody>
      </p:sp>
      <p:sp>
        <p:nvSpPr>
          <p:cNvPr id="80899" name="Rectangle 3"/>
          <p:cNvSpPr>
            <a:spLocks noGrp="1" noChangeArrowheads="1"/>
          </p:cNvSpPr>
          <p:nvPr>
            <p:ph type="dt" idx="1"/>
          </p:nvPr>
        </p:nvSpPr>
        <p:spPr bwMode="auto">
          <a:xfrm>
            <a:off x="4144963" y="0"/>
            <a:ext cx="3170237" cy="47942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algn="r" defTabSz="933450">
              <a:defRPr sz="1200">
                <a:latin typeface="Times New Roman" pitchFamily="18" charset="0"/>
              </a:defRPr>
            </a:lvl1pPr>
          </a:lstStyle>
          <a:p>
            <a:pPr>
              <a:defRPr/>
            </a:pPr>
            <a:endParaRPr lang="en-US"/>
          </a:p>
        </p:txBody>
      </p:sp>
      <p:sp>
        <p:nvSpPr>
          <p:cNvPr id="38916" name="Rectangle 4"/>
          <p:cNvSpPr>
            <a:spLocks noChangeArrowheads="1" noTextEdit="1"/>
          </p:cNvSpPr>
          <p:nvPr>
            <p:ph type="sldImg" idx="2"/>
          </p:nvPr>
        </p:nvSpPr>
        <p:spPr bwMode="auto">
          <a:xfrm>
            <a:off x="1260475" y="720725"/>
            <a:ext cx="4799013" cy="3598863"/>
          </a:xfrm>
          <a:prstGeom prst="rect">
            <a:avLst/>
          </a:prstGeom>
          <a:noFill/>
          <a:ln w="9525">
            <a:solidFill>
              <a:srgbClr val="000000"/>
            </a:solidFill>
            <a:miter lim="800000"/>
            <a:headEnd/>
            <a:tailEnd/>
          </a:ln>
        </p:spPr>
      </p:sp>
      <p:sp>
        <p:nvSpPr>
          <p:cNvPr id="80901" name="Rectangle 5"/>
          <p:cNvSpPr>
            <a:spLocks noGrp="1" noChangeArrowheads="1"/>
          </p:cNvSpPr>
          <p:nvPr>
            <p:ph type="body" sz="quarter" idx="3"/>
          </p:nvPr>
        </p:nvSpPr>
        <p:spPr bwMode="auto">
          <a:xfrm>
            <a:off x="974725" y="4559300"/>
            <a:ext cx="5365750" cy="432117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0902" name="Rectangle 6"/>
          <p:cNvSpPr>
            <a:spLocks noGrp="1" noChangeArrowheads="1"/>
          </p:cNvSpPr>
          <p:nvPr>
            <p:ph type="ftr" sz="quarter" idx="4"/>
          </p:nvPr>
        </p:nvSpPr>
        <p:spPr bwMode="auto">
          <a:xfrm>
            <a:off x="0" y="9121775"/>
            <a:ext cx="3170238" cy="479425"/>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defTabSz="933450">
              <a:defRPr sz="1200">
                <a:latin typeface="Times New Roman" pitchFamily="18" charset="0"/>
              </a:defRPr>
            </a:lvl1pPr>
          </a:lstStyle>
          <a:p>
            <a:pPr>
              <a:defRPr/>
            </a:pPr>
            <a:endParaRPr lang="en-US"/>
          </a:p>
        </p:txBody>
      </p:sp>
      <p:sp>
        <p:nvSpPr>
          <p:cNvPr id="80903" name="Rectangle 7"/>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algn="r" defTabSz="933450">
              <a:defRPr sz="1200">
                <a:latin typeface="Times New Roman" pitchFamily="18" charset="0"/>
              </a:defRPr>
            </a:lvl1pPr>
          </a:lstStyle>
          <a:p>
            <a:pPr>
              <a:defRPr/>
            </a:pPr>
            <a:fld id="{5B503FE8-DFB9-4DCA-8763-670DECEBFAF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1pPr>
    <a:lvl2pPr marL="4572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2pPr>
    <a:lvl3pPr marL="9144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3pPr>
    <a:lvl4pPr marL="13716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4pPr>
    <a:lvl5pPr marL="18288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5717861F-A5E6-4341-92FD-D9CBA164422E}" type="slidenum">
              <a:rPr lang="en-US" smtClean="0"/>
              <a:pPr/>
              <a:t>1</a:t>
            </a:fld>
            <a:endParaRPr lang="en-US" smtClean="0"/>
          </a:p>
        </p:txBody>
      </p:sp>
      <p:sp>
        <p:nvSpPr>
          <p:cNvPr id="39939" name="Rectangle 2"/>
          <p:cNvSpPr>
            <a:spLocks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DD09B380-062B-4BE6-A00D-2E75541563E2}" type="slidenum">
              <a:rPr lang="en-US" smtClean="0"/>
              <a:pPr/>
              <a:t>10</a:t>
            </a:fld>
            <a:endParaRPr lang="en-US"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1D5520F6-7D0A-45B2-86E4-8B9E4A99F8B8}" type="slidenum">
              <a:rPr lang="en-US" smtClean="0"/>
              <a:pPr/>
              <a:t>11</a:t>
            </a:fld>
            <a:endParaRPr 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0E78E330-4822-4D8F-88AC-27A05FE38AFB}" type="slidenum">
              <a:rPr lang="en-US" smtClean="0"/>
              <a:pPr/>
              <a:t>12</a:t>
            </a:fld>
            <a:endParaRPr lang="en-US"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CEC1A998-3A85-4735-8006-BF7D04563E99}" type="slidenum">
              <a:rPr lang="en-US" smtClean="0"/>
              <a:pPr/>
              <a:t>13</a:t>
            </a:fld>
            <a:endParaRPr lang="en-US"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3E0D1CD0-7FF9-427B-ACD0-2ED43CE593E7}" type="slidenum">
              <a:rPr lang="en-US" smtClean="0"/>
              <a:pPr/>
              <a:t>14</a:t>
            </a:fld>
            <a:endParaRPr lang="en-US"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D40A720C-C177-4326-9E46-252BAEDB2C85}" type="slidenum">
              <a:rPr lang="en-US" smtClean="0"/>
              <a:pPr/>
              <a:t>15</a:t>
            </a:fld>
            <a:endParaRPr lang="en-US"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2BF81490-A679-44BC-AF49-B8AE6F8D9AD9}" type="slidenum">
              <a:rPr lang="en-US" smtClean="0"/>
              <a:pPr/>
              <a:t>16</a:t>
            </a:fld>
            <a:endParaRPr 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62DBC5E4-E6DE-4B3F-9B55-6B0F1C130A0E}" type="slidenum">
              <a:rPr lang="en-US" smtClean="0"/>
              <a:pPr/>
              <a:t>17</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7E5047A3-3215-4449-8FDC-9DCD28B54080}" type="slidenum">
              <a:rPr lang="en-US" smtClean="0"/>
              <a:pPr/>
              <a:t>18</a:t>
            </a:fld>
            <a:endParaRPr 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25FB61C-59A5-483A-A663-AE7390083222}" type="slidenum">
              <a:rPr lang="en-US" smtClean="0"/>
              <a:pPr/>
              <a:t>19</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EA178B5F-14DD-4A39-B0E1-0A0151820669}" type="slidenum">
              <a:rPr lang="en-US" smtClean="0"/>
              <a:pPr/>
              <a:t>2</a:t>
            </a:fld>
            <a:endParaRPr lang="en-US" smtClean="0"/>
          </a:p>
        </p:txBody>
      </p:sp>
      <p:sp>
        <p:nvSpPr>
          <p:cNvPr id="40963" name="Rectangle 2"/>
          <p:cNvSpPr>
            <a:spLocks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93EFDD9F-8D16-4A33-8F1B-E4B78FDAF007}" type="slidenum">
              <a:rPr lang="en-US" smtClean="0"/>
              <a:pPr/>
              <a:t>20</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4B5EC457-AA9D-4FE9-B9D0-76874AD6DB18}" type="slidenum">
              <a:rPr lang="en-US" smtClean="0"/>
              <a:pPr/>
              <a:t>21</a:t>
            </a:fld>
            <a:endParaRPr lang="en-US" smtClean="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F8994E96-A627-495B-B841-817E425C280B}" type="slidenum">
              <a:rPr lang="en-US" smtClean="0"/>
              <a:pPr/>
              <a:t>22</a:t>
            </a:fld>
            <a:endParaRPr lang="en-US" smtClean="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2AA1D7D7-FF3D-400C-BA0E-C23F38CF0564}" type="slidenum">
              <a:rPr lang="en-US" smtClean="0"/>
              <a:pPr/>
              <a:t>23</a:t>
            </a:fld>
            <a:endParaRPr lang="en-US"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98E13B14-EE67-4651-BA92-EFFDC5AA692D}" type="slidenum">
              <a:rPr lang="en-US" smtClean="0"/>
              <a:pPr/>
              <a:t>24</a:t>
            </a:fld>
            <a:endParaRPr lang="en-US"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B1232B1C-2D55-415C-AF3C-B6323E6B5782}" type="slidenum">
              <a:rPr lang="en-US" smtClean="0"/>
              <a:pPr/>
              <a:t>25</a:t>
            </a:fld>
            <a:endParaRPr lang="en-US"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D5037211-1E62-4C7D-81D9-A61AB522E1E9}" type="slidenum">
              <a:rPr lang="en-US" smtClean="0"/>
              <a:pPr/>
              <a:t>26</a:t>
            </a:fld>
            <a:endParaRPr lang="en-US"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DDA5C015-03D4-4853-A6C6-7E2B75052092}" type="slidenum">
              <a:rPr lang="en-US" smtClean="0"/>
              <a:pPr/>
              <a:t>27</a:t>
            </a:fld>
            <a:endParaRPr lang="en-US"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8FE5F44D-0567-4F11-B525-F3BA554DB557}" type="slidenum">
              <a:rPr lang="en-US" smtClean="0"/>
              <a:pPr/>
              <a:t>28</a:t>
            </a:fld>
            <a:endParaRPr lang="en-US"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89E1AD10-3001-40E6-AC98-D99C21A8FBA2}" type="slidenum">
              <a:rPr lang="en-US" smtClean="0"/>
              <a:pPr/>
              <a:t>29</a:t>
            </a:fld>
            <a:endParaRPr lang="en-US"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9868BEF8-E20A-4A90-AC30-451E150DC868}" type="slidenum">
              <a:rPr lang="en-US" smtClean="0"/>
              <a:pPr/>
              <a:t>3</a:t>
            </a:fld>
            <a:endParaRPr lang="en-US" smtClean="0"/>
          </a:p>
        </p:txBody>
      </p:sp>
      <p:sp>
        <p:nvSpPr>
          <p:cNvPr id="41987" name="Rectangle 2"/>
          <p:cNvSpPr>
            <a:spLocks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94B3A8AF-82F2-410E-B647-46D185C459D2}" type="slidenum">
              <a:rPr lang="en-US" smtClean="0"/>
              <a:pPr/>
              <a:t>30</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2240EC7B-B65F-4F0B-8407-1A577CFF6B50}" type="slidenum">
              <a:rPr lang="en-US" smtClean="0"/>
              <a:pPr/>
              <a:t>31</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13D4EB7C-2D2D-4A72-978E-030E1432FEC0}" type="slidenum">
              <a:rPr lang="en-US" smtClean="0"/>
              <a:pPr/>
              <a:t>32</a:t>
            </a:fld>
            <a:endParaRPr lang="en-US"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B8A3C017-7AFB-41A6-9FEF-BD9D888BF1CC}" type="slidenum">
              <a:rPr lang="en-US" smtClean="0"/>
              <a:pPr/>
              <a:t>33</a:t>
            </a:fld>
            <a:endParaRPr lang="en-US"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90F9FD67-1766-4FCD-AE95-0C9C8898AE5F}" type="slidenum">
              <a:rPr lang="en-US" smtClean="0"/>
              <a:pPr/>
              <a:t>34</a:t>
            </a:fld>
            <a:endParaRPr lang="en-US" smtClean="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E415B791-F683-42DC-A696-F5EFF1163B70}" type="slidenum">
              <a:rPr lang="en-US" smtClean="0"/>
              <a:pPr/>
              <a:t>4</a:t>
            </a:fld>
            <a:endParaRPr lang="en-US" smtClean="0"/>
          </a:p>
        </p:txBody>
      </p:sp>
      <p:sp>
        <p:nvSpPr>
          <p:cNvPr id="43011" name="Rectangle 2"/>
          <p:cNvSpPr>
            <a:spLocks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B6CB575D-A817-42E6-9B0E-FF8CB3455116}" type="slidenum">
              <a:rPr lang="en-US" smtClean="0"/>
              <a:pPr/>
              <a:t>5</a:t>
            </a:fld>
            <a:endParaRPr 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9C30F6D6-31F8-4AC5-BBDB-2A6C5EC3F0B6}" type="slidenum">
              <a:rPr lang="en-US" smtClean="0"/>
              <a:pPr/>
              <a:t>6</a:t>
            </a:fld>
            <a:endParaRPr lang="en-US"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EEA2F545-BFCC-4F56-B544-37CCF552AF63}" type="slidenum">
              <a:rPr lang="en-US" smtClean="0"/>
              <a:pPr/>
              <a:t>7</a:t>
            </a:fld>
            <a:endParaRPr 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0D041E64-5AF1-44BF-B6BF-3DC9106DD2E7}" type="slidenum">
              <a:rPr lang="en-US" smtClean="0"/>
              <a:pPr/>
              <a:t>8</a:t>
            </a:fld>
            <a:endParaRPr 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9678B0EA-C2B8-4806-AD98-04723BF79E3B}" type="slidenum">
              <a:rPr lang="en-US" smtClean="0"/>
              <a:pPr/>
              <a:t>9</a:t>
            </a:fld>
            <a:endParaRPr lang="en-US"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9"/>
          <p:cNvSpPr>
            <a:spLocks noGrp="1"/>
          </p:cNvSpPr>
          <p:nvPr>
            <p:ph type="dt" sz="half" idx="10"/>
          </p:nvPr>
        </p:nvSpPr>
        <p:spPr/>
        <p:txBody>
          <a:bodyPr/>
          <a:lstStyle>
            <a:lvl1pPr>
              <a:defRPr/>
            </a:lvl1pPr>
          </a:lstStyle>
          <a:p>
            <a:pPr>
              <a:defRPr/>
            </a:pPr>
            <a:fld id="{D619928F-1192-4D9B-B2EC-3BEB0173491D}" type="datetime1">
              <a:rPr lang="en-US"/>
              <a:pPr>
                <a:defRPr/>
              </a:pPr>
              <a:t>5/7/2015</a:t>
            </a:fld>
            <a:endParaRPr lang="en-US"/>
          </a:p>
        </p:txBody>
      </p:sp>
      <p:sp>
        <p:nvSpPr>
          <p:cNvPr id="5" name="Footer Placeholder 21"/>
          <p:cNvSpPr>
            <a:spLocks noGrp="1"/>
          </p:cNvSpPr>
          <p:nvPr>
            <p:ph type="ftr" sz="quarter" idx="11"/>
          </p:nvPr>
        </p:nvSpPr>
        <p:spPr/>
        <p:txBody>
          <a:bodyPr/>
          <a:lstStyle>
            <a:lvl1pPr>
              <a:defRPr/>
            </a:lvl1pPr>
          </a:lstStyle>
          <a:p>
            <a:pPr>
              <a:defRPr/>
            </a:pPr>
            <a:r>
              <a:rPr lang="en-US"/>
              <a:t>Subdit Perencanaan Wilayah Sungai</a:t>
            </a:r>
          </a:p>
        </p:txBody>
      </p:sp>
      <p:sp>
        <p:nvSpPr>
          <p:cNvPr id="6" name="Slide Number Placeholder 17"/>
          <p:cNvSpPr>
            <a:spLocks noGrp="1"/>
          </p:cNvSpPr>
          <p:nvPr>
            <p:ph type="sldNum" sz="quarter" idx="12"/>
          </p:nvPr>
        </p:nvSpPr>
        <p:spPr/>
        <p:txBody>
          <a:bodyPr/>
          <a:lstStyle>
            <a:lvl1pPr>
              <a:defRPr/>
            </a:lvl1pPr>
          </a:lstStyle>
          <a:p>
            <a:pPr>
              <a:defRPr/>
            </a:pPr>
            <a:fld id="{272DBEA5-8C34-4E75-8641-9F6EE5098C6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EC07769E-0F3F-4F1F-9208-1E91CF9CCDDF}" type="datetime1">
              <a:rPr lang="en-US"/>
              <a:pPr>
                <a:defRPr/>
              </a:pPr>
              <a:t>5/7/2015</a:t>
            </a:fld>
            <a:endParaRPr lang="en-US"/>
          </a:p>
        </p:txBody>
      </p:sp>
      <p:sp>
        <p:nvSpPr>
          <p:cNvPr id="5" name="Footer Placeholder 21"/>
          <p:cNvSpPr>
            <a:spLocks noGrp="1"/>
          </p:cNvSpPr>
          <p:nvPr>
            <p:ph type="ftr" sz="quarter" idx="11"/>
          </p:nvPr>
        </p:nvSpPr>
        <p:spPr/>
        <p:txBody>
          <a:bodyPr/>
          <a:lstStyle>
            <a:lvl1pPr>
              <a:defRPr/>
            </a:lvl1pPr>
          </a:lstStyle>
          <a:p>
            <a:pPr>
              <a:defRPr/>
            </a:pPr>
            <a:r>
              <a:rPr lang="en-US"/>
              <a:t>Subdit Perencanaan Wilayah Sungai</a:t>
            </a:r>
          </a:p>
        </p:txBody>
      </p:sp>
      <p:sp>
        <p:nvSpPr>
          <p:cNvPr id="6" name="Slide Number Placeholder 17"/>
          <p:cNvSpPr>
            <a:spLocks noGrp="1"/>
          </p:cNvSpPr>
          <p:nvPr>
            <p:ph type="sldNum" sz="quarter" idx="12"/>
          </p:nvPr>
        </p:nvSpPr>
        <p:spPr/>
        <p:txBody>
          <a:bodyPr/>
          <a:lstStyle>
            <a:lvl1pPr>
              <a:defRPr/>
            </a:lvl1pPr>
          </a:lstStyle>
          <a:p>
            <a:pPr>
              <a:defRPr/>
            </a:pPr>
            <a:fld id="{0518FBC6-5377-4C4F-A08C-BCF9DF07985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6B490486-61AB-4E13-BB7F-5D686A8F8738}" type="datetime1">
              <a:rPr lang="en-US"/>
              <a:pPr>
                <a:defRPr/>
              </a:pPr>
              <a:t>5/7/2015</a:t>
            </a:fld>
            <a:endParaRPr lang="en-US"/>
          </a:p>
        </p:txBody>
      </p:sp>
      <p:sp>
        <p:nvSpPr>
          <p:cNvPr id="5" name="Footer Placeholder 21"/>
          <p:cNvSpPr>
            <a:spLocks noGrp="1"/>
          </p:cNvSpPr>
          <p:nvPr>
            <p:ph type="ftr" sz="quarter" idx="11"/>
          </p:nvPr>
        </p:nvSpPr>
        <p:spPr/>
        <p:txBody>
          <a:bodyPr/>
          <a:lstStyle>
            <a:lvl1pPr>
              <a:defRPr/>
            </a:lvl1pPr>
          </a:lstStyle>
          <a:p>
            <a:pPr>
              <a:defRPr/>
            </a:pPr>
            <a:r>
              <a:rPr lang="en-US"/>
              <a:t>Subdit Perencanaan Wilayah Sungai</a:t>
            </a:r>
          </a:p>
        </p:txBody>
      </p:sp>
      <p:sp>
        <p:nvSpPr>
          <p:cNvPr id="6" name="Slide Number Placeholder 17"/>
          <p:cNvSpPr>
            <a:spLocks noGrp="1"/>
          </p:cNvSpPr>
          <p:nvPr>
            <p:ph type="sldNum" sz="quarter" idx="12"/>
          </p:nvPr>
        </p:nvSpPr>
        <p:spPr/>
        <p:txBody>
          <a:bodyPr/>
          <a:lstStyle>
            <a:lvl1pPr>
              <a:defRPr/>
            </a:lvl1pPr>
          </a:lstStyle>
          <a:p>
            <a:pPr>
              <a:defRPr/>
            </a:pPr>
            <a:fld id="{7BDFB1E6-79B6-4E85-AA38-7A8544E1597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normAutofit/>
          </a:bodyPr>
          <a:lstStyle/>
          <a:p>
            <a:pPr lvl="0"/>
            <a:endParaRPr lang="en-US" noProof="0"/>
          </a:p>
        </p:txBody>
      </p:sp>
      <p:sp>
        <p:nvSpPr>
          <p:cNvPr id="4" name="Date Placeholder 3"/>
          <p:cNvSpPr>
            <a:spLocks noGrp="1"/>
          </p:cNvSpPr>
          <p:nvPr>
            <p:ph type="dt" sz="half" idx="10"/>
          </p:nvPr>
        </p:nvSpPr>
        <p:spPr>
          <a:xfrm>
            <a:off x="457200" y="6245225"/>
            <a:ext cx="2133600" cy="476250"/>
          </a:xfrm>
        </p:spPr>
        <p:txBody>
          <a:bodyPr/>
          <a:lstStyle>
            <a:lvl1pPr>
              <a:defRPr/>
            </a:lvl1pPr>
          </a:lstStyle>
          <a:p>
            <a:pPr>
              <a:defRPr/>
            </a:pPr>
            <a:fld id="{D5F9B16A-F677-4FB7-A95B-BAAF92A31DE4}" type="datetime1">
              <a:rPr lang="en-US"/>
              <a:pPr>
                <a:defRPr/>
              </a:pPr>
              <a:t>5/7/2015</a:t>
            </a:fld>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pPr>
              <a:defRPr/>
            </a:pPr>
            <a:r>
              <a:rPr lang="en-US"/>
              <a:t>Water Resources and Environmental Management in Arid Region</a:t>
            </a:r>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pPr>
              <a:defRPr/>
            </a:pPr>
            <a:fld id="{497E9FA9-DCFE-4274-884A-AC5171BF6A36}"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58EA0BB8-37EB-40D0-8BF6-1A1C933DF7FC}" type="datetime1">
              <a:rPr lang="en-US"/>
              <a:pPr/>
              <a:t>5/7/2015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F9D365C-456E-46D4-A9AA-948C4A09E543}"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D43BF086-811C-4D67-8A6D-DC14C66CE936}" type="datetime1">
              <a:rPr lang="en-US"/>
              <a:pPr/>
              <a:t>5/7/2015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FA8A636-D6FF-4B80-BA37-1B413FFD29E6}"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C6B9767-DE57-45F2-9977-020CB1EDFF32}" type="datetime1">
              <a:rPr lang="en-US"/>
              <a:pPr/>
              <a:t>5/7/2015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3FBDF06-C9C3-47F8-846F-8606700F1A27}"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54E6D4E7-4015-4986-9385-F27D54D07E82}" type="datetime1">
              <a:rPr lang="en-US"/>
              <a:pPr/>
              <a:t>5/7/2015</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DADA607-D780-4605-AE1C-912BB8E29C5A}"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E8C53B12-2C57-47AA-B917-BAC7F2068F98}" type="datetime1">
              <a:rPr lang="en-US"/>
              <a:pPr/>
              <a:t>5/7/2015</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5323FDD-AE8C-4DD3-9DB9-0DB92835E736}" type="slidenum">
              <a:rPr lang="en-US"/>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195D84F5-335E-465E-8D5E-0E2C71AA199A}" type="datetime1">
              <a:rPr lang="en-US"/>
              <a:pPr/>
              <a:t>5/7/2015</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D0A02A9-1C61-4CFC-8855-3B8D4F74C818}" type="slidenum">
              <a:rPr lang="en-US"/>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C2FCB1BA-A745-4A83-B1E9-7786E7EBA16F}" type="datetime1">
              <a:rPr lang="en-US"/>
              <a:pPr/>
              <a:t>5/7/2015</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90195D9-D604-4680-BF33-529130723A6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6742B659-B8D7-4A6A-8680-6E620BD26377}" type="datetime1">
              <a:rPr lang="en-US"/>
              <a:pPr>
                <a:defRPr/>
              </a:pPr>
              <a:t>5/7/2015</a:t>
            </a:fld>
            <a:endParaRPr lang="en-US"/>
          </a:p>
        </p:txBody>
      </p:sp>
      <p:sp>
        <p:nvSpPr>
          <p:cNvPr id="5" name="Footer Placeholder 21"/>
          <p:cNvSpPr>
            <a:spLocks noGrp="1"/>
          </p:cNvSpPr>
          <p:nvPr>
            <p:ph type="ftr" sz="quarter" idx="11"/>
          </p:nvPr>
        </p:nvSpPr>
        <p:spPr/>
        <p:txBody>
          <a:bodyPr/>
          <a:lstStyle>
            <a:lvl1pPr>
              <a:defRPr/>
            </a:lvl1pPr>
          </a:lstStyle>
          <a:p>
            <a:pPr>
              <a:defRPr/>
            </a:pPr>
            <a:r>
              <a:rPr lang="en-US"/>
              <a:t>Subdit Perencanaan Wilayah Sungai</a:t>
            </a:r>
          </a:p>
        </p:txBody>
      </p:sp>
      <p:sp>
        <p:nvSpPr>
          <p:cNvPr id="6" name="Slide Number Placeholder 17"/>
          <p:cNvSpPr>
            <a:spLocks noGrp="1"/>
          </p:cNvSpPr>
          <p:nvPr>
            <p:ph type="sldNum" sz="quarter" idx="12"/>
          </p:nvPr>
        </p:nvSpPr>
        <p:spPr/>
        <p:txBody>
          <a:bodyPr/>
          <a:lstStyle>
            <a:lvl1pPr>
              <a:defRPr/>
            </a:lvl1pPr>
          </a:lstStyle>
          <a:p>
            <a:pPr>
              <a:defRPr/>
            </a:pPr>
            <a:fld id="{4F313F63-E42F-41EB-BE95-D0149291B6FF}"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83FA6584-F72B-432F-8F1B-344D66069725}" type="datetime1">
              <a:rPr lang="en-US"/>
              <a:pPr/>
              <a:t>5/7/2015</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BB65D3B-763A-4093-9F66-BA7ED753E551}" type="slidenum">
              <a:rPr lang="en-US"/>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2CB2BEFB-9243-4DDD-9917-16582C547EC4}" type="datetime1">
              <a:rPr lang="en-US"/>
              <a:pPr/>
              <a:t>5/7/2015</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87B8D5D-4117-4F2D-8DBB-D0BD0543EB49}" type="slidenum">
              <a:rPr lang="en-US"/>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2AC5BE57-4134-4D71-BFB1-8A5CEE7B3988}" type="datetime1">
              <a:rPr lang="en-US"/>
              <a:pPr/>
              <a:t>5/7/2015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5257995-D5D3-4F8F-B71E-6CDE4D06EEDA}" type="slidenum">
              <a:rPr lang="en-US"/>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A5290AC-0612-4FF8-9A0F-9DCC8CDF11F9}" type="datetime1">
              <a:rPr lang="en-US"/>
              <a:pPr/>
              <a:t>5/7/2015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7A7FDB9-F9C6-4FA1-A99D-5710E1C5821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9"/>
          <p:cNvSpPr>
            <a:spLocks noGrp="1"/>
          </p:cNvSpPr>
          <p:nvPr>
            <p:ph type="dt" sz="half" idx="10"/>
          </p:nvPr>
        </p:nvSpPr>
        <p:spPr/>
        <p:txBody>
          <a:bodyPr/>
          <a:lstStyle>
            <a:lvl1pPr>
              <a:defRPr/>
            </a:lvl1pPr>
          </a:lstStyle>
          <a:p>
            <a:pPr>
              <a:defRPr/>
            </a:pPr>
            <a:fld id="{186BB873-A9FC-4AB1-89DF-C42DE190846B}" type="datetime1">
              <a:rPr lang="en-US"/>
              <a:pPr>
                <a:defRPr/>
              </a:pPr>
              <a:t>5/7/2015</a:t>
            </a:fld>
            <a:endParaRPr lang="en-US"/>
          </a:p>
        </p:txBody>
      </p:sp>
      <p:sp>
        <p:nvSpPr>
          <p:cNvPr id="5" name="Footer Placeholder 21"/>
          <p:cNvSpPr>
            <a:spLocks noGrp="1"/>
          </p:cNvSpPr>
          <p:nvPr>
            <p:ph type="ftr" sz="quarter" idx="11"/>
          </p:nvPr>
        </p:nvSpPr>
        <p:spPr/>
        <p:txBody>
          <a:bodyPr/>
          <a:lstStyle>
            <a:lvl1pPr>
              <a:defRPr/>
            </a:lvl1pPr>
          </a:lstStyle>
          <a:p>
            <a:pPr>
              <a:defRPr/>
            </a:pPr>
            <a:r>
              <a:rPr lang="en-US"/>
              <a:t>Subdit Perencanaan Wilayah Sungai</a:t>
            </a:r>
          </a:p>
        </p:txBody>
      </p:sp>
      <p:sp>
        <p:nvSpPr>
          <p:cNvPr id="6" name="Slide Number Placeholder 17"/>
          <p:cNvSpPr>
            <a:spLocks noGrp="1"/>
          </p:cNvSpPr>
          <p:nvPr>
            <p:ph type="sldNum" sz="quarter" idx="12"/>
          </p:nvPr>
        </p:nvSpPr>
        <p:spPr/>
        <p:txBody>
          <a:bodyPr/>
          <a:lstStyle>
            <a:lvl1pPr>
              <a:defRPr/>
            </a:lvl1pPr>
          </a:lstStyle>
          <a:p>
            <a:pPr>
              <a:defRPr/>
            </a:pPr>
            <a:fld id="{D20AC180-8AE2-4946-A563-60136611F8F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0387F5D5-3DEE-4D7E-A3CB-CDB158183543}" type="datetime1">
              <a:rPr lang="en-US"/>
              <a:pPr>
                <a:defRPr/>
              </a:pPr>
              <a:t>5/7/2015</a:t>
            </a:fld>
            <a:endParaRPr lang="en-US"/>
          </a:p>
        </p:txBody>
      </p:sp>
      <p:sp>
        <p:nvSpPr>
          <p:cNvPr id="6" name="Footer Placeholder 21"/>
          <p:cNvSpPr>
            <a:spLocks noGrp="1"/>
          </p:cNvSpPr>
          <p:nvPr>
            <p:ph type="ftr" sz="quarter" idx="11"/>
          </p:nvPr>
        </p:nvSpPr>
        <p:spPr/>
        <p:txBody>
          <a:bodyPr/>
          <a:lstStyle>
            <a:lvl1pPr>
              <a:defRPr/>
            </a:lvl1pPr>
          </a:lstStyle>
          <a:p>
            <a:pPr>
              <a:defRPr/>
            </a:pPr>
            <a:r>
              <a:rPr lang="en-US"/>
              <a:t>Subdit Perencanaan Wilayah Sungai</a:t>
            </a:r>
          </a:p>
        </p:txBody>
      </p:sp>
      <p:sp>
        <p:nvSpPr>
          <p:cNvPr id="7" name="Slide Number Placeholder 17"/>
          <p:cNvSpPr>
            <a:spLocks noGrp="1"/>
          </p:cNvSpPr>
          <p:nvPr>
            <p:ph type="sldNum" sz="quarter" idx="12"/>
          </p:nvPr>
        </p:nvSpPr>
        <p:spPr/>
        <p:txBody>
          <a:bodyPr/>
          <a:lstStyle>
            <a:lvl1pPr>
              <a:defRPr/>
            </a:lvl1pPr>
          </a:lstStyle>
          <a:p>
            <a:pPr>
              <a:defRPr/>
            </a:pPr>
            <a:fld id="{D83A35B5-850C-429C-93B6-1A49791C0DE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0A6408C9-68AA-4096-A1B2-BF1FB5D65D9F}" type="datetime1">
              <a:rPr lang="en-US"/>
              <a:pPr>
                <a:defRPr/>
              </a:pPr>
              <a:t>5/7/2015</a:t>
            </a:fld>
            <a:endParaRPr lang="en-US"/>
          </a:p>
        </p:txBody>
      </p:sp>
      <p:sp>
        <p:nvSpPr>
          <p:cNvPr id="8" name="Footer Placeholder 21"/>
          <p:cNvSpPr>
            <a:spLocks noGrp="1"/>
          </p:cNvSpPr>
          <p:nvPr>
            <p:ph type="ftr" sz="quarter" idx="11"/>
          </p:nvPr>
        </p:nvSpPr>
        <p:spPr/>
        <p:txBody>
          <a:bodyPr/>
          <a:lstStyle>
            <a:lvl1pPr>
              <a:defRPr/>
            </a:lvl1pPr>
          </a:lstStyle>
          <a:p>
            <a:pPr>
              <a:defRPr/>
            </a:pPr>
            <a:r>
              <a:rPr lang="en-US"/>
              <a:t>Subdit Perencanaan Wilayah Sungai</a:t>
            </a:r>
          </a:p>
        </p:txBody>
      </p:sp>
      <p:sp>
        <p:nvSpPr>
          <p:cNvPr id="9" name="Slide Number Placeholder 17"/>
          <p:cNvSpPr>
            <a:spLocks noGrp="1"/>
          </p:cNvSpPr>
          <p:nvPr>
            <p:ph type="sldNum" sz="quarter" idx="12"/>
          </p:nvPr>
        </p:nvSpPr>
        <p:spPr/>
        <p:txBody>
          <a:bodyPr/>
          <a:lstStyle>
            <a:lvl1pPr>
              <a:defRPr/>
            </a:lvl1pPr>
          </a:lstStyle>
          <a:p>
            <a:pPr>
              <a:defRPr/>
            </a:pPr>
            <a:fld id="{7AA404BD-9B45-42E7-B81E-89F0987BE12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1BA038F1-6B7A-48C7-99B7-89185135FB93}" type="datetime1">
              <a:rPr lang="en-US"/>
              <a:pPr>
                <a:defRPr/>
              </a:pPr>
              <a:t>5/7/2015</a:t>
            </a:fld>
            <a:endParaRPr lang="en-US"/>
          </a:p>
        </p:txBody>
      </p:sp>
      <p:sp>
        <p:nvSpPr>
          <p:cNvPr id="4" name="Footer Placeholder 21"/>
          <p:cNvSpPr>
            <a:spLocks noGrp="1"/>
          </p:cNvSpPr>
          <p:nvPr>
            <p:ph type="ftr" sz="quarter" idx="11"/>
          </p:nvPr>
        </p:nvSpPr>
        <p:spPr/>
        <p:txBody>
          <a:bodyPr/>
          <a:lstStyle>
            <a:lvl1pPr>
              <a:defRPr/>
            </a:lvl1pPr>
          </a:lstStyle>
          <a:p>
            <a:pPr>
              <a:defRPr/>
            </a:pPr>
            <a:r>
              <a:rPr lang="en-US"/>
              <a:t>Subdit Perencanaan Wilayah Sungai</a:t>
            </a:r>
          </a:p>
        </p:txBody>
      </p:sp>
      <p:sp>
        <p:nvSpPr>
          <p:cNvPr id="5" name="Slide Number Placeholder 17"/>
          <p:cNvSpPr>
            <a:spLocks noGrp="1"/>
          </p:cNvSpPr>
          <p:nvPr>
            <p:ph type="sldNum" sz="quarter" idx="12"/>
          </p:nvPr>
        </p:nvSpPr>
        <p:spPr/>
        <p:txBody>
          <a:bodyPr/>
          <a:lstStyle>
            <a:lvl1pPr>
              <a:defRPr/>
            </a:lvl1pPr>
          </a:lstStyle>
          <a:p>
            <a:pPr>
              <a:defRPr/>
            </a:pPr>
            <a:fld id="{EEDC1419-0FB7-4A1F-B0AB-5D5E6A43E67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32E8D168-5ECC-4CB6-967E-E18C9A46BDFF}" type="datetime1">
              <a:rPr lang="en-US"/>
              <a:pPr>
                <a:defRPr/>
              </a:pPr>
              <a:t>5/7/2015</a:t>
            </a:fld>
            <a:endParaRPr lang="en-US"/>
          </a:p>
        </p:txBody>
      </p:sp>
      <p:sp>
        <p:nvSpPr>
          <p:cNvPr id="3" name="Footer Placeholder 21"/>
          <p:cNvSpPr>
            <a:spLocks noGrp="1"/>
          </p:cNvSpPr>
          <p:nvPr>
            <p:ph type="ftr" sz="quarter" idx="11"/>
          </p:nvPr>
        </p:nvSpPr>
        <p:spPr/>
        <p:txBody>
          <a:bodyPr/>
          <a:lstStyle>
            <a:lvl1pPr>
              <a:defRPr/>
            </a:lvl1pPr>
          </a:lstStyle>
          <a:p>
            <a:pPr>
              <a:defRPr/>
            </a:pPr>
            <a:r>
              <a:rPr lang="en-US"/>
              <a:t>Subdit Perencanaan Wilayah Sungai</a:t>
            </a:r>
          </a:p>
        </p:txBody>
      </p:sp>
      <p:sp>
        <p:nvSpPr>
          <p:cNvPr id="4" name="Slide Number Placeholder 17"/>
          <p:cNvSpPr>
            <a:spLocks noGrp="1"/>
          </p:cNvSpPr>
          <p:nvPr>
            <p:ph type="sldNum" sz="quarter" idx="12"/>
          </p:nvPr>
        </p:nvSpPr>
        <p:spPr/>
        <p:txBody>
          <a:bodyPr/>
          <a:lstStyle>
            <a:lvl1pPr>
              <a:defRPr/>
            </a:lvl1pPr>
          </a:lstStyle>
          <a:p>
            <a:pPr>
              <a:defRPr/>
            </a:pPr>
            <a:fld id="{8944039B-C27A-48E8-8B23-A9F2185C427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05E3A2CD-FCD7-489A-AA3F-A31165793342}" type="datetime1">
              <a:rPr lang="en-US"/>
              <a:pPr>
                <a:defRPr/>
              </a:pPr>
              <a:t>5/7/2015</a:t>
            </a:fld>
            <a:endParaRPr lang="en-US"/>
          </a:p>
        </p:txBody>
      </p:sp>
      <p:sp>
        <p:nvSpPr>
          <p:cNvPr id="6" name="Footer Placeholder 21"/>
          <p:cNvSpPr>
            <a:spLocks noGrp="1"/>
          </p:cNvSpPr>
          <p:nvPr>
            <p:ph type="ftr" sz="quarter" idx="11"/>
          </p:nvPr>
        </p:nvSpPr>
        <p:spPr/>
        <p:txBody>
          <a:bodyPr/>
          <a:lstStyle>
            <a:lvl1pPr>
              <a:defRPr/>
            </a:lvl1pPr>
          </a:lstStyle>
          <a:p>
            <a:pPr>
              <a:defRPr/>
            </a:pPr>
            <a:r>
              <a:rPr lang="en-US"/>
              <a:t>Subdit Perencanaan Wilayah Sungai</a:t>
            </a:r>
          </a:p>
        </p:txBody>
      </p:sp>
      <p:sp>
        <p:nvSpPr>
          <p:cNvPr id="7" name="Slide Number Placeholder 17"/>
          <p:cNvSpPr>
            <a:spLocks noGrp="1"/>
          </p:cNvSpPr>
          <p:nvPr>
            <p:ph type="sldNum" sz="quarter" idx="12"/>
          </p:nvPr>
        </p:nvSpPr>
        <p:spPr/>
        <p:txBody>
          <a:bodyPr/>
          <a:lstStyle>
            <a:lvl1pPr>
              <a:defRPr/>
            </a:lvl1pPr>
          </a:lstStyle>
          <a:p>
            <a:pPr>
              <a:defRPr/>
            </a:pPr>
            <a:fld id="{A9C6DDDE-045C-4D68-A496-971A2E58646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56A4B87F-B925-4ED0-AB4D-4A27AC21249B}" type="datetime1">
              <a:rPr lang="en-US"/>
              <a:pPr>
                <a:defRPr/>
              </a:pPr>
              <a:t>5/7/2015</a:t>
            </a:fld>
            <a:endParaRPr lang="en-US"/>
          </a:p>
        </p:txBody>
      </p:sp>
      <p:sp>
        <p:nvSpPr>
          <p:cNvPr id="10" name="Footer Placeholder 5"/>
          <p:cNvSpPr>
            <a:spLocks noGrp="1"/>
          </p:cNvSpPr>
          <p:nvPr>
            <p:ph type="ftr" sz="quarter" idx="11"/>
          </p:nvPr>
        </p:nvSpPr>
        <p:spPr/>
        <p:txBody>
          <a:bodyPr/>
          <a:lstStyle>
            <a:lvl1pPr>
              <a:defRPr/>
            </a:lvl1pPr>
          </a:lstStyle>
          <a:p>
            <a:pPr>
              <a:defRPr/>
            </a:pPr>
            <a:r>
              <a:rPr lang="en-US"/>
              <a:t>Subdit Perencanaan Wilayah Sungai</a:t>
            </a:r>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57D9F0B5-B7A0-4404-996A-2112FBCFB52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4100"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4101"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pitchFamily="34" charset="0"/>
              </a:defRPr>
            </a:lvl1pPr>
          </a:lstStyle>
          <a:p>
            <a:pPr>
              <a:defRPr/>
            </a:pPr>
            <a:fld id="{D91CE0F5-43EB-4087-A497-143D5F7FD35F}" type="datetime1">
              <a:rPr lang="en-US"/>
              <a:pPr>
                <a:defRPr/>
              </a:pPr>
              <a:t>5/7/2015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pitchFamily="34" charset="0"/>
              </a:defRPr>
            </a:lvl1pPr>
          </a:lstStyle>
          <a:p>
            <a:pPr>
              <a:defRPr/>
            </a:pPr>
            <a:r>
              <a:rPr lang="en-US"/>
              <a:t>Subdit Perencanaan Wilayah Sungai</a:t>
            </a: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latin typeface="Arial" pitchFamily="34" charset="0"/>
              </a:defRPr>
            </a:lvl1pPr>
          </a:lstStyle>
          <a:p>
            <a:pPr>
              <a:defRPr/>
            </a:pPr>
            <a:fld id="{B0FA5115-50E3-4433-9F32-0FBBA710E3A0}" type="slidenum">
              <a:rPr lang="en-US"/>
              <a:pPr>
                <a:defRPr/>
              </a:pPr>
              <a:t>‹#›</a:t>
            </a:fld>
            <a:endParaRPr lang="en-US"/>
          </a:p>
        </p:txBody>
      </p:sp>
      <p:grpSp>
        <p:nvGrpSpPr>
          <p:cNvPr id="4105"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latin typeface="Arial" pitchFamily="34" charset="0"/>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latin typeface="Arial" pitchFamily="34" charset="0"/>
              </a:endParaRPr>
            </a:p>
          </p:txBody>
        </p:sp>
      </p:grpSp>
    </p:spTree>
  </p:cSld>
  <p:clrMap bg1="dk1" tx1="lt1" bg2="dk2" tx2="lt2" accent1="accent1" accent2="accent2" accent3="accent3" accent4="accent4" accent5="accent5" accent6="accent6" hlink="hlink" folHlink="folHlink"/>
  <p:sldLayoutIdLst>
    <p:sldLayoutId id="2147483800" r:id="rId1"/>
    <p:sldLayoutId id="2147483799" r:id="rId2"/>
    <p:sldLayoutId id="2147483798" r:id="rId3"/>
    <p:sldLayoutId id="2147483797" r:id="rId4"/>
    <p:sldLayoutId id="2147483796" r:id="rId5"/>
    <p:sldLayoutId id="2147483795" r:id="rId6"/>
    <p:sldLayoutId id="2147483794" r:id="rId7"/>
    <p:sldLayoutId id="2147483793" r:id="rId8"/>
    <p:sldLayoutId id="2147483812" r:id="rId9"/>
    <p:sldLayoutId id="2147483792" r:id="rId10"/>
    <p:sldLayoutId id="2147483791" r:id="rId11"/>
    <p:sldLayoutId id="2147483813" r:id="rId12"/>
  </p:sldLayoutIdLst>
  <p:hf hd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A04DA3"/>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A04DA3"/>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C4652D"/>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035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035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76174185-00A7-4534-9E13-8323B9D9011E}" type="datetime1">
              <a:rPr lang="en-US"/>
              <a:pPr/>
              <a:t>5/7/2015</a:t>
            </a:fld>
            <a:endParaRPr lang="en-US"/>
          </a:p>
        </p:txBody>
      </p:sp>
      <p:sp>
        <p:nvSpPr>
          <p:cNvPr id="10035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03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B1C3149-BE2F-4570-B401-DDDEEB2AD72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1" name="Oval 3"/>
          <p:cNvSpPr>
            <a:spLocks noChangeArrowheads="1"/>
          </p:cNvSpPr>
          <p:nvPr/>
        </p:nvSpPr>
        <p:spPr bwMode="auto">
          <a:xfrm>
            <a:off x="373063" y="1092200"/>
            <a:ext cx="8424862" cy="3140075"/>
          </a:xfrm>
          <a:prstGeom prst="ellipse">
            <a:avLst/>
          </a:prstGeom>
          <a:gradFill rotWithShape="1">
            <a:gsLst>
              <a:gs pos="0">
                <a:schemeClr val="bg1"/>
              </a:gs>
              <a:gs pos="50000">
                <a:srgbClr val="FFFF9F"/>
              </a:gs>
              <a:gs pos="100000">
                <a:schemeClr val="bg1"/>
              </a:gs>
            </a:gsLst>
            <a:lin ang="5400000" scaled="1"/>
          </a:gradFill>
          <a:ln w="9525" algn="ctr">
            <a:noFill/>
            <a:round/>
            <a:headEnd/>
            <a:tailEnd/>
          </a:ln>
          <a:effectLst/>
        </p:spPr>
        <p:txBody>
          <a:bodyPr wrap="none" anchor="ctr"/>
          <a:lstStyle/>
          <a:p>
            <a:pPr>
              <a:defRPr/>
            </a:pPr>
            <a:endParaRPr lang="id-ID">
              <a:latin typeface="Arial" pitchFamily="34" charset="0"/>
            </a:endParaRPr>
          </a:p>
        </p:txBody>
      </p:sp>
      <p:sp>
        <p:nvSpPr>
          <p:cNvPr id="1032" name="Rectangle 8"/>
          <p:cNvSpPr>
            <a:spLocks noGrp="1" noChangeArrowheads="1"/>
          </p:cNvSpPr>
          <p:nvPr>
            <p:ph type="ctrTitle"/>
          </p:nvPr>
        </p:nvSpPr>
        <p:spPr/>
        <p:txBody>
          <a:bodyPr/>
          <a:lstStyle/>
          <a:p>
            <a:r>
              <a:rPr lang="en-CA" sz="4000"/>
              <a:t>KEBIJAKAN PENGELOLAAN SUMBER DAYA AIR DI INDONESIA</a:t>
            </a:r>
            <a:endParaRPr lang="en-US" sz="40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idx="1"/>
          </p:nvPr>
        </p:nvSpPr>
        <p:spPr>
          <a:xfrm>
            <a:off x="457200" y="1916113"/>
            <a:ext cx="8507413" cy="3960812"/>
          </a:xfrm>
        </p:spPr>
        <p:txBody>
          <a:bodyPr/>
          <a:lstStyle/>
          <a:p>
            <a:pPr algn="just" eaLnBrk="1" hangingPunct="1">
              <a:lnSpc>
                <a:spcPct val="80000"/>
              </a:lnSpc>
              <a:buClr>
                <a:srgbClr val="FFFF99"/>
              </a:buClr>
              <a:buSzPct val="75000"/>
              <a:buFont typeface="Wingdings" pitchFamily="2" charset="2"/>
              <a:buBlip>
                <a:blip r:embed="rId3"/>
              </a:buBlip>
            </a:pPr>
            <a:r>
              <a:rPr lang="en-US" sz="2400" b="1" smtClean="0"/>
              <a:t>Pengelolaan SDA adalah upaya merencanakan, melaksanakan, memantau, dan mengevaluasi penyelenggaraan konservasi SDA, pemdayagunaan SDA dan pengendalian daya rusak air. </a:t>
            </a:r>
          </a:p>
          <a:p>
            <a:pPr algn="just" eaLnBrk="1" hangingPunct="1">
              <a:lnSpc>
                <a:spcPct val="80000"/>
              </a:lnSpc>
              <a:buClr>
                <a:srgbClr val="FFFF99"/>
              </a:buClr>
              <a:buSzPct val="75000"/>
              <a:buFont typeface="Wingdings" pitchFamily="2" charset="2"/>
              <a:buNone/>
            </a:pPr>
            <a:r>
              <a:rPr lang="en-US" sz="2400" b="1" i="1" smtClean="0"/>
              <a:t>    </a:t>
            </a:r>
            <a:r>
              <a:rPr lang="en-US" sz="2400" i="1" smtClean="0"/>
              <a:t>(butir 7, pasal 1)</a:t>
            </a:r>
          </a:p>
          <a:p>
            <a:pPr algn="just" eaLnBrk="1" hangingPunct="1">
              <a:lnSpc>
                <a:spcPct val="80000"/>
              </a:lnSpc>
              <a:buClr>
                <a:srgbClr val="FFFF99"/>
              </a:buClr>
              <a:buSzPct val="75000"/>
              <a:buFont typeface="Wingdings" pitchFamily="2" charset="2"/>
              <a:buBlip>
                <a:blip r:embed="rId3"/>
              </a:buBlip>
            </a:pPr>
            <a:endParaRPr lang="en-US" sz="2400" b="1" smtClean="0"/>
          </a:p>
          <a:p>
            <a:pPr algn="just" eaLnBrk="1" hangingPunct="1">
              <a:lnSpc>
                <a:spcPct val="80000"/>
              </a:lnSpc>
              <a:buClr>
                <a:srgbClr val="FFFF99"/>
              </a:buClr>
              <a:buSzPct val="75000"/>
              <a:buFont typeface="Wingdings" pitchFamily="2" charset="2"/>
              <a:buBlip>
                <a:blip r:embed="rId3"/>
              </a:buBlip>
            </a:pPr>
            <a:r>
              <a:rPr lang="en-US" sz="2400" b="1" smtClean="0"/>
              <a:t>Pola Pengelolaan SDA adalah kerangka dasar dalam merencanakan, melaksanakan, memantau dan mengevaluasi kegiatan konservasi SDA, pendayagunaan SDA dan pengendalian daya rusak air. </a:t>
            </a:r>
          </a:p>
          <a:p>
            <a:pPr algn="just" eaLnBrk="1" hangingPunct="1">
              <a:lnSpc>
                <a:spcPct val="80000"/>
              </a:lnSpc>
              <a:buClr>
                <a:srgbClr val="FFFF99"/>
              </a:buClr>
              <a:buSzPct val="75000"/>
              <a:buFont typeface="Wingdings" pitchFamily="2" charset="2"/>
              <a:buNone/>
            </a:pPr>
            <a:r>
              <a:rPr lang="en-US" sz="2400" b="1" i="1" smtClean="0"/>
              <a:t>    </a:t>
            </a:r>
            <a:r>
              <a:rPr lang="en-US" sz="2400" i="1" smtClean="0"/>
              <a:t>(butir 8, pasal 1)</a:t>
            </a:r>
            <a:endParaRPr lang="en-US" sz="2400" smtClean="0"/>
          </a:p>
        </p:txBody>
      </p:sp>
      <p:sp>
        <p:nvSpPr>
          <p:cNvPr id="13315" name="WordArt 3"/>
          <p:cNvSpPr>
            <a:spLocks noChangeArrowheads="1" noChangeShapeType="1" noTextEdit="1"/>
          </p:cNvSpPr>
          <p:nvPr/>
        </p:nvSpPr>
        <p:spPr bwMode="auto">
          <a:xfrm>
            <a:off x="1266825" y="341313"/>
            <a:ext cx="6365875" cy="1143000"/>
          </a:xfrm>
          <a:prstGeom prst="rect">
            <a:avLst/>
          </a:prstGeom>
        </p:spPr>
        <p:txBody>
          <a:bodyPr wrap="none" fromWordArt="1">
            <a:prstTxWarp prst="textPlain">
              <a:avLst>
                <a:gd name="adj" fmla="val 50000"/>
              </a:avLst>
            </a:prstTxWarp>
          </a:bodyPr>
          <a:lstStyle/>
          <a:p>
            <a:pPr algn="ctr"/>
            <a:r>
              <a:rPr lang="es-ES" sz="3600" kern="10">
                <a:ln w="19050">
                  <a:solidFill>
                    <a:srgbClr val="99CCFF"/>
                  </a:solidFill>
                  <a:round/>
                  <a:headEnd/>
                  <a:tailEnd/>
                </a:ln>
                <a:solidFill>
                  <a:srgbClr val="FFCC00"/>
                </a:solidFill>
                <a:effectLst>
                  <a:outerShdw dist="35921" dir="2700000" algn="ctr" rotWithShape="0">
                    <a:srgbClr val="990000"/>
                  </a:outerShdw>
                </a:effectLst>
                <a:latin typeface="Impact"/>
              </a:rPr>
              <a:t>UU No.7/2004 SDA </a:t>
            </a:r>
          </a:p>
          <a:p>
            <a:pPr algn="ctr"/>
            <a:r>
              <a:rPr lang="es-ES" sz="3600" kern="10">
                <a:ln w="19050">
                  <a:solidFill>
                    <a:srgbClr val="99CCFF"/>
                  </a:solidFill>
                  <a:round/>
                  <a:headEnd/>
                  <a:tailEnd/>
                </a:ln>
                <a:solidFill>
                  <a:srgbClr val="FFCC00"/>
                </a:solidFill>
                <a:effectLst>
                  <a:outerShdw dist="35921" dir="2700000" algn="ctr" rotWithShape="0">
                    <a:srgbClr val="990000"/>
                  </a:outerShdw>
                </a:effectLst>
                <a:latin typeface="Impact"/>
              </a:rPr>
              <a:t>yg terkait dengan POLA PSDA WS</a:t>
            </a:r>
            <a:endParaRPr lang="en-US" sz="3600" kern="10">
              <a:ln w="19050">
                <a:solidFill>
                  <a:srgbClr val="99CCFF"/>
                </a:solidFill>
                <a:round/>
                <a:headEnd/>
                <a:tailEnd/>
              </a:ln>
              <a:solidFill>
                <a:srgbClr val="FFCC00"/>
              </a:solidFill>
              <a:effectLst>
                <a:outerShdw dist="35921" dir="2700000" algn="ctr" rotWithShape="0">
                  <a:srgbClr val="990000"/>
                </a:outerShdw>
              </a:effectLst>
              <a:latin typeface="Impac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212725" y="182563"/>
            <a:ext cx="8756650" cy="6416675"/>
          </a:xfrm>
          <a:prstGeom prst="rect">
            <a:avLst/>
          </a:prstGeom>
          <a:noFill/>
          <a:ln w="9525">
            <a:solidFill>
              <a:schemeClr val="tx1"/>
            </a:solidFill>
            <a:miter lim="800000"/>
            <a:headEnd/>
            <a:tailEnd/>
          </a:ln>
        </p:spPr>
        <p:txBody>
          <a:bodyPr anchor="ctr"/>
          <a:lstStyle/>
          <a:p>
            <a:pPr marL="161925" indent="-161925">
              <a:lnSpc>
                <a:spcPct val="80000"/>
              </a:lnSpc>
              <a:buClr>
                <a:srgbClr val="FFFF00"/>
              </a:buClr>
              <a:buFont typeface="Wingdings" pitchFamily="2" charset="2"/>
              <a:buNone/>
            </a:pPr>
            <a:endParaRPr lang="en-GB" sz="2400" b="1">
              <a:solidFill>
                <a:srgbClr val="FFFF00"/>
              </a:solidFill>
              <a:latin typeface="Arial Narrow" pitchFamily="34" charset="0"/>
              <a:cs typeface="Arial" charset="0"/>
            </a:endParaRPr>
          </a:p>
        </p:txBody>
      </p:sp>
      <p:sp>
        <p:nvSpPr>
          <p:cNvPr id="275459" name="Rectangle 3"/>
          <p:cNvSpPr>
            <a:spLocks noGrp="1" noChangeArrowheads="1"/>
          </p:cNvSpPr>
          <p:nvPr>
            <p:ph type="title"/>
          </p:nvPr>
        </p:nvSpPr>
        <p:spPr>
          <a:xfrm>
            <a:off x="457200" y="188913"/>
            <a:ext cx="8229600" cy="633412"/>
          </a:xfrm>
          <a:solidFill>
            <a:srgbClr val="33CCFF"/>
          </a:solidFill>
          <a:effectLst>
            <a:outerShdw dist="117088" dir="2963922" algn="ctr" rotWithShape="0">
              <a:schemeClr val="tx1"/>
            </a:outerShdw>
          </a:effectLst>
        </p:spPr>
        <p:txBody>
          <a:bodyPr>
            <a:normAutofit/>
          </a:bodyPr>
          <a:lstStyle/>
          <a:p>
            <a:pPr eaLnBrk="1" fontAlgn="auto" hangingPunct="1">
              <a:spcAft>
                <a:spcPts val="0"/>
              </a:spcAft>
              <a:defRPr/>
            </a:pPr>
            <a:r>
              <a:rPr lang="id-ID" sz="3200" b="1">
                <a:solidFill>
                  <a:srgbClr val="FFFFCC"/>
                </a:solidFill>
              </a:rPr>
              <a:t>Lingkup</a:t>
            </a:r>
            <a:r>
              <a:rPr lang="en-US" sz="3200" b="1">
                <a:solidFill>
                  <a:srgbClr val="FFFFCC"/>
                </a:solidFill>
              </a:rPr>
              <a:t> P</a:t>
            </a:r>
            <a:r>
              <a:rPr lang="id-ID" sz="3200" b="1">
                <a:solidFill>
                  <a:srgbClr val="FFFFCC"/>
                </a:solidFill>
              </a:rPr>
              <a:t>engelolaan</a:t>
            </a:r>
            <a:r>
              <a:rPr lang="en-US" sz="3200" b="1">
                <a:solidFill>
                  <a:srgbClr val="FFFFCC"/>
                </a:solidFill>
              </a:rPr>
              <a:t> SDA</a:t>
            </a:r>
            <a:r>
              <a:rPr lang="id-ID" sz="3200" b="1">
                <a:solidFill>
                  <a:srgbClr val="FFFFCC"/>
                </a:solidFill>
              </a:rPr>
              <a:t> menurut UU</a:t>
            </a:r>
            <a:r>
              <a:rPr lang="en-US" sz="3200">
                <a:solidFill>
                  <a:schemeClr val="bg1"/>
                </a:solidFill>
              </a:rPr>
              <a:t>    </a:t>
            </a:r>
          </a:p>
        </p:txBody>
      </p:sp>
      <p:graphicFrame>
        <p:nvGraphicFramePr>
          <p:cNvPr id="275460" name="Group 4"/>
          <p:cNvGraphicFramePr>
            <a:graphicFrameLocks noGrp="1"/>
          </p:cNvGraphicFramePr>
          <p:nvPr/>
        </p:nvGraphicFramePr>
        <p:xfrm>
          <a:off x="1331913" y="1154113"/>
          <a:ext cx="6745287" cy="919163"/>
        </p:xfrm>
        <a:graphic>
          <a:graphicData uri="http://schemas.openxmlformats.org/drawingml/2006/table">
            <a:tbl>
              <a:tblPr/>
              <a:tblGrid>
                <a:gridCol w="1836737"/>
                <a:gridCol w="1868488"/>
                <a:gridCol w="1333500"/>
                <a:gridCol w="1706562"/>
              </a:tblGrid>
              <a:tr h="434975">
                <a:tc gridSpan="4">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id-ID" sz="2000" b="1" i="0" u="none" strike="noStrike" cap="none" normalizeH="0" baseline="0" smtClean="0">
                          <a:ln>
                            <a:noFill/>
                          </a:ln>
                          <a:solidFill>
                            <a:schemeClr val="bg1"/>
                          </a:solidFill>
                          <a:effectLst>
                            <a:outerShdw blurRad="38100" dist="38100" dir="2700000" algn="tl">
                              <a:srgbClr val="C0C0C0"/>
                            </a:outerShdw>
                          </a:effectLst>
                          <a:latin typeface="Arial" charset="0"/>
                        </a:rPr>
                        <a:t>U p a y a</a:t>
                      </a:r>
                      <a:endParaRPr kumimoji="0" lang="en-GB" sz="2000" b="1" i="0" u="none" strike="noStrike" cap="none" normalizeH="0" baseline="0" smtClean="0">
                        <a:ln>
                          <a:noFill/>
                        </a:ln>
                        <a:solidFill>
                          <a:schemeClr val="bg1"/>
                        </a:solidFill>
                        <a:effectLst>
                          <a:outerShdw blurRad="38100" dist="38100" dir="2700000" algn="tl">
                            <a:srgbClr val="C0C0C0"/>
                          </a:outerShdw>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4841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id-ID" sz="1600" b="1" i="0" u="none" strike="noStrike" cap="none" normalizeH="0" baseline="0" smtClean="0">
                          <a:ln>
                            <a:noFill/>
                          </a:ln>
                          <a:solidFill>
                            <a:srgbClr val="333399"/>
                          </a:solidFill>
                          <a:effectLst>
                            <a:outerShdw blurRad="38100" dist="38100" dir="2700000" algn="tl">
                              <a:srgbClr val="000000"/>
                            </a:outerShdw>
                          </a:effectLst>
                          <a:latin typeface="Arial" charset="0"/>
                        </a:rPr>
                        <a:t>Merencanakan</a:t>
                      </a:r>
                      <a:endParaRPr kumimoji="0" lang="en-GB" sz="1600" b="1" i="0" u="none" strike="noStrike" cap="none" normalizeH="0" baseline="0" smtClean="0">
                        <a:ln>
                          <a:noFill/>
                        </a:ln>
                        <a:solidFill>
                          <a:srgbClr val="333399"/>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id-ID" sz="1600" b="1" i="0" u="none" strike="noStrike" cap="none" normalizeH="0" baseline="0" smtClean="0">
                          <a:ln>
                            <a:noFill/>
                          </a:ln>
                          <a:solidFill>
                            <a:srgbClr val="333399"/>
                          </a:solidFill>
                          <a:effectLst>
                            <a:outerShdw blurRad="38100" dist="38100" dir="2700000" algn="tl">
                              <a:srgbClr val="000000"/>
                            </a:outerShdw>
                          </a:effectLst>
                          <a:latin typeface="Arial" charset="0"/>
                        </a:rPr>
                        <a:t>Melaksanakan</a:t>
                      </a:r>
                      <a:endParaRPr kumimoji="0" lang="en-GB" sz="1600" b="1" i="0" u="none" strike="noStrike" cap="none" normalizeH="0" baseline="0" smtClean="0">
                        <a:ln>
                          <a:noFill/>
                        </a:ln>
                        <a:solidFill>
                          <a:srgbClr val="333399"/>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id-ID" sz="1600" b="1" i="0" u="none" strike="noStrike" cap="none" normalizeH="0" baseline="0" smtClean="0">
                          <a:ln>
                            <a:noFill/>
                          </a:ln>
                          <a:solidFill>
                            <a:srgbClr val="333399"/>
                          </a:solidFill>
                          <a:effectLst>
                            <a:outerShdw blurRad="38100" dist="38100" dir="2700000" algn="tl">
                              <a:srgbClr val="000000"/>
                            </a:outerShdw>
                          </a:effectLst>
                          <a:latin typeface="Arial" charset="0"/>
                        </a:rPr>
                        <a:t>Memantau</a:t>
                      </a:r>
                      <a:endParaRPr kumimoji="0" lang="en-GB" sz="1600" b="1" i="0" u="none" strike="noStrike" cap="none" normalizeH="0" baseline="0" smtClean="0">
                        <a:ln>
                          <a:noFill/>
                        </a:ln>
                        <a:solidFill>
                          <a:srgbClr val="333399"/>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id-ID" sz="1600" b="1" i="0" u="none" strike="noStrike" cap="none" normalizeH="0" baseline="0" smtClean="0">
                          <a:ln>
                            <a:noFill/>
                          </a:ln>
                          <a:solidFill>
                            <a:srgbClr val="333399"/>
                          </a:solidFill>
                          <a:effectLst>
                            <a:outerShdw blurRad="38100" dist="38100" dir="2700000" algn="tl">
                              <a:srgbClr val="000000"/>
                            </a:outerShdw>
                          </a:effectLst>
                          <a:latin typeface="Arial" charset="0"/>
                        </a:rPr>
                        <a:t>Mengevaluasi</a:t>
                      </a:r>
                      <a:endParaRPr kumimoji="0" lang="en-GB" sz="1600" b="1" i="0" u="none" strike="noStrike" cap="none" normalizeH="0" baseline="0" smtClean="0">
                        <a:ln>
                          <a:noFill/>
                        </a:ln>
                        <a:solidFill>
                          <a:srgbClr val="333399"/>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r>
            </a:tbl>
          </a:graphicData>
        </a:graphic>
      </p:graphicFrame>
      <p:graphicFrame>
        <p:nvGraphicFramePr>
          <p:cNvPr id="275474" name="Group 18"/>
          <p:cNvGraphicFramePr>
            <a:graphicFrameLocks noGrp="1"/>
          </p:cNvGraphicFramePr>
          <p:nvPr/>
        </p:nvGraphicFramePr>
        <p:xfrm>
          <a:off x="322263" y="2638425"/>
          <a:ext cx="8713787" cy="2695576"/>
        </p:xfrm>
        <a:graphic>
          <a:graphicData uri="http://schemas.openxmlformats.org/drawingml/2006/table">
            <a:tbl>
              <a:tblPr/>
              <a:tblGrid>
                <a:gridCol w="3025775"/>
                <a:gridCol w="2952750"/>
                <a:gridCol w="2735262"/>
              </a:tblGrid>
              <a:tr h="474663">
                <a:tc grid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id-ID" sz="2000" b="1" i="0" u="none" strike="noStrike" cap="none" normalizeH="0" baseline="0" smtClean="0">
                          <a:ln>
                            <a:noFill/>
                          </a:ln>
                          <a:solidFill>
                            <a:srgbClr val="FFFF00"/>
                          </a:solidFill>
                          <a:effectLst>
                            <a:outerShdw blurRad="38100" dist="38100" dir="2700000" algn="tl">
                              <a:srgbClr val="000000"/>
                            </a:outerShdw>
                          </a:effectLst>
                          <a:latin typeface="Arial" charset="0"/>
                        </a:rPr>
                        <a:t>P e n y e l e n g g a r a a n</a:t>
                      </a:r>
                      <a:endParaRPr kumimoji="0" lang="en-GB" sz="2000" b="1" i="0" u="none" strike="noStrike" cap="none" normalizeH="0" baseline="0" smtClean="0">
                        <a:ln>
                          <a:noFill/>
                        </a:ln>
                        <a:solidFill>
                          <a:srgbClr val="FFFF00"/>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99"/>
                    </a:solidFill>
                  </a:tcPr>
                </a:tc>
                <a:tc hMerge="1">
                  <a:txBody>
                    <a:bodyPr/>
                    <a:lstStyle/>
                    <a:p>
                      <a:endParaRPr lang="en-US"/>
                    </a:p>
                  </a:txBody>
                  <a:tcPr/>
                </a:tc>
                <a:tc hMerge="1">
                  <a:txBody>
                    <a:bodyPr/>
                    <a:lstStyle/>
                    <a:p>
                      <a:endParaRPr lang="en-US"/>
                    </a:p>
                  </a:txBody>
                  <a:tcPr/>
                </a:tc>
              </a:tr>
              <a:tr h="2220913">
                <a:tc>
                  <a:txBody>
                    <a:bodyPr/>
                    <a:lstStyle/>
                    <a:p>
                      <a:pPr marL="533400" marR="0" lvl="0" indent="-53340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id-ID" sz="1800" b="1" i="0" u="none" strike="noStrike" cap="none" normalizeH="0" baseline="0" smtClean="0">
                          <a:ln>
                            <a:noFill/>
                          </a:ln>
                          <a:solidFill>
                            <a:srgbClr val="FF9900"/>
                          </a:solidFill>
                          <a:effectLst>
                            <a:outerShdw blurRad="38100" dist="38100" dir="2700000" algn="tl">
                              <a:srgbClr val="000000"/>
                            </a:outerShdw>
                          </a:effectLst>
                          <a:latin typeface="Arial" charset="0"/>
                        </a:rPr>
                        <a:t>Konservasi SDA:</a:t>
                      </a:r>
                    </a:p>
                    <a:p>
                      <a:pPr marL="533400" marR="0" lvl="0" indent="-53340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id-ID" sz="600" b="0" i="0" u="none" strike="noStrike" cap="none" normalizeH="0" baseline="0" smtClean="0">
                        <a:ln>
                          <a:noFill/>
                        </a:ln>
                        <a:solidFill>
                          <a:srgbClr val="FF9900"/>
                        </a:solidFill>
                        <a:effectLst>
                          <a:outerShdw blurRad="38100" dist="38100" dir="2700000" algn="tl">
                            <a:srgbClr val="000000"/>
                          </a:outerShdw>
                        </a:effectLst>
                        <a:latin typeface="Arial" charset="0"/>
                      </a:endParaRPr>
                    </a:p>
                    <a:p>
                      <a:pPr marL="533400" marR="0" lvl="0" indent="-533400" algn="l" defTabSz="914400" rtl="0" eaLnBrk="1" fontAlgn="base" latinLnBrk="0" hangingPunct="1">
                        <a:lnSpc>
                          <a:spcPct val="100000"/>
                        </a:lnSpc>
                        <a:spcBef>
                          <a:spcPct val="10000"/>
                        </a:spcBef>
                        <a:spcAft>
                          <a:spcPct val="0"/>
                        </a:spcAft>
                        <a:buClr>
                          <a:schemeClr val="hlink"/>
                        </a:buClr>
                        <a:buSzPct val="80000"/>
                        <a:buFontTx/>
                        <a:buAutoNum type="arabicPeriod"/>
                        <a:tabLst/>
                      </a:pPr>
                      <a:r>
                        <a:rPr kumimoji="0" lang="id-ID" sz="1600" b="1" i="0" u="none" strike="noStrike" cap="none" normalizeH="0" baseline="0" smtClean="0">
                          <a:ln>
                            <a:noFill/>
                          </a:ln>
                          <a:solidFill>
                            <a:srgbClr val="FF9900"/>
                          </a:solidFill>
                          <a:effectLst>
                            <a:outerShdw blurRad="38100" dist="38100" dir="2700000" algn="tl">
                              <a:srgbClr val="000000"/>
                            </a:outerShdw>
                          </a:effectLst>
                          <a:latin typeface="Arial" charset="0"/>
                        </a:rPr>
                        <a:t>Perlindungan dan pelestarian SA</a:t>
                      </a:r>
                    </a:p>
                    <a:p>
                      <a:pPr marL="533400" marR="0" lvl="0" indent="-533400" algn="l" defTabSz="914400" rtl="0" eaLnBrk="1" fontAlgn="base" latinLnBrk="0" hangingPunct="1">
                        <a:lnSpc>
                          <a:spcPct val="100000"/>
                        </a:lnSpc>
                        <a:spcBef>
                          <a:spcPct val="10000"/>
                        </a:spcBef>
                        <a:spcAft>
                          <a:spcPct val="0"/>
                        </a:spcAft>
                        <a:buClr>
                          <a:schemeClr val="hlink"/>
                        </a:buClr>
                        <a:buSzPct val="80000"/>
                        <a:buFontTx/>
                        <a:buAutoNum type="arabicPeriod"/>
                        <a:tabLst/>
                      </a:pPr>
                      <a:r>
                        <a:rPr kumimoji="0" lang="id-ID" sz="1600" b="1" i="0" u="none" strike="noStrike" cap="none" normalizeH="0" baseline="0" smtClean="0">
                          <a:ln>
                            <a:noFill/>
                          </a:ln>
                          <a:solidFill>
                            <a:srgbClr val="FF9900"/>
                          </a:solidFill>
                          <a:effectLst>
                            <a:outerShdw blurRad="38100" dist="38100" dir="2700000" algn="tl">
                              <a:srgbClr val="000000"/>
                            </a:outerShdw>
                          </a:effectLst>
                          <a:latin typeface="Arial" charset="0"/>
                        </a:rPr>
                        <a:t>Pengawetan air</a:t>
                      </a:r>
                    </a:p>
                    <a:p>
                      <a:pPr marL="533400" marR="0" lvl="0" indent="-533400" algn="l" defTabSz="914400" rtl="0" eaLnBrk="1" fontAlgn="base" latinLnBrk="0" hangingPunct="1">
                        <a:lnSpc>
                          <a:spcPct val="100000"/>
                        </a:lnSpc>
                        <a:spcBef>
                          <a:spcPct val="10000"/>
                        </a:spcBef>
                        <a:spcAft>
                          <a:spcPct val="0"/>
                        </a:spcAft>
                        <a:buClr>
                          <a:schemeClr val="hlink"/>
                        </a:buClr>
                        <a:buSzPct val="80000"/>
                        <a:buFontTx/>
                        <a:buAutoNum type="arabicPeriod"/>
                        <a:tabLst/>
                      </a:pPr>
                      <a:r>
                        <a:rPr kumimoji="0" lang="id-ID" sz="1600" b="1" i="0" u="none" strike="noStrike" cap="none" normalizeH="0" baseline="0" smtClean="0">
                          <a:ln>
                            <a:noFill/>
                          </a:ln>
                          <a:solidFill>
                            <a:srgbClr val="FF9900"/>
                          </a:solidFill>
                          <a:effectLst>
                            <a:outerShdw blurRad="38100" dist="38100" dir="2700000" algn="tl">
                              <a:srgbClr val="000000"/>
                            </a:outerShdw>
                          </a:effectLst>
                          <a:latin typeface="Arial" charset="0"/>
                        </a:rPr>
                        <a:t>Pengelolaan kualitas air dan pengendalian pencemaran air</a:t>
                      </a:r>
                      <a:endParaRPr kumimoji="0" lang="en-GB" sz="1600" b="1" i="0" u="none" strike="noStrike" cap="none" normalizeH="0" baseline="0" smtClean="0">
                        <a:ln>
                          <a:noFill/>
                        </a:ln>
                        <a:solidFill>
                          <a:srgbClr val="FF9900"/>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7F7F7F"/>
                    </a:solidFill>
                  </a:tcPr>
                </a:tc>
                <a:tc>
                  <a:txBody>
                    <a:bodyPr/>
                    <a:lstStyle/>
                    <a:p>
                      <a:pPr marL="533400" marR="0" lvl="0" indent="-53340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id-ID" sz="1800" b="1" i="0" u="none" strike="noStrike" cap="none" normalizeH="0" baseline="0" smtClean="0">
                          <a:ln>
                            <a:noFill/>
                          </a:ln>
                          <a:solidFill>
                            <a:srgbClr val="FFFF00"/>
                          </a:solidFill>
                          <a:effectLst>
                            <a:outerShdw blurRad="38100" dist="38100" dir="2700000" algn="tl">
                              <a:srgbClr val="000000"/>
                            </a:outerShdw>
                          </a:effectLst>
                          <a:latin typeface="Arial" charset="0"/>
                        </a:rPr>
                        <a:t>Pendayagunaan SDA</a:t>
                      </a:r>
                      <a:r>
                        <a:rPr kumimoji="0" lang="id-ID" sz="1800" b="0" i="0" u="none" strike="noStrike" cap="none" normalizeH="0" baseline="0" smtClean="0">
                          <a:ln>
                            <a:noFill/>
                          </a:ln>
                          <a:solidFill>
                            <a:srgbClr val="FFFF00"/>
                          </a:solidFill>
                          <a:effectLst>
                            <a:outerShdw blurRad="38100" dist="38100" dir="2700000" algn="tl">
                              <a:srgbClr val="000000"/>
                            </a:outerShdw>
                          </a:effectLst>
                          <a:latin typeface="Arial" charset="0"/>
                        </a:rPr>
                        <a:t>:</a:t>
                      </a:r>
                    </a:p>
                    <a:p>
                      <a:pPr marL="533400" marR="0" lvl="0" indent="-53340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id-ID" sz="600" b="0" i="0" u="none" strike="noStrike" cap="none" normalizeH="0" baseline="0" smtClean="0">
                        <a:ln>
                          <a:noFill/>
                        </a:ln>
                        <a:solidFill>
                          <a:srgbClr val="FFFF00"/>
                        </a:solidFill>
                        <a:effectLst>
                          <a:outerShdw blurRad="38100" dist="38100" dir="2700000" algn="tl">
                            <a:srgbClr val="000000"/>
                          </a:outerShdw>
                        </a:effectLst>
                        <a:latin typeface="Arial" charset="0"/>
                      </a:endParaRPr>
                    </a:p>
                    <a:p>
                      <a:pPr marL="533400" marR="0" lvl="0" indent="-533400" algn="l" defTabSz="914400" rtl="0" eaLnBrk="1" fontAlgn="base" latinLnBrk="0" hangingPunct="1">
                        <a:lnSpc>
                          <a:spcPct val="100000"/>
                        </a:lnSpc>
                        <a:spcBef>
                          <a:spcPct val="20000"/>
                        </a:spcBef>
                        <a:spcAft>
                          <a:spcPct val="0"/>
                        </a:spcAft>
                        <a:buClr>
                          <a:schemeClr val="hlink"/>
                        </a:buClr>
                        <a:buSzPct val="80000"/>
                        <a:buFontTx/>
                        <a:buAutoNum type="arabicPeriod"/>
                        <a:tabLst/>
                      </a:pPr>
                      <a:r>
                        <a:rPr kumimoji="0" lang="id-ID" sz="1600" b="1" i="0" u="none" strike="noStrike" cap="none" normalizeH="0" baseline="0" smtClean="0">
                          <a:ln>
                            <a:noFill/>
                          </a:ln>
                          <a:solidFill>
                            <a:srgbClr val="FFFF00"/>
                          </a:solidFill>
                          <a:effectLst>
                            <a:outerShdw blurRad="38100" dist="38100" dir="2700000" algn="tl">
                              <a:srgbClr val="000000"/>
                            </a:outerShdw>
                          </a:effectLst>
                          <a:latin typeface="Arial" charset="0"/>
                        </a:rPr>
                        <a:t>Penatagunaan</a:t>
                      </a:r>
                    </a:p>
                    <a:p>
                      <a:pPr marL="533400" marR="0" lvl="0" indent="-533400" algn="l" defTabSz="914400" rtl="0" eaLnBrk="1" fontAlgn="base" latinLnBrk="0" hangingPunct="1">
                        <a:lnSpc>
                          <a:spcPct val="100000"/>
                        </a:lnSpc>
                        <a:spcBef>
                          <a:spcPct val="20000"/>
                        </a:spcBef>
                        <a:spcAft>
                          <a:spcPct val="0"/>
                        </a:spcAft>
                        <a:buClr>
                          <a:schemeClr val="hlink"/>
                        </a:buClr>
                        <a:buSzPct val="80000"/>
                        <a:buFontTx/>
                        <a:buAutoNum type="arabicPeriod"/>
                        <a:tabLst/>
                      </a:pPr>
                      <a:r>
                        <a:rPr kumimoji="0" lang="id-ID" sz="1600" b="1" i="0" u="none" strike="noStrike" cap="none" normalizeH="0" baseline="0" smtClean="0">
                          <a:ln>
                            <a:noFill/>
                          </a:ln>
                          <a:solidFill>
                            <a:srgbClr val="FFFF00"/>
                          </a:solidFill>
                          <a:effectLst>
                            <a:outerShdw blurRad="38100" dist="38100" dir="2700000" algn="tl">
                              <a:srgbClr val="000000"/>
                            </a:outerShdw>
                          </a:effectLst>
                          <a:latin typeface="Arial" charset="0"/>
                        </a:rPr>
                        <a:t>Penyediaan</a:t>
                      </a:r>
                    </a:p>
                    <a:p>
                      <a:pPr marL="533400" marR="0" lvl="0" indent="-533400" algn="l" defTabSz="914400" rtl="0" eaLnBrk="1" fontAlgn="base" latinLnBrk="0" hangingPunct="1">
                        <a:lnSpc>
                          <a:spcPct val="100000"/>
                        </a:lnSpc>
                        <a:spcBef>
                          <a:spcPct val="20000"/>
                        </a:spcBef>
                        <a:spcAft>
                          <a:spcPct val="0"/>
                        </a:spcAft>
                        <a:buClr>
                          <a:schemeClr val="hlink"/>
                        </a:buClr>
                        <a:buSzPct val="80000"/>
                        <a:buFontTx/>
                        <a:buAutoNum type="arabicPeriod"/>
                        <a:tabLst/>
                      </a:pPr>
                      <a:r>
                        <a:rPr kumimoji="0" lang="id-ID" sz="1600" b="1" i="0" u="none" strike="noStrike" cap="none" normalizeH="0" baseline="0" smtClean="0">
                          <a:ln>
                            <a:noFill/>
                          </a:ln>
                          <a:solidFill>
                            <a:srgbClr val="FFFF00"/>
                          </a:solidFill>
                          <a:effectLst>
                            <a:outerShdw blurRad="38100" dist="38100" dir="2700000" algn="tl">
                              <a:srgbClr val="000000"/>
                            </a:outerShdw>
                          </a:effectLst>
                          <a:latin typeface="Arial" charset="0"/>
                        </a:rPr>
                        <a:t>Penggunaan</a:t>
                      </a:r>
                    </a:p>
                    <a:p>
                      <a:pPr marL="533400" marR="0" lvl="0" indent="-533400" algn="l" defTabSz="914400" rtl="0" eaLnBrk="1" fontAlgn="base" latinLnBrk="0" hangingPunct="1">
                        <a:lnSpc>
                          <a:spcPct val="100000"/>
                        </a:lnSpc>
                        <a:spcBef>
                          <a:spcPct val="20000"/>
                        </a:spcBef>
                        <a:spcAft>
                          <a:spcPct val="0"/>
                        </a:spcAft>
                        <a:buClr>
                          <a:schemeClr val="hlink"/>
                        </a:buClr>
                        <a:buSzPct val="80000"/>
                        <a:buFontTx/>
                        <a:buAutoNum type="arabicPeriod"/>
                        <a:tabLst/>
                      </a:pPr>
                      <a:r>
                        <a:rPr kumimoji="0" lang="id-ID" sz="1600" b="1" i="0" u="none" strike="noStrike" cap="none" normalizeH="0" baseline="0" smtClean="0">
                          <a:ln>
                            <a:noFill/>
                          </a:ln>
                          <a:solidFill>
                            <a:srgbClr val="FFFF00"/>
                          </a:solidFill>
                          <a:effectLst>
                            <a:outerShdw blurRad="38100" dist="38100" dir="2700000" algn="tl">
                              <a:srgbClr val="000000"/>
                            </a:outerShdw>
                          </a:effectLst>
                          <a:latin typeface="Arial" charset="0"/>
                        </a:rPr>
                        <a:t>Pengembangan</a:t>
                      </a:r>
                    </a:p>
                    <a:p>
                      <a:pPr marL="533400" marR="0" lvl="0" indent="-533400" algn="l" defTabSz="914400" rtl="0" eaLnBrk="1" fontAlgn="base" latinLnBrk="0" hangingPunct="1">
                        <a:lnSpc>
                          <a:spcPct val="100000"/>
                        </a:lnSpc>
                        <a:spcBef>
                          <a:spcPct val="20000"/>
                        </a:spcBef>
                        <a:spcAft>
                          <a:spcPct val="0"/>
                        </a:spcAft>
                        <a:buClr>
                          <a:schemeClr val="hlink"/>
                        </a:buClr>
                        <a:buSzPct val="80000"/>
                        <a:buFontTx/>
                        <a:buAutoNum type="arabicPeriod"/>
                        <a:tabLst/>
                      </a:pPr>
                      <a:r>
                        <a:rPr kumimoji="0" lang="id-ID" sz="1600" b="1" i="0" u="none" strike="noStrike" cap="none" normalizeH="0" baseline="0" smtClean="0">
                          <a:ln>
                            <a:noFill/>
                          </a:ln>
                          <a:solidFill>
                            <a:srgbClr val="FFFF00"/>
                          </a:solidFill>
                          <a:effectLst>
                            <a:outerShdw blurRad="38100" dist="38100" dir="2700000" algn="tl">
                              <a:srgbClr val="000000"/>
                            </a:outerShdw>
                          </a:effectLst>
                          <a:latin typeface="Arial" charset="0"/>
                        </a:rPr>
                        <a:t>Pengusahaan</a:t>
                      </a:r>
                      <a:endParaRPr kumimoji="0" lang="en-GB" sz="1600" b="1" i="0" u="none" strike="noStrike" cap="none" normalizeH="0" baseline="0" smtClean="0">
                        <a:ln>
                          <a:noFill/>
                        </a:ln>
                        <a:solidFill>
                          <a:srgbClr val="FFFF00"/>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00CC"/>
                    </a:solidFill>
                  </a:tcPr>
                </a:tc>
                <a:tc>
                  <a:txBody>
                    <a:bodyPr/>
                    <a:lstStyle/>
                    <a:p>
                      <a:pPr marL="533400" marR="0" lvl="0" indent="-53340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id-ID" sz="1800" b="1" i="0" u="none" strike="noStrike" cap="none" normalizeH="0" baseline="0" smtClean="0">
                          <a:ln>
                            <a:noFill/>
                          </a:ln>
                          <a:solidFill>
                            <a:srgbClr val="FFECD9"/>
                          </a:solidFill>
                          <a:effectLst>
                            <a:outerShdw blurRad="38100" dist="38100" dir="2700000" algn="tl">
                              <a:srgbClr val="000000"/>
                            </a:outerShdw>
                          </a:effectLst>
                          <a:latin typeface="Arial" charset="0"/>
                        </a:rPr>
                        <a:t>Pengendalian Daya</a:t>
                      </a:r>
                      <a:r>
                        <a:rPr kumimoji="0" lang="en-US" sz="1800" b="1" i="0" u="none" strike="noStrike" cap="none" normalizeH="0" baseline="0" smtClean="0">
                          <a:ln>
                            <a:noFill/>
                          </a:ln>
                          <a:solidFill>
                            <a:srgbClr val="FFECD9"/>
                          </a:solidFill>
                          <a:effectLst>
                            <a:outerShdw blurRad="38100" dist="38100" dir="2700000" algn="tl">
                              <a:srgbClr val="000000"/>
                            </a:outerShdw>
                          </a:effectLst>
                          <a:latin typeface="Arial" charset="0"/>
                        </a:rPr>
                        <a:t> </a:t>
                      </a:r>
                      <a:r>
                        <a:rPr kumimoji="0" lang="id-ID" sz="1800" b="1" i="0" u="none" strike="noStrike" cap="none" normalizeH="0" baseline="0" smtClean="0">
                          <a:ln>
                            <a:noFill/>
                          </a:ln>
                          <a:solidFill>
                            <a:srgbClr val="FFECD9"/>
                          </a:solidFill>
                          <a:effectLst>
                            <a:outerShdw blurRad="38100" dist="38100" dir="2700000" algn="tl">
                              <a:srgbClr val="000000"/>
                            </a:outerShdw>
                          </a:effectLst>
                          <a:latin typeface="Arial" charset="0"/>
                        </a:rPr>
                        <a:t>Rusak Air:</a:t>
                      </a:r>
                    </a:p>
                    <a:p>
                      <a:pPr marL="533400" marR="0" lvl="0" indent="-53340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id-ID" sz="600" b="0" i="0" u="none" strike="noStrike" cap="none" normalizeH="0" baseline="0" smtClean="0">
                        <a:ln>
                          <a:noFill/>
                        </a:ln>
                        <a:solidFill>
                          <a:srgbClr val="FFECD9"/>
                        </a:solidFill>
                        <a:effectLst>
                          <a:outerShdw blurRad="38100" dist="38100" dir="2700000" algn="tl">
                            <a:srgbClr val="000000"/>
                          </a:outerShdw>
                        </a:effectLst>
                        <a:latin typeface="Arial" charset="0"/>
                      </a:endParaRPr>
                    </a:p>
                    <a:p>
                      <a:pPr marL="533400" marR="0" lvl="0" indent="-533400" algn="l" defTabSz="914400" rtl="0" eaLnBrk="1" fontAlgn="base" latinLnBrk="0" hangingPunct="1">
                        <a:lnSpc>
                          <a:spcPct val="100000"/>
                        </a:lnSpc>
                        <a:spcBef>
                          <a:spcPct val="20000"/>
                        </a:spcBef>
                        <a:spcAft>
                          <a:spcPct val="0"/>
                        </a:spcAft>
                        <a:buClr>
                          <a:schemeClr val="hlink"/>
                        </a:buClr>
                        <a:buSzPct val="80000"/>
                        <a:buFontTx/>
                        <a:buAutoNum type="arabicPeriod"/>
                        <a:tabLst/>
                      </a:pPr>
                      <a:r>
                        <a:rPr kumimoji="0" lang="id-ID" sz="1600" b="1" i="0" u="none" strike="noStrike" cap="none" normalizeH="0" baseline="0" smtClean="0">
                          <a:ln>
                            <a:noFill/>
                          </a:ln>
                          <a:solidFill>
                            <a:srgbClr val="FFECD9"/>
                          </a:solidFill>
                          <a:effectLst>
                            <a:outerShdw blurRad="38100" dist="38100" dir="2700000" algn="tl">
                              <a:srgbClr val="000000"/>
                            </a:outerShdw>
                          </a:effectLst>
                          <a:latin typeface="Arial" charset="0"/>
                        </a:rPr>
                        <a:t>Pencegahan</a:t>
                      </a:r>
                    </a:p>
                    <a:p>
                      <a:pPr marL="533400" marR="0" lvl="0" indent="-533400" algn="l" defTabSz="914400" rtl="0" eaLnBrk="1" fontAlgn="base" latinLnBrk="0" hangingPunct="1">
                        <a:lnSpc>
                          <a:spcPct val="100000"/>
                        </a:lnSpc>
                        <a:spcBef>
                          <a:spcPct val="20000"/>
                        </a:spcBef>
                        <a:spcAft>
                          <a:spcPct val="0"/>
                        </a:spcAft>
                        <a:buClr>
                          <a:schemeClr val="hlink"/>
                        </a:buClr>
                        <a:buSzPct val="80000"/>
                        <a:buFontTx/>
                        <a:buAutoNum type="arabicPeriod"/>
                        <a:tabLst/>
                      </a:pPr>
                      <a:r>
                        <a:rPr kumimoji="0" lang="id-ID" sz="1600" b="1" i="0" u="none" strike="noStrike" cap="none" normalizeH="0" baseline="0" smtClean="0">
                          <a:ln>
                            <a:noFill/>
                          </a:ln>
                          <a:solidFill>
                            <a:srgbClr val="FFECD9"/>
                          </a:solidFill>
                          <a:effectLst>
                            <a:outerShdw blurRad="38100" dist="38100" dir="2700000" algn="tl">
                              <a:srgbClr val="000000"/>
                            </a:outerShdw>
                          </a:effectLst>
                          <a:latin typeface="Arial" charset="0"/>
                        </a:rPr>
                        <a:t>Penanggulangan</a:t>
                      </a:r>
                    </a:p>
                    <a:p>
                      <a:pPr marL="533400" marR="0" lvl="0" indent="-533400" algn="l" defTabSz="914400" rtl="0" eaLnBrk="1" fontAlgn="base" latinLnBrk="0" hangingPunct="1">
                        <a:lnSpc>
                          <a:spcPct val="100000"/>
                        </a:lnSpc>
                        <a:spcBef>
                          <a:spcPct val="20000"/>
                        </a:spcBef>
                        <a:spcAft>
                          <a:spcPct val="0"/>
                        </a:spcAft>
                        <a:buClr>
                          <a:schemeClr val="hlink"/>
                        </a:buClr>
                        <a:buSzPct val="80000"/>
                        <a:buFontTx/>
                        <a:buAutoNum type="arabicPeriod"/>
                        <a:tabLst/>
                      </a:pPr>
                      <a:r>
                        <a:rPr kumimoji="0" lang="id-ID" sz="1600" b="1" i="0" u="none" strike="noStrike" cap="none" normalizeH="0" baseline="0" smtClean="0">
                          <a:ln>
                            <a:noFill/>
                          </a:ln>
                          <a:solidFill>
                            <a:srgbClr val="FFECD9"/>
                          </a:solidFill>
                          <a:effectLst>
                            <a:outerShdw blurRad="38100" dist="38100" dir="2700000" algn="tl">
                              <a:srgbClr val="000000"/>
                            </a:outerShdw>
                          </a:effectLst>
                          <a:latin typeface="Arial" charset="0"/>
                        </a:rPr>
                        <a:t>Pemulihan</a:t>
                      </a:r>
                      <a:endParaRPr kumimoji="0" lang="id-ID" sz="1800" b="0" i="0" u="none" strike="noStrike" cap="none" normalizeH="0" baseline="0" smtClean="0">
                        <a:ln>
                          <a:noFill/>
                        </a:ln>
                        <a:solidFill>
                          <a:srgbClr val="FFECD9"/>
                        </a:solidFill>
                        <a:effectLst>
                          <a:outerShdw blurRad="38100" dist="38100" dir="2700000" algn="tl">
                            <a:srgbClr val="000000"/>
                          </a:outerShdw>
                        </a:effectLst>
                        <a:latin typeface="Arial" charset="0"/>
                      </a:endParaRPr>
                    </a:p>
                    <a:p>
                      <a:pPr marL="533400" marR="0" lvl="0" indent="-53340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id-ID" sz="1800" b="0" i="0" u="none" strike="noStrike" cap="none" normalizeH="0" baseline="0" smtClean="0">
                          <a:ln>
                            <a:noFill/>
                          </a:ln>
                          <a:solidFill>
                            <a:srgbClr val="FFECD9"/>
                          </a:solidFill>
                          <a:effectLst>
                            <a:outerShdw blurRad="38100" dist="38100" dir="2700000" algn="tl">
                              <a:srgbClr val="000000"/>
                            </a:outerShdw>
                          </a:effectLst>
                          <a:latin typeface="Arial" charset="0"/>
                        </a:rPr>
                        <a:t> </a:t>
                      </a:r>
                      <a:endParaRPr kumimoji="0" lang="en-GB" sz="1800" b="0" i="0" u="none" strike="noStrike" cap="none" normalizeH="0" baseline="0" smtClean="0">
                        <a:ln>
                          <a:noFill/>
                        </a:ln>
                        <a:solidFill>
                          <a:srgbClr val="FFECD9"/>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669900"/>
                    </a:solidFill>
                  </a:tcPr>
                </a:tc>
              </a:tr>
            </a:tbl>
          </a:graphicData>
        </a:graphic>
      </p:graphicFrame>
      <p:sp>
        <p:nvSpPr>
          <p:cNvPr id="275486" name="AutoShape 30"/>
          <p:cNvSpPr>
            <a:spLocks noChangeArrowheads="1"/>
          </p:cNvSpPr>
          <p:nvPr/>
        </p:nvSpPr>
        <p:spPr bwMode="auto">
          <a:xfrm>
            <a:off x="4211638" y="2133600"/>
            <a:ext cx="720725" cy="503238"/>
          </a:xfrm>
          <a:prstGeom prst="downArrow">
            <a:avLst>
              <a:gd name="adj1" fmla="val 50000"/>
              <a:gd name="adj2" fmla="val 25000"/>
            </a:avLst>
          </a:prstGeom>
          <a:gradFill rotWithShape="1">
            <a:gsLst>
              <a:gs pos="0">
                <a:schemeClr val="hlink"/>
              </a:gs>
              <a:gs pos="50000">
                <a:srgbClr val="DDDDDD"/>
              </a:gs>
              <a:gs pos="100000">
                <a:schemeClr val="hlink"/>
              </a:gs>
            </a:gsLst>
            <a:lin ang="5400000" scaled="1"/>
          </a:gradFill>
          <a:ln w="9525">
            <a:solidFill>
              <a:schemeClr val="tx1"/>
            </a:solidFill>
            <a:miter lim="800000"/>
            <a:headEnd/>
            <a:tailEnd/>
          </a:ln>
          <a:effectLst/>
        </p:spPr>
        <p:txBody>
          <a:bodyPr wrap="none" anchor="ctr"/>
          <a:lstStyle/>
          <a:p>
            <a:pPr>
              <a:defRPr/>
            </a:pPr>
            <a:endParaRPr lang="en-US">
              <a:latin typeface="Arial" pitchFamily="34" charset="0"/>
            </a:endParaRPr>
          </a:p>
        </p:txBody>
      </p:sp>
      <p:sp>
        <p:nvSpPr>
          <p:cNvPr id="14367" name="Text Box 31"/>
          <p:cNvSpPr txBox="1">
            <a:spLocks noChangeArrowheads="1"/>
          </p:cNvSpPr>
          <p:nvPr/>
        </p:nvSpPr>
        <p:spPr bwMode="auto">
          <a:xfrm>
            <a:off x="611188" y="5300663"/>
            <a:ext cx="2520950" cy="1271587"/>
          </a:xfrm>
          <a:prstGeom prst="rect">
            <a:avLst/>
          </a:prstGeom>
          <a:solidFill>
            <a:srgbClr val="545454"/>
          </a:solidFill>
          <a:ln w="9525">
            <a:solidFill>
              <a:schemeClr val="tx1"/>
            </a:solidFill>
            <a:miter lim="800000"/>
            <a:headEnd/>
            <a:tailEnd/>
          </a:ln>
        </p:spPr>
        <p:txBody>
          <a:bodyPr>
            <a:spAutoFit/>
          </a:bodyPr>
          <a:lstStyle/>
          <a:p>
            <a:pPr>
              <a:spcBef>
                <a:spcPct val="50000"/>
              </a:spcBef>
            </a:pPr>
            <a:r>
              <a:rPr lang="id-ID" sz="1400" b="1">
                <a:solidFill>
                  <a:srgbClr val="FFFFCC"/>
                </a:solidFill>
                <a:cs typeface="Arial" charset="0"/>
              </a:rPr>
              <a:t>Menjaga kelangsungan keberadaan daya dukung, daya tampung, dan fungsi SDA</a:t>
            </a:r>
          </a:p>
          <a:p>
            <a:pPr>
              <a:spcBef>
                <a:spcPct val="50000"/>
              </a:spcBef>
            </a:pPr>
            <a:endParaRPr lang="en-GB" sz="1400" b="1">
              <a:solidFill>
                <a:srgbClr val="FFFFCC"/>
              </a:solidFill>
              <a:cs typeface="Arial" charset="0"/>
            </a:endParaRPr>
          </a:p>
        </p:txBody>
      </p:sp>
      <p:sp>
        <p:nvSpPr>
          <p:cNvPr id="14368" name="Text Box 32"/>
          <p:cNvSpPr txBox="1">
            <a:spLocks noChangeArrowheads="1"/>
          </p:cNvSpPr>
          <p:nvPr/>
        </p:nvSpPr>
        <p:spPr bwMode="auto">
          <a:xfrm>
            <a:off x="3635375" y="5265738"/>
            <a:ext cx="2447925" cy="1409700"/>
          </a:xfrm>
          <a:prstGeom prst="rect">
            <a:avLst/>
          </a:prstGeom>
          <a:solidFill>
            <a:srgbClr val="110090"/>
          </a:solidFill>
          <a:ln w="9525">
            <a:solidFill>
              <a:schemeClr val="tx1"/>
            </a:solidFill>
            <a:miter lim="800000"/>
            <a:headEnd/>
            <a:tailEnd/>
          </a:ln>
        </p:spPr>
        <p:txBody>
          <a:bodyPr>
            <a:spAutoFit/>
          </a:bodyPr>
          <a:lstStyle/>
          <a:p>
            <a:pPr>
              <a:spcBef>
                <a:spcPct val="50000"/>
              </a:spcBef>
            </a:pPr>
            <a:r>
              <a:rPr lang="id-ID" sz="1400" b="1">
                <a:solidFill>
                  <a:srgbClr val="FFFF99"/>
                </a:solidFill>
                <a:cs typeface="Arial" charset="0"/>
              </a:rPr>
              <a:t>Memanfaatkan SDA secara berkelanjutan dg mengutamakan pemenuhan kebutuhan pokok kehidupan masy secara adil</a:t>
            </a:r>
            <a:r>
              <a:rPr lang="id-ID" sz="1600" b="1">
                <a:solidFill>
                  <a:srgbClr val="FFFF99"/>
                </a:solidFill>
                <a:cs typeface="Arial" charset="0"/>
              </a:rPr>
              <a:t> </a:t>
            </a:r>
            <a:endParaRPr lang="en-GB" sz="1600" b="1">
              <a:solidFill>
                <a:srgbClr val="FFFF99"/>
              </a:solidFill>
              <a:cs typeface="Arial" charset="0"/>
            </a:endParaRPr>
          </a:p>
        </p:txBody>
      </p:sp>
      <p:sp>
        <p:nvSpPr>
          <p:cNvPr id="14369" name="Text Box 33"/>
          <p:cNvSpPr txBox="1">
            <a:spLocks noChangeArrowheads="1"/>
          </p:cNvSpPr>
          <p:nvPr/>
        </p:nvSpPr>
        <p:spPr bwMode="auto">
          <a:xfrm>
            <a:off x="6443663" y="5300663"/>
            <a:ext cx="2447925" cy="1377950"/>
          </a:xfrm>
          <a:prstGeom prst="rect">
            <a:avLst/>
          </a:prstGeom>
          <a:solidFill>
            <a:srgbClr val="007608"/>
          </a:solidFill>
          <a:ln w="9525">
            <a:solidFill>
              <a:schemeClr val="tx1"/>
            </a:solidFill>
            <a:miter lim="800000"/>
            <a:headEnd/>
            <a:tailEnd/>
          </a:ln>
        </p:spPr>
        <p:txBody>
          <a:bodyPr>
            <a:spAutoFit/>
          </a:bodyPr>
          <a:lstStyle/>
          <a:p>
            <a:pPr>
              <a:spcBef>
                <a:spcPct val="50000"/>
              </a:spcBef>
            </a:pPr>
            <a:r>
              <a:rPr lang="id-ID" sz="1400" b="1">
                <a:solidFill>
                  <a:srgbClr val="FFCC66"/>
                </a:solidFill>
                <a:cs typeface="Arial" charset="0"/>
              </a:rPr>
              <a:t>Mencegah, menanggulangi, dan memulihkan akibat kerusakan kualitas lingk. yg diakibatkan oleh daya rusak air </a:t>
            </a:r>
            <a:endParaRPr lang="en-GB" sz="1400" b="1">
              <a:solidFill>
                <a:srgbClr val="FFCC66"/>
              </a:solidFill>
              <a:cs typeface="Arial" charset="0"/>
            </a:endParaRPr>
          </a:p>
        </p:txBody>
      </p:sp>
      <p:sp>
        <p:nvSpPr>
          <p:cNvPr id="14370" name="Text Box 34"/>
          <p:cNvSpPr txBox="1">
            <a:spLocks noChangeArrowheads="1"/>
          </p:cNvSpPr>
          <p:nvPr/>
        </p:nvSpPr>
        <p:spPr bwMode="auto">
          <a:xfrm rot="-5400000">
            <a:off x="-257969" y="5801520"/>
            <a:ext cx="1368425" cy="366712"/>
          </a:xfrm>
          <a:prstGeom prst="rect">
            <a:avLst/>
          </a:prstGeom>
          <a:noFill/>
          <a:ln w="9525">
            <a:noFill/>
            <a:miter lim="800000"/>
            <a:headEnd/>
            <a:tailEnd/>
          </a:ln>
        </p:spPr>
        <p:txBody>
          <a:bodyPr>
            <a:spAutoFit/>
          </a:bodyPr>
          <a:lstStyle/>
          <a:p>
            <a:pPr algn="ctr">
              <a:spcBef>
                <a:spcPct val="50000"/>
              </a:spcBef>
            </a:pPr>
            <a:r>
              <a:rPr lang="id-ID" b="1">
                <a:cs typeface="Arial" charset="0"/>
              </a:rPr>
              <a:t> TUJUAN:</a:t>
            </a:r>
            <a:endParaRPr lang="en-GB" b="1">
              <a:cs typeface="Arial"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val 2" descr="Blue tissue paper"/>
          <p:cNvSpPr>
            <a:spLocks noChangeArrowheads="1"/>
          </p:cNvSpPr>
          <p:nvPr/>
        </p:nvSpPr>
        <p:spPr bwMode="auto">
          <a:xfrm>
            <a:off x="468313" y="188913"/>
            <a:ext cx="8280400" cy="1008062"/>
          </a:xfrm>
          <a:prstGeom prst="ellipse">
            <a:avLst/>
          </a:prstGeom>
          <a:blipFill dpi="0" rotWithShape="1">
            <a:blip r:embed="rId3"/>
            <a:srcRect/>
            <a:tile tx="0" ty="0" sx="100000" sy="100000" flip="none" algn="tl"/>
          </a:blipFill>
          <a:ln w="9525">
            <a:noFill/>
            <a:round/>
            <a:headEnd/>
            <a:tailEnd/>
          </a:ln>
        </p:spPr>
        <p:txBody>
          <a:bodyPr wrap="none" anchor="ctr"/>
          <a:lstStyle/>
          <a:p>
            <a:endParaRPr lang="id-ID"/>
          </a:p>
        </p:txBody>
      </p:sp>
      <p:sp>
        <p:nvSpPr>
          <p:cNvPr id="15363" name="Rectangle 3"/>
          <p:cNvSpPr>
            <a:spLocks noGrp="1" noChangeArrowheads="1"/>
          </p:cNvSpPr>
          <p:nvPr>
            <p:ph type="title"/>
          </p:nvPr>
        </p:nvSpPr>
        <p:spPr>
          <a:xfrm>
            <a:off x="468313" y="288925"/>
            <a:ext cx="6483350" cy="777875"/>
          </a:xfrm>
        </p:spPr>
        <p:txBody>
          <a:bodyPr/>
          <a:lstStyle/>
          <a:p>
            <a:pPr eaLnBrk="1" hangingPunct="1"/>
            <a:r>
              <a:rPr lang="en-US" sz="4800" b="1" smtClean="0">
                <a:solidFill>
                  <a:srgbClr val="FFCC66"/>
                </a:solidFill>
                <a:latin typeface="Britannic Bold" pitchFamily="34" charset="0"/>
              </a:rPr>
              <a:t>KEBIJAKAN SDA</a:t>
            </a:r>
          </a:p>
        </p:txBody>
      </p:sp>
      <p:sp>
        <p:nvSpPr>
          <p:cNvPr id="15364" name="Rectangle 4"/>
          <p:cNvSpPr>
            <a:spLocks noGrp="1" noChangeArrowheads="1"/>
          </p:cNvSpPr>
          <p:nvPr>
            <p:ph idx="1"/>
          </p:nvPr>
        </p:nvSpPr>
        <p:spPr>
          <a:xfrm>
            <a:off x="395288" y="1557338"/>
            <a:ext cx="8569325" cy="4800600"/>
          </a:xfrm>
        </p:spPr>
        <p:txBody>
          <a:bodyPr/>
          <a:lstStyle/>
          <a:p>
            <a:pPr algn="just" eaLnBrk="1" hangingPunct="1">
              <a:lnSpc>
                <a:spcPct val="90000"/>
              </a:lnSpc>
              <a:buClr>
                <a:srgbClr val="003366"/>
              </a:buClr>
              <a:buSzPct val="75000"/>
              <a:buFont typeface="Wingdings" pitchFamily="2" charset="2"/>
              <a:buBlip>
                <a:blip r:embed="rId4"/>
              </a:buBlip>
            </a:pPr>
            <a:r>
              <a:rPr lang="en-US" sz="2200" smtClean="0"/>
              <a:t>Kebijakan: kondisi/keadaan yang diinginkan di masa datang</a:t>
            </a:r>
          </a:p>
          <a:p>
            <a:pPr algn="just" eaLnBrk="1" hangingPunct="1">
              <a:lnSpc>
                <a:spcPct val="90000"/>
              </a:lnSpc>
              <a:buClr>
                <a:srgbClr val="003366"/>
              </a:buClr>
              <a:buSzPct val="75000"/>
              <a:buFont typeface="Wingdings" pitchFamily="2" charset="2"/>
              <a:buNone/>
            </a:pPr>
            <a:endParaRPr lang="en-US" sz="1000" smtClean="0"/>
          </a:p>
          <a:p>
            <a:pPr algn="just" eaLnBrk="1" hangingPunct="1">
              <a:lnSpc>
                <a:spcPct val="90000"/>
              </a:lnSpc>
              <a:buClr>
                <a:srgbClr val="003366"/>
              </a:buClr>
              <a:buSzPct val="75000"/>
              <a:buFont typeface="Wingdings" pitchFamily="2" charset="2"/>
              <a:buBlip>
                <a:blip r:embed="rId4"/>
              </a:buBlip>
            </a:pPr>
            <a:r>
              <a:rPr lang="en-US" sz="2200" smtClean="0"/>
              <a:t>Memberikan arahan dalam penyusunan pola pengelolaan SDA guna mencapai tujuan pengelolaan SDA (pasal 3)</a:t>
            </a:r>
          </a:p>
          <a:p>
            <a:pPr algn="just" eaLnBrk="1" hangingPunct="1">
              <a:lnSpc>
                <a:spcPct val="90000"/>
              </a:lnSpc>
              <a:buClr>
                <a:srgbClr val="003366"/>
              </a:buClr>
              <a:buSzPct val="75000"/>
              <a:buFont typeface="Wingdings" pitchFamily="2" charset="2"/>
              <a:buBlip>
                <a:blip r:embed="rId4"/>
              </a:buBlip>
            </a:pPr>
            <a:r>
              <a:rPr lang="en-US" sz="2200" smtClean="0"/>
              <a:t>Meliputi arahan konservasi dan pendayagunaan SDA serta pengendalian daya rusak air untuk memecahkan masalah SDA dan mengantisipasi perkembangan kebutuhan pembangunan di tingkat nasional, propinsi dan kabupaten/kota (pasal 4)</a:t>
            </a:r>
          </a:p>
          <a:p>
            <a:pPr algn="just" eaLnBrk="1" hangingPunct="1">
              <a:lnSpc>
                <a:spcPct val="90000"/>
              </a:lnSpc>
              <a:buClr>
                <a:srgbClr val="003366"/>
              </a:buClr>
              <a:buSzPct val="75000"/>
              <a:buFont typeface="Wingdings" pitchFamily="2" charset="2"/>
              <a:buBlip>
                <a:blip r:embed="rId4"/>
              </a:buBlip>
            </a:pPr>
            <a:r>
              <a:rPr lang="en-US" sz="2200" smtClean="0"/>
              <a:t>Disusun pada tingkat nasional, propinsi dan kabupaten/kota (pasal 5)</a:t>
            </a:r>
          </a:p>
          <a:p>
            <a:pPr algn="just" eaLnBrk="1" hangingPunct="1">
              <a:lnSpc>
                <a:spcPct val="90000"/>
              </a:lnSpc>
              <a:buClr>
                <a:srgbClr val="003366"/>
              </a:buClr>
              <a:buSzPct val="75000"/>
              <a:buFont typeface="Wingdings" pitchFamily="2" charset="2"/>
              <a:buBlip>
                <a:blip r:embed="rId4"/>
              </a:buBlip>
            </a:pPr>
            <a:r>
              <a:rPr lang="en-US" sz="2200" smtClean="0"/>
              <a:t>Dirumuskan oleh wadah koordinasi SDA Nasional, propinsi dan Kabupaten/Kota sesuai tingkatannya (pasal 6)</a:t>
            </a:r>
          </a:p>
          <a:p>
            <a:pPr algn="just" eaLnBrk="1" hangingPunct="1">
              <a:lnSpc>
                <a:spcPct val="90000"/>
              </a:lnSpc>
              <a:buClr>
                <a:srgbClr val="003366"/>
              </a:buClr>
              <a:buSzPct val="75000"/>
              <a:buFont typeface="Wingdings" pitchFamily="2" charset="2"/>
              <a:buBlip>
                <a:blip r:embed="rId4"/>
              </a:buBlip>
            </a:pPr>
            <a:r>
              <a:rPr lang="en-US" sz="2200" smtClean="0"/>
              <a:t>Ditetapkan oleh presiden, gubernur dan bupati/walikota sesuai tingkatannya (pasal 6)</a:t>
            </a:r>
          </a:p>
          <a:p>
            <a:pPr algn="just" eaLnBrk="1" hangingPunct="1">
              <a:lnSpc>
                <a:spcPct val="90000"/>
              </a:lnSpc>
              <a:buClr>
                <a:srgbClr val="003366"/>
              </a:buClr>
              <a:buSzPct val="75000"/>
              <a:buFont typeface="Wingdings" pitchFamily="2" charset="2"/>
              <a:buBlip>
                <a:blip r:embed="rId4"/>
              </a:buBlip>
            </a:pPr>
            <a:endParaRPr lang="en-US" sz="22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7580" name="Group 76"/>
          <p:cNvGraphicFramePr>
            <a:graphicFrameLocks noGrp="1"/>
          </p:cNvGraphicFramePr>
          <p:nvPr/>
        </p:nvGraphicFramePr>
        <p:xfrm>
          <a:off x="684213" y="1268413"/>
          <a:ext cx="7772400" cy="4824413"/>
        </p:xfrm>
        <a:graphic>
          <a:graphicData uri="http://schemas.openxmlformats.org/drawingml/2006/table">
            <a:tbl>
              <a:tblPr/>
              <a:tblGrid>
                <a:gridCol w="2590800"/>
                <a:gridCol w="2590800"/>
                <a:gridCol w="2590800"/>
              </a:tblGrid>
              <a:tr h="1227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424456"/>
                            </a:outerShdw>
                          </a:effectLst>
                          <a:latin typeface="Arial" charset="0"/>
                          <a:cs typeface="Times New Roman" pitchFamily="18" charset="0"/>
                        </a:rPr>
                        <a:t>          </a:t>
                      </a:r>
                      <a:r>
                        <a:rPr kumimoji="0" lang="en-US" sz="2400" b="1" i="0" u="none" strike="noStrike" cap="none" normalizeH="0" baseline="0" smtClean="0">
                          <a:ln>
                            <a:noFill/>
                          </a:ln>
                          <a:solidFill>
                            <a:schemeClr val="tx1"/>
                          </a:solidFill>
                          <a:effectLst>
                            <a:outerShdw blurRad="38100" dist="38100" dir="2700000" algn="tl">
                              <a:srgbClr val="424456"/>
                            </a:outerShdw>
                          </a:effectLst>
                          <a:latin typeface="Arial" charset="0"/>
                          <a:cs typeface="Times New Roman" pitchFamily="18" charset="0"/>
                        </a:rPr>
                        <a:t>Tahapan</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1" i="0" u="none" strike="noStrike" cap="none" normalizeH="0" baseline="0" smtClean="0">
                        <a:ln>
                          <a:noFill/>
                        </a:ln>
                        <a:solidFill>
                          <a:schemeClr val="tx1"/>
                        </a:solidFill>
                        <a:effectLst>
                          <a:outerShdw blurRad="38100" dist="38100" dir="2700000" algn="tl">
                            <a:srgbClr val="424456"/>
                          </a:outerShdw>
                        </a:effectLst>
                        <a:latin typeface="Arial"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1" i="0" u="none" strike="noStrike" cap="none" normalizeH="0" baseline="0" smtClean="0">
                          <a:ln>
                            <a:noFill/>
                          </a:ln>
                          <a:solidFill>
                            <a:schemeClr val="tx1"/>
                          </a:solidFill>
                          <a:effectLst>
                            <a:outerShdw blurRad="38100" dist="38100" dir="2700000" algn="tl">
                              <a:srgbClr val="424456"/>
                            </a:outerShdw>
                          </a:effectLst>
                          <a:latin typeface="Arial" charset="0"/>
                          <a:cs typeface="Times New Roman" pitchFamily="18" charset="0"/>
                        </a:rPr>
                        <a:t>Tingkatan</a:t>
                      </a:r>
                    </a:p>
                  </a:txBody>
                  <a:tcPr marL="0" marR="0" marT="0" marB="0" horzOverflow="overflow">
                    <a:lnL w="12700" cap="flat" cmpd="sng" algn="ctr">
                      <a:solidFill>
                        <a:srgbClr val="FF9900"/>
                      </a:solidFill>
                      <a:prstDash val="solid"/>
                      <a:round/>
                      <a:headEnd type="none" w="med" len="med"/>
                      <a:tailEnd type="none" w="med" len="med"/>
                    </a:lnL>
                    <a:lnR w="12700" cap="flat" cmpd="sng" algn="ctr">
                      <a:solidFill>
                        <a:srgbClr val="FF9900"/>
                      </a:solidFill>
                      <a:prstDash val="solid"/>
                      <a:round/>
                      <a:headEnd type="none" w="med" len="med"/>
                      <a:tailEnd type="none" w="med" len="med"/>
                    </a:lnR>
                    <a:lnT w="12700" cap="flat" cmpd="sng" algn="ctr">
                      <a:solidFill>
                        <a:srgbClr val="FF9900"/>
                      </a:solidFill>
                      <a:prstDash val="solid"/>
                      <a:round/>
                      <a:headEnd type="none" w="med" len="med"/>
                      <a:tailEnd type="none" w="med" len="med"/>
                    </a:lnT>
                    <a:lnB w="127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424456"/>
                            </a:outerShdw>
                          </a:effectLst>
                          <a:latin typeface="Arial" charset="0"/>
                          <a:cs typeface="Times New Roman" pitchFamily="18" charset="0"/>
                        </a:rPr>
                        <a:t>Rumusan</a:t>
                      </a:r>
                    </a:p>
                  </a:txBody>
                  <a:tcPr marL="0" marR="0" marT="0" marB="0" anchor="ctr" anchorCtr="1" horzOverflow="overflow">
                    <a:lnL w="12700" cap="flat" cmpd="sng" algn="ctr">
                      <a:solidFill>
                        <a:srgbClr val="FF9900"/>
                      </a:solidFill>
                      <a:prstDash val="solid"/>
                      <a:round/>
                      <a:headEnd type="none" w="med" len="med"/>
                      <a:tailEnd type="none" w="med" len="med"/>
                    </a:lnL>
                    <a:lnR w="12700" cap="flat" cmpd="sng" algn="ctr">
                      <a:solidFill>
                        <a:srgbClr val="FF9900"/>
                      </a:solidFill>
                      <a:prstDash val="solid"/>
                      <a:round/>
                      <a:headEnd type="none" w="med" len="med"/>
                      <a:tailEnd type="none" w="med" len="med"/>
                    </a:lnR>
                    <a:lnT w="12700" cap="flat" cmpd="sng" algn="ctr">
                      <a:solidFill>
                        <a:srgbClr val="FF9900"/>
                      </a:solidFill>
                      <a:prstDash val="solid"/>
                      <a:round/>
                      <a:headEnd type="none" w="med" len="med"/>
                      <a:tailEnd type="none" w="med" len="med"/>
                    </a:lnT>
                    <a:lnB w="127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424456"/>
                            </a:outerShdw>
                          </a:effectLst>
                          <a:latin typeface="Arial" charset="0"/>
                          <a:cs typeface="Times New Roman" pitchFamily="18" charset="0"/>
                        </a:rPr>
                        <a:t>Penetapan</a:t>
                      </a:r>
                    </a:p>
                  </a:txBody>
                  <a:tcPr marL="0" marR="0" marT="0" marB="0" anchor="ctr" anchorCtr="1" horzOverflow="overflow">
                    <a:lnL w="12700" cap="flat" cmpd="sng" algn="ctr">
                      <a:solidFill>
                        <a:srgbClr val="FF9900"/>
                      </a:solidFill>
                      <a:prstDash val="solid"/>
                      <a:round/>
                      <a:headEnd type="none" w="med" len="med"/>
                      <a:tailEnd type="none" w="med" len="med"/>
                    </a:lnL>
                    <a:lnR w="12700" cap="flat" cmpd="sng" algn="ctr">
                      <a:solidFill>
                        <a:srgbClr val="FF9900"/>
                      </a:solidFill>
                      <a:prstDash val="solid"/>
                      <a:round/>
                      <a:headEnd type="none" w="med" len="med"/>
                      <a:tailEnd type="none" w="med" len="med"/>
                    </a:lnR>
                    <a:lnT w="12700" cap="flat" cmpd="sng" algn="ctr">
                      <a:solidFill>
                        <a:srgbClr val="FF9900"/>
                      </a:solidFill>
                      <a:prstDash val="solid"/>
                      <a:round/>
                      <a:headEnd type="none" w="med" len="med"/>
                      <a:tailEnd type="none" w="med" len="med"/>
                    </a:lnT>
                    <a:lnB w="12700" cap="flat" cmpd="sng" algn="ctr">
                      <a:solidFill>
                        <a:srgbClr val="FF9900"/>
                      </a:solidFill>
                      <a:prstDash val="solid"/>
                      <a:round/>
                      <a:headEnd type="none" w="med" len="med"/>
                      <a:tailEnd type="none" w="med" len="med"/>
                    </a:lnB>
                    <a:lnTlToBr>
                      <a:noFill/>
                    </a:lnTlToBr>
                    <a:lnBlToTr>
                      <a:noFill/>
                    </a:lnBlToTr>
                    <a:noFill/>
                  </a:tcPr>
                </a:tc>
              </a:tr>
              <a:tr h="12001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424456"/>
                            </a:outerShdw>
                          </a:effectLst>
                          <a:latin typeface="Arial" charset="0"/>
                          <a:cs typeface="Times New Roman" pitchFamily="18" charset="0"/>
                        </a:rPr>
                        <a:t>Nasional</a:t>
                      </a:r>
                    </a:p>
                  </a:txBody>
                  <a:tcPr marL="0" marR="0" marT="0" marB="0" anchor="ctr" anchorCtr="1" horzOverflow="overflow">
                    <a:lnL w="12700" cap="flat" cmpd="sng" algn="ctr">
                      <a:solidFill>
                        <a:srgbClr val="FF9900"/>
                      </a:solidFill>
                      <a:prstDash val="solid"/>
                      <a:round/>
                      <a:headEnd type="none" w="med" len="med"/>
                      <a:tailEnd type="none" w="med" len="med"/>
                    </a:lnL>
                    <a:lnR w="12700" cap="flat" cmpd="sng" algn="ctr">
                      <a:solidFill>
                        <a:srgbClr val="FF9900"/>
                      </a:solidFill>
                      <a:prstDash val="solid"/>
                      <a:round/>
                      <a:headEnd type="none" w="med" len="med"/>
                      <a:tailEnd type="none" w="med" len="med"/>
                    </a:lnR>
                    <a:lnT w="12700" cap="flat" cmpd="sng" algn="ctr">
                      <a:solidFill>
                        <a:srgbClr val="FF9900"/>
                      </a:solidFill>
                      <a:prstDash val="solid"/>
                      <a:round/>
                      <a:headEnd type="none" w="med" len="med"/>
                      <a:tailEnd type="none" w="med" len="med"/>
                    </a:lnT>
                    <a:lnB w="127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424456"/>
                            </a:outerShdw>
                          </a:effectLst>
                          <a:latin typeface="Arial" charset="0"/>
                          <a:cs typeface="Times New Roman" pitchFamily="18" charset="0"/>
                        </a:rPr>
                        <a:t>DSDAN</a:t>
                      </a:r>
                    </a:p>
                  </a:txBody>
                  <a:tcPr marL="0" marR="0" marT="0" marB="0" anchor="ctr" anchorCtr="1" horzOverflow="overflow">
                    <a:lnL w="12700" cap="flat" cmpd="sng" algn="ctr">
                      <a:solidFill>
                        <a:srgbClr val="FF9900"/>
                      </a:solidFill>
                      <a:prstDash val="solid"/>
                      <a:round/>
                      <a:headEnd type="none" w="med" len="med"/>
                      <a:tailEnd type="none" w="med" len="med"/>
                    </a:lnL>
                    <a:lnR w="12700" cap="flat" cmpd="sng" algn="ctr">
                      <a:solidFill>
                        <a:srgbClr val="FF9900"/>
                      </a:solidFill>
                      <a:prstDash val="solid"/>
                      <a:round/>
                      <a:headEnd type="none" w="med" len="med"/>
                      <a:tailEnd type="none" w="med" len="med"/>
                    </a:lnR>
                    <a:lnT w="12700" cap="flat" cmpd="sng" algn="ctr">
                      <a:solidFill>
                        <a:srgbClr val="FF9900"/>
                      </a:solidFill>
                      <a:prstDash val="solid"/>
                      <a:round/>
                      <a:headEnd type="none" w="med" len="med"/>
                      <a:tailEnd type="none" w="med" len="med"/>
                    </a:lnT>
                    <a:lnB w="127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424456"/>
                            </a:outerShdw>
                          </a:effectLst>
                          <a:latin typeface="Arial" charset="0"/>
                          <a:cs typeface="Times New Roman" pitchFamily="18" charset="0"/>
                        </a:rPr>
                        <a:t>Presiden</a:t>
                      </a:r>
                    </a:p>
                  </a:txBody>
                  <a:tcPr marL="0" marR="0" marT="0" marB="0" anchor="ctr" anchorCtr="1" horzOverflow="overflow">
                    <a:lnL w="12700" cap="flat" cmpd="sng" algn="ctr">
                      <a:solidFill>
                        <a:srgbClr val="FF9900"/>
                      </a:solidFill>
                      <a:prstDash val="solid"/>
                      <a:round/>
                      <a:headEnd type="none" w="med" len="med"/>
                      <a:tailEnd type="none" w="med" len="med"/>
                    </a:lnL>
                    <a:lnR w="12700" cap="flat" cmpd="sng" algn="ctr">
                      <a:solidFill>
                        <a:srgbClr val="FF9900"/>
                      </a:solidFill>
                      <a:prstDash val="solid"/>
                      <a:round/>
                      <a:headEnd type="none" w="med" len="med"/>
                      <a:tailEnd type="none" w="med" len="med"/>
                    </a:lnR>
                    <a:lnT w="12700" cap="flat" cmpd="sng" algn="ctr">
                      <a:solidFill>
                        <a:srgbClr val="FF9900"/>
                      </a:solidFill>
                      <a:prstDash val="solid"/>
                      <a:round/>
                      <a:headEnd type="none" w="med" len="med"/>
                      <a:tailEnd type="none" w="med" len="med"/>
                    </a:lnT>
                    <a:lnB w="12700" cap="flat" cmpd="sng" algn="ctr">
                      <a:solidFill>
                        <a:srgbClr val="FF9900"/>
                      </a:solidFill>
                      <a:prstDash val="solid"/>
                      <a:round/>
                      <a:headEnd type="none" w="med" len="med"/>
                      <a:tailEnd type="none" w="med" len="med"/>
                    </a:lnB>
                    <a:lnTlToBr>
                      <a:noFill/>
                    </a:lnTlToBr>
                    <a:lnBlToTr>
                      <a:noFill/>
                    </a:lnBlToTr>
                    <a:noFill/>
                  </a:tcPr>
                </a:tc>
              </a:tr>
              <a:tr h="12001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424456"/>
                            </a:outerShdw>
                          </a:effectLst>
                          <a:latin typeface="Arial" charset="0"/>
                          <a:cs typeface="Times New Roman" pitchFamily="18" charset="0"/>
                        </a:rPr>
                        <a:t>Propinsi</a:t>
                      </a:r>
                    </a:p>
                  </a:txBody>
                  <a:tcPr marL="0" marR="0" marT="0" marB="0" anchor="ctr" anchorCtr="1" horzOverflow="overflow">
                    <a:lnL w="12700" cap="flat" cmpd="sng" algn="ctr">
                      <a:solidFill>
                        <a:srgbClr val="FF9900"/>
                      </a:solidFill>
                      <a:prstDash val="solid"/>
                      <a:round/>
                      <a:headEnd type="none" w="med" len="med"/>
                      <a:tailEnd type="none" w="med" len="med"/>
                    </a:lnL>
                    <a:lnR w="12700" cap="flat" cmpd="sng" algn="ctr">
                      <a:solidFill>
                        <a:srgbClr val="FF9900"/>
                      </a:solidFill>
                      <a:prstDash val="solid"/>
                      <a:round/>
                      <a:headEnd type="none" w="med" len="med"/>
                      <a:tailEnd type="none" w="med" len="med"/>
                    </a:lnR>
                    <a:lnT w="12700" cap="flat" cmpd="sng" algn="ctr">
                      <a:solidFill>
                        <a:srgbClr val="FF9900"/>
                      </a:solidFill>
                      <a:prstDash val="solid"/>
                      <a:round/>
                      <a:headEnd type="none" w="med" len="med"/>
                      <a:tailEnd type="none" w="med" len="med"/>
                    </a:lnT>
                    <a:lnB w="127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424456"/>
                            </a:outerShdw>
                          </a:effectLst>
                          <a:latin typeface="Arial" charset="0"/>
                          <a:cs typeface="Times New Roman" pitchFamily="18" charset="0"/>
                        </a:rPr>
                        <a:t>Wadah Koordinasi SDA Propinsi</a:t>
                      </a:r>
                    </a:p>
                  </a:txBody>
                  <a:tcPr marL="0" marR="0" marT="0" marB="0" horzOverflow="overflow">
                    <a:lnL w="12700" cap="flat" cmpd="sng" algn="ctr">
                      <a:solidFill>
                        <a:srgbClr val="FF9900"/>
                      </a:solidFill>
                      <a:prstDash val="solid"/>
                      <a:round/>
                      <a:headEnd type="none" w="med" len="med"/>
                      <a:tailEnd type="none" w="med" len="med"/>
                    </a:lnL>
                    <a:lnR w="12700" cap="flat" cmpd="sng" algn="ctr">
                      <a:solidFill>
                        <a:srgbClr val="FF9900"/>
                      </a:solidFill>
                      <a:prstDash val="solid"/>
                      <a:round/>
                      <a:headEnd type="none" w="med" len="med"/>
                      <a:tailEnd type="none" w="med" len="med"/>
                    </a:lnR>
                    <a:lnT w="12700" cap="flat" cmpd="sng" algn="ctr">
                      <a:solidFill>
                        <a:srgbClr val="FF9900"/>
                      </a:solidFill>
                      <a:prstDash val="solid"/>
                      <a:round/>
                      <a:headEnd type="none" w="med" len="med"/>
                      <a:tailEnd type="none" w="med" len="med"/>
                    </a:lnT>
                    <a:lnB w="127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424456"/>
                            </a:outerShdw>
                          </a:effectLst>
                          <a:latin typeface="Arial" charset="0"/>
                          <a:cs typeface="Times New Roman" pitchFamily="18" charset="0"/>
                        </a:rPr>
                        <a:t>Gubernur</a:t>
                      </a:r>
                    </a:p>
                  </a:txBody>
                  <a:tcPr marL="0" marR="0" marT="0" marB="0" anchor="ctr" anchorCtr="1" horzOverflow="overflow">
                    <a:lnL w="12700" cap="flat" cmpd="sng" algn="ctr">
                      <a:solidFill>
                        <a:srgbClr val="FF9900"/>
                      </a:solidFill>
                      <a:prstDash val="solid"/>
                      <a:round/>
                      <a:headEnd type="none" w="med" len="med"/>
                      <a:tailEnd type="none" w="med" len="med"/>
                    </a:lnL>
                    <a:lnR w="12700" cap="flat" cmpd="sng" algn="ctr">
                      <a:solidFill>
                        <a:srgbClr val="FF9900"/>
                      </a:solidFill>
                      <a:prstDash val="solid"/>
                      <a:round/>
                      <a:headEnd type="none" w="med" len="med"/>
                      <a:tailEnd type="none" w="med" len="med"/>
                    </a:lnR>
                    <a:lnT w="12700" cap="flat" cmpd="sng" algn="ctr">
                      <a:solidFill>
                        <a:srgbClr val="FF9900"/>
                      </a:solidFill>
                      <a:prstDash val="solid"/>
                      <a:round/>
                      <a:headEnd type="none" w="med" len="med"/>
                      <a:tailEnd type="none" w="med" len="med"/>
                    </a:lnT>
                    <a:lnB w="12700" cap="flat" cmpd="sng" algn="ctr">
                      <a:solidFill>
                        <a:srgbClr val="FF9900"/>
                      </a:solidFill>
                      <a:prstDash val="solid"/>
                      <a:round/>
                      <a:headEnd type="none" w="med" len="med"/>
                      <a:tailEnd type="none" w="med" len="med"/>
                    </a:lnB>
                    <a:lnTlToBr>
                      <a:noFill/>
                    </a:lnTlToBr>
                    <a:lnBlToTr>
                      <a:noFill/>
                    </a:lnBlToTr>
                    <a:noFill/>
                  </a:tcPr>
                </a:tc>
              </a:tr>
              <a:tr h="11969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424456"/>
                            </a:outerShdw>
                          </a:effectLst>
                          <a:latin typeface="Arial" charset="0"/>
                          <a:cs typeface="Times New Roman" pitchFamily="18" charset="0"/>
                        </a:rPr>
                        <a:t>Kab/Kota</a:t>
                      </a:r>
                    </a:p>
                  </a:txBody>
                  <a:tcPr marL="0" marR="0" marT="0" marB="0" anchor="ctr" anchorCtr="1" horzOverflow="overflow">
                    <a:lnL w="12700" cap="flat" cmpd="sng" algn="ctr">
                      <a:solidFill>
                        <a:srgbClr val="FF9900"/>
                      </a:solidFill>
                      <a:prstDash val="solid"/>
                      <a:round/>
                      <a:headEnd type="none" w="med" len="med"/>
                      <a:tailEnd type="none" w="med" len="med"/>
                    </a:lnL>
                    <a:lnR w="12700" cap="flat" cmpd="sng" algn="ctr">
                      <a:solidFill>
                        <a:srgbClr val="FF9900"/>
                      </a:solidFill>
                      <a:prstDash val="solid"/>
                      <a:round/>
                      <a:headEnd type="none" w="med" len="med"/>
                      <a:tailEnd type="none" w="med" len="med"/>
                    </a:lnR>
                    <a:lnT w="12700" cap="flat" cmpd="sng" algn="ctr">
                      <a:solidFill>
                        <a:srgbClr val="FF9900"/>
                      </a:solidFill>
                      <a:prstDash val="solid"/>
                      <a:round/>
                      <a:headEnd type="none" w="med" len="med"/>
                      <a:tailEnd type="none" w="med" len="med"/>
                    </a:lnT>
                    <a:lnB w="127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424456"/>
                            </a:outerShdw>
                          </a:effectLst>
                          <a:latin typeface="Arial" charset="0"/>
                          <a:cs typeface="Times New Roman" pitchFamily="18" charset="0"/>
                        </a:rPr>
                        <a:t>Wadah Koordinasi SDA Kab/Kota</a:t>
                      </a:r>
                    </a:p>
                  </a:txBody>
                  <a:tcPr marL="0" marR="0" marT="0" marB="0" horzOverflow="overflow">
                    <a:lnL w="12700" cap="flat" cmpd="sng" algn="ctr">
                      <a:solidFill>
                        <a:srgbClr val="FF9900"/>
                      </a:solidFill>
                      <a:prstDash val="solid"/>
                      <a:round/>
                      <a:headEnd type="none" w="med" len="med"/>
                      <a:tailEnd type="none" w="med" len="med"/>
                    </a:lnL>
                    <a:lnR w="12700" cap="flat" cmpd="sng" algn="ctr">
                      <a:solidFill>
                        <a:srgbClr val="FF9900"/>
                      </a:solidFill>
                      <a:prstDash val="solid"/>
                      <a:round/>
                      <a:headEnd type="none" w="med" len="med"/>
                      <a:tailEnd type="none" w="med" len="med"/>
                    </a:lnR>
                    <a:lnT w="12700" cap="flat" cmpd="sng" algn="ctr">
                      <a:solidFill>
                        <a:srgbClr val="FF9900"/>
                      </a:solidFill>
                      <a:prstDash val="solid"/>
                      <a:round/>
                      <a:headEnd type="none" w="med" len="med"/>
                      <a:tailEnd type="none" w="med" len="med"/>
                    </a:lnT>
                    <a:lnB w="127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424456"/>
                            </a:outerShdw>
                          </a:effectLst>
                          <a:latin typeface="Arial" charset="0"/>
                          <a:cs typeface="Times New Roman" pitchFamily="18" charset="0"/>
                        </a:rPr>
                        <a:t>Bupati / Walikota</a:t>
                      </a:r>
                    </a:p>
                  </a:txBody>
                  <a:tcPr marL="0" marR="0" marT="0" marB="0" anchor="ctr" anchorCtr="1" horzOverflow="overflow">
                    <a:lnL w="12700" cap="flat" cmpd="sng" algn="ctr">
                      <a:solidFill>
                        <a:srgbClr val="FF9900"/>
                      </a:solidFill>
                      <a:prstDash val="solid"/>
                      <a:round/>
                      <a:headEnd type="none" w="med" len="med"/>
                      <a:tailEnd type="none" w="med" len="med"/>
                    </a:lnL>
                    <a:lnR w="12700" cap="flat" cmpd="sng" algn="ctr">
                      <a:solidFill>
                        <a:srgbClr val="FF9900"/>
                      </a:solidFill>
                      <a:prstDash val="solid"/>
                      <a:round/>
                      <a:headEnd type="none" w="med" len="med"/>
                      <a:tailEnd type="none" w="med" len="med"/>
                    </a:lnR>
                    <a:lnT w="12700" cap="flat" cmpd="sng" algn="ctr">
                      <a:solidFill>
                        <a:srgbClr val="FF9900"/>
                      </a:solidFill>
                      <a:prstDash val="solid"/>
                      <a:round/>
                      <a:headEnd type="none" w="med" len="med"/>
                      <a:tailEnd type="none" w="med" len="med"/>
                    </a:lnT>
                    <a:lnB w="12700" cap="flat" cmpd="sng" algn="ctr">
                      <a:solidFill>
                        <a:srgbClr val="FF9900"/>
                      </a:solidFill>
                      <a:prstDash val="solid"/>
                      <a:round/>
                      <a:headEnd type="none" w="med" len="med"/>
                      <a:tailEnd type="none" w="med" len="med"/>
                    </a:lnB>
                    <a:lnTlToBr>
                      <a:noFill/>
                    </a:lnTlToBr>
                    <a:lnBlToTr>
                      <a:noFill/>
                    </a:lnBlToTr>
                    <a:noFill/>
                  </a:tcPr>
                </a:tc>
              </a:tr>
            </a:tbl>
          </a:graphicData>
        </a:graphic>
      </p:graphicFrame>
      <p:sp>
        <p:nvSpPr>
          <p:cNvPr id="16408" name="Line 24"/>
          <p:cNvSpPr>
            <a:spLocks noChangeShapeType="1"/>
          </p:cNvSpPr>
          <p:nvPr/>
        </p:nvSpPr>
        <p:spPr bwMode="auto">
          <a:xfrm>
            <a:off x="684213" y="1341438"/>
            <a:ext cx="2592387" cy="1079500"/>
          </a:xfrm>
          <a:prstGeom prst="line">
            <a:avLst/>
          </a:prstGeom>
          <a:noFill/>
          <a:ln w="9525">
            <a:solidFill>
              <a:srgbClr val="333399"/>
            </a:solidFill>
            <a:round/>
            <a:headEnd/>
            <a:tailEnd/>
          </a:ln>
        </p:spPr>
        <p:txBody>
          <a:bodyPr/>
          <a:lstStyle/>
          <a:p>
            <a:endParaRPr lang="en-US"/>
          </a:p>
        </p:txBody>
      </p:sp>
      <p:sp>
        <p:nvSpPr>
          <p:cNvPr id="16409" name="Line 25"/>
          <p:cNvSpPr>
            <a:spLocks noChangeShapeType="1"/>
          </p:cNvSpPr>
          <p:nvPr/>
        </p:nvSpPr>
        <p:spPr bwMode="auto">
          <a:xfrm>
            <a:off x="684213" y="2492375"/>
            <a:ext cx="7775575" cy="0"/>
          </a:xfrm>
          <a:prstGeom prst="line">
            <a:avLst/>
          </a:prstGeom>
          <a:noFill/>
          <a:ln w="9525">
            <a:solidFill>
              <a:srgbClr val="333399"/>
            </a:solidFill>
            <a:round/>
            <a:headEnd/>
            <a:tailEnd/>
          </a:ln>
        </p:spPr>
        <p:txBody>
          <a:bodyPr/>
          <a:lstStyle/>
          <a:p>
            <a:endParaRPr lang="en-US"/>
          </a:p>
        </p:txBody>
      </p:sp>
      <p:sp>
        <p:nvSpPr>
          <p:cNvPr id="6" name="Rectangle 3"/>
          <p:cNvSpPr>
            <a:spLocks noGrp="1" noChangeArrowheads="1"/>
          </p:cNvSpPr>
          <p:nvPr>
            <p:ph type="title"/>
          </p:nvPr>
        </p:nvSpPr>
        <p:spPr>
          <a:xfrm>
            <a:off x="701675" y="215900"/>
            <a:ext cx="7073900" cy="777875"/>
          </a:xfrm>
        </p:spPr>
        <p:txBody>
          <a:bodyPr/>
          <a:lstStyle/>
          <a:p>
            <a:pPr eaLnBrk="1" hangingPunct="1">
              <a:defRPr/>
            </a:pPr>
            <a:r>
              <a:rPr lang="en-US" sz="5400" b="1" dirty="0" smtClean="0">
                <a:solidFill>
                  <a:schemeClr val="tx1"/>
                </a:solidFill>
                <a:effectLst>
                  <a:outerShdw blurRad="38100" dist="38100" dir="2700000" algn="tl">
                    <a:srgbClr val="000000">
                      <a:alpha val="43137"/>
                    </a:srgbClr>
                  </a:outerShdw>
                </a:effectLst>
                <a:latin typeface="Informal Roman" pitchFamily="66" charset="0"/>
              </a:rPr>
              <a:t>KEBIJAKAN SDA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0" y="0"/>
            <a:ext cx="9144000" cy="6858000"/>
          </a:xfrm>
          <a:prstGeom prst="rect">
            <a:avLst/>
          </a:prstGeom>
          <a:gradFill rotWithShape="1">
            <a:gsLst>
              <a:gs pos="0">
                <a:srgbClr val="99CCFF"/>
              </a:gs>
              <a:gs pos="50000">
                <a:srgbClr val="C0C0C0"/>
              </a:gs>
              <a:gs pos="100000">
                <a:srgbClr val="99CCFF"/>
              </a:gs>
            </a:gsLst>
            <a:lin ang="5400000" scaled="1"/>
          </a:gradFill>
          <a:ln w="9525">
            <a:solidFill>
              <a:schemeClr val="tx1"/>
            </a:solidFill>
            <a:miter lim="800000"/>
            <a:headEnd/>
            <a:tailEnd/>
          </a:ln>
        </p:spPr>
        <p:txBody>
          <a:bodyPr wrap="none" anchor="ctr"/>
          <a:lstStyle/>
          <a:p>
            <a:endParaRPr lang="id-ID"/>
          </a:p>
        </p:txBody>
      </p:sp>
      <p:sp>
        <p:nvSpPr>
          <p:cNvPr id="17411" name="Rectangle 3"/>
          <p:cNvSpPr>
            <a:spLocks noChangeArrowheads="1"/>
          </p:cNvSpPr>
          <p:nvPr/>
        </p:nvSpPr>
        <p:spPr bwMode="auto">
          <a:xfrm>
            <a:off x="250825" y="477838"/>
            <a:ext cx="8713788" cy="6335712"/>
          </a:xfrm>
          <a:prstGeom prst="rect">
            <a:avLst/>
          </a:prstGeom>
          <a:noFill/>
          <a:ln w="9525" algn="ctr">
            <a:solidFill>
              <a:schemeClr val="tx1"/>
            </a:solidFill>
            <a:miter lim="800000"/>
            <a:headEnd/>
            <a:tailEnd/>
          </a:ln>
        </p:spPr>
        <p:txBody>
          <a:bodyPr wrap="none"/>
          <a:lstStyle/>
          <a:p>
            <a:pPr marL="342900" indent="-342900">
              <a:spcBef>
                <a:spcPct val="20000"/>
              </a:spcBef>
            </a:pPr>
            <a:r>
              <a:rPr lang="en-US" sz="1600" b="1">
                <a:solidFill>
                  <a:srgbClr val="006666"/>
                </a:solidFill>
                <a:cs typeface="Arial" charset="0"/>
              </a:rPr>
              <a:t> Nasional</a:t>
            </a:r>
          </a:p>
        </p:txBody>
      </p:sp>
      <p:sp>
        <p:nvSpPr>
          <p:cNvPr id="17412" name="Rectangle 4"/>
          <p:cNvSpPr>
            <a:spLocks noChangeArrowheads="1"/>
          </p:cNvSpPr>
          <p:nvPr/>
        </p:nvSpPr>
        <p:spPr bwMode="auto">
          <a:xfrm>
            <a:off x="323850" y="765175"/>
            <a:ext cx="1800225" cy="792163"/>
          </a:xfrm>
          <a:prstGeom prst="rect">
            <a:avLst/>
          </a:prstGeom>
          <a:solidFill>
            <a:srgbClr val="FFCC99"/>
          </a:solidFill>
          <a:ln w="0" algn="ctr">
            <a:solidFill>
              <a:srgbClr val="002060"/>
            </a:solidFill>
            <a:miter lim="800000"/>
            <a:headEnd/>
            <a:tailEnd/>
          </a:ln>
        </p:spPr>
        <p:txBody>
          <a:bodyPr wrap="none"/>
          <a:lstStyle/>
          <a:p>
            <a:pPr marL="342900" indent="-342900">
              <a:spcBef>
                <a:spcPct val="20000"/>
              </a:spcBef>
              <a:defRPr/>
            </a:pPr>
            <a:r>
              <a:rPr lang="en-US" sz="1000">
                <a:solidFill>
                  <a:schemeClr val="accent6"/>
                </a:solidFill>
                <a:cs typeface="Arial" charset="0"/>
              </a:rPr>
              <a:t>-Dep. Pekerjaan Umum</a:t>
            </a:r>
          </a:p>
          <a:p>
            <a:pPr marL="342900" indent="-342900">
              <a:spcBef>
                <a:spcPct val="20000"/>
              </a:spcBef>
              <a:defRPr/>
            </a:pPr>
            <a:r>
              <a:rPr lang="en-US" sz="1000">
                <a:solidFill>
                  <a:schemeClr val="accent6"/>
                </a:solidFill>
                <a:cs typeface="Arial" charset="0"/>
              </a:rPr>
              <a:t>-Ditjen SDA</a:t>
            </a:r>
          </a:p>
          <a:p>
            <a:pPr marL="342900" indent="-342900">
              <a:spcBef>
                <a:spcPct val="20000"/>
              </a:spcBef>
              <a:defRPr/>
            </a:pPr>
            <a:r>
              <a:rPr lang="en-US" sz="1000">
                <a:solidFill>
                  <a:schemeClr val="accent6"/>
                </a:solidFill>
                <a:cs typeface="Arial" charset="0"/>
              </a:rPr>
              <a:t>-Direktorat Bina Program</a:t>
            </a:r>
          </a:p>
          <a:p>
            <a:pPr marL="342900" indent="-342900">
              <a:spcBef>
                <a:spcPct val="20000"/>
              </a:spcBef>
              <a:defRPr/>
            </a:pPr>
            <a:r>
              <a:rPr lang="en-US" sz="1000">
                <a:solidFill>
                  <a:schemeClr val="accent6"/>
                </a:solidFill>
                <a:cs typeface="Arial" charset="0"/>
              </a:rPr>
              <a:t>-Planning Unit Pusat</a:t>
            </a:r>
          </a:p>
        </p:txBody>
      </p:sp>
      <p:sp>
        <p:nvSpPr>
          <p:cNvPr id="17413" name="Rectangle 5"/>
          <p:cNvSpPr>
            <a:spLocks noChangeArrowheads="1"/>
          </p:cNvSpPr>
          <p:nvPr/>
        </p:nvSpPr>
        <p:spPr bwMode="auto">
          <a:xfrm>
            <a:off x="2987675" y="765175"/>
            <a:ext cx="1512888" cy="215900"/>
          </a:xfrm>
          <a:prstGeom prst="rect">
            <a:avLst/>
          </a:prstGeom>
          <a:solidFill>
            <a:srgbClr val="FFCC99"/>
          </a:solidFill>
          <a:ln w="0" algn="ctr">
            <a:solidFill>
              <a:srgbClr val="002060"/>
            </a:solidFill>
            <a:miter lim="800000"/>
            <a:headEnd/>
            <a:tailEnd/>
          </a:ln>
        </p:spPr>
        <p:txBody>
          <a:bodyPr wrap="none"/>
          <a:lstStyle/>
          <a:p>
            <a:pPr marL="342900" indent="-342900" algn="ctr">
              <a:spcBef>
                <a:spcPct val="20000"/>
              </a:spcBef>
              <a:defRPr/>
            </a:pPr>
            <a:r>
              <a:rPr lang="en-US" sz="1000">
                <a:solidFill>
                  <a:schemeClr val="accent6"/>
                </a:solidFill>
                <a:cs typeface="Arial" charset="0"/>
              </a:rPr>
              <a:t>Kebijakan Nas. SDA</a:t>
            </a:r>
          </a:p>
        </p:txBody>
      </p:sp>
      <p:sp>
        <p:nvSpPr>
          <p:cNvPr id="17414" name="Rectangle 6"/>
          <p:cNvSpPr>
            <a:spLocks noChangeArrowheads="1"/>
          </p:cNvSpPr>
          <p:nvPr/>
        </p:nvSpPr>
        <p:spPr bwMode="auto">
          <a:xfrm>
            <a:off x="2339975" y="404813"/>
            <a:ext cx="1511300" cy="215900"/>
          </a:xfrm>
          <a:prstGeom prst="rect">
            <a:avLst/>
          </a:prstGeom>
          <a:solidFill>
            <a:srgbClr val="FFCC99"/>
          </a:solidFill>
          <a:ln w="0" algn="ctr">
            <a:solidFill>
              <a:srgbClr val="002060"/>
            </a:solidFill>
            <a:miter lim="800000"/>
            <a:headEnd/>
            <a:tailEnd/>
          </a:ln>
        </p:spPr>
        <p:txBody>
          <a:bodyPr wrap="none"/>
          <a:lstStyle/>
          <a:p>
            <a:pPr marL="342900" indent="-342900" algn="ctr">
              <a:spcBef>
                <a:spcPct val="20000"/>
              </a:spcBef>
              <a:defRPr/>
            </a:pPr>
            <a:r>
              <a:rPr lang="en-US" sz="1000">
                <a:solidFill>
                  <a:schemeClr val="accent6"/>
                </a:solidFill>
                <a:cs typeface="Arial" charset="0"/>
              </a:rPr>
              <a:t>Dewan SDA Nasional</a:t>
            </a:r>
          </a:p>
        </p:txBody>
      </p:sp>
      <p:sp>
        <p:nvSpPr>
          <p:cNvPr id="17415" name="Line 7"/>
          <p:cNvSpPr>
            <a:spLocks noChangeShapeType="1"/>
          </p:cNvSpPr>
          <p:nvPr/>
        </p:nvSpPr>
        <p:spPr bwMode="auto">
          <a:xfrm>
            <a:off x="3132138" y="620713"/>
            <a:ext cx="0" cy="144462"/>
          </a:xfrm>
          <a:prstGeom prst="line">
            <a:avLst/>
          </a:prstGeom>
          <a:noFill/>
          <a:ln w="9525">
            <a:solidFill>
              <a:srgbClr val="333399"/>
            </a:solidFill>
            <a:round/>
            <a:headEnd/>
            <a:tailEnd type="triangle" w="med" len="med"/>
          </a:ln>
        </p:spPr>
        <p:txBody>
          <a:bodyPr/>
          <a:lstStyle/>
          <a:p>
            <a:endParaRPr lang="en-US"/>
          </a:p>
        </p:txBody>
      </p:sp>
      <p:sp>
        <p:nvSpPr>
          <p:cNvPr id="17416" name="Line 8"/>
          <p:cNvSpPr>
            <a:spLocks noChangeShapeType="1"/>
          </p:cNvSpPr>
          <p:nvPr/>
        </p:nvSpPr>
        <p:spPr bwMode="auto">
          <a:xfrm>
            <a:off x="2124075" y="908050"/>
            <a:ext cx="863600" cy="0"/>
          </a:xfrm>
          <a:prstGeom prst="line">
            <a:avLst/>
          </a:prstGeom>
          <a:noFill/>
          <a:ln w="9525">
            <a:solidFill>
              <a:srgbClr val="333399"/>
            </a:solidFill>
            <a:round/>
            <a:headEnd/>
            <a:tailEnd type="triangle" w="med" len="med"/>
          </a:ln>
        </p:spPr>
        <p:txBody>
          <a:bodyPr/>
          <a:lstStyle/>
          <a:p>
            <a:endParaRPr lang="en-US"/>
          </a:p>
        </p:txBody>
      </p:sp>
      <p:sp>
        <p:nvSpPr>
          <p:cNvPr id="17417" name="Rectangle 9"/>
          <p:cNvSpPr>
            <a:spLocks noChangeArrowheads="1"/>
          </p:cNvSpPr>
          <p:nvPr/>
        </p:nvSpPr>
        <p:spPr bwMode="auto">
          <a:xfrm>
            <a:off x="5435600" y="620713"/>
            <a:ext cx="2016125" cy="215900"/>
          </a:xfrm>
          <a:prstGeom prst="rect">
            <a:avLst/>
          </a:prstGeom>
          <a:solidFill>
            <a:srgbClr val="FFCC99"/>
          </a:solidFill>
          <a:ln w="0" algn="ctr">
            <a:solidFill>
              <a:srgbClr val="002060"/>
            </a:solidFill>
            <a:miter lim="800000"/>
            <a:headEnd/>
            <a:tailEnd/>
          </a:ln>
        </p:spPr>
        <p:txBody>
          <a:bodyPr wrap="none"/>
          <a:lstStyle/>
          <a:p>
            <a:pPr marL="342900" indent="-342900" algn="ctr">
              <a:spcBef>
                <a:spcPct val="20000"/>
              </a:spcBef>
              <a:defRPr/>
            </a:pPr>
            <a:r>
              <a:rPr lang="en-US" sz="1000">
                <a:solidFill>
                  <a:schemeClr val="accent6"/>
                </a:solidFill>
                <a:cs typeface="Arial" charset="0"/>
              </a:rPr>
              <a:t>Wadah Koordinasi SDA WS/Prov.</a:t>
            </a:r>
          </a:p>
        </p:txBody>
      </p:sp>
      <p:sp>
        <p:nvSpPr>
          <p:cNvPr id="17418" name="Rectangle 10"/>
          <p:cNvSpPr>
            <a:spLocks noChangeArrowheads="1"/>
          </p:cNvSpPr>
          <p:nvPr/>
        </p:nvSpPr>
        <p:spPr bwMode="auto">
          <a:xfrm>
            <a:off x="4716463" y="1196975"/>
            <a:ext cx="2735262" cy="215900"/>
          </a:xfrm>
          <a:prstGeom prst="rect">
            <a:avLst/>
          </a:prstGeom>
          <a:solidFill>
            <a:srgbClr val="FFCC99"/>
          </a:solidFill>
          <a:ln w="0" algn="ctr">
            <a:solidFill>
              <a:srgbClr val="002060"/>
            </a:solidFill>
            <a:miter lim="800000"/>
            <a:headEnd/>
            <a:tailEnd/>
          </a:ln>
        </p:spPr>
        <p:txBody>
          <a:bodyPr wrap="none"/>
          <a:lstStyle/>
          <a:p>
            <a:pPr marL="342900" indent="-342900" algn="ctr">
              <a:spcBef>
                <a:spcPct val="20000"/>
              </a:spcBef>
              <a:defRPr/>
            </a:pPr>
            <a:r>
              <a:rPr lang="en-US" sz="1000">
                <a:solidFill>
                  <a:schemeClr val="accent6"/>
                </a:solidFill>
                <a:cs typeface="Arial" charset="0"/>
              </a:rPr>
              <a:t>Pola Pengelolaan SDA  WS</a:t>
            </a:r>
          </a:p>
        </p:txBody>
      </p:sp>
      <p:sp>
        <p:nvSpPr>
          <p:cNvPr id="17419" name="Rectangle 11"/>
          <p:cNvSpPr>
            <a:spLocks noChangeArrowheads="1"/>
          </p:cNvSpPr>
          <p:nvPr/>
        </p:nvSpPr>
        <p:spPr bwMode="auto">
          <a:xfrm>
            <a:off x="4572000" y="1125538"/>
            <a:ext cx="3889375" cy="1295400"/>
          </a:xfrm>
          <a:prstGeom prst="rect">
            <a:avLst/>
          </a:prstGeom>
          <a:noFill/>
          <a:ln w="9525" algn="ctr">
            <a:solidFill>
              <a:srgbClr val="333399"/>
            </a:solidFill>
            <a:miter lim="800000"/>
            <a:headEnd/>
            <a:tailEnd/>
          </a:ln>
        </p:spPr>
        <p:txBody>
          <a:bodyPr wrap="none"/>
          <a:lstStyle/>
          <a:p>
            <a:pPr marL="342900" indent="-342900" algn="r">
              <a:spcBef>
                <a:spcPct val="20000"/>
              </a:spcBef>
            </a:pPr>
            <a:r>
              <a:rPr lang="en-US" sz="1000" b="1">
                <a:solidFill>
                  <a:srgbClr val="006600"/>
                </a:solidFill>
                <a:cs typeface="Arial" charset="0"/>
              </a:rPr>
              <a:t>WS     </a:t>
            </a:r>
          </a:p>
          <a:p>
            <a:pPr marL="342900" indent="-342900" algn="r">
              <a:spcBef>
                <a:spcPct val="20000"/>
              </a:spcBef>
            </a:pPr>
            <a:r>
              <a:rPr lang="en-US" sz="1000" b="1">
                <a:solidFill>
                  <a:srgbClr val="006600"/>
                </a:solidFill>
                <a:cs typeface="Arial" charset="0"/>
              </a:rPr>
              <a:t>Wewenang</a:t>
            </a:r>
          </a:p>
          <a:p>
            <a:pPr marL="342900" indent="-342900" algn="r">
              <a:spcBef>
                <a:spcPct val="20000"/>
              </a:spcBef>
            </a:pPr>
            <a:r>
              <a:rPr lang="en-US" sz="1000" b="1">
                <a:solidFill>
                  <a:srgbClr val="006600"/>
                </a:solidFill>
                <a:cs typeface="Arial" charset="0"/>
              </a:rPr>
              <a:t>Pemerintah</a:t>
            </a:r>
          </a:p>
          <a:p>
            <a:pPr marL="342900" indent="-342900" algn="r">
              <a:spcBef>
                <a:spcPct val="20000"/>
              </a:spcBef>
            </a:pPr>
            <a:r>
              <a:rPr lang="en-US" sz="1000" b="1">
                <a:solidFill>
                  <a:srgbClr val="006600"/>
                </a:solidFill>
                <a:cs typeface="Arial" charset="0"/>
              </a:rPr>
              <a:t>Pusat</a:t>
            </a:r>
            <a:r>
              <a:rPr lang="en-US" sz="1000">
                <a:solidFill>
                  <a:srgbClr val="FFCC00"/>
                </a:solidFill>
                <a:cs typeface="Arial" charset="0"/>
              </a:rPr>
              <a:t>    </a:t>
            </a:r>
          </a:p>
        </p:txBody>
      </p:sp>
      <p:sp>
        <p:nvSpPr>
          <p:cNvPr id="17420" name="Line 12"/>
          <p:cNvSpPr>
            <a:spLocks noChangeShapeType="1"/>
          </p:cNvSpPr>
          <p:nvPr/>
        </p:nvSpPr>
        <p:spPr bwMode="auto">
          <a:xfrm>
            <a:off x="4284663" y="1052513"/>
            <a:ext cx="865187" cy="0"/>
          </a:xfrm>
          <a:prstGeom prst="line">
            <a:avLst/>
          </a:prstGeom>
          <a:noFill/>
          <a:ln w="9525">
            <a:solidFill>
              <a:srgbClr val="333399"/>
            </a:solidFill>
            <a:round/>
            <a:headEnd/>
            <a:tailEnd/>
          </a:ln>
        </p:spPr>
        <p:txBody>
          <a:bodyPr/>
          <a:lstStyle/>
          <a:p>
            <a:endParaRPr lang="en-US"/>
          </a:p>
        </p:txBody>
      </p:sp>
      <p:sp>
        <p:nvSpPr>
          <p:cNvPr id="17421" name="Line 13"/>
          <p:cNvSpPr>
            <a:spLocks noChangeShapeType="1"/>
          </p:cNvSpPr>
          <p:nvPr/>
        </p:nvSpPr>
        <p:spPr bwMode="auto">
          <a:xfrm flipV="1">
            <a:off x="4284663" y="981075"/>
            <a:ext cx="0" cy="71438"/>
          </a:xfrm>
          <a:prstGeom prst="line">
            <a:avLst/>
          </a:prstGeom>
          <a:noFill/>
          <a:ln w="9525">
            <a:solidFill>
              <a:srgbClr val="333399"/>
            </a:solidFill>
            <a:round/>
            <a:headEnd/>
            <a:tailEnd/>
          </a:ln>
        </p:spPr>
        <p:txBody>
          <a:bodyPr/>
          <a:lstStyle/>
          <a:p>
            <a:endParaRPr lang="en-US"/>
          </a:p>
        </p:txBody>
      </p:sp>
      <p:sp>
        <p:nvSpPr>
          <p:cNvPr id="17422" name="Line 14"/>
          <p:cNvSpPr>
            <a:spLocks noChangeShapeType="1"/>
          </p:cNvSpPr>
          <p:nvPr/>
        </p:nvSpPr>
        <p:spPr bwMode="auto">
          <a:xfrm>
            <a:off x="5148263" y="1052513"/>
            <a:ext cx="0" cy="144462"/>
          </a:xfrm>
          <a:prstGeom prst="line">
            <a:avLst/>
          </a:prstGeom>
          <a:noFill/>
          <a:ln w="9525">
            <a:solidFill>
              <a:srgbClr val="333399"/>
            </a:solidFill>
            <a:round/>
            <a:headEnd/>
            <a:tailEnd type="triangle" w="med" len="med"/>
          </a:ln>
        </p:spPr>
        <p:txBody>
          <a:bodyPr/>
          <a:lstStyle/>
          <a:p>
            <a:endParaRPr lang="en-US"/>
          </a:p>
        </p:txBody>
      </p:sp>
      <p:sp>
        <p:nvSpPr>
          <p:cNvPr id="17423" name="Line 15"/>
          <p:cNvSpPr>
            <a:spLocks noChangeShapeType="1"/>
          </p:cNvSpPr>
          <p:nvPr/>
        </p:nvSpPr>
        <p:spPr bwMode="auto">
          <a:xfrm>
            <a:off x="6227763" y="836613"/>
            <a:ext cx="0" cy="288925"/>
          </a:xfrm>
          <a:prstGeom prst="line">
            <a:avLst/>
          </a:prstGeom>
          <a:noFill/>
          <a:ln w="9525">
            <a:solidFill>
              <a:srgbClr val="333399"/>
            </a:solidFill>
            <a:round/>
            <a:headEnd/>
            <a:tailEnd type="triangle" w="med" len="med"/>
          </a:ln>
        </p:spPr>
        <p:txBody>
          <a:bodyPr/>
          <a:lstStyle/>
          <a:p>
            <a:endParaRPr lang="en-US"/>
          </a:p>
        </p:txBody>
      </p:sp>
      <p:sp>
        <p:nvSpPr>
          <p:cNvPr id="17424" name="Rectangle 16"/>
          <p:cNvSpPr>
            <a:spLocks noChangeArrowheads="1"/>
          </p:cNvSpPr>
          <p:nvPr/>
        </p:nvSpPr>
        <p:spPr bwMode="auto">
          <a:xfrm>
            <a:off x="4716463" y="1484313"/>
            <a:ext cx="2808287" cy="865187"/>
          </a:xfrm>
          <a:prstGeom prst="rect">
            <a:avLst/>
          </a:prstGeom>
          <a:noFill/>
          <a:ln w="9525" algn="ctr">
            <a:solidFill>
              <a:srgbClr val="333399"/>
            </a:solidFill>
            <a:miter lim="800000"/>
            <a:headEnd/>
            <a:tailEnd/>
          </a:ln>
        </p:spPr>
        <p:txBody>
          <a:bodyPr wrap="none"/>
          <a:lstStyle/>
          <a:p>
            <a:pPr marL="342900" indent="-342900">
              <a:spcBef>
                <a:spcPct val="20000"/>
              </a:spcBef>
            </a:pPr>
            <a:r>
              <a:rPr lang="en-US" sz="1000">
                <a:solidFill>
                  <a:srgbClr val="336699"/>
                </a:solidFill>
                <a:cs typeface="Arial" charset="0"/>
              </a:rPr>
              <a:t>- Renc. Pengelolaan SDA/ Renc. Induk (MP)</a:t>
            </a:r>
          </a:p>
          <a:p>
            <a:pPr marL="342900" indent="-342900">
              <a:spcBef>
                <a:spcPct val="20000"/>
              </a:spcBef>
            </a:pPr>
            <a:r>
              <a:rPr lang="en-US" sz="1000">
                <a:solidFill>
                  <a:srgbClr val="336699"/>
                </a:solidFill>
                <a:cs typeface="Arial" charset="0"/>
              </a:rPr>
              <a:t>- Studi Kelayakan (FS)</a:t>
            </a:r>
          </a:p>
          <a:p>
            <a:pPr marL="342900" indent="-342900">
              <a:spcBef>
                <a:spcPct val="20000"/>
              </a:spcBef>
            </a:pPr>
            <a:r>
              <a:rPr lang="en-US" sz="1000">
                <a:solidFill>
                  <a:srgbClr val="336699"/>
                </a:solidFill>
                <a:cs typeface="Arial" charset="0"/>
              </a:rPr>
              <a:t>- Program Pengelolaan SDA WS</a:t>
            </a:r>
          </a:p>
          <a:p>
            <a:pPr marL="342900" indent="-342900">
              <a:spcBef>
                <a:spcPct val="20000"/>
              </a:spcBef>
            </a:pPr>
            <a:r>
              <a:rPr lang="en-US" sz="1000">
                <a:solidFill>
                  <a:srgbClr val="336699"/>
                </a:solidFill>
                <a:cs typeface="Arial" charset="0"/>
              </a:rPr>
              <a:t>- Rencana Kegiatan (Action Plan) PSDA WS</a:t>
            </a:r>
          </a:p>
        </p:txBody>
      </p:sp>
      <p:sp>
        <p:nvSpPr>
          <p:cNvPr id="17425" name="Rectangle 17"/>
          <p:cNvSpPr>
            <a:spLocks noChangeArrowheads="1"/>
          </p:cNvSpPr>
          <p:nvPr/>
        </p:nvSpPr>
        <p:spPr bwMode="auto">
          <a:xfrm>
            <a:off x="250825" y="2492375"/>
            <a:ext cx="8569325" cy="4105275"/>
          </a:xfrm>
          <a:prstGeom prst="rect">
            <a:avLst/>
          </a:prstGeom>
          <a:noFill/>
          <a:ln w="9525" algn="ctr">
            <a:solidFill>
              <a:srgbClr val="333399"/>
            </a:solidFill>
            <a:miter lim="800000"/>
            <a:headEnd/>
            <a:tailEnd/>
          </a:ln>
        </p:spPr>
        <p:txBody>
          <a:bodyPr wrap="none"/>
          <a:lstStyle/>
          <a:p>
            <a:pPr marL="342900" indent="-342900">
              <a:spcBef>
                <a:spcPct val="20000"/>
              </a:spcBef>
            </a:pPr>
            <a:r>
              <a:rPr lang="en-US" sz="1400" b="1">
                <a:solidFill>
                  <a:srgbClr val="006666"/>
                </a:solidFill>
                <a:cs typeface="Arial" charset="0"/>
              </a:rPr>
              <a:t>Propinsi</a:t>
            </a:r>
          </a:p>
        </p:txBody>
      </p:sp>
      <p:sp>
        <p:nvSpPr>
          <p:cNvPr id="17426" name="Rectangle 18"/>
          <p:cNvSpPr>
            <a:spLocks noChangeArrowheads="1"/>
          </p:cNvSpPr>
          <p:nvPr/>
        </p:nvSpPr>
        <p:spPr bwMode="auto">
          <a:xfrm>
            <a:off x="323850" y="2781300"/>
            <a:ext cx="1800225" cy="647700"/>
          </a:xfrm>
          <a:prstGeom prst="rect">
            <a:avLst/>
          </a:prstGeom>
          <a:solidFill>
            <a:srgbClr val="FFCC99"/>
          </a:solidFill>
          <a:ln w="0" algn="ctr">
            <a:solidFill>
              <a:srgbClr val="002060"/>
            </a:solidFill>
            <a:miter lim="800000"/>
            <a:headEnd/>
            <a:tailEnd/>
          </a:ln>
        </p:spPr>
        <p:txBody>
          <a:bodyPr wrap="none"/>
          <a:lstStyle/>
          <a:p>
            <a:pPr marL="342900" indent="-342900">
              <a:spcBef>
                <a:spcPct val="20000"/>
              </a:spcBef>
              <a:defRPr/>
            </a:pPr>
            <a:r>
              <a:rPr lang="en-US" sz="1000">
                <a:solidFill>
                  <a:schemeClr val="accent6"/>
                </a:solidFill>
                <a:cs typeface="Arial" charset="0"/>
              </a:rPr>
              <a:t>-Kantor Gubernur</a:t>
            </a:r>
          </a:p>
          <a:p>
            <a:pPr marL="342900" indent="-342900">
              <a:spcBef>
                <a:spcPct val="20000"/>
              </a:spcBef>
              <a:defRPr/>
            </a:pPr>
            <a:r>
              <a:rPr lang="en-US" sz="1000">
                <a:solidFill>
                  <a:schemeClr val="accent6"/>
                </a:solidFill>
                <a:cs typeface="Arial" charset="0"/>
              </a:rPr>
              <a:t>-Dinas PSDA</a:t>
            </a:r>
          </a:p>
          <a:p>
            <a:pPr marL="342900" indent="-342900">
              <a:spcBef>
                <a:spcPct val="20000"/>
              </a:spcBef>
              <a:defRPr/>
            </a:pPr>
            <a:r>
              <a:rPr lang="en-US" sz="1000">
                <a:solidFill>
                  <a:schemeClr val="accent6"/>
                </a:solidFill>
                <a:cs typeface="Arial" charset="0"/>
              </a:rPr>
              <a:t>-Planning Unit Propinsi</a:t>
            </a:r>
          </a:p>
        </p:txBody>
      </p:sp>
      <p:sp>
        <p:nvSpPr>
          <p:cNvPr id="17427" name="Rectangle 19"/>
          <p:cNvSpPr>
            <a:spLocks noChangeArrowheads="1"/>
          </p:cNvSpPr>
          <p:nvPr/>
        </p:nvSpPr>
        <p:spPr bwMode="auto">
          <a:xfrm>
            <a:off x="2916238" y="2924175"/>
            <a:ext cx="1512887" cy="215900"/>
          </a:xfrm>
          <a:prstGeom prst="rect">
            <a:avLst/>
          </a:prstGeom>
          <a:solidFill>
            <a:srgbClr val="FFCC99"/>
          </a:solidFill>
          <a:ln w="0" algn="ctr">
            <a:solidFill>
              <a:srgbClr val="002060"/>
            </a:solidFill>
            <a:miter lim="800000"/>
            <a:headEnd/>
            <a:tailEnd/>
          </a:ln>
        </p:spPr>
        <p:txBody>
          <a:bodyPr wrap="none"/>
          <a:lstStyle/>
          <a:p>
            <a:pPr marL="342900" indent="-342900" algn="ctr">
              <a:spcBef>
                <a:spcPct val="20000"/>
              </a:spcBef>
              <a:defRPr/>
            </a:pPr>
            <a:r>
              <a:rPr lang="en-US" sz="1000">
                <a:solidFill>
                  <a:schemeClr val="accent6"/>
                </a:solidFill>
                <a:cs typeface="Arial" charset="0"/>
              </a:rPr>
              <a:t>Kebijakan Prop. SDA</a:t>
            </a:r>
          </a:p>
        </p:txBody>
      </p:sp>
      <p:sp>
        <p:nvSpPr>
          <p:cNvPr id="17428" name="Rectangle 20"/>
          <p:cNvSpPr>
            <a:spLocks noChangeArrowheads="1"/>
          </p:cNvSpPr>
          <p:nvPr/>
        </p:nvSpPr>
        <p:spPr bwMode="auto">
          <a:xfrm>
            <a:off x="2268538" y="2563813"/>
            <a:ext cx="1511300" cy="215900"/>
          </a:xfrm>
          <a:prstGeom prst="rect">
            <a:avLst/>
          </a:prstGeom>
          <a:solidFill>
            <a:srgbClr val="FFCC99"/>
          </a:solidFill>
          <a:ln w="0" algn="ctr">
            <a:solidFill>
              <a:srgbClr val="002060"/>
            </a:solidFill>
            <a:miter lim="800000"/>
            <a:headEnd/>
            <a:tailEnd/>
          </a:ln>
        </p:spPr>
        <p:txBody>
          <a:bodyPr wrap="none"/>
          <a:lstStyle/>
          <a:p>
            <a:pPr marL="342900" indent="-342900" algn="ctr">
              <a:spcBef>
                <a:spcPct val="20000"/>
              </a:spcBef>
              <a:defRPr/>
            </a:pPr>
            <a:r>
              <a:rPr lang="en-US" sz="1000">
                <a:solidFill>
                  <a:schemeClr val="accent6"/>
                </a:solidFill>
                <a:cs typeface="Arial" charset="0"/>
              </a:rPr>
              <a:t>Wadah Koordinasi Prov.</a:t>
            </a:r>
          </a:p>
        </p:txBody>
      </p:sp>
      <p:sp>
        <p:nvSpPr>
          <p:cNvPr id="17429" name="Line 21"/>
          <p:cNvSpPr>
            <a:spLocks noChangeShapeType="1"/>
          </p:cNvSpPr>
          <p:nvPr/>
        </p:nvSpPr>
        <p:spPr bwMode="auto">
          <a:xfrm flipV="1">
            <a:off x="2124075" y="2997200"/>
            <a:ext cx="720725" cy="1588"/>
          </a:xfrm>
          <a:prstGeom prst="line">
            <a:avLst/>
          </a:prstGeom>
          <a:noFill/>
          <a:ln w="9525">
            <a:solidFill>
              <a:srgbClr val="333399"/>
            </a:solidFill>
            <a:round/>
            <a:headEnd/>
            <a:tailEnd type="triangle" w="med" len="med"/>
          </a:ln>
        </p:spPr>
        <p:txBody>
          <a:bodyPr/>
          <a:lstStyle/>
          <a:p>
            <a:endParaRPr lang="en-US"/>
          </a:p>
        </p:txBody>
      </p:sp>
      <p:sp>
        <p:nvSpPr>
          <p:cNvPr id="17430" name="Rectangle 22"/>
          <p:cNvSpPr>
            <a:spLocks noChangeArrowheads="1"/>
          </p:cNvSpPr>
          <p:nvPr/>
        </p:nvSpPr>
        <p:spPr bwMode="auto">
          <a:xfrm>
            <a:off x="5437188" y="2779713"/>
            <a:ext cx="1511300" cy="215900"/>
          </a:xfrm>
          <a:prstGeom prst="rect">
            <a:avLst/>
          </a:prstGeom>
          <a:solidFill>
            <a:srgbClr val="FFCC99"/>
          </a:solidFill>
          <a:ln w="0" algn="ctr">
            <a:solidFill>
              <a:srgbClr val="002060"/>
            </a:solidFill>
            <a:miter lim="800000"/>
            <a:headEnd/>
            <a:tailEnd/>
          </a:ln>
        </p:spPr>
        <p:txBody>
          <a:bodyPr wrap="none"/>
          <a:lstStyle/>
          <a:p>
            <a:pPr marL="342900" indent="-342900" algn="ctr">
              <a:spcBef>
                <a:spcPct val="20000"/>
              </a:spcBef>
              <a:defRPr/>
            </a:pPr>
            <a:r>
              <a:rPr lang="en-US" sz="1000">
                <a:solidFill>
                  <a:schemeClr val="accent6"/>
                </a:solidFill>
                <a:cs typeface="Arial" charset="0"/>
              </a:rPr>
              <a:t>Wadah Koordinasi Prov.</a:t>
            </a:r>
          </a:p>
        </p:txBody>
      </p:sp>
      <p:sp>
        <p:nvSpPr>
          <p:cNvPr id="17431" name="Rectangle 23"/>
          <p:cNvSpPr>
            <a:spLocks noChangeArrowheads="1"/>
          </p:cNvSpPr>
          <p:nvPr/>
        </p:nvSpPr>
        <p:spPr bwMode="auto">
          <a:xfrm>
            <a:off x="4643438" y="3357563"/>
            <a:ext cx="2735262" cy="215900"/>
          </a:xfrm>
          <a:prstGeom prst="rect">
            <a:avLst/>
          </a:prstGeom>
          <a:solidFill>
            <a:srgbClr val="FFCC99"/>
          </a:solidFill>
          <a:ln w="0" algn="ctr">
            <a:solidFill>
              <a:srgbClr val="002060"/>
            </a:solidFill>
            <a:miter lim="800000"/>
            <a:headEnd/>
            <a:tailEnd/>
          </a:ln>
        </p:spPr>
        <p:txBody>
          <a:bodyPr wrap="none"/>
          <a:lstStyle/>
          <a:p>
            <a:pPr marL="342900" indent="-342900" algn="ctr">
              <a:spcBef>
                <a:spcPct val="20000"/>
              </a:spcBef>
              <a:defRPr/>
            </a:pPr>
            <a:r>
              <a:rPr lang="en-US" sz="1000">
                <a:solidFill>
                  <a:schemeClr val="accent6"/>
                </a:solidFill>
                <a:cs typeface="Arial" charset="0"/>
              </a:rPr>
              <a:t>Pola Pengelolaan SDA  WS)</a:t>
            </a:r>
          </a:p>
        </p:txBody>
      </p:sp>
      <p:sp>
        <p:nvSpPr>
          <p:cNvPr id="17432" name="Rectangle 24"/>
          <p:cNvSpPr>
            <a:spLocks noChangeArrowheads="1"/>
          </p:cNvSpPr>
          <p:nvPr/>
        </p:nvSpPr>
        <p:spPr bwMode="auto">
          <a:xfrm>
            <a:off x="4500563" y="3284538"/>
            <a:ext cx="3889375" cy="1296987"/>
          </a:xfrm>
          <a:prstGeom prst="rect">
            <a:avLst/>
          </a:prstGeom>
          <a:noFill/>
          <a:ln w="9525" algn="ctr">
            <a:solidFill>
              <a:srgbClr val="333399"/>
            </a:solidFill>
            <a:miter lim="800000"/>
            <a:headEnd/>
            <a:tailEnd/>
          </a:ln>
        </p:spPr>
        <p:txBody>
          <a:bodyPr wrap="none"/>
          <a:lstStyle/>
          <a:p>
            <a:pPr marL="342900" indent="-342900" algn="r">
              <a:spcBef>
                <a:spcPct val="20000"/>
              </a:spcBef>
            </a:pPr>
            <a:r>
              <a:rPr lang="en-US" sz="1000" b="1">
                <a:solidFill>
                  <a:srgbClr val="006600"/>
                </a:solidFill>
                <a:cs typeface="Arial" charset="0"/>
              </a:rPr>
              <a:t>WS     </a:t>
            </a:r>
          </a:p>
          <a:p>
            <a:pPr marL="342900" indent="-342900" algn="r">
              <a:spcBef>
                <a:spcPct val="20000"/>
              </a:spcBef>
            </a:pPr>
            <a:r>
              <a:rPr lang="en-US" sz="1000" b="1">
                <a:solidFill>
                  <a:srgbClr val="006600"/>
                </a:solidFill>
                <a:cs typeface="Arial" charset="0"/>
              </a:rPr>
              <a:t>Wewenang</a:t>
            </a:r>
          </a:p>
          <a:p>
            <a:pPr marL="342900" indent="-342900" algn="r">
              <a:spcBef>
                <a:spcPct val="20000"/>
              </a:spcBef>
            </a:pPr>
            <a:r>
              <a:rPr lang="en-US" sz="1000" b="1">
                <a:solidFill>
                  <a:srgbClr val="006600"/>
                </a:solidFill>
                <a:cs typeface="Arial" charset="0"/>
              </a:rPr>
              <a:t>Pemerintah</a:t>
            </a:r>
          </a:p>
          <a:p>
            <a:pPr marL="342900" indent="-342900" algn="r">
              <a:spcBef>
                <a:spcPct val="20000"/>
              </a:spcBef>
            </a:pPr>
            <a:r>
              <a:rPr lang="en-US" sz="1000" b="1">
                <a:solidFill>
                  <a:srgbClr val="006600"/>
                </a:solidFill>
                <a:cs typeface="Arial" charset="0"/>
              </a:rPr>
              <a:t>Propinsi   </a:t>
            </a:r>
          </a:p>
        </p:txBody>
      </p:sp>
      <p:sp>
        <p:nvSpPr>
          <p:cNvPr id="17433" name="Line 25"/>
          <p:cNvSpPr>
            <a:spLocks noChangeShapeType="1"/>
          </p:cNvSpPr>
          <p:nvPr/>
        </p:nvSpPr>
        <p:spPr bwMode="auto">
          <a:xfrm>
            <a:off x="4213225" y="3211513"/>
            <a:ext cx="865188" cy="0"/>
          </a:xfrm>
          <a:prstGeom prst="line">
            <a:avLst/>
          </a:prstGeom>
          <a:noFill/>
          <a:ln w="9525">
            <a:solidFill>
              <a:srgbClr val="333399"/>
            </a:solidFill>
            <a:round/>
            <a:headEnd/>
            <a:tailEnd/>
          </a:ln>
        </p:spPr>
        <p:txBody>
          <a:bodyPr/>
          <a:lstStyle/>
          <a:p>
            <a:endParaRPr lang="en-US"/>
          </a:p>
        </p:txBody>
      </p:sp>
      <p:sp>
        <p:nvSpPr>
          <p:cNvPr id="17434" name="Line 26"/>
          <p:cNvSpPr>
            <a:spLocks noChangeShapeType="1"/>
          </p:cNvSpPr>
          <p:nvPr/>
        </p:nvSpPr>
        <p:spPr bwMode="auto">
          <a:xfrm flipV="1">
            <a:off x="4213225" y="3140075"/>
            <a:ext cx="0" cy="71438"/>
          </a:xfrm>
          <a:prstGeom prst="line">
            <a:avLst/>
          </a:prstGeom>
          <a:noFill/>
          <a:ln w="9525">
            <a:solidFill>
              <a:srgbClr val="333399"/>
            </a:solidFill>
            <a:round/>
            <a:headEnd/>
            <a:tailEnd/>
          </a:ln>
        </p:spPr>
        <p:txBody>
          <a:bodyPr/>
          <a:lstStyle/>
          <a:p>
            <a:endParaRPr lang="en-US"/>
          </a:p>
        </p:txBody>
      </p:sp>
      <p:sp>
        <p:nvSpPr>
          <p:cNvPr id="17435" name="Line 27"/>
          <p:cNvSpPr>
            <a:spLocks noChangeShapeType="1"/>
          </p:cNvSpPr>
          <p:nvPr/>
        </p:nvSpPr>
        <p:spPr bwMode="auto">
          <a:xfrm>
            <a:off x="5076825" y="3211513"/>
            <a:ext cx="0" cy="146050"/>
          </a:xfrm>
          <a:prstGeom prst="line">
            <a:avLst/>
          </a:prstGeom>
          <a:noFill/>
          <a:ln w="9525">
            <a:solidFill>
              <a:srgbClr val="333399"/>
            </a:solidFill>
            <a:round/>
            <a:headEnd/>
            <a:tailEnd type="triangle" w="med" len="med"/>
          </a:ln>
        </p:spPr>
        <p:txBody>
          <a:bodyPr/>
          <a:lstStyle/>
          <a:p>
            <a:endParaRPr lang="en-US"/>
          </a:p>
        </p:txBody>
      </p:sp>
      <p:sp>
        <p:nvSpPr>
          <p:cNvPr id="17436" name="Line 28"/>
          <p:cNvSpPr>
            <a:spLocks noChangeShapeType="1"/>
          </p:cNvSpPr>
          <p:nvPr/>
        </p:nvSpPr>
        <p:spPr bwMode="auto">
          <a:xfrm>
            <a:off x="6156325" y="2995613"/>
            <a:ext cx="0" cy="288925"/>
          </a:xfrm>
          <a:prstGeom prst="line">
            <a:avLst/>
          </a:prstGeom>
          <a:noFill/>
          <a:ln w="9525">
            <a:solidFill>
              <a:srgbClr val="333399"/>
            </a:solidFill>
            <a:round/>
            <a:headEnd/>
            <a:tailEnd type="triangle" w="med" len="med"/>
          </a:ln>
        </p:spPr>
        <p:txBody>
          <a:bodyPr/>
          <a:lstStyle/>
          <a:p>
            <a:endParaRPr lang="en-US"/>
          </a:p>
        </p:txBody>
      </p:sp>
      <p:sp>
        <p:nvSpPr>
          <p:cNvPr id="17437" name="Rectangle 29"/>
          <p:cNvSpPr>
            <a:spLocks noChangeArrowheads="1"/>
          </p:cNvSpPr>
          <p:nvPr/>
        </p:nvSpPr>
        <p:spPr bwMode="auto">
          <a:xfrm>
            <a:off x="4643438" y="3644900"/>
            <a:ext cx="2735262" cy="936625"/>
          </a:xfrm>
          <a:prstGeom prst="rect">
            <a:avLst/>
          </a:prstGeom>
          <a:noFill/>
          <a:ln w="9525" algn="ctr">
            <a:solidFill>
              <a:srgbClr val="333399"/>
            </a:solidFill>
            <a:miter lim="800000"/>
            <a:headEnd/>
            <a:tailEnd/>
          </a:ln>
        </p:spPr>
        <p:txBody>
          <a:bodyPr wrap="none"/>
          <a:lstStyle/>
          <a:p>
            <a:pPr marL="342900" indent="-342900"/>
            <a:r>
              <a:rPr lang="en-US" sz="1000">
                <a:solidFill>
                  <a:srgbClr val="336699"/>
                </a:solidFill>
                <a:cs typeface="Arial" charset="0"/>
              </a:rPr>
              <a:t>- Renc. Pengelolaan SDA/ Renc. Induk (MP)</a:t>
            </a:r>
          </a:p>
          <a:p>
            <a:pPr marL="342900" indent="-342900"/>
            <a:r>
              <a:rPr lang="en-US" sz="1000">
                <a:solidFill>
                  <a:srgbClr val="336699"/>
                </a:solidFill>
                <a:cs typeface="Arial" charset="0"/>
              </a:rPr>
              <a:t>- Studi Kelayakan (FS)</a:t>
            </a:r>
          </a:p>
          <a:p>
            <a:pPr marL="342900" indent="-342900"/>
            <a:r>
              <a:rPr lang="en-US" sz="1000">
                <a:solidFill>
                  <a:srgbClr val="336699"/>
                </a:solidFill>
                <a:cs typeface="Arial" charset="0"/>
              </a:rPr>
              <a:t>- Program Pengelolaan SDA WS</a:t>
            </a:r>
          </a:p>
          <a:p>
            <a:pPr marL="342900" indent="-342900"/>
            <a:r>
              <a:rPr lang="en-US" sz="1000">
                <a:solidFill>
                  <a:srgbClr val="336699"/>
                </a:solidFill>
                <a:cs typeface="Arial" charset="0"/>
              </a:rPr>
              <a:t>- Rencana Kegiatan (Action Plan) PSDA WS</a:t>
            </a:r>
          </a:p>
        </p:txBody>
      </p:sp>
      <p:sp>
        <p:nvSpPr>
          <p:cNvPr id="17438" name="Line 30"/>
          <p:cNvSpPr>
            <a:spLocks noChangeShapeType="1"/>
          </p:cNvSpPr>
          <p:nvPr/>
        </p:nvSpPr>
        <p:spPr bwMode="auto">
          <a:xfrm>
            <a:off x="3059113" y="2779713"/>
            <a:ext cx="0" cy="144462"/>
          </a:xfrm>
          <a:prstGeom prst="line">
            <a:avLst/>
          </a:prstGeom>
          <a:noFill/>
          <a:ln w="9525">
            <a:solidFill>
              <a:srgbClr val="333399"/>
            </a:solidFill>
            <a:round/>
            <a:headEnd/>
            <a:tailEnd type="triangle" w="med" len="med"/>
          </a:ln>
        </p:spPr>
        <p:txBody>
          <a:bodyPr/>
          <a:lstStyle/>
          <a:p>
            <a:endParaRPr lang="en-US"/>
          </a:p>
        </p:txBody>
      </p:sp>
      <p:sp>
        <p:nvSpPr>
          <p:cNvPr id="17439" name="Line 31"/>
          <p:cNvSpPr>
            <a:spLocks noChangeShapeType="1"/>
          </p:cNvSpPr>
          <p:nvPr/>
        </p:nvSpPr>
        <p:spPr bwMode="auto">
          <a:xfrm>
            <a:off x="6227763" y="1412875"/>
            <a:ext cx="0" cy="144463"/>
          </a:xfrm>
          <a:prstGeom prst="line">
            <a:avLst/>
          </a:prstGeom>
          <a:noFill/>
          <a:ln w="9525">
            <a:solidFill>
              <a:srgbClr val="333399"/>
            </a:solidFill>
            <a:round/>
            <a:headEnd/>
            <a:tailEnd type="triangle" w="med" len="med"/>
          </a:ln>
        </p:spPr>
        <p:txBody>
          <a:bodyPr/>
          <a:lstStyle/>
          <a:p>
            <a:endParaRPr lang="en-US"/>
          </a:p>
        </p:txBody>
      </p:sp>
      <p:sp>
        <p:nvSpPr>
          <p:cNvPr id="17440" name="Line 32"/>
          <p:cNvSpPr>
            <a:spLocks noChangeShapeType="1"/>
          </p:cNvSpPr>
          <p:nvPr/>
        </p:nvSpPr>
        <p:spPr bwMode="auto">
          <a:xfrm>
            <a:off x="6156325" y="3573463"/>
            <a:ext cx="0" cy="144462"/>
          </a:xfrm>
          <a:prstGeom prst="line">
            <a:avLst/>
          </a:prstGeom>
          <a:noFill/>
          <a:ln w="9525">
            <a:solidFill>
              <a:srgbClr val="333399"/>
            </a:solidFill>
            <a:round/>
            <a:headEnd/>
            <a:tailEnd type="triangle" w="med" len="med"/>
          </a:ln>
        </p:spPr>
        <p:txBody>
          <a:bodyPr/>
          <a:lstStyle/>
          <a:p>
            <a:endParaRPr lang="en-US"/>
          </a:p>
        </p:txBody>
      </p:sp>
      <p:sp>
        <p:nvSpPr>
          <p:cNvPr id="17441" name="Line 33"/>
          <p:cNvSpPr>
            <a:spLocks noChangeShapeType="1"/>
          </p:cNvSpPr>
          <p:nvPr/>
        </p:nvSpPr>
        <p:spPr bwMode="auto">
          <a:xfrm>
            <a:off x="3995738" y="981075"/>
            <a:ext cx="0" cy="1943100"/>
          </a:xfrm>
          <a:prstGeom prst="line">
            <a:avLst/>
          </a:prstGeom>
          <a:noFill/>
          <a:ln w="9525">
            <a:solidFill>
              <a:srgbClr val="333399"/>
            </a:solidFill>
            <a:round/>
            <a:headEnd/>
            <a:tailEnd type="triangle" w="med" len="med"/>
          </a:ln>
        </p:spPr>
        <p:txBody>
          <a:bodyPr/>
          <a:lstStyle/>
          <a:p>
            <a:endParaRPr lang="en-US"/>
          </a:p>
        </p:txBody>
      </p:sp>
      <p:sp>
        <p:nvSpPr>
          <p:cNvPr id="17442" name="Rectangle 34"/>
          <p:cNvSpPr>
            <a:spLocks noChangeArrowheads="1"/>
          </p:cNvSpPr>
          <p:nvPr/>
        </p:nvSpPr>
        <p:spPr bwMode="auto">
          <a:xfrm>
            <a:off x="323850" y="4652963"/>
            <a:ext cx="8424863" cy="1871662"/>
          </a:xfrm>
          <a:prstGeom prst="rect">
            <a:avLst/>
          </a:prstGeom>
          <a:noFill/>
          <a:ln w="9525" algn="ctr">
            <a:solidFill>
              <a:srgbClr val="333399"/>
            </a:solidFill>
            <a:miter lim="800000"/>
            <a:headEnd/>
            <a:tailEnd/>
          </a:ln>
        </p:spPr>
        <p:txBody>
          <a:bodyPr wrap="none"/>
          <a:lstStyle/>
          <a:p>
            <a:pPr marL="342900" indent="-342900">
              <a:spcBef>
                <a:spcPct val="20000"/>
              </a:spcBef>
            </a:pPr>
            <a:r>
              <a:rPr lang="en-US" sz="1400" b="1">
                <a:solidFill>
                  <a:srgbClr val="006666"/>
                </a:solidFill>
                <a:cs typeface="Arial" charset="0"/>
              </a:rPr>
              <a:t>Kab / Kota</a:t>
            </a:r>
          </a:p>
        </p:txBody>
      </p:sp>
      <p:sp>
        <p:nvSpPr>
          <p:cNvPr id="17443" name="Rectangle 35"/>
          <p:cNvSpPr>
            <a:spLocks noChangeArrowheads="1"/>
          </p:cNvSpPr>
          <p:nvPr/>
        </p:nvSpPr>
        <p:spPr bwMode="auto">
          <a:xfrm>
            <a:off x="395288" y="4941888"/>
            <a:ext cx="1800225" cy="647700"/>
          </a:xfrm>
          <a:prstGeom prst="rect">
            <a:avLst/>
          </a:prstGeom>
          <a:solidFill>
            <a:srgbClr val="FFCC99"/>
          </a:solidFill>
          <a:ln w="0" algn="ctr">
            <a:solidFill>
              <a:srgbClr val="002060"/>
            </a:solidFill>
            <a:miter lim="800000"/>
            <a:headEnd/>
            <a:tailEnd/>
          </a:ln>
        </p:spPr>
        <p:txBody>
          <a:bodyPr wrap="none"/>
          <a:lstStyle/>
          <a:p>
            <a:pPr marL="342900" indent="-342900">
              <a:spcBef>
                <a:spcPct val="20000"/>
              </a:spcBef>
              <a:defRPr/>
            </a:pPr>
            <a:r>
              <a:rPr lang="en-US" sz="1000">
                <a:solidFill>
                  <a:schemeClr val="accent6"/>
                </a:solidFill>
                <a:cs typeface="Arial" charset="0"/>
              </a:rPr>
              <a:t>-Kantor Bupati / Walikota</a:t>
            </a:r>
          </a:p>
          <a:p>
            <a:pPr marL="342900" indent="-342900">
              <a:spcBef>
                <a:spcPct val="20000"/>
              </a:spcBef>
              <a:defRPr/>
            </a:pPr>
            <a:r>
              <a:rPr lang="en-US" sz="1000">
                <a:solidFill>
                  <a:schemeClr val="accent6"/>
                </a:solidFill>
                <a:cs typeface="Arial" charset="0"/>
              </a:rPr>
              <a:t>-Dinas PSDA</a:t>
            </a:r>
          </a:p>
          <a:p>
            <a:pPr marL="342900" indent="-342900">
              <a:spcBef>
                <a:spcPct val="20000"/>
              </a:spcBef>
              <a:defRPr/>
            </a:pPr>
            <a:r>
              <a:rPr lang="en-US" sz="1000">
                <a:solidFill>
                  <a:schemeClr val="accent6"/>
                </a:solidFill>
                <a:cs typeface="Arial" charset="0"/>
              </a:rPr>
              <a:t>-Planning Unit Propinsi</a:t>
            </a:r>
          </a:p>
        </p:txBody>
      </p:sp>
      <p:sp>
        <p:nvSpPr>
          <p:cNvPr id="17444" name="Rectangle 36"/>
          <p:cNvSpPr>
            <a:spLocks noChangeArrowheads="1"/>
          </p:cNvSpPr>
          <p:nvPr/>
        </p:nvSpPr>
        <p:spPr bwMode="auto">
          <a:xfrm>
            <a:off x="2916238" y="5013325"/>
            <a:ext cx="1512887" cy="215900"/>
          </a:xfrm>
          <a:prstGeom prst="rect">
            <a:avLst/>
          </a:prstGeom>
          <a:solidFill>
            <a:srgbClr val="FFCC99"/>
          </a:solidFill>
          <a:ln w="0" algn="ctr">
            <a:solidFill>
              <a:srgbClr val="002060"/>
            </a:solidFill>
            <a:miter lim="800000"/>
            <a:headEnd/>
            <a:tailEnd/>
          </a:ln>
        </p:spPr>
        <p:txBody>
          <a:bodyPr wrap="none"/>
          <a:lstStyle/>
          <a:p>
            <a:pPr marL="342900" indent="-342900" algn="ctr">
              <a:spcBef>
                <a:spcPct val="20000"/>
              </a:spcBef>
              <a:defRPr/>
            </a:pPr>
            <a:r>
              <a:rPr lang="en-US" sz="1000">
                <a:solidFill>
                  <a:schemeClr val="accent6"/>
                </a:solidFill>
                <a:cs typeface="Arial" charset="0"/>
              </a:rPr>
              <a:t>Kebijakan Kab / Kota SDA</a:t>
            </a:r>
          </a:p>
        </p:txBody>
      </p:sp>
      <p:sp>
        <p:nvSpPr>
          <p:cNvPr id="17445" name="Rectangle 37"/>
          <p:cNvSpPr>
            <a:spLocks noChangeArrowheads="1"/>
          </p:cNvSpPr>
          <p:nvPr/>
        </p:nvSpPr>
        <p:spPr bwMode="auto">
          <a:xfrm>
            <a:off x="2411413" y="4652963"/>
            <a:ext cx="1655762" cy="215900"/>
          </a:xfrm>
          <a:prstGeom prst="rect">
            <a:avLst/>
          </a:prstGeom>
          <a:solidFill>
            <a:srgbClr val="FFCC99"/>
          </a:solidFill>
          <a:ln w="0" algn="ctr">
            <a:solidFill>
              <a:srgbClr val="002060"/>
            </a:solidFill>
            <a:miter lim="800000"/>
            <a:headEnd/>
            <a:tailEnd/>
          </a:ln>
        </p:spPr>
        <p:txBody>
          <a:bodyPr wrap="none"/>
          <a:lstStyle/>
          <a:p>
            <a:pPr marL="342900" indent="-342900" algn="ctr">
              <a:spcBef>
                <a:spcPct val="20000"/>
              </a:spcBef>
              <a:defRPr/>
            </a:pPr>
            <a:r>
              <a:rPr lang="en-US" sz="1000">
                <a:solidFill>
                  <a:schemeClr val="accent6"/>
                </a:solidFill>
                <a:cs typeface="Arial" charset="0"/>
              </a:rPr>
              <a:t>Wadah Koordinasi Kab/Prov</a:t>
            </a:r>
          </a:p>
        </p:txBody>
      </p:sp>
      <p:sp>
        <p:nvSpPr>
          <p:cNvPr id="17446" name="Line 38"/>
          <p:cNvSpPr>
            <a:spLocks noChangeShapeType="1"/>
          </p:cNvSpPr>
          <p:nvPr/>
        </p:nvSpPr>
        <p:spPr bwMode="auto">
          <a:xfrm flipV="1">
            <a:off x="2195513" y="5157788"/>
            <a:ext cx="720725" cy="1587"/>
          </a:xfrm>
          <a:prstGeom prst="line">
            <a:avLst/>
          </a:prstGeom>
          <a:noFill/>
          <a:ln w="9525">
            <a:solidFill>
              <a:srgbClr val="333399"/>
            </a:solidFill>
            <a:round/>
            <a:headEnd/>
            <a:tailEnd type="triangle" w="med" len="med"/>
          </a:ln>
        </p:spPr>
        <p:txBody>
          <a:bodyPr/>
          <a:lstStyle/>
          <a:p>
            <a:endParaRPr lang="en-US"/>
          </a:p>
        </p:txBody>
      </p:sp>
      <p:sp>
        <p:nvSpPr>
          <p:cNvPr id="17447" name="Rectangle 39"/>
          <p:cNvSpPr>
            <a:spLocks noChangeArrowheads="1"/>
          </p:cNvSpPr>
          <p:nvPr/>
        </p:nvSpPr>
        <p:spPr bwMode="auto">
          <a:xfrm>
            <a:off x="5364163" y="4652963"/>
            <a:ext cx="1655762" cy="215900"/>
          </a:xfrm>
          <a:prstGeom prst="rect">
            <a:avLst/>
          </a:prstGeom>
          <a:solidFill>
            <a:srgbClr val="FFCC99"/>
          </a:solidFill>
          <a:ln w="0" algn="ctr">
            <a:solidFill>
              <a:srgbClr val="002060"/>
            </a:solidFill>
            <a:miter lim="800000"/>
            <a:headEnd/>
            <a:tailEnd/>
          </a:ln>
        </p:spPr>
        <p:txBody>
          <a:bodyPr wrap="none"/>
          <a:lstStyle/>
          <a:p>
            <a:pPr marL="342900" indent="-342900" algn="ctr">
              <a:spcBef>
                <a:spcPct val="20000"/>
              </a:spcBef>
              <a:defRPr/>
            </a:pPr>
            <a:r>
              <a:rPr lang="en-US" sz="1000">
                <a:solidFill>
                  <a:schemeClr val="accent6"/>
                </a:solidFill>
                <a:cs typeface="Arial" charset="0"/>
              </a:rPr>
              <a:t>Wadah Koordinasi Kab/Prov</a:t>
            </a:r>
          </a:p>
        </p:txBody>
      </p:sp>
      <p:sp>
        <p:nvSpPr>
          <p:cNvPr id="17448" name="Rectangle 40"/>
          <p:cNvSpPr>
            <a:spLocks noChangeArrowheads="1"/>
          </p:cNvSpPr>
          <p:nvPr/>
        </p:nvSpPr>
        <p:spPr bwMode="auto">
          <a:xfrm>
            <a:off x="4643438" y="5229225"/>
            <a:ext cx="2735262" cy="215900"/>
          </a:xfrm>
          <a:prstGeom prst="rect">
            <a:avLst/>
          </a:prstGeom>
          <a:solidFill>
            <a:srgbClr val="FFCC99"/>
          </a:solidFill>
          <a:ln w="0" algn="ctr">
            <a:solidFill>
              <a:srgbClr val="002060"/>
            </a:solidFill>
            <a:miter lim="800000"/>
            <a:headEnd/>
            <a:tailEnd/>
          </a:ln>
        </p:spPr>
        <p:txBody>
          <a:bodyPr wrap="none"/>
          <a:lstStyle/>
          <a:p>
            <a:pPr marL="342900" indent="-342900" algn="ctr">
              <a:spcBef>
                <a:spcPct val="20000"/>
              </a:spcBef>
              <a:defRPr/>
            </a:pPr>
            <a:r>
              <a:rPr lang="en-US" sz="1000">
                <a:solidFill>
                  <a:schemeClr val="accent6"/>
                </a:solidFill>
                <a:cs typeface="Arial" charset="0"/>
              </a:rPr>
              <a:t>Pola Pengelolaan SDA  WS</a:t>
            </a:r>
          </a:p>
        </p:txBody>
      </p:sp>
      <p:sp>
        <p:nvSpPr>
          <p:cNvPr id="17449" name="Rectangle 41"/>
          <p:cNvSpPr>
            <a:spLocks noChangeArrowheads="1"/>
          </p:cNvSpPr>
          <p:nvPr/>
        </p:nvSpPr>
        <p:spPr bwMode="auto">
          <a:xfrm>
            <a:off x="4500563" y="5157788"/>
            <a:ext cx="3889375" cy="1296987"/>
          </a:xfrm>
          <a:prstGeom prst="rect">
            <a:avLst/>
          </a:prstGeom>
          <a:noFill/>
          <a:ln w="9525" algn="ctr">
            <a:solidFill>
              <a:srgbClr val="333399"/>
            </a:solidFill>
            <a:miter lim="800000"/>
            <a:headEnd/>
            <a:tailEnd/>
          </a:ln>
        </p:spPr>
        <p:txBody>
          <a:bodyPr wrap="none"/>
          <a:lstStyle/>
          <a:p>
            <a:pPr marL="342900" indent="-342900" algn="r">
              <a:spcBef>
                <a:spcPct val="20000"/>
              </a:spcBef>
            </a:pPr>
            <a:r>
              <a:rPr lang="en-US" sz="1000" b="1">
                <a:solidFill>
                  <a:srgbClr val="006600"/>
                </a:solidFill>
                <a:cs typeface="Arial" charset="0"/>
              </a:rPr>
              <a:t>WS     </a:t>
            </a:r>
          </a:p>
          <a:p>
            <a:pPr marL="342900" indent="-342900" algn="r">
              <a:spcBef>
                <a:spcPct val="20000"/>
              </a:spcBef>
            </a:pPr>
            <a:r>
              <a:rPr lang="en-US" sz="1000" b="1">
                <a:solidFill>
                  <a:srgbClr val="006600"/>
                </a:solidFill>
                <a:cs typeface="Arial" charset="0"/>
              </a:rPr>
              <a:t>Wewenang</a:t>
            </a:r>
          </a:p>
          <a:p>
            <a:pPr marL="342900" indent="-342900" algn="r">
              <a:spcBef>
                <a:spcPct val="20000"/>
              </a:spcBef>
            </a:pPr>
            <a:r>
              <a:rPr lang="en-US" sz="1000" b="1">
                <a:solidFill>
                  <a:srgbClr val="006600"/>
                </a:solidFill>
                <a:cs typeface="Arial" charset="0"/>
              </a:rPr>
              <a:t>Pemerintah</a:t>
            </a:r>
          </a:p>
          <a:p>
            <a:pPr marL="342900" indent="-342900" algn="r">
              <a:spcBef>
                <a:spcPct val="20000"/>
              </a:spcBef>
            </a:pPr>
            <a:r>
              <a:rPr lang="en-US" sz="1000" b="1">
                <a:solidFill>
                  <a:srgbClr val="006600"/>
                </a:solidFill>
                <a:cs typeface="Arial" charset="0"/>
              </a:rPr>
              <a:t>Kab/Kota</a:t>
            </a:r>
            <a:r>
              <a:rPr lang="en-US" sz="1000">
                <a:solidFill>
                  <a:srgbClr val="006600"/>
                </a:solidFill>
                <a:cs typeface="Arial" charset="0"/>
              </a:rPr>
              <a:t>   </a:t>
            </a:r>
          </a:p>
        </p:txBody>
      </p:sp>
      <p:sp>
        <p:nvSpPr>
          <p:cNvPr id="17450" name="Line 42"/>
          <p:cNvSpPr>
            <a:spLocks noChangeShapeType="1"/>
          </p:cNvSpPr>
          <p:nvPr/>
        </p:nvSpPr>
        <p:spPr bwMode="auto">
          <a:xfrm>
            <a:off x="4429125" y="5084763"/>
            <a:ext cx="865188" cy="0"/>
          </a:xfrm>
          <a:prstGeom prst="line">
            <a:avLst/>
          </a:prstGeom>
          <a:noFill/>
          <a:ln w="9525">
            <a:solidFill>
              <a:srgbClr val="333399"/>
            </a:solidFill>
            <a:round/>
            <a:headEnd/>
            <a:tailEnd/>
          </a:ln>
        </p:spPr>
        <p:txBody>
          <a:bodyPr/>
          <a:lstStyle/>
          <a:p>
            <a:endParaRPr lang="en-US"/>
          </a:p>
        </p:txBody>
      </p:sp>
      <p:sp>
        <p:nvSpPr>
          <p:cNvPr id="17451" name="Line 43"/>
          <p:cNvSpPr>
            <a:spLocks noChangeShapeType="1"/>
          </p:cNvSpPr>
          <p:nvPr/>
        </p:nvSpPr>
        <p:spPr bwMode="auto">
          <a:xfrm flipV="1">
            <a:off x="4429125" y="5013325"/>
            <a:ext cx="0" cy="71438"/>
          </a:xfrm>
          <a:prstGeom prst="line">
            <a:avLst/>
          </a:prstGeom>
          <a:noFill/>
          <a:ln w="9525">
            <a:solidFill>
              <a:schemeClr val="tx1"/>
            </a:solidFill>
            <a:round/>
            <a:headEnd/>
            <a:tailEnd/>
          </a:ln>
        </p:spPr>
        <p:txBody>
          <a:bodyPr/>
          <a:lstStyle/>
          <a:p>
            <a:endParaRPr lang="en-US"/>
          </a:p>
        </p:txBody>
      </p:sp>
      <p:sp>
        <p:nvSpPr>
          <p:cNvPr id="17452" name="Line 44"/>
          <p:cNvSpPr>
            <a:spLocks noChangeShapeType="1"/>
          </p:cNvSpPr>
          <p:nvPr/>
        </p:nvSpPr>
        <p:spPr bwMode="auto">
          <a:xfrm>
            <a:off x="5292725" y="5084763"/>
            <a:ext cx="0" cy="146050"/>
          </a:xfrm>
          <a:prstGeom prst="line">
            <a:avLst/>
          </a:prstGeom>
          <a:noFill/>
          <a:ln w="9525">
            <a:solidFill>
              <a:srgbClr val="333399"/>
            </a:solidFill>
            <a:round/>
            <a:headEnd/>
            <a:tailEnd type="triangle" w="med" len="med"/>
          </a:ln>
        </p:spPr>
        <p:txBody>
          <a:bodyPr/>
          <a:lstStyle/>
          <a:p>
            <a:endParaRPr lang="en-US"/>
          </a:p>
        </p:txBody>
      </p:sp>
      <p:sp>
        <p:nvSpPr>
          <p:cNvPr id="17453" name="Line 45"/>
          <p:cNvSpPr>
            <a:spLocks noChangeShapeType="1"/>
          </p:cNvSpPr>
          <p:nvPr/>
        </p:nvSpPr>
        <p:spPr bwMode="auto">
          <a:xfrm>
            <a:off x="6156325" y="4868863"/>
            <a:ext cx="0" cy="288925"/>
          </a:xfrm>
          <a:prstGeom prst="line">
            <a:avLst/>
          </a:prstGeom>
          <a:noFill/>
          <a:ln w="9525">
            <a:solidFill>
              <a:srgbClr val="333399"/>
            </a:solidFill>
            <a:round/>
            <a:headEnd/>
            <a:tailEnd type="triangle" w="med" len="med"/>
          </a:ln>
        </p:spPr>
        <p:txBody>
          <a:bodyPr/>
          <a:lstStyle/>
          <a:p>
            <a:endParaRPr lang="en-US"/>
          </a:p>
        </p:txBody>
      </p:sp>
      <p:sp>
        <p:nvSpPr>
          <p:cNvPr id="17454" name="Rectangle 46"/>
          <p:cNvSpPr>
            <a:spLocks noChangeArrowheads="1"/>
          </p:cNvSpPr>
          <p:nvPr/>
        </p:nvSpPr>
        <p:spPr bwMode="auto">
          <a:xfrm>
            <a:off x="4643438" y="5591175"/>
            <a:ext cx="2735262" cy="790575"/>
          </a:xfrm>
          <a:prstGeom prst="rect">
            <a:avLst/>
          </a:prstGeom>
          <a:noFill/>
          <a:ln w="9525" algn="ctr">
            <a:solidFill>
              <a:srgbClr val="333399"/>
            </a:solidFill>
            <a:miter lim="800000"/>
            <a:headEnd/>
            <a:tailEnd/>
          </a:ln>
        </p:spPr>
        <p:txBody>
          <a:bodyPr wrap="none"/>
          <a:lstStyle/>
          <a:p>
            <a:pPr marL="342900" indent="-342900"/>
            <a:r>
              <a:rPr lang="en-US" sz="1000">
                <a:solidFill>
                  <a:srgbClr val="336699"/>
                </a:solidFill>
                <a:cs typeface="Arial" charset="0"/>
              </a:rPr>
              <a:t>- Renc. Pengelolaan SDA/ Renc. Induk (MP)</a:t>
            </a:r>
          </a:p>
          <a:p>
            <a:pPr marL="342900" indent="-342900"/>
            <a:r>
              <a:rPr lang="en-US" sz="1000">
                <a:solidFill>
                  <a:srgbClr val="336699"/>
                </a:solidFill>
                <a:cs typeface="Arial" charset="0"/>
              </a:rPr>
              <a:t>- Studi Kelayakan (FS)</a:t>
            </a:r>
          </a:p>
          <a:p>
            <a:pPr marL="342900" indent="-342900"/>
            <a:r>
              <a:rPr lang="en-US" sz="1000">
                <a:solidFill>
                  <a:srgbClr val="336699"/>
                </a:solidFill>
                <a:cs typeface="Arial" charset="0"/>
              </a:rPr>
              <a:t>- Program Pengelolaan SDA WS</a:t>
            </a:r>
          </a:p>
          <a:p>
            <a:pPr marL="342900" indent="-342900"/>
            <a:r>
              <a:rPr lang="en-US" sz="1000">
                <a:solidFill>
                  <a:srgbClr val="336699"/>
                </a:solidFill>
                <a:cs typeface="Arial" charset="0"/>
              </a:rPr>
              <a:t>- Rencana Kegiatan (Action Plan) PSDA WS</a:t>
            </a:r>
          </a:p>
        </p:txBody>
      </p:sp>
      <p:sp>
        <p:nvSpPr>
          <p:cNvPr id="17455" name="Line 47"/>
          <p:cNvSpPr>
            <a:spLocks noChangeShapeType="1"/>
          </p:cNvSpPr>
          <p:nvPr/>
        </p:nvSpPr>
        <p:spPr bwMode="auto">
          <a:xfrm>
            <a:off x="3275013" y="4868863"/>
            <a:ext cx="0" cy="144462"/>
          </a:xfrm>
          <a:prstGeom prst="line">
            <a:avLst/>
          </a:prstGeom>
          <a:noFill/>
          <a:ln w="9525">
            <a:solidFill>
              <a:srgbClr val="333399"/>
            </a:solidFill>
            <a:round/>
            <a:headEnd/>
            <a:tailEnd type="triangle" w="med" len="med"/>
          </a:ln>
        </p:spPr>
        <p:txBody>
          <a:bodyPr/>
          <a:lstStyle/>
          <a:p>
            <a:endParaRPr lang="en-US"/>
          </a:p>
        </p:txBody>
      </p:sp>
      <p:sp>
        <p:nvSpPr>
          <p:cNvPr id="17456" name="Line 48"/>
          <p:cNvSpPr>
            <a:spLocks noChangeShapeType="1"/>
          </p:cNvSpPr>
          <p:nvPr/>
        </p:nvSpPr>
        <p:spPr bwMode="auto">
          <a:xfrm>
            <a:off x="6372225" y="5446713"/>
            <a:ext cx="0" cy="144462"/>
          </a:xfrm>
          <a:prstGeom prst="line">
            <a:avLst/>
          </a:prstGeom>
          <a:noFill/>
          <a:ln w="9525">
            <a:solidFill>
              <a:srgbClr val="333399"/>
            </a:solidFill>
            <a:round/>
            <a:headEnd/>
            <a:tailEnd type="triangle" w="med" len="med"/>
          </a:ln>
        </p:spPr>
        <p:txBody>
          <a:bodyPr/>
          <a:lstStyle/>
          <a:p>
            <a:endParaRPr lang="en-US"/>
          </a:p>
        </p:txBody>
      </p:sp>
      <p:sp>
        <p:nvSpPr>
          <p:cNvPr id="278577" name="Rectangle 49"/>
          <p:cNvSpPr>
            <a:spLocks noChangeArrowheads="1"/>
          </p:cNvSpPr>
          <p:nvPr/>
        </p:nvSpPr>
        <p:spPr bwMode="auto">
          <a:xfrm>
            <a:off x="250825" y="73025"/>
            <a:ext cx="8569325" cy="260350"/>
          </a:xfrm>
          <a:prstGeom prst="rect">
            <a:avLst/>
          </a:prstGeom>
          <a:gradFill rotWithShape="1">
            <a:gsLst>
              <a:gs pos="0">
                <a:schemeClr val="folHlink"/>
              </a:gs>
              <a:gs pos="50000">
                <a:srgbClr val="CCECFF"/>
              </a:gs>
              <a:gs pos="100000">
                <a:schemeClr val="folHlink"/>
              </a:gs>
            </a:gsLst>
            <a:lin ang="5400000" scaled="1"/>
          </a:gradFill>
          <a:ln w="9525" algn="ctr">
            <a:noFill/>
            <a:miter lim="800000"/>
            <a:headEnd/>
            <a:tailEnd/>
          </a:ln>
          <a:effectLst/>
        </p:spPr>
        <p:txBody>
          <a:bodyPr wrap="none" anchor="ctr"/>
          <a:lstStyle/>
          <a:p>
            <a:pPr marL="342900" indent="-342900" algn="ctr">
              <a:spcBef>
                <a:spcPct val="20000"/>
              </a:spcBef>
              <a:defRPr/>
            </a:pPr>
            <a:r>
              <a:rPr lang="en-US" sz="2400" b="1" dirty="0">
                <a:solidFill>
                  <a:schemeClr val="accent2"/>
                </a:solidFill>
                <a:latin typeface="Britannic Bold" pitchFamily="34" charset="0"/>
                <a:cs typeface="Arial" charset="0"/>
              </a:rPr>
              <a:t>Struktur </a:t>
            </a:r>
            <a:r>
              <a:rPr lang="en-US" sz="2400" b="1" dirty="0" err="1">
                <a:solidFill>
                  <a:schemeClr val="accent2"/>
                </a:solidFill>
                <a:latin typeface="Britannic Bold" pitchFamily="34" charset="0"/>
                <a:cs typeface="Arial" charset="0"/>
              </a:rPr>
              <a:t>Kebijakan</a:t>
            </a:r>
            <a:r>
              <a:rPr lang="en-US" sz="2400" b="1" dirty="0">
                <a:solidFill>
                  <a:schemeClr val="accent2"/>
                </a:solidFill>
                <a:latin typeface="Britannic Bold" pitchFamily="34" charset="0"/>
                <a:cs typeface="Arial" charset="0"/>
              </a:rPr>
              <a:t> </a:t>
            </a:r>
            <a:r>
              <a:rPr lang="en-US" sz="2400" b="1" dirty="0" err="1">
                <a:solidFill>
                  <a:schemeClr val="accent2"/>
                </a:solidFill>
                <a:latin typeface="Britannic Bold" pitchFamily="34" charset="0"/>
                <a:cs typeface="Arial" charset="0"/>
              </a:rPr>
              <a:t>Pengelolaan</a:t>
            </a:r>
            <a:r>
              <a:rPr lang="en-US" sz="2400" b="1" dirty="0">
                <a:solidFill>
                  <a:schemeClr val="accent2"/>
                </a:solidFill>
                <a:latin typeface="Britannic Bold" pitchFamily="34" charset="0"/>
                <a:cs typeface="Arial" charset="0"/>
              </a:rPr>
              <a:t> SDA WS</a:t>
            </a:r>
          </a:p>
        </p:txBody>
      </p:sp>
      <p:sp>
        <p:nvSpPr>
          <p:cNvPr id="17458" name="Line 50"/>
          <p:cNvSpPr>
            <a:spLocks noChangeShapeType="1"/>
          </p:cNvSpPr>
          <p:nvPr/>
        </p:nvSpPr>
        <p:spPr bwMode="auto">
          <a:xfrm>
            <a:off x="4140200" y="3141663"/>
            <a:ext cx="0" cy="1800225"/>
          </a:xfrm>
          <a:prstGeom prst="line">
            <a:avLst/>
          </a:prstGeom>
          <a:noFill/>
          <a:ln w="9525">
            <a:solidFill>
              <a:srgbClr val="333399"/>
            </a:solidFill>
            <a:round/>
            <a:headEnd/>
            <a:tailEnd type="triangle" w="med" len="med"/>
          </a:ln>
        </p:spPr>
        <p:txBody>
          <a:bodyPr/>
          <a:lstStyle/>
          <a:p>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0" y="152400"/>
            <a:ext cx="9144000" cy="914400"/>
          </a:xfrm>
          <a:solidFill>
            <a:srgbClr val="FFCC99"/>
          </a:solidFill>
        </p:spPr>
        <p:txBody>
          <a:bodyPr/>
          <a:lstStyle/>
          <a:p>
            <a:pPr eaLnBrk="1" hangingPunct="1"/>
            <a:r>
              <a:rPr lang="en-US" sz="3200" b="1" smtClean="0">
                <a:solidFill>
                  <a:schemeClr val="accent1"/>
                </a:solidFill>
                <a:latin typeface="Bernard MT Condensed" pitchFamily="18" charset="0"/>
              </a:rPr>
              <a:t>Mengapa diperlukan Perencanaan Pengelolaan SDA?</a:t>
            </a:r>
          </a:p>
        </p:txBody>
      </p:sp>
      <p:sp>
        <p:nvSpPr>
          <p:cNvPr id="280579" name="Rectangle 3"/>
          <p:cNvSpPr>
            <a:spLocks noGrp="1" noChangeArrowheads="1"/>
          </p:cNvSpPr>
          <p:nvPr>
            <p:ph idx="1"/>
          </p:nvPr>
        </p:nvSpPr>
        <p:spPr>
          <a:xfrm>
            <a:off x="468313" y="1295400"/>
            <a:ext cx="8207375" cy="5302250"/>
          </a:xfrm>
        </p:spPr>
        <p:txBody>
          <a:bodyPr/>
          <a:lstStyle/>
          <a:p>
            <a:pPr marL="274320" indent="-274320" eaLnBrk="1" fontAlgn="auto" hangingPunct="1">
              <a:lnSpc>
                <a:spcPct val="80000"/>
              </a:lnSpc>
              <a:spcAft>
                <a:spcPts val="0"/>
              </a:spcAft>
              <a:buClr>
                <a:schemeClr val="tx2"/>
              </a:buClr>
              <a:buSzPct val="75000"/>
              <a:buFont typeface="Wingdings" pitchFamily="2" charset="2"/>
              <a:buChar char="q"/>
              <a:defRPr/>
            </a:pPr>
            <a:r>
              <a:rPr lang="en-US" sz="1800" b="1" dirty="0">
                <a:solidFill>
                  <a:schemeClr val="tx1">
                    <a:lumMod val="95000"/>
                  </a:schemeClr>
                </a:solidFill>
              </a:rPr>
              <a:t>Tiga (3) </a:t>
            </a:r>
            <a:r>
              <a:rPr lang="en-US" sz="1800" b="1" dirty="0" err="1">
                <a:solidFill>
                  <a:schemeClr val="tx1">
                    <a:lumMod val="95000"/>
                  </a:schemeClr>
                </a:solidFill>
              </a:rPr>
              <a:t>masalah</a:t>
            </a:r>
            <a:r>
              <a:rPr lang="en-US" sz="1800" b="1" dirty="0">
                <a:solidFill>
                  <a:schemeClr val="tx1">
                    <a:lumMod val="95000"/>
                  </a:schemeClr>
                </a:solidFill>
              </a:rPr>
              <a:t> </a:t>
            </a:r>
            <a:r>
              <a:rPr lang="en-US" sz="1800" b="1" dirty="0" err="1">
                <a:solidFill>
                  <a:schemeClr val="tx1">
                    <a:lumMod val="95000"/>
                  </a:schemeClr>
                </a:solidFill>
              </a:rPr>
              <a:t>klasik</a:t>
            </a:r>
            <a:r>
              <a:rPr lang="en-US" sz="1800" b="1" dirty="0">
                <a:solidFill>
                  <a:schemeClr val="tx1">
                    <a:lumMod val="95000"/>
                  </a:schemeClr>
                </a:solidFill>
              </a:rPr>
              <a:t> air: </a:t>
            </a:r>
            <a:r>
              <a:rPr lang="en-US" sz="1800" b="1" i="1" dirty="0">
                <a:solidFill>
                  <a:schemeClr val="tx1">
                    <a:lumMod val="95000"/>
                  </a:schemeClr>
                </a:solidFill>
              </a:rPr>
              <a:t>too much, too little, too dirty</a:t>
            </a:r>
          </a:p>
          <a:p>
            <a:pPr marL="274320" indent="-274320" eaLnBrk="1" fontAlgn="auto" hangingPunct="1">
              <a:lnSpc>
                <a:spcPct val="80000"/>
              </a:lnSpc>
              <a:spcAft>
                <a:spcPts val="0"/>
              </a:spcAft>
              <a:buClr>
                <a:schemeClr val="accent3"/>
              </a:buClr>
              <a:buFont typeface="Wingdings" pitchFamily="2" charset="2"/>
              <a:buNone/>
              <a:defRPr/>
            </a:pPr>
            <a:r>
              <a:rPr lang="en-US" sz="1800" b="1" dirty="0">
                <a:solidFill>
                  <a:schemeClr val="tx1">
                    <a:lumMod val="95000"/>
                  </a:schemeClr>
                </a:solidFill>
              </a:rPr>
              <a:t>	- </a:t>
            </a:r>
            <a:r>
              <a:rPr lang="en-US" sz="1800" b="1" dirty="0" err="1">
                <a:solidFill>
                  <a:schemeClr val="tx1">
                    <a:lumMod val="95000"/>
                  </a:schemeClr>
                </a:solidFill>
              </a:rPr>
              <a:t>terlalu</a:t>
            </a:r>
            <a:r>
              <a:rPr lang="en-US" sz="1800" b="1" dirty="0">
                <a:solidFill>
                  <a:schemeClr val="tx1">
                    <a:lumMod val="95000"/>
                  </a:schemeClr>
                </a:solidFill>
              </a:rPr>
              <a:t> </a:t>
            </a:r>
            <a:r>
              <a:rPr lang="en-US" sz="1800" b="1" dirty="0" err="1">
                <a:solidFill>
                  <a:schemeClr val="tx1">
                    <a:lumMod val="95000"/>
                  </a:schemeClr>
                </a:solidFill>
              </a:rPr>
              <a:t>berlebihan</a:t>
            </a:r>
            <a:r>
              <a:rPr lang="en-US" sz="1800" b="1" dirty="0">
                <a:solidFill>
                  <a:schemeClr val="tx1">
                    <a:lumMod val="95000"/>
                  </a:schemeClr>
                </a:solidFill>
              </a:rPr>
              <a:t> </a:t>
            </a:r>
            <a:r>
              <a:rPr lang="en-US" sz="1800" b="1" dirty="0">
                <a:solidFill>
                  <a:schemeClr val="tx1">
                    <a:lumMod val="95000"/>
                  </a:schemeClr>
                </a:solidFill>
                <a:sym typeface="Wingdings" pitchFamily="2" charset="2"/>
              </a:rPr>
              <a:t> </a:t>
            </a:r>
            <a:r>
              <a:rPr lang="en-US" sz="1800" b="1" dirty="0" err="1">
                <a:solidFill>
                  <a:schemeClr val="tx1">
                    <a:lumMod val="95000"/>
                  </a:schemeClr>
                </a:solidFill>
                <a:sym typeface="Wingdings" pitchFamily="2" charset="2"/>
              </a:rPr>
              <a:t>banjir</a:t>
            </a:r>
            <a:endParaRPr lang="en-US" sz="1800" b="1" dirty="0">
              <a:solidFill>
                <a:schemeClr val="tx1">
                  <a:lumMod val="95000"/>
                </a:schemeClr>
              </a:solidFill>
              <a:sym typeface="Wingdings" pitchFamily="2" charset="2"/>
            </a:endParaRPr>
          </a:p>
          <a:p>
            <a:pPr marL="274320" indent="-274320" eaLnBrk="1" fontAlgn="auto" hangingPunct="1">
              <a:lnSpc>
                <a:spcPct val="80000"/>
              </a:lnSpc>
              <a:spcAft>
                <a:spcPts val="0"/>
              </a:spcAft>
              <a:buClr>
                <a:schemeClr val="accent3"/>
              </a:buClr>
              <a:buFont typeface="Wingdings" pitchFamily="2" charset="2"/>
              <a:buNone/>
              <a:defRPr/>
            </a:pPr>
            <a:r>
              <a:rPr lang="en-US" sz="1800" b="1" dirty="0">
                <a:solidFill>
                  <a:schemeClr val="tx1">
                    <a:lumMod val="95000"/>
                  </a:schemeClr>
                </a:solidFill>
              </a:rPr>
              <a:t>	- </a:t>
            </a:r>
            <a:r>
              <a:rPr lang="en-US" sz="1800" b="1" dirty="0" err="1">
                <a:solidFill>
                  <a:schemeClr val="tx1">
                    <a:lumMod val="95000"/>
                  </a:schemeClr>
                </a:solidFill>
              </a:rPr>
              <a:t>terlalu</a:t>
            </a:r>
            <a:r>
              <a:rPr lang="en-US" sz="1800" b="1" dirty="0">
                <a:solidFill>
                  <a:schemeClr val="tx1">
                    <a:lumMod val="95000"/>
                  </a:schemeClr>
                </a:solidFill>
              </a:rPr>
              <a:t> </a:t>
            </a:r>
            <a:r>
              <a:rPr lang="en-US" sz="1800" b="1" dirty="0" err="1">
                <a:solidFill>
                  <a:schemeClr val="tx1">
                    <a:lumMod val="95000"/>
                  </a:schemeClr>
                </a:solidFill>
              </a:rPr>
              <a:t>sedikit</a:t>
            </a:r>
            <a:r>
              <a:rPr lang="en-US" sz="1800" b="1" dirty="0">
                <a:solidFill>
                  <a:schemeClr val="tx1">
                    <a:lumMod val="95000"/>
                  </a:schemeClr>
                </a:solidFill>
              </a:rPr>
              <a:t> </a:t>
            </a:r>
            <a:r>
              <a:rPr lang="en-US" sz="1800" b="1" dirty="0">
                <a:solidFill>
                  <a:schemeClr val="tx1">
                    <a:lumMod val="95000"/>
                  </a:schemeClr>
                </a:solidFill>
                <a:sym typeface="Wingdings" pitchFamily="2" charset="2"/>
              </a:rPr>
              <a:t> </a:t>
            </a:r>
            <a:r>
              <a:rPr lang="en-US" sz="1800" b="1" dirty="0" err="1">
                <a:solidFill>
                  <a:schemeClr val="tx1">
                    <a:lumMod val="95000"/>
                  </a:schemeClr>
                </a:solidFill>
                <a:sym typeface="Wingdings" pitchFamily="2" charset="2"/>
              </a:rPr>
              <a:t>kekeringan</a:t>
            </a:r>
            <a:endParaRPr lang="en-US" sz="1800" b="1" dirty="0">
              <a:solidFill>
                <a:schemeClr val="tx1">
                  <a:lumMod val="95000"/>
                </a:schemeClr>
              </a:solidFill>
              <a:sym typeface="Wingdings" pitchFamily="2" charset="2"/>
            </a:endParaRPr>
          </a:p>
          <a:p>
            <a:pPr marL="274320" indent="-274320" eaLnBrk="1" fontAlgn="auto" hangingPunct="1">
              <a:lnSpc>
                <a:spcPct val="80000"/>
              </a:lnSpc>
              <a:spcAft>
                <a:spcPts val="0"/>
              </a:spcAft>
              <a:buClr>
                <a:schemeClr val="accent3"/>
              </a:buClr>
              <a:buFont typeface="Wingdings" pitchFamily="2" charset="2"/>
              <a:buNone/>
              <a:defRPr/>
            </a:pPr>
            <a:r>
              <a:rPr lang="en-US" sz="1800" b="1" dirty="0">
                <a:solidFill>
                  <a:schemeClr val="tx1">
                    <a:lumMod val="95000"/>
                  </a:schemeClr>
                </a:solidFill>
              </a:rPr>
              <a:t>	- </a:t>
            </a:r>
            <a:r>
              <a:rPr lang="en-US" sz="1800" b="1" dirty="0" err="1">
                <a:solidFill>
                  <a:schemeClr val="tx1">
                    <a:lumMod val="95000"/>
                  </a:schemeClr>
                </a:solidFill>
              </a:rPr>
              <a:t>terlalu</a:t>
            </a:r>
            <a:r>
              <a:rPr lang="en-US" sz="1800" b="1" dirty="0">
                <a:solidFill>
                  <a:schemeClr val="tx1">
                    <a:lumMod val="95000"/>
                  </a:schemeClr>
                </a:solidFill>
              </a:rPr>
              <a:t> </a:t>
            </a:r>
            <a:r>
              <a:rPr lang="en-US" sz="1800" b="1" dirty="0" err="1">
                <a:solidFill>
                  <a:schemeClr val="tx1">
                    <a:lumMod val="95000"/>
                  </a:schemeClr>
                </a:solidFill>
              </a:rPr>
              <a:t>kotor</a:t>
            </a:r>
            <a:r>
              <a:rPr lang="en-US" sz="1800" b="1" dirty="0">
                <a:solidFill>
                  <a:schemeClr val="tx1">
                    <a:lumMod val="95000"/>
                  </a:schemeClr>
                </a:solidFill>
              </a:rPr>
              <a:t>/</a:t>
            </a:r>
            <a:r>
              <a:rPr lang="en-US" sz="1800" b="1" dirty="0" err="1">
                <a:solidFill>
                  <a:schemeClr val="tx1">
                    <a:lumMod val="95000"/>
                  </a:schemeClr>
                </a:solidFill>
              </a:rPr>
              <a:t>tercemar</a:t>
            </a:r>
            <a:r>
              <a:rPr lang="en-US" sz="1800" b="1" dirty="0">
                <a:solidFill>
                  <a:schemeClr val="tx1">
                    <a:lumMod val="95000"/>
                  </a:schemeClr>
                </a:solidFill>
              </a:rPr>
              <a:t> </a:t>
            </a:r>
            <a:r>
              <a:rPr lang="en-US" sz="1800" b="1" dirty="0">
                <a:solidFill>
                  <a:schemeClr val="tx1">
                    <a:lumMod val="95000"/>
                  </a:schemeClr>
                </a:solidFill>
                <a:sym typeface="Wingdings" pitchFamily="2" charset="2"/>
              </a:rPr>
              <a:t> </a:t>
            </a:r>
            <a:r>
              <a:rPr lang="en-US" sz="1800" b="1" dirty="0" err="1">
                <a:solidFill>
                  <a:schemeClr val="tx1">
                    <a:lumMod val="95000"/>
                  </a:schemeClr>
                </a:solidFill>
                <a:sym typeface="Wingdings" pitchFamily="2" charset="2"/>
              </a:rPr>
              <a:t>gangguan</a:t>
            </a:r>
            <a:r>
              <a:rPr lang="en-US" sz="1800" b="1" dirty="0">
                <a:solidFill>
                  <a:schemeClr val="tx1">
                    <a:lumMod val="95000"/>
                  </a:schemeClr>
                </a:solidFill>
                <a:sym typeface="Wingdings" pitchFamily="2" charset="2"/>
              </a:rPr>
              <a:t> </a:t>
            </a:r>
            <a:r>
              <a:rPr lang="en-US" sz="1800" b="1" dirty="0" err="1">
                <a:solidFill>
                  <a:schemeClr val="tx1">
                    <a:lumMod val="95000"/>
                  </a:schemeClr>
                </a:solidFill>
                <a:sym typeface="Wingdings" pitchFamily="2" charset="2"/>
              </a:rPr>
              <a:t>kesehatan</a:t>
            </a:r>
            <a:r>
              <a:rPr lang="en-US" sz="1800" b="1" dirty="0">
                <a:solidFill>
                  <a:schemeClr val="tx1">
                    <a:lumMod val="95000"/>
                  </a:schemeClr>
                </a:solidFill>
                <a:sym typeface="Wingdings" pitchFamily="2" charset="2"/>
              </a:rPr>
              <a:t> dam </a:t>
            </a:r>
            <a:r>
              <a:rPr lang="en-US" sz="1800" b="1" dirty="0" err="1">
                <a:solidFill>
                  <a:schemeClr val="tx1">
                    <a:lumMod val="95000"/>
                  </a:schemeClr>
                </a:solidFill>
                <a:sym typeface="Wingdings" pitchFamily="2" charset="2"/>
              </a:rPr>
              <a:t>kerusakan</a:t>
            </a:r>
            <a:r>
              <a:rPr lang="en-US" sz="1800" b="1" dirty="0">
                <a:solidFill>
                  <a:schemeClr val="tx1">
                    <a:lumMod val="95000"/>
                  </a:schemeClr>
                </a:solidFill>
                <a:sym typeface="Wingdings" pitchFamily="2" charset="2"/>
              </a:rPr>
              <a:t> </a:t>
            </a:r>
            <a:r>
              <a:rPr lang="en-US" sz="1800" b="1" dirty="0" err="1">
                <a:solidFill>
                  <a:schemeClr val="tx1">
                    <a:lumMod val="95000"/>
                  </a:schemeClr>
                </a:solidFill>
                <a:sym typeface="Wingdings" pitchFamily="2" charset="2"/>
              </a:rPr>
              <a:t>tata</a:t>
            </a:r>
            <a:r>
              <a:rPr lang="en-US" sz="1800" b="1" dirty="0">
                <a:solidFill>
                  <a:schemeClr val="tx1">
                    <a:lumMod val="95000"/>
                  </a:schemeClr>
                </a:solidFill>
                <a:sym typeface="Wingdings" pitchFamily="2" charset="2"/>
              </a:rPr>
              <a:t>   </a:t>
            </a:r>
            <a:r>
              <a:rPr lang="en-US" sz="1800" b="1" dirty="0" err="1">
                <a:solidFill>
                  <a:schemeClr val="tx1">
                    <a:lumMod val="95000"/>
                  </a:schemeClr>
                </a:solidFill>
                <a:sym typeface="Wingdings" pitchFamily="2" charset="2"/>
              </a:rPr>
              <a:t>lingkungan</a:t>
            </a:r>
            <a:endParaRPr lang="en-US" sz="1800" b="1" dirty="0">
              <a:solidFill>
                <a:schemeClr val="tx1">
                  <a:lumMod val="95000"/>
                </a:schemeClr>
              </a:solidFill>
              <a:sym typeface="Wingdings" pitchFamily="2" charset="2"/>
            </a:endParaRPr>
          </a:p>
          <a:p>
            <a:pPr marL="274320" indent="-274320" eaLnBrk="1" fontAlgn="auto" hangingPunct="1">
              <a:lnSpc>
                <a:spcPct val="80000"/>
              </a:lnSpc>
              <a:spcAft>
                <a:spcPts val="0"/>
              </a:spcAft>
              <a:buClr>
                <a:schemeClr val="accent3"/>
              </a:buClr>
              <a:buFont typeface="Wingdings" pitchFamily="2" charset="2"/>
              <a:buNone/>
              <a:defRPr/>
            </a:pPr>
            <a:endParaRPr lang="en-US" sz="1800" b="1" dirty="0">
              <a:solidFill>
                <a:schemeClr val="tx1">
                  <a:lumMod val="95000"/>
                </a:schemeClr>
              </a:solidFill>
            </a:endParaRPr>
          </a:p>
          <a:p>
            <a:pPr marL="274320" indent="-274320" eaLnBrk="1" fontAlgn="auto" hangingPunct="1">
              <a:lnSpc>
                <a:spcPct val="80000"/>
              </a:lnSpc>
              <a:spcAft>
                <a:spcPts val="0"/>
              </a:spcAft>
              <a:buClr>
                <a:schemeClr val="tx2"/>
              </a:buClr>
              <a:buSzPct val="75000"/>
              <a:buFont typeface="Wingdings" pitchFamily="2" charset="2"/>
              <a:buChar char="q"/>
              <a:defRPr/>
            </a:pPr>
            <a:r>
              <a:rPr lang="en-US" sz="1800" b="1" dirty="0" err="1">
                <a:solidFill>
                  <a:schemeClr val="tx1">
                    <a:lumMod val="95000"/>
                  </a:schemeClr>
                </a:solidFill>
              </a:rPr>
              <a:t>Timbulnya</a:t>
            </a:r>
            <a:r>
              <a:rPr lang="en-US" sz="1800" b="1" dirty="0">
                <a:solidFill>
                  <a:schemeClr val="tx1">
                    <a:lumMod val="95000"/>
                  </a:schemeClr>
                </a:solidFill>
              </a:rPr>
              <a:t> </a:t>
            </a:r>
            <a:r>
              <a:rPr lang="en-US" sz="1800" b="1" dirty="0" err="1">
                <a:solidFill>
                  <a:schemeClr val="tx1">
                    <a:lumMod val="95000"/>
                  </a:schemeClr>
                </a:solidFill>
              </a:rPr>
              <a:t>masalah</a:t>
            </a:r>
            <a:r>
              <a:rPr lang="en-US" sz="1800" b="1" dirty="0">
                <a:solidFill>
                  <a:schemeClr val="tx1">
                    <a:lumMod val="95000"/>
                  </a:schemeClr>
                </a:solidFill>
              </a:rPr>
              <a:t> </a:t>
            </a:r>
            <a:r>
              <a:rPr lang="en-US" sz="1800" b="1" dirty="0" err="1">
                <a:solidFill>
                  <a:schemeClr val="tx1">
                    <a:lumMod val="95000"/>
                  </a:schemeClr>
                </a:solidFill>
              </a:rPr>
              <a:t>tersebut</a:t>
            </a:r>
            <a:r>
              <a:rPr lang="en-US" sz="1800" b="1" dirty="0">
                <a:solidFill>
                  <a:schemeClr val="tx1">
                    <a:lumMod val="95000"/>
                  </a:schemeClr>
                </a:solidFill>
              </a:rPr>
              <a:t> </a:t>
            </a:r>
            <a:r>
              <a:rPr lang="en-US" sz="1800" b="1" dirty="0" err="1">
                <a:solidFill>
                  <a:schemeClr val="tx1">
                    <a:lumMod val="95000"/>
                  </a:schemeClr>
                </a:solidFill>
              </a:rPr>
              <a:t>memberikan</a:t>
            </a:r>
            <a:r>
              <a:rPr lang="en-US" sz="1800" b="1" dirty="0">
                <a:solidFill>
                  <a:schemeClr val="tx1">
                    <a:lumMod val="95000"/>
                  </a:schemeClr>
                </a:solidFill>
              </a:rPr>
              <a:t> </a:t>
            </a:r>
            <a:r>
              <a:rPr lang="en-US" sz="1800" b="1" dirty="0" err="1">
                <a:solidFill>
                  <a:schemeClr val="tx1">
                    <a:lumMod val="95000"/>
                  </a:schemeClr>
                </a:solidFill>
              </a:rPr>
              <a:t>indikasi</a:t>
            </a:r>
            <a:r>
              <a:rPr lang="en-US" sz="1800" b="1" dirty="0">
                <a:solidFill>
                  <a:schemeClr val="tx1">
                    <a:lumMod val="95000"/>
                  </a:schemeClr>
                </a:solidFill>
              </a:rPr>
              <a:t> </a:t>
            </a:r>
            <a:r>
              <a:rPr lang="en-US" sz="1800" b="1" dirty="0" err="1">
                <a:solidFill>
                  <a:schemeClr val="tx1">
                    <a:lumMod val="95000"/>
                  </a:schemeClr>
                </a:solidFill>
              </a:rPr>
              <a:t>bahwa</a:t>
            </a:r>
            <a:r>
              <a:rPr lang="en-US" sz="1800" b="1" dirty="0">
                <a:solidFill>
                  <a:schemeClr val="tx1">
                    <a:lumMod val="95000"/>
                  </a:schemeClr>
                </a:solidFill>
              </a:rPr>
              <a:t> </a:t>
            </a:r>
            <a:r>
              <a:rPr lang="en-US" sz="1800" b="1" dirty="0" err="1">
                <a:solidFill>
                  <a:schemeClr val="tx1">
                    <a:lumMod val="95000"/>
                  </a:schemeClr>
                </a:solidFill>
              </a:rPr>
              <a:t>sistem</a:t>
            </a:r>
            <a:r>
              <a:rPr lang="en-US" sz="1800" b="1" dirty="0">
                <a:solidFill>
                  <a:schemeClr val="tx1">
                    <a:lumMod val="95000"/>
                  </a:schemeClr>
                </a:solidFill>
              </a:rPr>
              <a:t> </a:t>
            </a:r>
            <a:r>
              <a:rPr lang="en-US" sz="1800" b="1" dirty="0" err="1">
                <a:solidFill>
                  <a:schemeClr val="tx1">
                    <a:lumMod val="95000"/>
                  </a:schemeClr>
                </a:solidFill>
              </a:rPr>
              <a:t>lingkungan</a:t>
            </a:r>
            <a:r>
              <a:rPr lang="en-US" sz="1800" b="1" dirty="0">
                <a:solidFill>
                  <a:schemeClr val="tx1">
                    <a:lumMod val="95000"/>
                  </a:schemeClr>
                </a:solidFill>
              </a:rPr>
              <a:t> yang </a:t>
            </a:r>
            <a:r>
              <a:rPr lang="en-US" sz="1800" b="1" dirty="0" err="1">
                <a:solidFill>
                  <a:schemeClr val="tx1">
                    <a:lumMod val="95000"/>
                  </a:schemeClr>
                </a:solidFill>
              </a:rPr>
              <a:t>mendukung</a:t>
            </a:r>
            <a:r>
              <a:rPr lang="en-US" sz="1800" b="1" dirty="0">
                <a:solidFill>
                  <a:schemeClr val="tx1">
                    <a:lumMod val="95000"/>
                  </a:schemeClr>
                </a:solidFill>
              </a:rPr>
              <a:t> </a:t>
            </a:r>
            <a:r>
              <a:rPr lang="en-US" sz="1800" b="1" dirty="0" err="1">
                <a:solidFill>
                  <a:schemeClr val="tx1">
                    <a:lumMod val="95000"/>
                  </a:schemeClr>
                </a:solidFill>
              </a:rPr>
              <a:t>keberlangsungan</a:t>
            </a:r>
            <a:r>
              <a:rPr lang="en-US" sz="1800" b="1" dirty="0">
                <a:solidFill>
                  <a:schemeClr val="tx1">
                    <a:lumMod val="95000"/>
                  </a:schemeClr>
                </a:solidFill>
              </a:rPr>
              <a:t> </a:t>
            </a:r>
            <a:r>
              <a:rPr lang="en-US" sz="1800" b="1" dirty="0" err="1">
                <a:solidFill>
                  <a:schemeClr val="tx1">
                    <a:lumMod val="95000"/>
                  </a:schemeClr>
                </a:solidFill>
              </a:rPr>
              <a:t>daur</a:t>
            </a:r>
            <a:r>
              <a:rPr lang="en-US" sz="1800" b="1" dirty="0">
                <a:solidFill>
                  <a:schemeClr val="tx1">
                    <a:lumMod val="95000"/>
                  </a:schemeClr>
                </a:solidFill>
              </a:rPr>
              <a:t> </a:t>
            </a:r>
            <a:r>
              <a:rPr lang="en-US" sz="1800" b="1" dirty="0" err="1">
                <a:solidFill>
                  <a:schemeClr val="tx1">
                    <a:lumMod val="95000"/>
                  </a:schemeClr>
                </a:solidFill>
              </a:rPr>
              <a:t>hidrologi</a:t>
            </a:r>
            <a:r>
              <a:rPr lang="en-US" sz="1800" b="1" dirty="0">
                <a:solidFill>
                  <a:schemeClr val="tx1">
                    <a:lumMod val="95000"/>
                  </a:schemeClr>
                </a:solidFill>
              </a:rPr>
              <a:t> </a:t>
            </a:r>
            <a:r>
              <a:rPr lang="en-US" sz="1800" b="1" dirty="0" err="1">
                <a:solidFill>
                  <a:schemeClr val="tx1">
                    <a:lumMod val="95000"/>
                  </a:schemeClr>
                </a:solidFill>
              </a:rPr>
              <a:t>sedang</a:t>
            </a:r>
            <a:r>
              <a:rPr lang="en-US" sz="1800" b="1" dirty="0">
                <a:solidFill>
                  <a:schemeClr val="tx1">
                    <a:lumMod val="95000"/>
                  </a:schemeClr>
                </a:solidFill>
              </a:rPr>
              <a:t> </a:t>
            </a:r>
            <a:r>
              <a:rPr lang="en-US" sz="1800" b="1" dirty="0" err="1">
                <a:solidFill>
                  <a:schemeClr val="tx1">
                    <a:lumMod val="95000"/>
                  </a:schemeClr>
                </a:solidFill>
              </a:rPr>
              <a:t>atau</a:t>
            </a:r>
            <a:r>
              <a:rPr lang="en-US" sz="1800" b="1" dirty="0">
                <a:solidFill>
                  <a:schemeClr val="tx1">
                    <a:lumMod val="95000"/>
                  </a:schemeClr>
                </a:solidFill>
              </a:rPr>
              <a:t> </a:t>
            </a:r>
            <a:r>
              <a:rPr lang="en-US" sz="1800" b="1" dirty="0" err="1">
                <a:solidFill>
                  <a:schemeClr val="tx1">
                    <a:lumMod val="95000"/>
                  </a:schemeClr>
                </a:solidFill>
              </a:rPr>
              <a:t>telah</a:t>
            </a:r>
            <a:r>
              <a:rPr lang="en-US" sz="1800" b="1" dirty="0">
                <a:solidFill>
                  <a:schemeClr val="tx1">
                    <a:lumMod val="95000"/>
                  </a:schemeClr>
                </a:solidFill>
              </a:rPr>
              <a:t> </a:t>
            </a:r>
            <a:r>
              <a:rPr lang="en-US" sz="1800" b="1" dirty="0" err="1">
                <a:solidFill>
                  <a:schemeClr val="tx1">
                    <a:lumMod val="95000"/>
                  </a:schemeClr>
                </a:solidFill>
              </a:rPr>
              <a:t>menghadapi</a:t>
            </a:r>
            <a:r>
              <a:rPr lang="en-US" sz="1800" b="1" dirty="0">
                <a:solidFill>
                  <a:schemeClr val="tx1">
                    <a:lumMod val="95000"/>
                  </a:schemeClr>
                </a:solidFill>
              </a:rPr>
              <a:t> </a:t>
            </a:r>
            <a:r>
              <a:rPr lang="en-US" sz="1800" b="1" dirty="0" err="1">
                <a:solidFill>
                  <a:schemeClr val="tx1">
                    <a:lumMod val="95000"/>
                  </a:schemeClr>
                </a:solidFill>
              </a:rPr>
              <a:t>kerusakan</a:t>
            </a:r>
            <a:endParaRPr lang="en-US" sz="1800" b="1" dirty="0">
              <a:solidFill>
                <a:schemeClr val="tx1">
                  <a:lumMod val="95000"/>
                </a:schemeClr>
              </a:solidFill>
            </a:endParaRPr>
          </a:p>
          <a:p>
            <a:pPr marL="274320" indent="-274320" eaLnBrk="1" fontAlgn="auto" hangingPunct="1">
              <a:lnSpc>
                <a:spcPct val="80000"/>
              </a:lnSpc>
              <a:spcAft>
                <a:spcPts val="0"/>
              </a:spcAft>
              <a:buClr>
                <a:schemeClr val="accent3"/>
              </a:buClr>
              <a:buFont typeface="Wingdings 2"/>
              <a:buChar char=""/>
              <a:defRPr/>
            </a:pPr>
            <a:endParaRPr lang="en-US" sz="1800" b="1" dirty="0">
              <a:solidFill>
                <a:schemeClr val="tx1">
                  <a:lumMod val="95000"/>
                </a:schemeClr>
              </a:solidFill>
            </a:endParaRPr>
          </a:p>
          <a:p>
            <a:pPr marL="274320" indent="-274320" eaLnBrk="1" fontAlgn="auto" hangingPunct="1">
              <a:lnSpc>
                <a:spcPct val="80000"/>
              </a:lnSpc>
              <a:spcAft>
                <a:spcPts val="0"/>
              </a:spcAft>
              <a:buClr>
                <a:schemeClr val="tx2"/>
              </a:buClr>
              <a:buSzPct val="75000"/>
              <a:buFont typeface="Wingdings" pitchFamily="2" charset="2"/>
              <a:buChar char="q"/>
              <a:defRPr/>
            </a:pPr>
            <a:r>
              <a:rPr lang="en-US" sz="1800" b="1" dirty="0" err="1">
                <a:solidFill>
                  <a:schemeClr val="tx1">
                    <a:lumMod val="95000"/>
                  </a:schemeClr>
                </a:solidFill>
              </a:rPr>
              <a:t>Permasalahan</a:t>
            </a:r>
            <a:r>
              <a:rPr lang="en-US" sz="1800" b="1" dirty="0">
                <a:solidFill>
                  <a:schemeClr val="tx1">
                    <a:lumMod val="95000"/>
                  </a:schemeClr>
                </a:solidFill>
              </a:rPr>
              <a:t> </a:t>
            </a:r>
            <a:r>
              <a:rPr lang="en-US" sz="1800" b="1" dirty="0" err="1">
                <a:solidFill>
                  <a:schemeClr val="tx1">
                    <a:lumMod val="95000"/>
                  </a:schemeClr>
                </a:solidFill>
              </a:rPr>
              <a:t>dan</a:t>
            </a:r>
            <a:r>
              <a:rPr lang="en-US" sz="1800" b="1" dirty="0">
                <a:solidFill>
                  <a:schemeClr val="tx1">
                    <a:lumMod val="95000"/>
                  </a:schemeClr>
                </a:solidFill>
              </a:rPr>
              <a:t> </a:t>
            </a:r>
            <a:r>
              <a:rPr lang="en-US" sz="1800" b="1" dirty="0" err="1">
                <a:solidFill>
                  <a:schemeClr val="tx1">
                    <a:lumMod val="95000"/>
                  </a:schemeClr>
                </a:solidFill>
              </a:rPr>
              <a:t>tantangan</a:t>
            </a:r>
            <a:r>
              <a:rPr lang="en-US" sz="1800" b="1" dirty="0">
                <a:solidFill>
                  <a:schemeClr val="tx1">
                    <a:lumMod val="95000"/>
                  </a:schemeClr>
                </a:solidFill>
              </a:rPr>
              <a:t> </a:t>
            </a:r>
            <a:r>
              <a:rPr lang="en-US" sz="1800" b="1" dirty="0" err="1">
                <a:solidFill>
                  <a:schemeClr val="tx1">
                    <a:lumMod val="95000"/>
                  </a:schemeClr>
                </a:solidFill>
              </a:rPr>
              <a:t>bidang</a:t>
            </a:r>
            <a:r>
              <a:rPr lang="en-US" sz="1800" b="1" dirty="0">
                <a:solidFill>
                  <a:schemeClr val="tx1">
                    <a:lumMod val="95000"/>
                  </a:schemeClr>
                </a:solidFill>
              </a:rPr>
              <a:t> </a:t>
            </a:r>
            <a:r>
              <a:rPr lang="en-US" sz="1800" b="1" dirty="0" err="1">
                <a:solidFill>
                  <a:schemeClr val="tx1">
                    <a:lumMod val="95000"/>
                  </a:schemeClr>
                </a:solidFill>
              </a:rPr>
              <a:t>sda</a:t>
            </a:r>
            <a:r>
              <a:rPr lang="en-US" sz="1800" b="1" dirty="0">
                <a:solidFill>
                  <a:schemeClr val="tx1">
                    <a:lumMod val="95000"/>
                  </a:schemeClr>
                </a:solidFill>
              </a:rPr>
              <a:t> </a:t>
            </a:r>
            <a:r>
              <a:rPr lang="en-US" sz="1800" b="1" dirty="0" err="1">
                <a:solidFill>
                  <a:schemeClr val="tx1">
                    <a:lumMod val="95000"/>
                  </a:schemeClr>
                </a:solidFill>
              </a:rPr>
              <a:t>semakin</a:t>
            </a:r>
            <a:r>
              <a:rPr lang="en-US" sz="1800" b="1" dirty="0">
                <a:solidFill>
                  <a:schemeClr val="tx1">
                    <a:lumMod val="95000"/>
                  </a:schemeClr>
                </a:solidFill>
              </a:rPr>
              <a:t> </a:t>
            </a:r>
            <a:r>
              <a:rPr lang="en-US" sz="1800" b="1" dirty="0" err="1">
                <a:solidFill>
                  <a:schemeClr val="tx1">
                    <a:lumMod val="95000"/>
                  </a:schemeClr>
                </a:solidFill>
              </a:rPr>
              <a:t>berat</a:t>
            </a:r>
            <a:r>
              <a:rPr lang="en-US" sz="1800" b="1" dirty="0">
                <a:solidFill>
                  <a:schemeClr val="tx1">
                    <a:lumMod val="95000"/>
                  </a:schemeClr>
                </a:solidFill>
              </a:rPr>
              <a:t>, </a:t>
            </a:r>
            <a:r>
              <a:rPr lang="en-US" sz="1800" b="1" dirty="0" err="1">
                <a:solidFill>
                  <a:schemeClr val="tx1">
                    <a:lumMod val="95000"/>
                  </a:schemeClr>
                </a:solidFill>
              </a:rPr>
              <a:t>pada</a:t>
            </a:r>
            <a:r>
              <a:rPr lang="en-US" sz="1800" b="1" dirty="0">
                <a:solidFill>
                  <a:schemeClr val="tx1">
                    <a:lumMod val="95000"/>
                  </a:schemeClr>
                </a:solidFill>
              </a:rPr>
              <a:t> </a:t>
            </a:r>
            <a:r>
              <a:rPr lang="en-US" sz="1800" b="1" dirty="0" err="1">
                <a:solidFill>
                  <a:schemeClr val="tx1">
                    <a:lumMod val="95000"/>
                  </a:schemeClr>
                </a:solidFill>
              </a:rPr>
              <a:t>satu</a:t>
            </a:r>
            <a:r>
              <a:rPr lang="en-US" sz="1800" b="1" dirty="0">
                <a:solidFill>
                  <a:schemeClr val="tx1">
                    <a:lumMod val="95000"/>
                  </a:schemeClr>
                </a:solidFill>
              </a:rPr>
              <a:t> </a:t>
            </a:r>
            <a:r>
              <a:rPr lang="en-US" sz="1800" b="1" dirty="0" err="1">
                <a:solidFill>
                  <a:schemeClr val="tx1">
                    <a:lumMod val="95000"/>
                  </a:schemeClr>
                </a:solidFill>
              </a:rPr>
              <a:t>pihak</a:t>
            </a:r>
            <a:r>
              <a:rPr lang="en-US" sz="1800" b="1" dirty="0">
                <a:solidFill>
                  <a:schemeClr val="tx1">
                    <a:lumMod val="95000"/>
                  </a:schemeClr>
                </a:solidFill>
              </a:rPr>
              <a:t> </a:t>
            </a:r>
            <a:r>
              <a:rPr lang="en-US" sz="1800" b="1" dirty="0" err="1">
                <a:solidFill>
                  <a:schemeClr val="tx1">
                    <a:lumMod val="95000"/>
                  </a:schemeClr>
                </a:solidFill>
              </a:rPr>
              <a:t>kebutuhan</a:t>
            </a:r>
            <a:r>
              <a:rPr lang="en-US" sz="1800" b="1" dirty="0">
                <a:solidFill>
                  <a:schemeClr val="tx1">
                    <a:lumMod val="95000"/>
                  </a:schemeClr>
                </a:solidFill>
              </a:rPr>
              <a:t> air </a:t>
            </a:r>
            <a:r>
              <a:rPr lang="en-US" sz="1800" b="1" dirty="0" err="1">
                <a:solidFill>
                  <a:schemeClr val="tx1">
                    <a:lumMod val="95000"/>
                  </a:schemeClr>
                </a:solidFill>
              </a:rPr>
              <a:t>semakin</a:t>
            </a:r>
            <a:r>
              <a:rPr lang="en-US" sz="1800" b="1" dirty="0">
                <a:solidFill>
                  <a:schemeClr val="tx1">
                    <a:lumMod val="95000"/>
                  </a:schemeClr>
                </a:solidFill>
              </a:rPr>
              <a:t> </a:t>
            </a:r>
            <a:r>
              <a:rPr lang="en-US" sz="1800" b="1" dirty="0" err="1">
                <a:solidFill>
                  <a:schemeClr val="tx1">
                    <a:lumMod val="95000"/>
                  </a:schemeClr>
                </a:solidFill>
              </a:rPr>
              <a:t>meningkat</a:t>
            </a:r>
            <a:r>
              <a:rPr lang="en-US" sz="1800" b="1" dirty="0">
                <a:solidFill>
                  <a:schemeClr val="tx1">
                    <a:lumMod val="95000"/>
                  </a:schemeClr>
                </a:solidFill>
              </a:rPr>
              <a:t> </a:t>
            </a:r>
            <a:r>
              <a:rPr lang="en-US" sz="1800" b="1" dirty="0" err="1">
                <a:solidFill>
                  <a:schemeClr val="tx1">
                    <a:lumMod val="95000"/>
                  </a:schemeClr>
                </a:solidFill>
              </a:rPr>
              <a:t>dan</a:t>
            </a:r>
            <a:r>
              <a:rPr lang="en-US" sz="1800" b="1" dirty="0">
                <a:solidFill>
                  <a:schemeClr val="tx1">
                    <a:lumMod val="95000"/>
                  </a:schemeClr>
                </a:solidFill>
              </a:rPr>
              <a:t> </a:t>
            </a:r>
            <a:r>
              <a:rPr lang="en-US" sz="1800" b="1" dirty="0" err="1">
                <a:solidFill>
                  <a:schemeClr val="tx1">
                    <a:lumMod val="95000"/>
                  </a:schemeClr>
                </a:solidFill>
              </a:rPr>
              <a:t>dipihak</a:t>
            </a:r>
            <a:r>
              <a:rPr lang="en-US" sz="1800" b="1" dirty="0">
                <a:solidFill>
                  <a:schemeClr val="tx1">
                    <a:lumMod val="95000"/>
                  </a:schemeClr>
                </a:solidFill>
              </a:rPr>
              <a:t> lain </a:t>
            </a:r>
            <a:r>
              <a:rPr lang="en-US" sz="1800" b="1" dirty="0" err="1">
                <a:solidFill>
                  <a:schemeClr val="tx1">
                    <a:lumMod val="95000"/>
                  </a:schemeClr>
                </a:solidFill>
              </a:rPr>
              <a:t>kemampuan</a:t>
            </a:r>
            <a:r>
              <a:rPr lang="en-US" sz="1800" b="1" dirty="0">
                <a:solidFill>
                  <a:schemeClr val="tx1">
                    <a:lumMod val="95000"/>
                  </a:schemeClr>
                </a:solidFill>
              </a:rPr>
              <a:t> </a:t>
            </a:r>
            <a:r>
              <a:rPr lang="en-US" sz="1800" b="1" dirty="0" err="1">
                <a:solidFill>
                  <a:schemeClr val="tx1">
                    <a:lumMod val="95000"/>
                  </a:schemeClr>
                </a:solidFill>
              </a:rPr>
              <a:t>pasokan</a:t>
            </a:r>
            <a:r>
              <a:rPr lang="en-US" sz="1800" b="1" dirty="0">
                <a:solidFill>
                  <a:schemeClr val="tx1">
                    <a:lumMod val="95000"/>
                  </a:schemeClr>
                </a:solidFill>
              </a:rPr>
              <a:t> air </a:t>
            </a:r>
            <a:r>
              <a:rPr lang="en-US" sz="1800" b="1" dirty="0" err="1">
                <a:solidFill>
                  <a:schemeClr val="tx1">
                    <a:lumMod val="95000"/>
                  </a:schemeClr>
                </a:solidFill>
              </a:rPr>
              <a:t>menurun</a:t>
            </a:r>
            <a:r>
              <a:rPr lang="en-US" sz="1800" b="1" dirty="0">
                <a:solidFill>
                  <a:schemeClr val="tx1">
                    <a:lumMod val="95000"/>
                  </a:schemeClr>
                </a:solidFill>
              </a:rPr>
              <a:t> air </a:t>
            </a:r>
            <a:r>
              <a:rPr lang="en-US" sz="1800" b="1" dirty="0" err="1">
                <a:solidFill>
                  <a:schemeClr val="tx1">
                    <a:lumMod val="95000"/>
                  </a:schemeClr>
                </a:solidFill>
              </a:rPr>
              <a:t>menjadi</a:t>
            </a:r>
            <a:r>
              <a:rPr lang="en-US" sz="1800" b="1" dirty="0">
                <a:solidFill>
                  <a:schemeClr val="tx1">
                    <a:lumMod val="95000"/>
                  </a:schemeClr>
                </a:solidFill>
              </a:rPr>
              <a:t> </a:t>
            </a:r>
            <a:r>
              <a:rPr lang="en-US" sz="1800" b="1" dirty="0" err="1">
                <a:solidFill>
                  <a:schemeClr val="tx1">
                    <a:lumMod val="95000"/>
                  </a:schemeClr>
                </a:solidFill>
              </a:rPr>
              <a:t>sumber</a:t>
            </a:r>
            <a:r>
              <a:rPr lang="en-US" sz="1800" b="1" dirty="0">
                <a:solidFill>
                  <a:schemeClr val="tx1">
                    <a:lumMod val="95000"/>
                  </a:schemeClr>
                </a:solidFill>
              </a:rPr>
              <a:t> </a:t>
            </a:r>
            <a:r>
              <a:rPr lang="en-US" sz="1800" b="1" dirty="0" err="1">
                <a:solidFill>
                  <a:schemeClr val="tx1">
                    <a:lumMod val="95000"/>
                  </a:schemeClr>
                </a:solidFill>
              </a:rPr>
              <a:t>daya</a:t>
            </a:r>
            <a:r>
              <a:rPr lang="en-US" sz="1800" b="1" dirty="0">
                <a:solidFill>
                  <a:schemeClr val="tx1">
                    <a:lumMod val="95000"/>
                  </a:schemeClr>
                </a:solidFill>
              </a:rPr>
              <a:t> yang </a:t>
            </a:r>
            <a:r>
              <a:rPr lang="en-US" sz="1800" b="1" dirty="0" err="1">
                <a:solidFill>
                  <a:schemeClr val="tx1">
                    <a:lumMod val="95000"/>
                  </a:schemeClr>
                </a:solidFill>
              </a:rPr>
              <a:t>semakin</a:t>
            </a:r>
            <a:r>
              <a:rPr lang="en-US" sz="1800" b="1" dirty="0">
                <a:solidFill>
                  <a:schemeClr val="tx1">
                    <a:lumMod val="95000"/>
                  </a:schemeClr>
                </a:solidFill>
              </a:rPr>
              <a:t> </a:t>
            </a:r>
            <a:r>
              <a:rPr lang="en-US" sz="1800" b="1" dirty="0" err="1">
                <a:solidFill>
                  <a:schemeClr val="tx1">
                    <a:lumMod val="95000"/>
                  </a:schemeClr>
                </a:solidFill>
              </a:rPr>
              <a:t>langka</a:t>
            </a:r>
            <a:r>
              <a:rPr lang="en-US" sz="1800" b="1" dirty="0">
                <a:solidFill>
                  <a:schemeClr val="tx1">
                    <a:lumMod val="95000"/>
                  </a:schemeClr>
                </a:solidFill>
              </a:rPr>
              <a:t> </a:t>
            </a:r>
            <a:r>
              <a:rPr lang="en-US" sz="1800" b="1" dirty="0" err="1">
                <a:solidFill>
                  <a:schemeClr val="tx1">
                    <a:lumMod val="95000"/>
                  </a:schemeClr>
                </a:solidFill>
              </a:rPr>
              <a:t>menimbulkan</a:t>
            </a:r>
            <a:r>
              <a:rPr lang="en-US" sz="1800" b="1" dirty="0">
                <a:solidFill>
                  <a:schemeClr val="tx1">
                    <a:lumMod val="95000"/>
                  </a:schemeClr>
                </a:solidFill>
              </a:rPr>
              <a:t> </a:t>
            </a:r>
            <a:r>
              <a:rPr lang="en-US" sz="1800" b="1" dirty="0" err="1">
                <a:solidFill>
                  <a:schemeClr val="tx1">
                    <a:lumMod val="95000"/>
                  </a:schemeClr>
                </a:solidFill>
              </a:rPr>
              <a:t>potensi</a:t>
            </a:r>
            <a:r>
              <a:rPr lang="en-US" sz="1800" b="1" dirty="0">
                <a:solidFill>
                  <a:schemeClr val="tx1">
                    <a:lumMod val="95000"/>
                  </a:schemeClr>
                </a:solidFill>
              </a:rPr>
              <a:t> </a:t>
            </a:r>
            <a:r>
              <a:rPr lang="en-US" sz="1800" b="1" dirty="0" err="1">
                <a:solidFill>
                  <a:schemeClr val="tx1">
                    <a:lumMod val="95000"/>
                  </a:schemeClr>
                </a:solidFill>
              </a:rPr>
              <a:t>konflik</a:t>
            </a:r>
            <a:r>
              <a:rPr lang="en-US" sz="1800" b="1" dirty="0">
                <a:solidFill>
                  <a:schemeClr val="tx1">
                    <a:lumMod val="95000"/>
                  </a:schemeClr>
                </a:solidFill>
              </a:rPr>
              <a:t> :</a:t>
            </a:r>
          </a:p>
          <a:p>
            <a:pPr marL="274320" indent="-274320" eaLnBrk="1" fontAlgn="auto" hangingPunct="1">
              <a:lnSpc>
                <a:spcPct val="80000"/>
              </a:lnSpc>
              <a:spcAft>
                <a:spcPts val="0"/>
              </a:spcAft>
              <a:buClr>
                <a:schemeClr val="accent3"/>
              </a:buClr>
              <a:buFont typeface="Wingdings" pitchFamily="2" charset="2"/>
              <a:buNone/>
              <a:defRPr/>
            </a:pPr>
            <a:r>
              <a:rPr lang="en-US" sz="1800" b="1" dirty="0">
                <a:solidFill>
                  <a:schemeClr val="tx1">
                    <a:lumMod val="95000"/>
                  </a:schemeClr>
                </a:solidFill>
              </a:rPr>
              <a:t>	- </a:t>
            </a:r>
            <a:r>
              <a:rPr lang="en-US" sz="1800" b="1" dirty="0" err="1">
                <a:solidFill>
                  <a:schemeClr val="tx1">
                    <a:lumMod val="95000"/>
                  </a:schemeClr>
                </a:solidFill>
              </a:rPr>
              <a:t>Antar</a:t>
            </a:r>
            <a:r>
              <a:rPr lang="en-US" sz="1800" b="1" dirty="0">
                <a:solidFill>
                  <a:schemeClr val="tx1">
                    <a:lumMod val="95000"/>
                  </a:schemeClr>
                </a:solidFill>
              </a:rPr>
              <a:t> </a:t>
            </a:r>
            <a:r>
              <a:rPr lang="en-US" sz="1800" b="1" dirty="0" err="1">
                <a:solidFill>
                  <a:schemeClr val="tx1">
                    <a:lumMod val="95000"/>
                  </a:schemeClr>
                </a:solidFill>
              </a:rPr>
              <a:t>wilayah</a:t>
            </a:r>
            <a:endParaRPr lang="en-US" sz="1800" b="1" dirty="0">
              <a:solidFill>
                <a:schemeClr val="tx1">
                  <a:lumMod val="95000"/>
                </a:schemeClr>
              </a:solidFill>
            </a:endParaRPr>
          </a:p>
          <a:p>
            <a:pPr marL="274320" indent="-274320" eaLnBrk="1" fontAlgn="auto" hangingPunct="1">
              <a:lnSpc>
                <a:spcPct val="80000"/>
              </a:lnSpc>
              <a:spcAft>
                <a:spcPts val="0"/>
              </a:spcAft>
              <a:buClr>
                <a:schemeClr val="accent3"/>
              </a:buClr>
              <a:buFont typeface="Wingdings" pitchFamily="2" charset="2"/>
              <a:buNone/>
              <a:defRPr/>
            </a:pPr>
            <a:r>
              <a:rPr lang="en-US" sz="1800" b="1" dirty="0">
                <a:solidFill>
                  <a:schemeClr val="tx1">
                    <a:lumMod val="95000"/>
                  </a:schemeClr>
                </a:solidFill>
              </a:rPr>
              <a:t>	- </a:t>
            </a:r>
            <a:r>
              <a:rPr lang="en-US" sz="1800" b="1" dirty="0" err="1">
                <a:solidFill>
                  <a:schemeClr val="tx1">
                    <a:lumMod val="95000"/>
                  </a:schemeClr>
                </a:solidFill>
              </a:rPr>
              <a:t>Antar</a:t>
            </a:r>
            <a:r>
              <a:rPr lang="en-US" sz="1800" b="1" dirty="0">
                <a:solidFill>
                  <a:schemeClr val="tx1">
                    <a:lumMod val="95000"/>
                  </a:schemeClr>
                </a:solidFill>
              </a:rPr>
              <a:t> </a:t>
            </a:r>
            <a:r>
              <a:rPr lang="en-US" sz="1800" b="1" dirty="0" err="1">
                <a:solidFill>
                  <a:schemeClr val="tx1">
                    <a:lumMod val="95000"/>
                  </a:schemeClr>
                </a:solidFill>
              </a:rPr>
              <a:t>sektor</a:t>
            </a:r>
            <a:endParaRPr lang="en-US" sz="1800" b="1" dirty="0">
              <a:solidFill>
                <a:schemeClr val="tx1">
                  <a:lumMod val="95000"/>
                </a:schemeClr>
              </a:solidFill>
            </a:endParaRPr>
          </a:p>
          <a:p>
            <a:pPr marL="274320" indent="-274320" eaLnBrk="1" fontAlgn="auto" hangingPunct="1">
              <a:lnSpc>
                <a:spcPct val="80000"/>
              </a:lnSpc>
              <a:spcAft>
                <a:spcPts val="0"/>
              </a:spcAft>
              <a:buClr>
                <a:schemeClr val="accent3"/>
              </a:buClr>
              <a:buFont typeface="Wingdings" pitchFamily="2" charset="2"/>
              <a:buNone/>
              <a:defRPr/>
            </a:pPr>
            <a:r>
              <a:rPr lang="en-US" sz="1800" b="1" dirty="0">
                <a:solidFill>
                  <a:schemeClr val="tx1">
                    <a:lumMod val="95000"/>
                  </a:schemeClr>
                </a:solidFill>
              </a:rPr>
              <a:t>	- </a:t>
            </a:r>
            <a:r>
              <a:rPr lang="en-US" sz="1800" b="1" dirty="0" err="1">
                <a:solidFill>
                  <a:schemeClr val="tx1">
                    <a:lumMod val="95000"/>
                  </a:schemeClr>
                </a:solidFill>
              </a:rPr>
              <a:t>Antar</a:t>
            </a:r>
            <a:r>
              <a:rPr lang="en-US" sz="1800" b="1" dirty="0">
                <a:solidFill>
                  <a:schemeClr val="tx1">
                    <a:lumMod val="95000"/>
                  </a:schemeClr>
                </a:solidFill>
              </a:rPr>
              <a:t> </a:t>
            </a:r>
            <a:r>
              <a:rPr lang="en-US" sz="1800" b="1" dirty="0" err="1">
                <a:solidFill>
                  <a:schemeClr val="tx1">
                    <a:lumMod val="95000"/>
                  </a:schemeClr>
                </a:solidFill>
              </a:rPr>
              <a:t>kelompok</a:t>
            </a:r>
            <a:r>
              <a:rPr lang="en-US" sz="1800" b="1" dirty="0">
                <a:solidFill>
                  <a:schemeClr val="tx1">
                    <a:lumMod val="95000"/>
                  </a:schemeClr>
                </a:solidFill>
              </a:rPr>
              <a:t> </a:t>
            </a:r>
            <a:r>
              <a:rPr lang="en-US" sz="1800" b="1" dirty="0" err="1">
                <a:solidFill>
                  <a:schemeClr val="tx1">
                    <a:lumMod val="95000"/>
                  </a:schemeClr>
                </a:solidFill>
              </a:rPr>
              <a:t>pengguna</a:t>
            </a:r>
            <a:endParaRPr lang="en-US" sz="1800" b="1" dirty="0">
              <a:solidFill>
                <a:schemeClr val="tx1">
                  <a:lumMod val="95000"/>
                </a:schemeClr>
              </a:solidFill>
            </a:endParaRPr>
          </a:p>
          <a:p>
            <a:pPr marL="274320" indent="-274320" eaLnBrk="1" fontAlgn="auto" hangingPunct="1">
              <a:lnSpc>
                <a:spcPct val="80000"/>
              </a:lnSpc>
              <a:spcAft>
                <a:spcPts val="0"/>
              </a:spcAft>
              <a:buClr>
                <a:schemeClr val="accent3"/>
              </a:buClr>
              <a:buFont typeface="Wingdings" pitchFamily="2" charset="2"/>
              <a:buNone/>
              <a:defRPr/>
            </a:pPr>
            <a:r>
              <a:rPr lang="en-US" sz="1800" b="1" dirty="0">
                <a:solidFill>
                  <a:schemeClr val="tx1">
                    <a:lumMod val="95000"/>
                  </a:schemeClr>
                </a:solidFill>
              </a:rPr>
              <a:t>	- </a:t>
            </a:r>
            <a:r>
              <a:rPr lang="en-US" sz="1800" b="1" dirty="0" err="1">
                <a:solidFill>
                  <a:schemeClr val="tx1">
                    <a:lumMod val="95000"/>
                  </a:schemeClr>
                </a:solidFill>
              </a:rPr>
              <a:t>Antar</a:t>
            </a:r>
            <a:r>
              <a:rPr lang="en-US" sz="1800" b="1" dirty="0">
                <a:solidFill>
                  <a:schemeClr val="tx1">
                    <a:lumMod val="95000"/>
                  </a:schemeClr>
                </a:solidFill>
              </a:rPr>
              <a:t> </a:t>
            </a:r>
            <a:r>
              <a:rPr lang="en-US" sz="1800" b="1" dirty="0" err="1">
                <a:solidFill>
                  <a:schemeClr val="tx1">
                    <a:lumMod val="95000"/>
                  </a:schemeClr>
                </a:solidFill>
              </a:rPr>
              <a:t>individu</a:t>
            </a:r>
            <a:r>
              <a:rPr lang="en-US" sz="1800" b="1" dirty="0">
                <a:solidFill>
                  <a:schemeClr val="tx1">
                    <a:lumMod val="95000"/>
                  </a:schemeClr>
                </a:solidFill>
              </a:rPr>
              <a:t> </a:t>
            </a:r>
            <a:r>
              <a:rPr lang="en-US" sz="1800" b="1" dirty="0" err="1">
                <a:solidFill>
                  <a:schemeClr val="tx1">
                    <a:lumMod val="95000"/>
                  </a:schemeClr>
                </a:solidFill>
              </a:rPr>
              <a:t>pengguna</a:t>
            </a:r>
            <a:endParaRPr lang="en-US" sz="1800" b="1" dirty="0">
              <a:solidFill>
                <a:schemeClr val="tx1">
                  <a:lumMod val="95000"/>
                </a:schemeClr>
              </a:solidFill>
            </a:endParaRPr>
          </a:p>
          <a:p>
            <a:pPr marL="274320" indent="-274320" eaLnBrk="1" fontAlgn="auto" hangingPunct="1">
              <a:lnSpc>
                <a:spcPct val="80000"/>
              </a:lnSpc>
              <a:spcAft>
                <a:spcPts val="0"/>
              </a:spcAft>
              <a:buClr>
                <a:schemeClr val="accent3"/>
              </a:buClr>
              <a:buFont typeface="Wingdings" pitchFamily="2" charset="2"/>
              <a:buNone/>
              <a:defRPr/>
            </a:pPr>
            <a:endParaRPr lang="en-US" sz="1800" b="1" dirty="0">
              <a:solidFill>
                <a:schemeClr val="tx1">
                  <a:lumMod val="95000"/>
                </a:schemeClr>
              </a:solidFill>
            </a:endParaRPr>
          </a:p>
          <a:p>
            <a:pPr marL="274320" indent="-274320" eaLnBrk="1" fontAlgn="auto" hangingPunct="1">
              <a:lnSpc>
                <a:spcPct val="80000"/>
              </a:lnSpc>
              <a:spcAft>
                <a:spcPts val="0"/>
              </a:spcAft>
              <a:buClr>
                <a:schemeClr val="tx2"/>
              </a:buClr>
              <a:buSzPct val="75000"/>
              <a:buFont typeface="Wingdings" pitchFamily="2" charset="2"/>
              <a:buChar char="q"/>
              <a:defRPr/>
            </a:pPr>
            <a:r>
              <a:rPr lang="en-US" sz="1800" b="1" dirty="0" err="1">
                <a:solidFill>
                  <a:schemeClr val="tx1">
                    <a:lumMod val="95000"/>
                  </a:schemeClr>
                </a:solidFill>
              </a:rPr>
              <a:t>Sebagai</a:t>
            </a:r>
            <a:r>
              <a:rPr lang="en-US" sz="1800" b="1" dirty="0">
                <a:solidFill>
                  <a:schemeClr val="tx1">
                    <a:lumMod val="95000"/>
                  </a:schemeClr>
                </a:solidFill>
              </a:rPr>
              <a:t> </a:t>
            </a:r>
            <a:r>
              <a:rPr lang="en-US" sz="1800" b="1" dirty="0" err="1">
                <a:solidFill>
                  <a:schemeClr val="tx1">
                    <a:lumMod val="95000"/>
                  </a:schemeClr>
                </a:solidFill>
              </a:rPr>
              <a:t>pedoman</a:t>
            </a:r>
            <a:r>
              <a:rPr lang="en-US" sz="1800" b="1" dirty="0">
                <a:solidFill>
                  <a:schemeClr val="tx1">
                    <a:lumMod val="95000"/>
                  </a:schemeClr>
                </a:solidFill>
              </a:rPr>
              <a:t> </a:t>
            </a:r>
            <a:r>
              <a:rPr lang="en-US" sz="1800" b="1" dirty="0" err="1">
                <a:solidFill>
                  <a:schemeClr val="tx1">
                    <a:lumMod val="95000"/>
                  </a:schemeClr>
                </a:solidFill>
              </a:rPr>
              <a:t>bagi</a:t>
            </a:r>
            <a:r>
              <a:rPr lang="en-US" sz="1800" b="1" dirty="0">
                <a:solidFill>
                  <a:schemeClr val="tx1">
                    <a:lumMod val="95000"/>
                  </a:schemeClr>
                </a:solidFill>
              </a:rPr>
              <a:t> </a:t>
            </a:r>
            <a:r>
              <a:rPr lang="en-US" sz="1800" b="1" dirty="0" err="1">
                <a:solidFill>
                  <a:schemeClr val="tx1">
                    <a:lumMod val="95000"/>
                  </a:schemeClr>
                </a:solidFill>
              </a:rPr>
              <a:t>para</a:t>
            </a:r>
            <a:r>
              <a:rPr lang="en-US" sz="1800" b="1" dirty="0">
                <a:solidFill>
                  <a:schemeClr val="tx1">
                    <a:lumMod val="95000"/>
                  </a:schemeClr>
                </a:solidFill>
              </a:rPr>
              <a:t> stakeholder </a:t>
            </a:r>
            <a:r>
              <a:rPr lang="en-US" sz="1800" b="1" dirty="0" err="1">
                <a:solidFill>
                  <a:schemeClr val="tx1">
                    <a:lumMod val="95000"/>
                  </a:schemeClr>
                </a:solidFill>
              </a:rPr>
              <a:t>dalam</a:t>
            </a:r>
            <a:r>
              <a:rPr lang="en-US" sz="1800" b="1" dirty="0">
                <a:solidFill>
                  <a:schemeClr val="tx1">
                    <a:lumMod val="95000"/>
                  </a:schemeClr>
                </a:solidFill>
              </a:rPr>
              <a:t> Pengelolaan SDA.</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idx="1"/>
          </p:nvPr>
        </p:nvSpPr>
        <p:spPr>
          <a:xfrm>
            <a:off x="685800" y="1473200"/>
            <a:ext cx="8134350" cy="4800600"/>
          </a:xfrm>
        </p:spPr>
        <p:txBody>
          <a:bodyPr/>
          <a:lstStyle/>
          <a:p>
            <a:pPr marL="58738" indent="17463" eaLnBrk="1" hangingPunct="1">
              <a:lnSpc>
                <a:spcPct val="90000"/>
              </a:lnSpc>
              <a:buFont typeface="Wingdings" pitchFamily="2" charset="2"/>
              <a:buNone/>
            </a:pPr>
            <a:r>
              <a:rPr lang="en-US" sz="2400" b="1" smtClean="0">
                <a:solidFill>
                  <a:srgbClr val="FFFF66"/>
                </a:solidFill>
              </a:rPr>
              <a:t>Untuk menetapkan Pengelolaan SDA yang paling optimum baik secara struktur maupun non-struktur untuk:</a:t>
            </a:r>
          </a:p>
          <a:p>
            <a:pPr marL="519113" lvl="1" indent="-290513" algn="just" eaLnBrk="1" hangingPunct="1">
              <a:lnSpc>
                <a:spcPct val="90000"/>
              </a:lnSpc>
            </a:pPr>
            <a:r>
              <a:rPr lang="en-US" sz="2000" b="1" smtClean="0">
                <a:solidFill>
                  <a:srgbClr val="FFFF66"/>
                </a:solidFill>
              </a:rPr>
              <a:t>Konservasi: melestraikan SDA (misal: pengendalian            eksplorasi air tanah)</a:t>
            </a:r>
          </a:p>
          <a:p>
            <a:pPr marL="519113" lvl="1" indent="-290513" algn="just" eaLnBrk="1" hangingPunct="1">
              <a:lnSpc>
                <a:spcPct val="90000"/>
              </a:lnSpc>
            </a:pPr>
            <a:r>
              <a:rPr lang="en-US" sz="2000" b="1" smtClean="0">
                <a:solidFill>
                  <a:srgbClr val="FFFF66"/>
                </a:solidFill>
              </a:rPr>
              <a:t>Pendayagunaan SDA: memenuhi berbagai kebutuhan air (kualitas &amp; kuantitas)</a:t>
            </a:r>
          </a:p>
          <a:p>
            <a:pPr marL="519113" lvl="1" indent="-290513" algn="just" eaLnBrk="1" hangingPunct="1">
              <a:lnSpc>
                <a:spcPct val="90000"/>
              </a:lnSpc>
            </a:pPr>
            <a:r>
              <a:rPr lang="en-US" sz="2000" b="1" smtClean="0">
                <a:solidFill>
                  <a:srgbClr val="FFFF66"/>
                </a:solidFill>
              </a:rPr>
              <a:t>Pengendalian daya rusak air: memecahkan berbagai masalah air (misal: erosi, sedimentasi dan banjir)</a:t>
            </a:r>
          </a:p>
          <a:p>
            <a:pPr marL="58738" indent="17463" eaLnBrk="1" hangingPunct="1">
              <a:lnSpc>
                <a:spcPct val="90000"/>
              </a:lnSpc>
              <a:buFont typeface="Wingdings" pitchFamily="2" charset="2"/>
              <a:buNone/>
            </a:pPr>
            <a:endParaRPr lang="en-US" sz="2400" b="1" smtClean="0">
              <a:solidFill>
                <a:srgbClr val="FFFF66"/>
              </a:solidFill>
            </a:endParaRPr>
          </a:p>
          <a:p>
            <a:pPr marL="58738" indent="17463" algn="just" eaLnBrk="1" hangingPunct="1">
              <a:lnSpc>
                <a:spcPct val="90000"/>
              </a:lnSpc>
              <a:buFont typeface="Wingdings" pitchFamily="2" charset="2"/>
              <a:buNone/>
            </a:pPr>
            <a:r>
              <a:rPr lang="en-US" sz="2400" b="1" smtClean="0">
                <a:solidFill>
                  <a:srgbClr val="FFFF66"/>
                </a:solidFill>
              </a:rPr>
              <a:t>Melalui pendekatan sistem yang komprehensif dan terpadu yang mengacu pada Wilayah Sungai  </a:t>
            </a:r>
          </a:p>
        </p:txBody>
      </p:sp>
      <p:sp>
        <p:nvSpPr>
          <p:cNvPr id="19459" name="WordArt 3"/>
          <p:cNvSpPr>
            <a:spLocks noChangeArrowheads="1" noChangeShapeType="1" noTextEdit="1"/>
          </p:cNvSpPr>
          <p:nvPr/>
        </p:nvSpPr>
        <p:spPr bwMode="auto">
          <a:xfrm>
            <a:off x="250825" y="260350"/>
            <a:ext cx="3097213" cy="809625"/>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FFFF00"/>
                </a:solidFill>
                <a:effectLst>
                  <a:outerShdw dist="35921" dir="2700000" algn="ctr" rotWithShape="0">
                    <a:srgbClr val="990000"/>
                  </a:outerShdw>
                </a:effectLst>
                <a:latin typeface="Impact"/>
              </a:rPr>
              <a:t>SASARAN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0" y="5949950"/>
            <a:ext cx="9144000" cy="682625"/>
          </a:xfrm>
          <a:prstGeom prst="rect">
            <a:avLst/>
          </a:prstGeom>
          <a:solidFill>
            <a:srgbClr val="6666FF"/>
          </a:solidFill>
          <a:ln w="38100" algn="ctr">
            <a:solidFill>
              <a:srgbClr val="99CC00"/>
            </a:solidFill>
            <a:miter lim="800000"/>
            <a:headEnd/>
            <a:tailEnd/>
          </a:ln>
        </p:spPr>
        <p:txBody>
          <a:bodyPr wrap="none" anchor="ctr"/>
          <a:lstStyle/>
          <a:p>
            <a:endParaRPr lang="id-ID"/>
          </a:p>
        </p:txBody>
      </p:sp>
      <p:sp>
        <p:nvSpPr>
          <p:cNvPr id="20483" name="Rectangle 3"/>
          <p:cNvSpPr>
            <a:spLocks noGrp="1" noChangeArrowheads="1"/>
          </p:cNvSpPr>
          <p:nvPr>
            <p:ph type="title"/>
          </p:nvPr>
        </p:nvSpPr>
        <p:spPr>
          <a:xfrm>
            <a:off x="1066800" y="0"/>
            <a:ext cx="8293100" cy="576263"/>
          </a:xfrm>
        </p:spPr>
        <p:txBody>
          <a:bodyPr/>
          <a:lstStyle/>
          <a:p>
            <a:pPr eaLnBrk="1" hangingPunct="1"/>
            <a:r>
              <a:rPr lang="en-US" sz="3200" b="1" smtClean="0">
                <a:solidFill>
                  <a:srgbClr val="FFFF00"/>
                </a:solidFill>
                <a:latin typeface="Stencil" pitchFamily="82" charset="0"/>
              </a:rPr>
              <a:t>KARAKTERISTIK SUMBER DAYA AIR</a:t>
            </a:r>
          </a:p>
        </p:txBody>
      </p:sp>
      <p:sp>
        <p:nvSpPr>
          <p:cNvPr id="20484" name="Rectangle 4"/>
          <p:cNvSpPr>
            <a:spLocks noGrp="1" noChangeArrowheads="1"/>
          </p:cNvSpPr>
          <p:nvPr>
            <p:ph idx="1"/>
          </p:nvPr>
        </p:nvSpPr>
        <p:spPr>
          <a:xfrm>
            <a:off x="2916238" y="728663"/>
            <a:ext cx="3311525" cy="720725"/>
          </a:xfrm>
          <a:solidFill>
            <a:srgbClr val="6666FF"/>
          </a:solidFill>
          <a:ln w="38100">
            <a:solidFill>
              <a:srgbClr val="CC66FF"/>
            </a:solidFill>
          </a:ln>
        </p:spPr>
        <p:txBody>
          <a:bodyPr/>
          <a:lstStyle/>
          <a:p>
            <a:pPr algn="ctr" eaLnBrk="1" hangingPunct="1">
              <a:buFont typeface="Wingdings" pitchFamily="2" charset="2"/>
              <a:buNone/>
            </a:pPr>
            <a:r>
              <a:rPr lang="en-US" sz="1800" b="1" smtClean="0">
                <a:solidFill>
                  <a:srgbClr val="FFFF66"/>
                </a:solidFill>
              </a:rPr>
              <a:t>Air, Sumber Air &amp; Daya Air</a:t>
            </a:r>
          </a:p>
          <a:p>
            <a:pPr algn="ctr" eaLnBrk="1" hangingPunct="1">
              <a:buFont typeface="Wingdings" pitchFamily="2" charset="2"/>
              <a:buNone/>
            </a:pPr>
            <a:r>
              <a:rPr lang="en-US" sz="1800" b="1" smtClean="0">
                <a:solidFill>
                  <a:srgbClr val="FFFF66"/>
                </a:solidFill>
              </a:rPr>
              <a:t>(Sumber Daya Air)</a:t>
            </a:r>
          </a:p>
        </p:txBody>
      </p:sp>
      <p:sp>
        <p:nvSpPr>
          <p:cNvPr id="20485" name="Line 5"/>
          <p:cNvSpPr>
            <a:spLocks noChangeShapeType="1"/>
          </p:cNvSpPr>
          <p:nvPr/>
        </p:nvSpPr>
        <p:spPr bwMode="auto">
          <a:xfrm>
            <a:off x="4500563" y="1449388"/>
            <a:ext cx="0" cy="250825"/>
          </a:xfrm>
          <a:prstGeom prst="line">
            <a:avLst/>
          </a:prstGeom>
          <a:noFill/>
          <a:ln w="38100">
            <a:solidFill>
              <a:srgbClr val="CC66FF"/>
            </a:solidFill>
            <a:round/>
            <a:headEnd/>
            <a:tailEnd type="triangle" w="med" len="med"/>
          </a:ln>
        </p:spPr>
        <p:txBody>
          <a:bodyPr/>
          <a:lstStyle/>
          <a:p>
            <a:endParaRPr lang="en-US"/>
          </a:p>
        </p:txBody>
      </p:sp>
      <p:sp>
        <p:nvSpPr>
          <p:cNvPr id="283654" name="Rectangle 6"/>
          <p:cNvSpPr>
            <a:spLocks noChangeArrowheads="1"/>
          </p:cNvSpPr>
          <p:nvPr/>
        </p:nvSpPr>
        <p:spPr bwMode="auto">
          <a:xfrm>
            <a:off x="1943100" y="1844675"/>
            <a:ext cx="4968875" cy="647700"/>
          </a:xfrm>
          <a:prstGeom prst="rect">
            <a:avLst/>
          </a:prstGeom>
          <a:solidFill>
            <a:srgbClr val="6666FF"/>
          </a:solidFill>
          <a:ln w="38100">
            <a:solidFill>
              <a:srgbClr val="CC66FF"/>
            </a:solidFill>
            <a:miter lim="800000"/>
            <a:headEnd/>
            <a:tailEnd/>
          </a:ln>
          <a:effectLst/>
        </p:spPr>
        <p:txBody>
          <a:bodyPr anchor="b"/>
          <a:lstStyle/>
          <a:p>
            <a:pPr marL="342900" indent="-342900" algn="ctr">
              <a:spcBef>
                <a:spcPct val="20000"/>
              </a:spcBef>
              <a:buClr>
                <a:schemeClr val="hlink"/>
              </a:buClr>
              <a:buSzPct val="80000"/>
              <a:buFont typeface="Wingdings" pitchFamily="2" charset="2"/>
              <a:buNone/>
              <a:defRPr/>
            </a:pPr>
            <a:r>
              <a:rPr lang="en-US" b="1">
                <a:solidFill>
                  <a:srgbClr val="FFFF66"/>
                </a:solidFill>
                <a:effectLst>
                  <a:outerShdw blurRad="38100" dist="38100" dir="2700000" algn="tl">
                    <a:srgbClr val="000000"/>
                  </a:outerShdw>
                </a:effectLst>
                <a:latin typeface="Arial Narrow" pitchFamily="34" charset="0"/>
              </a:rPr>
              <a:t>Dikuasai negara, </a:t>
            </a:r>
          </a:p>
          <a:p>
            <a:pPr marL="342900" indent="-342900" algn="ctr">
              <a:spcBef>
                <a:spcPct val="20000"/>
              </a:spcBef>
              <a:buClr>
                <a:schemeClr val="hlink"/>
              </a:buClr>
              <a:buSzPct val="80000"/>
              <a:buFont typeface="Wingdings" pitchFamily="2" charset="2"/>
              <a:buNone/>
              <a:defRPr/>
            </a:pPr>
            <a:r>
              <a:rPr lang="en-US" b="1">
                <a:solidFill>
                  <a:srgbClr val="FFFF66"/>
                </a:solidFill>
                <a:effectLst>
                  <a:outerShdw blurRad="38100" dist="38100" dir="2700000" algn="tl">
                    <a:srgbClr val="000000"/>
                  </a:outerShdw>
                </a:effectLst>
                <a:latin typeface="Arial Narrow" pitchFamily="34" charset="0"/>
              </a:rPr>
              <a:t>digunakan untuk sebesar-besar kemakmuran rakyat</a:t>
            </a:r>
          </a:p>
        </p:txBody>
      </p:sp>
      <p:sp>
        <p:nvSpPr>
          <p:cNvPr id="20487" name="Line 7"/>
          <p:cNvSpPr>
            <a:spLocks noChangeShapeType="1"/>
          </p:cNvSpPr>
          <p:nvPr/>
        </p:nvSpPr>
        <p:spPr bwMode="auto">
          <a:xfrm>
            <a:off x="4500563" y="2420938"/>
            <a:ext cx="0" cy="250825"/>
          </a:xfrm>
          <a:prstGeom prst="line">
            <a:avLst/>
          </a:prstGeom>
          <a:noFill/>
          <a:ln w="38100">
            <a:solidFill>
              <a:srgbClr val="CC66FF"/>
            </a:solidFill>
            <a:round/>
            <a:headEnd/>
            <a:tailEnd type="triangle" w="med" len="med"/>
          </a:ln>
        </p:spPr>
        <p:txBody>
          <a:bodyPr/>
          <a:lstStyle/>
          <a:p>
            <a:endParaRPr lang="en-US"/>
          </a:p>
        </p:txBody>
      </p:sp>
      <p:sp>
        <p:nvSpPr>
          <p:cNvPr id="20488" name="Line 8"/>
          <p:cNvSpPr>
            <a:spLocks noChangeShapeType="1"/>
          </p:cNvSpPr>
          <p:nvPr/>
        </p:nvSpPr>
        <p:spPr bwMode="auto">
          <a:xfrm>
            <a:off x="539750" y="2682875"/>
            <a:ext cx="7705725" cy="0"/>
          </a:xfrm>
          <a:prstGeom prst="line">
            <a:avLst/>
          </a:prstGeom>
          <a:noFill/>
          <a:ln w="28575">
            <a:solidFill>
              <a:srgbClr val="00FF00"/>
            </a:solidFill>
            <a:round/>
            <a:headEnd/>
            <a:tailEnd/>
          </a:ln>
        </p:spPr>
        <p:txBody>
          <a:bodyPr/>
          <a:lstStyle/>
          <a:p>
            <a:endParaRPr lang="en-US"/>
          </a:p>
        </p:txBody>
      </p:sp>
      <p:sp>
        <p:nvSpPr>
          <p:cNvPr id="20489" name="Line 9"/>
          <p:cNvSpPr>
            <a:spLocks noChangeShapeType="1"/>
          </p:cNvSpPr>
          <p:nvPr/>
        </p:nvSpPr>
        <p:spPr bwMode="auto">
          <a:xfrm>
            <a:off x="539750" y="2681288"/>
            <a:ext cx="0" cy="360362"/>
          </a:xfrm>
          <a:prstGeom prst="line">
            <a:avLst/>
          </a:prstGeom>
          <a:noFill/>
          <a:ln w="28575">
            <a:solidFill>
              <a:srgbClr val="00FF00"/>
            </a:solidFill>
            <a:round/>
            <a:headEnd/>
            <a:tailEnd type="triangle" w="med" len="med"/>
          </a:ln>
        </p:spPr>
        <p:txBody>
          <a:bodyPr/>
          <a:lstStyle/>
          <a:p>
            <a:endParaRPr lang="en-US"/>
          </a:p>
        </p:txBody>
      </p:sp>
      <p:sp>
        <p:nvSpPr>
          <p:cNvPr id="283658" name="Rectangle 10"/>
          <p:cNvSpPr>
            <a:spLocks noChangeArrowheads="1"/>
          </p:cNvSpPr>
          <p:nvPr/>
        </p:nvSpPr>
        <p:spPr bwMode="auto">
          <a:xfrm>
            <a:off x="0" y="3041650"/>
            <a:ext cx="1476375" cy="647700"/>
          </a:xfrm>
          <a:prstGeom prst="rect">
            <a:avLst/>
          </a:prstGeom>
          <a:solidFill>
            <a:srgbClr val="6666FF"/>
          </a:solidFill>
          <a:ln w="38100">
            <a:solidFill>
              <a:srgbClr val="CC99FF"/>
            </a:solidFill>
            <a:miter lim="800000"/>
            <a:headEnd/>
            <a:tailEnd/>
          </a:ln>
          <a:effectLst/>
        </p:spPr>
        <p:txBody>
          <a:bodyPr/>
          <a:lstStyle/>
          <a:p>
            <a:pPr marL="342900" indent="-342900">
              <a:spcBef>
                <a:spcPct val="20000"/>
              </a:spcBef>
              <a:buClr>
                <a:schemeClr val="hlink"/>
              </a:buClr>
              <a:buSzPct val="80000"/>
              <a:buFont typeface="Wingdings" pitchFamily="2" charset="2"/>
              <a:buNone/>
              <a:defRPr/>
            </a:pPr>
            <a:r>
              <a:rPr lang="en-US" sz="1600" b="1">
                <a:solidFill>
                  <a:srgbClr val="FFFF66"/>
                </a:solidFill>
                <a:effectLst>
                  <a:outerShdw blurRad="38100" dist="38100" dir="2700000" algn="tl">
                    <a:srgbClr val="000000"/>
                  </a:outerShdw>
                </a:effectLst>
                <a:latin typeface="Arial Narrow" pitchFamily="34" charset="0"/>
              </a:rPr>
              <a:t>Letak geografis</a:t>
            </a:r>
          </a:p>
          <a:p>
            <a:pPr marL="342900" indent="-342900">
              <a:spcBef>
                <a:spcPct val="20000"/>
              </a:spcBef>
              <a:buClr>
                <a:schemeClr val="hlink"/>
              </a:buClr>
              <a:buSzPct val="80000"/>
              <a:buFont typeface="Wingdings" pitchFamily="2" charset="2"/>
              <a:buNone/>
              <a:defRPr/>
            </a:pPr>
            <a:r>
              <a:rPr lang="en-US" sz="1600" b="1">
                <a:solidFill>
                  <a:srgbClr val="FFFF66"/>
                </a:solidFill>
                <a:effectLst>
                  <a:outerShdw blurRad="38100" dist="38100" dir="2700000" algn="tl">
                    <a:srgbClr val="000000"/>
                  </a:outerShdw>
                </a:effectLst>
                <a:latin typeface="Arial Narrow" pitchFamily="34" charset="0"/>
              </a:rPr>
              <a:t>Antar daerah</a:t>
            </a:r>
          </a:p>
        </p:txBody>
      </p:sp>
      <p:sp>
        <p:nvSpPr>
          <p:cNvPr id="20491" name="Line 11"/>
          <p:cNvSpPr>
            <a:spLocks noChangeShapeType="1"/>
          </p:cNvSpPr>
          <p:nvPr/>
        </p:nvSpPr>
        <p:spPr bwMode="auto">
          <a:xfrm>
            <a:off x="539750" y="3760788"/>
            <a:ext cx="0" cy="360362"/>
          </a:xfrm>
          <a:prstGeom prst="line">
            <a:avLst/>
          </a:prstGeom>
          <a:noFill/>
          <a:ln w="28575">
            <a:solidFill>
              <a:srgbClr val="00FF00"/>
            </a:solidFill>
            <a:round/>
            <a:headEnd/>
            <a:tailEnd type="triangle" w="med" len="med"/>
          </a:ln>
        </p:spPr>
        <p:txBody>
          <a:bodyPr/>
          <a:lstStyle/>
          <a:p>
            <a:endParaRPr lang="en-US"/>
          </a:p>
        </p:txBody>
      </p:sp>
      <p:sp>
        <p:nvSpPr>
          <p:cNvPr id="283660" name="Rectangle 12"/>
          <p:cNvSpPr>
            <a:spLocks noChangeArrowheads="1"/>
          </p:cNvSpPr>
          <p:nvPr/>
        </p:nvSpPr>
        <p:spPr bwMode="auto">
          <a:xfrm>
            <a:off x="34925" y="4149725"/>
            <a:ext cx="1187450" cy="360363"/>
          </a:xfrm>
          <a:prstGeom prst="rect">
            <a:avLst/>
          </a:prstGeom>
          <a:solidFill>
            <a:srgbClr val="6666FF"/>
          </a:solidFill>
          <a:ln w="38100">
            <a:solidFill>
              <a:srgbClr val="CC66FF"/>
            </a:solidFill>
            <a:miter lim="800000"/>
            <a:headEnd/>
            <a:tailEnd/>
          </a:ln>
          <a:effectLst/>
        </p:spPr>
        <p:txBody>
          <a:bodyPr/>
          <a:lstStyle/>
          <a:p>
            <a:pPr marL="342900" indent="-342900" algn="ctr">
              <a:spcBef>
                <a:spcPct val="20000"/>
              </a:spcBef>
              <a:buClr>
                <a:schemeClr val="hlink"/>
              </a:buClr>
              <a:buSzPct val="80000"/>
              <a:buFont typeface="Wingdings" pitchFamily="2" charset="2"/>
              <a:buNone/>
              <a:defRPr/>
            </a:pPr>
            <a:r>
              <a:rPr lang="en-US" sz="1600" b="1">
                <a:solidFill>
                  <a:srgbClr val="FFFF66"/>
                </a:solidFill>
                <a:effectLst>
                  <a:outerShdw blurRad="38100" dist="38100" dir="2700000" algn="tl">
                    <a:srgbClr val="000000"/>
                  </a:outerShdw>
                </a:effectLst>
                <a:latin typeface="Arial Narrow" pitchFamily="34" charset="0"/>
              </a:rPr>
              <a:t>Kerjasama</a:t>
            </a:r>
          </a:p>
        </p:txBody>
      </p:sp>
      <p:sp>
        <p:nvSpPr>
          <p:cNvPr id="20493" name="Line 13"/>
          <p:cNvSpPr>
            <a:spLocks noChangeShapeType="1"/>
          </p:cNvSpPr>
          <p:nvPr/>
        </p:nvSpPr>
        <p:spPr bwMode="auto">
          <a:xfrm>
            <a:off x="2447925" y="2681288"/>
            <a:ext cx="0" cy="360362"/>
          </a:xfrm>
          <a:prstGeom prst="line">
            <a:avLst/>
          </a:prstGeom>
          <a:noFill/>
          <a:ln w="28575">
            <a:solidFill>
              <a:srgbClr val="00FF00"/>
            </a:solidFill>
            <a:round/>
            <a:headEnd/>
            <a:tailEnd type="triangle" w="med" len="med"/>
          </a:ln>
        </p:spPr>
        <p:txBody>
          <a:bodyPr/>
          <a:lstStyle/>
          <a:p>
            <a:endParaRPr lang="en-US"/>
          </a:p>
        </p:txBody>
      </p:sp>
      <p:sp>
        <p:nvSpPr>
          <p:cNvPr id="283662" name="Rectangle 14"/>
          <p:cNvSpPr>
            <a:spLocks noChangeArrowheads="1"/>
          </p:cNvSpPr>
          <p:nvPr/>
        </p:nvSpPr>
        <p:spPr bwMode="auto">
          <a:xfrm>
            <a:off x="1836738" y="3113088"/>
            <a:ext cx="1476375" cy="647700"/>
          </a:xfrm>
          <a:prstGeom prst="rect">
            <a:avLst/>
          </a:prstGeom>
          <a:solidFill>
            <a:srgbClr val="6666FF"/>
          </a:solidFill>
          <a:ln w="38100">
            <a:solidFill>
              <a:srgbClr val="CC99FF"/>
            </a:solidFill>
            <a:miter lim="800000"/>
            <a:headEnd/>
            <a:tailEnd/>
          </a:ln>
          <a:effectLst/>
        </p:spPr>
        <p:txBody>
          <a:bodyPr/>
          <a:lstStyle/>
          <a:p>
            <a:pPr marL="342900" indent="-342900" algn="ctr">
              <a:spcBef>
                <a:spcPct val="20000"/>
              </a:spcBef>
              <a:buClr>
                <a:schemeClr val="hlink"/>
              </a:buClr>
              <a:buSzPct val="80000"/>
              <a:buFont typeface="Wingdings" pitchFamily="2" charset="2"/>
              <a:buNone/>
              <a:defRPr/>
            </a:pPr>
            <a:r>
              <a:rPr lang="en-US" sz="1600" b="1">
                <a:solidFill>
                  <a:srgbClr val="FFFF66"/>
                </a:solidFill>
                <a:effectLst>
                  <a:outerShdw blurRad="38100" dist="38100" dir="2700000" algn="tl">
                    <a:srgbClr val="000000"/>
                  </a:outerShdw>
                </a:effectLst>
                <a:latin typeface="Arial Narrow" pitchFamily="34" charset="0"/>
              </a:rPr>
              <a:t>Penyusunan</a:t>
            </a:r>
          </a:p>
          <a:p>
            <a:pPr marL="342900" indent="-342900" algn="ctr">
              <a:spcBef>
                <a:spcPct val="20000"/>
              </a:spcBef>
              <a:buClr>
                <a:schemeClr val="hlink"/>
              </a:buClr>
              <a:buSzPct val="80000"/>
              <a:buFont typeface="Wingdings" pitchFamily="2" charset="2"/>
              <a:buNone/>
              <a:defRPr/>
            </a:pPr>
            <a:r>
              <a:rPr lang="en-US" sz="1600" b="1">
                <a:solidFill>
                  <a:srgbClr val="FFFF66"/>
                </a:solidFill>
                <a:effectLst>
                  <a:outerShdw blurRad="38100" dist="38100" dir="2700000" algn="tl">
                    <a:srgbClr val="000000"/>
                  </a:outerShdw>
                </a:effectLst>
                <a:latin typeface="Arial Narrow" pitchFamily="34" charset="0"/>
              </a:rPr>
              <a:t>Multisektor</a:t>
            </a:r>
          </a:p>
        </p:txBody>
      </p:sp>
      <p:sp>
        <p:nvSpPr>
          <p:cNvPr id="20495" name="Line 15"/>
          <p:cNvSpPr>
            <a:spLocks noChangeShapeType="1"/>
          </p:cNvSpPr>
          <p:nvPr/>
        </p:nvSpPr>
        <p:spPr bwMode="auto">
          <a:xfrm>
            <a:off x="2447925" y="3760788"/>
            <a:ext cx="0" cy="360362"/>
          </a:xfrm>
          <a:prstGeom prst="line">
            <a:avLst/>
          </a:prstGeom>
          <a:noFill/>
          <a:ln w="28575">
            <a:solidFill>
              <a:srgbClr val="00FF00"/>
            </a:solidFill>
            <a:round/>
            <a:headEnd/>
            <a:tailEnd type="triangle" w="med" len="med"/>
          </a:ln>
        </p:spPr>
        <p:txBody>
          <a:bodyPr/>
          <a:lstStyle/>
          <a:p>
            <a:endParaRPr lang="en-US"/>
          </a:p>
        </p:txBody>
      </p:sp>
      <p:sp>
        <p:nvSpPr>
          <p:cNvPr id="283664" name="Rectangle 16"/>
          <p:cNvSpPr>
            <a:spLocks noChangeArrowheads="1"/>
          </p:cNvSpPr>
          <p:nvPr/>
        </p:nvSpPr>
        <p:spPr bwMode="auto">
          <a:xfrm>
            <a:off x="1836738" y="4192588"/>
            <a:ext cx="1187450" cy="360362"/>
          </a:xfrm>
          <a:prstGeom prst="rect">
            <a:avLst/>
          </a:prstGeom>
          <a:solidFill>
            <a:srgbClr val="6666FF"/>
          </a:solidFill>
          <a:ln w="38100">
            <a:solidFill>
              <a:srgbClr val="CC66FF"/>
            </a:solidFill>
            <a:miter lim="800000"/>
            <a:headEnd/>
            <a:tailEnd/>
          </a:ln>
          <a:effectLst/>
        </p:spPr>
        <p:txBody>
          <a:bodyPr/>
          <a:lstStyle/>
          <a:p>
            <a:pPr marL="342900" indent="-342900" algn="ctr">
              <a:spcBef>
                <a:spcPct val="20000"/>
              </a:spcBef>
              <a:buClr>
                <a:schemeClr val="hlink"/>
              </a:buClr>
              <a:buSzPct val="80000"/>
              <a:buFont typeface="Wingdings" pitchFamily="2" charset="2"/>
              <a:buNone/>
              <a:defRPr/>
            </a:pPr>
            <a:r>
              <a:rPr lang="en-US" sz="1600" b="1">
                <a:solidFill>
                  <a:srgbClr val="FFFF66"/>
                </a:solidFill>
                <a:effectLst>
                  <a:outerShdw blurRad="38100" dist="38100" dir="2700000" algn="tl">
                    <a:srgbClr val="000000"/>
                  </a:outerShdw>
                </a:effectLst>
                <a:latin typeface="Arial Narrow" pitchFamily="34" charset="0"/>
              </a:rPr>
              <a:t>Terpadu</a:t>
            </a:r>
          </a:p>
        </p:txBody>
      </p:sp>
      <p:sp>
        <p:nvSpPr>
          <p:cNvPr id="20497" name="Line 17"/>
          <p:cNvSpPr>
            <a:spLocks noChangeShapeType="1"/>
          </p:cNvSpPr>
          <p:nvPr/>
        </p:nvSpPr>
        <p:spPr bwMode="auto">
          <a:xfrm>
            <a:off x="4500563" y="2708275"/>
            <a:ext cx="0" cy="360363"/>
          </a:xfrm>
          <a:prstGeom prst="line">
            <a:avLst/>
          </a:prstGeom>
          <a:noFill/>
          <a:ln w="28575">
            <a:solidFill>
              <a:srgbClr val="00FF00"/>
            </a:solidFill>
            <a:round/>
            <a:headEnd/>
            <a:tailEnd type="triangle" w="med" len="med"/>
          </a:ln>
        </p:spPr>
        <p:txBody>
          <a:bodyPr/>
          <a:lstStyle/>
          <a:p>
            <a:endParaRPr lang="en-US"/>
          </a:p>
        </p:txBody>
      </p:sp>
      <p:sp>
        <p:nvSpPr>
          <p:cNvPr id="283666" name="Rectangle 18"/>
          <p:cNvSpPr>
            <a:spLocks noChangeArrowheads="1"/>
          </p:cNvSpPr>
          <p:nvPr/>
        </p:nvSpPr>
        <p:spPr bwMode="auto">
          <a:xfrm>
            <a:off x="3636963" y="3113088"/>
            <a:ext cx="1692275" cy="647700"/>
          </a:xfrm>
          <a:prstGeom prst="rect">
            <a:avLst/>
          </a:prstGeom>
          <a:solidFill>
            <a:srgbClr val="6666FF"/>
          </a:solidFill>
          <a:ln w="38100">
            <a:solidFill>
              <a:srgbClr val="CC99FF"/>
            </a:solidFill>
            <a:miter lim="800000"/>
            <a:headEnd/>
            <a:tailEnd/>
          </a:ln>
          <a:effectLst/>
        </p:spPr>
        <p:txBody>
          <a:bodyPr/>
          <a:lstStyle/>
          <a:p>
            <a:pPr marL="342900" indent="-342900" algn="ctr">
              <a:spcBef>
                <a:spcPct val="20000"/>
              </a:spcBef>
              <a:buClr>
                <a:schemeClr val="hlink"/>
              </a:buClr>
              <a:buSzPct val="80000"/>
              <a:buFont typeface="Wingdings" pitchFamily="2" charset="2"/>
              <a:buNone/>
              <a:defRPr/>
            </a:pPr>
            <a:r>
              <a:rPr lang="en-US" sz="1600" b="1">
                <a:solidFill>
                  <a:srgbClr val="FFFF66"/>
                </a:solidFill>
                <a:effectLst>
                  <a:outerShdw blurRad="38100" dist="38100" dir="2700000" algn="tl">
                    <a:srgbClr val="000000"/>
                  </a:outerShdw>
                </a:effectLst>
                <a:latin typeface="Arial Narrow" pitchFamily="34" charset="0"/>
              </a:rPr>
              <a:t>Keterkaitan</a:t>
            </a:r>
          </a:p>
          <a:p>
            <a:pPr marL="342900" indent="-342900" algn="ctr">
              <a:spcBef>
                <a:spcPct val="20000"/>
              </a:spcBef>
              <a:buClr>
                <a:schemeClr val="hlink"/>
              </a:buClr>
              <a:buSzPct val="80000"/>
              <a:buFont typeface="Wingdings" pitchFamily="2" charset="2"/>
              <a:buNone/>
              <a:defRPr/>
            </a:pPr>
            <a:r>
              <a:rPr lang="en-US" sz="1600" b="1">
                <a:solidFill>
                  <a:srgbClr val="FFFF66"/>
                </a:solidFill>
                <a:effectLst>
                  <a:outerShdw blurRad="38100" dist="38100" dir="2700000" algn="tl">
                    <a:srgbClr val="000000"/>
                  </a:outerShdw>
                </a:effectLst>
                <a:latin typeface="Arial Narrow" pitchFamily="34" charset="0"/>
              </a:rPr>
              <a:t>Kesatuan sistem</a:t>
            </a:r>
          </a:p>
        </p:txBody>
      </p:sp>
      <p:sp>
        <p:nvSpPr>
          <p:cNvPr id="20499" name="Line 19"/>
          <p:cNvSpPr>
            <a:spLocks noChangeShapeType="1"/>
          </p:cNvSpPr>
          <p:nvPr/>
        </p:nvSpPr>
        <p:spPr bwMode="auto">
          <a:xfrm>
            <a:off x="4464050" y="3760788"/>
            <a:ext cx="0" cy="360362"/>
          </a:xfrm>
          <a:prstGeom prst="line">
            <a:avLst/>
          </a:prstGeom>
          <a:noFill/>
          <a:ln w="28575">
            <a:solidFill>
              <a:srgbClr val="00FF00"/>
            </a:solidFill>
            <a:round/>
            <a:headEnd/>
            <a:tailEnd type="triangle" w="med" len="med"/>
          </a:ln>
        </p:spPr>
        <p:txBody>
          <a:bodyPr/>
          <a:lstStyle/>
          <a:p>
            <a:endParaRPr lang="en-US"/>
          </a:p>
        </p:txBody>
      </p:sp>
      <p:sp>
        <p:nvSpPr>
          <p:cNvPr id="283668" name="Rectangle 20"/>
          <p:cNvSpPr>
            <a:spLocks noChangeArrowheads="1"/>
          </p:cNvSpPr>
          <p:nvPr/>
        </p:nvSpPr>
        <p:spPr bwMode="auto">
          <a:xfrm>
            <a:off x="3852863" y="4192588"/>
            <a:ext cx="1187450" cy="360362"/>
          </a:xfrm>
          <a:prstGeom prst="rect">
            <a:avLst/>
          </a:prstGeom>
          <a:solidFill>
            <a:srgbClr val="6666FF"/>
          </a:solidFill>
          <a:ln w="38100">
            <a:solidFill>
              <a:srgbClr val="CC66FF"/>
            </a:solidFill>
            <a:miter lim="800000"/>
            <a:headEnd/>
            <a:tailEnd/>
          </a:ln>
          <a:effectLst/>
        </p:spPr>
        <p:txBody>
          <a:bodyPr/>
          <a:lstStyle/>
          <a:p>
            <a:pPr marL="342900" indent="-342900" algn="ctr">
              <a:spcBef>
                <a:spcPct val="20000"/>
              </a:spcBef>
              <a:buClr>
                <a:schemeClr val="hlink"/>
              </a:buClr>
              <a:buSzPct val="80000"/>
              <a:buFont typeface="Wingdings" pitchFamily="2" charset="2"/>
              <a:buNone/>
              <a:defRPr/>
            </a:pPr>
            <a:r>
              <a:rPr lang="en-US" sz="1600" b="1">
                <a:solidFill>
                  <a:srgbClr val="FFFF66"/>
                </a:solidFill>
                <a:effectLst>
                  <a:outerShdw blurRad="38100" dist="38100" dir="2700000" algn="tl">
                    <a:srgbClr val="000000"/>
                  </a:outerShdw>
                </a:effectLst>
                <a:latin typeface="Arial Narrow" pitchFamily="34" charset="0"/>
              </a:rPr>
              <a:t>Menyeluruh</a:t>
            </a:r>
          </a:p>
        </p:txBody>
      </p:sp>
      <p:sp>
        <p:nvSpPr>
          <p:cNvPr id="20501" name="Line 21"/>
          <p:cNvSpPr>
            <a:spLocks noChangeShapeType="1"/>
          </p:cNvSpPr>
          <p:nvPr/>
        </p:nvSpPr>
        <p:spPr bwMode="auto">
          <a:xfrm>
            <a:off x="6264275" y="2681288"/>
            <a:ext cx="0" cy="360362"/>
          </a:xfrm>
          <a:prstGeom prst="line">
            <a:avLst/>
          </a:prstGeom>
          <a:noFill/>
          <a:ln w="28575">
            <a:solidFill>
              <a:srgbClr val="00FF00"/>
            </a:solidFill>
            <a:round/>
            <a:headEnd/>
            <a:tailEnd type="triangle" w="med" len="med"/>
          </a:ln>
        </p:spPr>
        <p:txBody>
          <a:bodyPr/>
          <a:lstStyle/>
          <a:p>
            <a:endParaRPr lang="en-US"/>
          </a:p>
        </p:txBody>
      </p:sp>
      <p:sp>
        <p:nvSpPr>
          <p:cNvPr id="283670" name="Rectangle 22"/>
          <p:cNvSpPr>
            <a:spLocks noChangeArrowheads="1"/>
          </p:cNvSpPr>
          <p:nvPr/>
        </p:nvSpPr>
        <p:spPr bwMode="auto">
          <a:xfrm>
            <a:off x="5653088" y="3113088"/>
            <a:ext cx="1476375" cy="647700"/>
          </a:xfrm>
          <a:prstGeom prst="rect">
            <a:avLst/>
          </a:prstGeom>
          <a:solidFill>
            <a:srgbClr val="6666FF"/>
          </a:solidFill>
          <a:ln w="38100">
            <a:solidFill>
              <a:srgbClr val="CC99FF"/>
            </a:solidFill>
            <a:miter lim="800000"/>
            <a:headEnd/>
            <a:tailEnd/>
          </a:ln>
          <a:effectLst/>
        </p:spPr>
        <p:txBody>
          <a:bodyPr/>
          <a:lstStyle/>
          <a:p>
            <a:pPr marL="342900" indent="-342900" algn="ctr">
              <a:spcBef>
                <a:spcPct val="20000"/>
              </a:spcBef>
              <a:buClr>
                <a:schemeClr val="hlink"/>
              </a:buClr>
              <a:buSzPct val="80000"/>
              <a:buFont typeface="Wingdings" pitchFamily="2" charset="2"/>
              <a:buNone/>
              <a:defRPr/>
            </a:pPr>
            <a:r>
              <a:rPr lang="en-US" sz="1600" b="1">
                <a:solidFill>
                  <a:srgbClr val="FFFF66"/>
                </a:solidFill>
                <a:effectLst>
                  <a:outerShdw blurRad="38100" dist="38100" dir="2700000" algn="tl">
                    <a:srgbClr val="000000"/>
                  </a:outerShdw>
                </a:effectLst>
                <a:latin typeface="Arial Narrow" pitchFamily="34" charset="0"/>
              </a:rPr>
              <a:t>Waktu antar</a:t>
            </a:r>
          </a:p>
          <a:p>
            <a:pPr marL="342900" indent="-342900" algn="ctr">
              <a:spcBef>
                <a:spcPct val="20000"/>
              </a:spcBef>
              <a:buClr>
                <a:schemeClr val="hlink"/>
              </a:buClr>
              <a:buSzPct val="80000"/>
              <a:buFont typeface="Wingdings" pitchFamily="2" charset="2"/>
              <a:buNone/>
              <a:defRPr/>
            </a:pPr>
            <a:r>
              <a:rPr lang="en-US" sz="1600" b="1">
                <a:solidFill>
                  <a:srgbClr val="FFFF66"/>
                </a:solidFill>
                <a:effectLst>
                  <a:outerShdw blurRad="38100" dist="38100" dir="2700000" algn="tl">
                    <a:srgbClr val="000000"/>
                  </a:outerShdw>
                </a:effectLst>
                <a:latin typeface="Arial Narrow" pitchFamily="34" charset="0"/>
              </a:rPr>
              <a:t>Generasi</a:t>
            </a:r>
          </a:p>
        </p:txBody>
      </p:sp>
      <p:sp>
        <p:nvSpPr>
          <p:cNvPr id="20503" name="Line 23"/>
          <p:cNvSpPr>
            <a:spLocks noChangeShapeType="1"/>
          </p:cNvSpPr>
          <p:nvPr/>
        </p:nvSpPr>
        <p:spPr bwMode="auto">
          <a:xfrm>
            <a:off x="6264275" y="3760788"/>
            <a:ext cx="0" cy="360362"/>
          </a:xfrm>
          <a:prstGeom prst="line">
            <a:avLst/>
          </a:prstGeom>
          <a:noFill/>
          <a:ln w="28575">
            <a:solidFill>
              <a:srgbClr val="00FF00"/>
            </a:solidFill>
            <a:round/>
            <a:headEnd/>
            <a:tailEnd type="triangle" w="med" len="med"/>
          </a:ln>
        </p:spPr>
        <p:txBody>
          <a:bodyPr/>
          <a:lstStyle/>
          <a:p>
            <a:endParaRPr lang="en-US"/>
          </a:p>
        </p:txBody>
      </p:sp>
      <p:sp>
        <p:nvSpPr>
          <p:cNvPr id="283672" name="Rectangle 24"/>
          <p:cNvSpPr>
            <a:spLocks noChangeArrowheads="1"/>
          </p:cNvSpPr>
          <p:nvPr/>
        </p:nvSpPr>
        <p:spPr bwMode="auto">
          <a:xfrm>
            <a:off x="5580063" y="4192588"/>
            <a:ext cx="1368425" cy="360362"/>
          </a:xfrm>
          <a:prstGeom prst="rect">
            <a:avLst/>
          </a:prstGeom>
          <a:solidFill>
            <a:srgbClr val="6666FF"/>
          </a:solidFill>
          <a:ln w="38100">
            <a:solidFill>
              <a:srgbClr val="CC66FF"/>
            </a:solidFill>
            <a:miter lim="800000"/>
            <a:headEnd/>
            <a:tailEnd/>
          </a:ln>
          <a:effectLst/>
        </p:spPr>
        <p:txBody>
          <a:bodyPr/>
          <a:lstStyle/>
          <a:p>
            <a:pPr marL="342900" indent="-342900" algn="ctr">
              <a:spcBef>
                <a:spcPct val="20000"/>
              </a:spcBef>
              <a:buClr>
                <a:schemeClr val="hlink"/>
              </a:buClr>
              <a:buSzPct val="80000"/>
              <a:buFont typeface="Wingdings" pitchFamily="2" charset="2"/>
              <a:buNone/>
              <a:defRPr/>
            </a:pPr>
            <a:r>
              <a:rPr lang="en-US" sz="1600" b="1">
                <a:solidFill>
                  <a:srgbClr val="FFFF66"/>
                </a:solidFill>
                <a:effectLst>
                  <a:outerShdw blurRad="38100" dist="38100" dir="2700000" algn="tl">
                    <a:srgbClr val="000000"/>
                  </a:outerShdw>
                </a:effectLst>
                <a:latin typeface="Arial Narrow" pitchFamily="34" charset="0"/>
              </a:rPr>
              <a:t>Berkelanjutan</a:t>
            </a:r>
          </a:p>
        </p:txBody>
      </p:sp>
      <p:sp>
        <p:nvSpPr>
          <p:cNvPr id="20505" name="Line 25"/>
          <p:cNvSpPr>
            <a:spLocks noChangeShapeType="1"/>
          </p:cNvSpPr>
          <p:nvPr/>
        </p:nvSpPr>
        <p:spPr bwMode="auto">
          <a:xfrm>
            <a:off x="8280400" y="2681288"/>
            <a:ext cx="0" cy="360362"/>
          </a:xfrm>
          <a:prstGeom prst="line">
            <a:avLst/>
          </a:prstGeom>
          <a:noFill/>
          <a:ln w="28575">
            <a:solidFill>
              <a:srgbClr val="00FF00"/>
            </a:solidFill>
            <a:round/>
            <a:headEnd/>
            <a:tailEnd type="triangle" w="med" len="med"/>
          </a:ln>
        </p:spPr>
        <p:txBody>
          <a:bodyPr/>
          <a:lstStyle/>
          <a:p>
            <a:endParaRPr lang="en-US"/>
          </a:p>
        </p:txBody>
      </p:sp>
      <p:sp>
        <p:nvSpPr>
          <p:cNvPr id="283674" name="Rectangle 26"/>
          <p:cNvSpPr>
            <a:spLocks noChangeArrowheads="1"/>
          </p:cNvSpPr>
          <p:nvPr/>
        </p:nvSpPr>
        <p:spPr bwMode="auto">
          <a:xfrm>
            <a:off x="7667625" y="3113088"/>
            <a:ext cx="1476375" cy="647700"/>
          </a:xfrm>
          <a:prstGeom prst="rect">
            <a:avLst/>
          </a:prstGeom>
          <a:solidFill>
            <a:srgbClr val="6666FF"/>
          </a:solidFill>
          <a:ln w="38100">
            <a:solidFill>
              <a:srgbClr val="CC99FF"/>
            </a:solidFill>
            <a:miter lim="800000"/>
            <a:headEnd/>
            <a:tailEnd/>
          </a:ln>
          <a:effectLst/>
        </p:spPr>
        <p:txBody>
          <a:bodyPr/>
          <a:lstStyle/>
          <a:p>
            <a:pPr marL="342900" indent="-342900" algn="ctr">
              <a:spcBef>
                <a:spcPct val="20000"/>
              </a:spcBef>
              <a:buClr>
                <a:schemeClr val="hlink"/>
              </a:buClr>
              <a:buSzPct val="80000"/>
              <a:buFont typeface="Wingdings" pitchFamily="2" charset="2"/>
              <a:buNone/>
              <a:defRPr/>
            </a:pPr>
            <a:r>
              <a:rPr lang="en-US" sz="1600" b="1">
                <a:solidFill>
                  <a:srgbClr val="FFFF66"/>
                </a:solidFill>
                <a:effectLst>
                  <a:outerShdw blurRad="38100" dist="38100" dir="2700000" algn="tl">
                    <a:srgbClr val="000000"/>
                  </a:outerShdw>
                </a:effectLst>
                <a:latin typeface="Arial Narrow" pitchFamily="34" charset="0"/>
              </a:rPr>
              <a:t>Siklus Alam</a:t>
            </a:r>
          </a:p>
          <a:p>
            <a:pPr marL="342900" indent="-342900" algn="ctr">
              <a:spcBef>
                <a:spcPct val="20000"/>
              </a:spcBef>
              <a:buClr>
                <a:schemeClr val="hlink"/>
              </a:buClr>
              <a:buSzPct val="80000"/>
              <a:buFont typeface="Wingdings" pitchFamily="2" charset="2"/>
              <a:buNone/>
              <a:defRPr/>
            </a:pPr>
            <a:r>
              <a:rPr lang="en-US" sz="1600" b="1">
                <a:solidFill>
                  <a:srgbClr val="FFFF66"/>
                </a:solidFill>
                <a:effectLst>
                  <a:outerShdw blurRad="38100" dist="38100" dir="2700000" algn="tl">
                    <a:srgbClr val="000000"/>
                  </a:outerShdw>
                </a:effectLst>
                <a:latin typeface="Arial Narrow" pitchFamily="34" charset="0"/>
              </a:rPr>
              <a:t>Bagi Ekosistem</a:t>
            </a:r>
          </a:p>
        </p:txBody>
      </p:sp>
      <p:sp>
        <p:nvSpPr>
          <p:cNvPr id="20507" name="Line 27"/>
          <p:cNvSpPr>
            <a:spLocks noChangeShapeType="1"/>
          </p:cNvSpPr>
          <p:nvPr/>
        </p:nvSpPr>
        <p:spPr bwMode="auto">
          <a:xfrm>
            <a:off x="8280400" y="3760788"/>
            <a:ext cx="0" cy="360362"/>
          </a:xfrm>
          <a:prstGeom prst="line">
            <a:avLst/>
          </a:prstGeom>
          <a:noFill/>
          <a:ln w="28575">
            <a:solidFill>
              <a:srgbClr val="00FF00"/>
            </a:solidFill>
            <a:round/>
            <a:headEnd/>
            <a:tailEnd type="triangle" w="med" len="med"/>
          </a:ln>
        </p:spPr>
        <p:txBody>
          <a:bodyPr/>
          <a:lstStyle/>
          <a:p>
            <a:endParaRPr lang="en-US"/>
          </a:p>
        </p:txBody>
      </p:sp>
      <p:sp>
        <p:nvSpPr>
          <p:cNvPr id="283676" name="Rectangle 28"/>
          <p:cNvSpPr>
            <a:spLocks noChangeArrowheads="1"/>
          </p:cNvSpPr>
          <p:nvPr/>
        </p:nvSpPr>
        <p:spPr bwMode="auto">
          <a:xfrm>
            <a:off x="7486650" y="4049713"/>
            <a:ext cx="1657350" cy="647700"/>
          </a:xfrm>
          <a:prstGeom prst="rect">
            <a:avLst/>
          </a:prstGeom>
          <a:solidFill>
            <a:srgbClr val="6666FF"/>
          </a:solidFill>
          <a:ln w="38100">
            <a:solidFill>
              <a:srgbClr val="CC66FF"/>
            </a:solidFill>
            <a:miter lim="800000"/>
            <a:headEnd/>
            <a:tailEnd/>
          </a:ln>
          <a:effectLst/>
        </p:spPr>
        <p:txBody>
          <a:bodyPr/>
          <a:lstStyle/>
          <a:p>
            <a:pPr marL="342900" indent="-342900" algn="ctr">
              <a:spcBef>
                <a:spcPct val="20000"/>
              </a:spcBef>
              <a:buClr>
                <a:schemeClr val="hlink"/>
              </a:buClr>
              <a:buSzPct val="80000"/>
              <a:buFont typeface="Wingdings" pitchFamily="2" charset="2"/>
              <a:buNone/>
              <a:defRPr/>
            </a:pPr>
            <a:r>
              <a:rPr lang="en-US" sz="1600" b="1">
                <a:solidFill>
                  <a:srgbClr val="FFFF66"/>
                </a:solidFill>
                <a:effectLst>
                  <a:outerShdw blurRad="38100" dist="38100" dir="2700000" algn="tl">
                    <a:srgbClr val="000000"/>
                  </a:outerShdw>
                </a:effectLst>
                <a:latin typeface="Arial Narrow" pitchFamily="34" charset="0"/>
              </a:rPr>
              <a:t>Berwawasan</a:t>
            </a:r>
          </a:p>
          <a:p>
            <a:pPr marL="342900" indent="-342900" algn="ctr">
              <a:spcBef>
                <a:spcPct val="20000"/>
              </a:spcBef>
              <a:buClr>
                <a:schemeClr val="hlink"/>
              </a:buClr>
              <a:buSzPct val="80000"/>
              <a:buFont typeface="Wingdings" pitchFamily="2" charset="2"/>
              <a:buNone/>
              <a:defRPr/>
            </a:pPr>
            <a:r>
              <a:rPr lang="en-US" sz="1600" b="1">
                <a:solidFill>
                  <a:srgbClr val="FFFF66"/>
                </a:solidFill>
                <a:effectLst>
                  <a:outerShdw blurRad="38100" dist="38100" dir="2700000" algn="tl">
                    <a:srgbClr val="000000"/>
                  </a:outerShdw>
                </a:effectLst>
                <a:latin typeface="Arial Narrow" pitchFamily="34" charset="0"/>
              </a:rPr>
              <a:t>Lingkungan</a:t>
            </a:r>
          </a:p>
        </p:txBody>
      </p:sp>
      <p:sp>
        <p:nvSpPr>
          <p:cNvPr id="20509" name="Line 29"/>
          <p:cNvSpPr>
            <a:spLocks noChangeShapeType="1"/>
          </p:cNvSpPr>
          <p:nvPr/>
        </p:nvSpPr>
        <p:spPr bwMode="auto">
          <a:xfrm flipV="1">
            <a:off x="539750" y="4976813"/>
            <a:ext cx="7740650" cy="7937"/>
          </a:xfrm>
          <a:prstGeom prst="line">
            <a:avLst/>
          </a:prstGeom>
          <a:noFill/>
          <a:ln w="38100">
            <a:solidFill>
              <a:srgbClr val="00FF00"/>
            </a:solidFill>
            <a:round/>
            <a:headEnd/>
            <a:tailEnd/>
          </a:ln>
        </p:spPr>
        <p:txBody>
          <a:bodyPr/>
          <a:lstStyle/>
          <a:p>
            <a:endParaRPr lang="en-US"/>
          </a:p>
        </p:txBody>
      </p:sp>
      <p:sp>
        <p:nvSpPr>
          <p:cNvPr id="20510" name="Line 30"/>
          <p:cNvSpPr>
            <a:spLocks noChangeShapeType="1"/>
          </p:cNvSpPr>
          <p:nvPr/>
        </p:nvSpPr>
        <p:spPr bwMode="auto">
          <a:xfrm flipV="1">
            <a:off x="539750" y="4552950"/>
            <a:ext cx="0" cy="431800"/>
          </a:xfrm>
          <a:prstGeom prst="line">
            <a:avLst/>
          </a:prstGeom>
          <a:noFill/>
          <a:ln w="38100">
            <a:solidFill>
              <a:srgbClr val="00FF00"/>
            </a:solidFill>
            <a:round/>
            <a:headEnd/>
            <a:tailEnd/>
          </a:ln>
        </p:spPr>
        <p:txBody>
          <a:bodyPr/>
          <a:lstStyle/>
          <a:p>
            <a:endParaRPr lang="en-US"/>
          </a:p>
        </p:txBody>
      </p:sp>
      <p:sp>
        <p:nvSpPr>
          <p:cNvPr id="20511" name="Line 31"/>
          <p:cNvSpPr>
            <a:spLocks noChangeShapeType="1"/>
          </p:cNvSpPr>
          <p:nvPr/>
        </p:nvSpPr>
        <p:spPr bwMode="auto">
          <a:xfrm flipV="1">
            <a:off x="2413000" y="4552950"/>
            <a:ext cx="0" cy="431800"/>
          </a:xfrm>
          <a:prstGeom prst="line">
            <a:avLst/>
          </a:prstGeom>
          <a:noFill/>
          <a:ln w="38100">
            <a:solidFill>
              <a:srgbClr val="00FF00"/>
            </a:solidFill>
            <a:round/>
            <a:headEnd/>
            <a:tailEnd/>
          </a:ln>
        </p:spPr>
        <p:txBody>
          <a:bodyPr/>
          <a:lstStyle/>
          <a:p>
            <a:endParaRPr lang="en-US"/>
          </a:p>
        </p:txBody>
      </p:sp>
      <p:sp>
        <p:nvSpPr>
          <p:cNvPr id="20512" name="Line 32"/>
          <p:cNvSpPr>
            <a:spLocks noChangeShapeType="1"/>
          </p:cNvSpPr>
          <p:nvPr/>
        </p:nvSpPr>
        <p:spPr bwMode="auto">
          <a:xfrm flipV="1">
            <a:off x="4500563" y="4552950"/>
            <a:ext cx="0" cy="431800"/>
          </a:xfrm>
          <a:prstGeom prst="line">
            <a:avLst/>
          </a:prstGeom>
          <a:noFill/>
          <a:ln w="38100">
            <a:solidFill>
              <a:srgbClr val="00FF00"/>
            </a:solidFill>
            <a:round/>
            <a:headEnd/>
            <a:tailEnd/>
          </a:ln>
        </p:spPr>
        <p:txBody>
          <a:bodyPr/>
          <a:lstStyle/>
          <a:p>
            <a:endParaRPr lang="en-US"/>
          </a:p>
        </p:txBody>
      </p:sp>
      <p:sp>
        <p:nvSpPr>
          <p:cNvPr id="20513" name="Line 33"/>
          <p:cNvSpPr>
            <a:spLocks noChangeShapeType="1"/>
          </p:cNvSpPr>
          <p:nvPr/>
        </p:nvSpPr>
        <p:spPr bwMode="auto">
          <a:xfrm flipV="1">
            <a:off x="6300788" y="4552950"/>
            <a:ext cx="0" cy="431800"/>
          </a:xfrm>
          <a:prstGeom prst="line">
            <a:avLst/>
          </a:prstGeom>
          <a:noFill/>
          <a:ln w="38100">
            <a:solidFill>
              <a:srgbClr val="00FF00"/>
            </a:solidFill>
            <a:round/>
            <a:headEnd/>
            <a:tailEnd/>
          </a:ln>
        </p:spPr>
        <p:txBody>
          <a:bodyPr/>
          <a:lstStyle/>
          <a:p>
            <a:endParaRPr lang="en-US"/>
          </a:p>
        </p:txBody>
      </p:sp>
      <p:sp>
        <p:nvSpPr>
          <p:cNvPr id="20514" name="Line 34"/>
          <p:cNvSpPr>
            <a:spLocks noChangeShapeType="1"/>
          </p:cNvSpPr>
          <p:nvPr/>
        </p:nvSpPr>
        <p:spPr bwMode="auto">
          <a:xfrm flipV="1">
            <a:off x="8280400" y="4697413"/>
            <a:ext cx="0" cy="287337"/>
          </a:xfrm>
          <a:prstGeom prst="line">
            <a:avLst/>
          </a:prstGeom>
          <a:noFill/>
          <a:ln w="38100">
            <a:solidFill>
              <a:srgbClr val="00FF00"/>
            </a:solidFill>
            <a:round/>
            <a:headEnd/>
            <a:tailEnd/>
          </a:ln>
        </p:spPr>
        <p:txBody>
          <a:bodyPr/>
          <a:lstStyle/>
          <a:p>
            <a:endParaRPr lang="en-US"/>
          </a:p>
        </p:txBody>
      </p:sp>
      <p:sp>
        <p:nvSpPr>
          <p:cNvPr id="20515" name="Line 35"/>
          <p:cNvSpPr>
            <a:spLocks noChangeShapeType="1"/>
          </p:cNvSpPr>
          <p:nvPr/>
        </p:nvSpPr>
        <p:spPr bwMode="auto">
          <a:xfrm>
            <a:off x="4500563" y="4984750"/>
            <a:ext cx="0" cy="215900"/>
          </a:xfrm>
          <a:prstGeom prst="line">
            <a:avLst/>
          </a:prstGeom>
          <a:noFill/>
          <a:ln w="28575">
            <a:solidFill>
              <a:srgbClr val="00FF00"/>
            </a:solidFill>
            <a:round/>
            <a:headEnd/>
            <a:tailEnd type="triangle" w="med" len="med"/>
          </a:ln>
        </p:spPr>
        <p:txBody>
          <a:bodyPr/>
          <a:lstStyle/>
          <a:p>
            <a:endParaRPr lang="en-US"/>
          </a:p>
        </p:txBody>
      </p:sp>
      <p:sp>
        <p:nvSpPr>
          <p:cNvPr id="283684" name="Rectangle 36"/>
          <p:cNvSpPr>
            <a:spLocks noChangeArrowheads="1"/>
          </p:cNvSpPr>
          <p:nvPr/>
        </p:nvSpPr>
        <p:spPr bwMode="auto">
          <a:xfrm>
            <a:off x="34925" y="5202238"/>
            <a:ext cx="9074150" cy="422275"/>
          </a:xfrm>
          <a:prstGeom prst="rect">
            <a:avLst/>
          </a:prstGeom>
          <a:solidFill>
            <a:srgbClr val="6666FF"/>
          </a:solidFill>
          <a:ln w="38100">
            <a:solidFill>
              <a:srgbClr val="99CC00"/>
            </a:solidFill>
            <a:miter lim="800000"/>
            <a:headEnd/>
            <a:tailEnd/>
          </a:ln>
          <a:effectLst/>
        </p:spPr>
        <p:txBody>
          <a:bodyPr wrap="none" anchorCtr="1"/>
          <a:lstStyle/>
          <a:p>
            <a:pPr marL="342900" indent="-342900" algn="ctr">
              <a:spcBef>
                <a:spcPct val="20000"/>
              </a:spcBef>
              <a:buClr>
                <a:schemeClr val="hlink"/>
              </a:buClr>
              <a:buSzPct val="80000"/>
              <a:buFont typeface="Wingdings" pitchFamily="2" charset="2"/>
              <a:buNone/>
              <a:defRPr/>
            </a:pPr>
            <a:r>
              <a:rPr lang="en-US" b="1">
                <a:solidFill>
                  <a:srgbClr val="FFFF66"/>
                </a:solidFill>
                <a:effectLst>
                  <a:outerShdw blurRad="38100" dist="38100" dir="2700000" algn="tl">
                    <a:srgbClr val="000000"/>
                  </a:outerShdw>
                </a:effectLst>
                <a:latin typeface="Arial Narrow" pitchFamily="34" charset="0"/>
              </a:rPr>
              <a:t>SDAir, SDAlam vital &amp; strategis bagi pembangunan ekonomi, kesatuan &amp; ketahanan nasional.</a:t>
            </a:r>
          </a:p>
          <a:p>
            <a:pPr marL="342900" indent="-342900" algn="ctr">
              <a:spcBef>
                <a:spcPct val="20000"/>
              </a:spcBef>
              <a:buClr>
                <a:schemeClr val="hlink"/>
              </a:buClr>
              <a:buSzPct val="80000"/>
              <a:buFont typeface="Wingdings" pitchFamily="2" charset="2"/>
              <a:buNone/>
              <a:defRPr/>
            </a:pPr>
            <a:endParaRPr lang="en-US" b="1">
              <a:solidFill>
                <a:srgbClr val="FFFF66"/>
              </a:solidFill>
              <a:effectLst>
                <a:outerShdw blurRad="38100" dist="38100" dir="2700000" algn="tl">
                  <a:srgbClr val="000000"/>
                </a:outerShdw>
              </a:effectLst>
              <a:latin typeface="Arial Narrow" pitchFamily="34" charset="0"/>
            </a:endParaRPr>
          </a:p>
          <a:p>
            <a:pPr marL="342900" indent="-342900" algn="ctr">
              <a:spcBef>
                <a:spcPct val="20000"/>
              </a:spcBef>
              <a:buClr>
                <a:schemeClr val="hlink"/>
              </a:buClr>
              <a:buSzPct val="80000"/>
              <a:buFont typeface="Wingdings" pitchFamily="2" charset="2"/>
              <a:buNone/>
              <a:defRPr/>
            </a:pPr>
            <a:r>
              <a:rPr lang="en-US" b="1">
                <a:solidFill>
                  <a:srgbClr val="FFFF66"/>
                </a:solidFill>
                <a:effectLst>
                  <a:outerShdw blurRad="38100" dist="38100" dir="2700000" algn="tl">
                    <a:srgbClr val="000000"/>
                  </a:outerShdw>
                </a:effectLst>
                <a:latin typeface="Arial Narrow" pitchFamily="34" charset="0"/>
              </a:rPr>
              <a:t> </a:t>
            </a:r>
            <a:r>
              <a:rPr lang="en-US">
                <a:solidFill>
                  <a:srgbClr val="FFFF66"/>
                </a:solidFill>
                <a:effectLst>
                  <a:outerShdw blurRad="38100" dist="38100" dir="2700000" algn="tl">
                    <a:srgbClr val="000000"/>
                  </a:outerShdw>
                </a:effectLst>
                <a:latin typeface="Arial Narrow" pitchFamily="34" charset="0"/>
              </a:rPr>
              <a:t>SDA dikelola secara terpadu, menyeluruh, berkelanjutan, berwawasan </a:t>
            </a:r>
          </a:p>
          <a:p>
            <a:pPr marL="342900" indent="-342900" algn="ctr">
              <a:spcBef>
                <a:spcPct val="20000"/>
              </a:spcBef>
              <a:buClr>
                <a:schemeClr val="hlink"/>
              </a:buClr>
              <a:buSzPct val="80000"/>
              <a:buFont typeface="Wingdings" pitchFamily="2" charset="2"/>
              <a:buNone/>
              <a:defRPr/>
            </a:pPr>
            <a:r>
              <a:rPr lang="en-US">
                <a:solidFill>
                  <a:srgbClr val="FFFF66"/>
                </a:solidFill>
                <a:effectLst>
                  <a:outerShdw blurRad="38100" dist="38100" dir="2700000" algn="tl">
                    <a:srgbClr val="000000"/>
                  </a:outerShdw>
                </a:effectLst>
                <a:latin typeface="Arial Narrow" pitchFamily="34" charset="0"/>
              </a:rPr>
              <a:t>lingkungan dengan: pendekatan wilayah sungai &amp; ditetapkan berdasarkan sistem administrasi pemerintah</a:t>
            </a:r>
            <a:r>
              <a:rPr lang="en-US">
                <a:solidFill>
                  <a:srgbClr val="FF9933"/>
                </a:solidFill>
                <a:effectLst>
                  <a:outerShdw blurRad="38100" dist="38100" dir="2700000" algn="tl">
                    <a:srgbClr val="000000"/>
                  </a:outerShdw>
                </a:effectLst>
                <a:latin typeface="Arial Narrow" pitchFamily="34" charset="0"/>
              </a:rPr>
              <a:t>.</a:t>
            </a:r>
          </a:p>
          <a:p>
            <a:pPr marL="342900" indent="-342900" algn="ctr">
              <a:spcBef>
                <a:spcPct val="20000"/>
              </a:spcBef>
              <a:buClr>
                <a:schemeClr val="hlink"/>
              </a:buClr>
              <a:buSzPct val="80000"/>
              <a:buFont typeface="Wingdings" pitchFamily="2" charset="2"/>
              <a:buNone/>
              <a:defRPr/>
            </a:pPr>
            <a:endParaRPr lang="en-US">
              <a:solidFill>
                <a:srgbClr val="FF9933"/>
              </a:solidFill>
              <a:effectLst>
                <a:outerShdw blurRad="38100" dist="38100" dir="2700000" algn="tl">
                  <a:srgbClr val="000000"/>
                </a:outerShdw>
              </a:effectLst>
              <a:latin typeface="Arial Narrow" pitchFamily="34" charset="0"/>
            </a:endParaRPr>
          </a:p>
        </p:txBody>
      </p:sp>
      <p:sp>
        <p:nvSpPr>
          <p:cNvPr id="20517" name="Rectangle 37"/>
          <p:cNvSpPr>
            <a:spLocks noChangeArrowheads="1"/>
          </p:cNvSpPr>
          <p:nvPr/>
        </p:nvSpPr>
        <p:spPr bwMode="auto">
          <a:xfrm>
            <a:off x="7380288" y="1773238"/>
            <a:ext cx="1295400" cy="792162"/>
          </a:xfrm>
          <a:prstGeom prst="rect">
            <a:avLst/>
          </a:prstGeom>
          <a:solidFill>
            <a:srgbClr val="6666FF"/>
          </a:solidFill>
          <a:ln w="38100">
            <a:solidFill>
              <a:srgbClr val="CC66FF"/>
            </a:solidFill>
            <a:miter lim="800000"/>
            <a:headEnd/>
            <a:tailEnd/>
          </a:ln>
        </p:spPr>
        <p:txBody>
          <a:bodyPr wrap="none" anchor="ctr"/>
          <a:lstStyle/>
          <a:p>
            <a:pPr algn="ctr"/>
            <a:r>
              <a:rPr lang="en-US" sz="1400" b="1">
                <a:solidFill>
                  <a:srgbClr val="FFFF66"/>
                </a:solidFill>
                <a:latin typeface="Arial Narrow" pitchFamily="34" charset="0"/>
                <a:cs typeface="Arial" charset="0"/>
              </a:rPr>
              <a:t>UUD 45</a:t>
            </a:r>
          </a:p>
          <a:p>
            <a:pPr algn="ctr"/>
            <a:r>
              <a:rPr lang="en-US" sz="1400" b="1">
                <a:solidFill>
                  <a:srgbClr val="FFFF66"/>
                </a:solidFill>
                <a:latin typeface="Arial Narrow" pitchFamily="34" charset="0"/>
                <a:cs typeface="Arial" charset="0"/>
              </a:rPr>
              <a:t>UU 32/2004</a:t>
            </a:r>
          </a:p>
          <a:p>
            <a:pPr algn="ctr"/>
            <a:r>
              <a:rPr lang="en-US" sz="1400" b="1">
                <a:solidFill>
                  <a:srgbClr val="FFFF66"/>
                </a:solidFill>
                <a:latin typeface="Arial Narrow" pitchFamily="34" charset="0"/>
                <a:cs typeface="Arial" charset="0"/>
              </a:rPr>
              <a:t>UU 7/2004</a:t>
            </a:r>
          </a:p>
        </p:txBody>
      </p:sp>
      <p:sp>
        <p:nvSpPr>
          <p:cNvPr id="20518" name="Line 38"/>
          <p:cNvSpPr>
            <a:spLocks noChangeShapeType="1"/>
          </p:cNvSpPr>
          <p:nvPr/>
        </p:nvSpPr>
        <p:spPr bwMode="auto">
          <a:xfrm>
            <a:off x="4500563" y="5626100"/>
            <a:ext cx="0" cy="358775"/>
          </a:xfrm>
          <a:prstGeom prst="line">
            <a:avLst/>
          </a:prstGeom>
          <a:noFill/>
          <a:ln w="19050">
            <a:solidFill>
              <a:srgbClr val="00FF00"/>
            </a:solidFill>
            <a:round/>
            <a:headEnd/>
            <a:tailEnd type="triangle" w="med" len="med"/>
          </a:ln>
        </p:spPr>
        <p:txBody>
          <a:bodyP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8313" y="368300"/>
            <a:ext cx="8229600" cy="561975"/>
          </a:xfrm>
          <a:ln w="57150">
            <a:solidFill>
              <a:srgbClr val="FFFFCC"/>
            </a:solidFill>
          </a:ln>
        </p:spPr>
        <p:txBody>
          <a:bodyPr/>
          <a:lstStyle/>
          <a:p>
            <a:pPr algn="ctr" eaLnBrk="1" hangingPunct="1"/>
            <a:r>
              <a:rPr lang="en-US" sz="3600" b="1" smtClean="0">
                <a:solidFill>
                  <a:srgbClr val="FFCC66"/>
                </a:solidFill>
              </a:rPr>
              <a:t>ACUAN PENGELOLAAN SUMBER DAYA AIR</a:t>
            </a:r>
          </a:p>
        </p:txBody>
      </p:sp>
      <p:sp>
        <p:nvSpPr>
          <p:cNvPr id="21507" name="Rectangle 3"/>
          <p:cNvSpPr>
            <a:spLocks noGrp="1" noChangeArrowheads="1"/>
          </p:cNvSpPr>
          <p:nvPr>
            <p:ph idx="1"/>
          </p:nvPr>
        </p:nvSpPr>
        <p:spPr>
          <a:xfrm>
            <a:off x="1150938" y="1347788"/>
            <a:ext cx="6840537" cy="1468437"/>
          </a:xfrm>
          <a:ln>
            <a:solidFill>
              <a:srgbClr val="FFFF99"/>
            </a:solidFill>
          </a:ln>
        </p:spPr>
        <p:txBody>
          <a:bodyPr/>
          <a:lstStyle/>
          <a:p>
            <a:pPr eaLnBrk="1" hangingPunct="1">
              <a:lnSpc>
                <a:spcPct val="90000"/>
              </a:lnSpc>
              <a:buFont typeface="Wingdings" pitchFamily="2" charset="2"/>
              <a:buNone/>
            </a:pPr>
            <a:r>
              <a:rPr lang="en-US" sz="2000" b="1" smtClean="0"/>
              <a:t>Berbasis Wil Administrasi:	</a:t>
            </a:r>
            <a:r>
              <a:rPr lang="en-US" sz="2000" b="1" smtClean="0">
                <a:solidFill>
                  <a:srgbClr val="FFFF00"/>
                </a:solidFill>
              </a:rPr>
              <a:t>		</a:t>
            </a:r>
            <a:r>
              <a:rPr lang="en-US" sz="900" b="1" smtClean="0">
                <a:solidFill>
                  <a:srgbClr val="FFFF00"/>
                </a:solidFill>
                <a:effectLst>
                  <a:outerShdw blurRad="38100" dist="38100" dir="2700000" algn="tl">
                    <a:srgbClr val="FFFFFF"/>
                  </a:outerShdw>
                </a:effectLst>
                <a:latin typeface="Arial" charset="0"/>
                <a:cs typeface="Arial" charset="0"/>
              </a:rPr>
              <a:t>   </a:t>
            </a:r>
            <a:r>
              <a:rPr lang="en-US" sz="900" b="1" smtClean="0">
                <a:solidFill>
                  <a:srgbClr val="F2F2F2"/>
                </a:solidFill>
                <a:effectLst>
                  <a:outerShdw blurRad="38100" dist="38100" dir="2700000" algn="tl">
                    <a:srgbClr val="424456"/>
                  </a:outerShdw>
                </a:effectLst>
                <a:latin typeface="Arial" charset="0"/>
                <a:cs typeface="Arial" charset="0"/>
              </a:rPr>
              <a:t>Pasal 14, 15, 16</a:t>
            </a:r>
          </a:p>
          <a:p>
            <a:pPr eaLnBrk="1" hangingPunct="1">
              <a:lnSpc>
                <a:spcPct val="90000"/>
              </a:lnSpc>
              <a:buFont typeface="Wingdings" pitchFamily="2" charset="2"/>
              <a:buNone/>
            </a:pPr>
            <a:r>
              <a:rPr lang="en-US" sz="1800" b="1" i="1" smtClean="0">
                <a:solidFill>
                  <a:srgbClr val="FFFF00"/>
                </a:solidFill>
              </a:rPr>
              <a:t>KEBIJAKAN NASIONAL</a:t>
            </a:r>
          </a:p>
          <a:p>
            <a:pPr eaLnBrk="1" hangingPunct="1">
              <a:lnSpc>
                <a:spcPct val="90000"/>
              </a:lnSpc>
              <a:buFont typeface="Wingdings" pitchFamily="2" charset="2"/>
              <a:buNone/>
            </a:pPr>
            <a:r>
              <a:rPr lang="en-US" sz="1800" b="1" smtClean="0">
                <a:solidFill>
                  <a:srgbClr val="FFFF00"/>
                </a:solidFill>
              </a:rPr>
              <a:t>			</a:t>
            </a:r>
            <a:r>
              <a:rPr lang="en-US" sz="1800" b="1" i="1" smtClean="0">
                <a:solidFill>
                  <a:srgbClr val="FFFF00"/>
                </a:solidFill>
              </a:rPr>
              <a:t>KEBIJAKAN PROPINSI</a:t>
            </a:r>
          </a:p>
          <a:p>
            <a:pPr eaLnBrk="1" hangingPunct="1">
              <a:lnSpc>
                <a:spcPct val="90000"/>
              </a:lnSpc>
              <a:buFont typeface="Wingdings" pitchFamily="2" charset="2"/>
              <a:buNone/>
            </a:pPr>
            <a:r>
              <a:rPr lang="en-US" sz="1800" b="1" i="1" smtClean="0">
                <a:solidFill>
                  <a:srgbClr val="FFFF00"/>
                </a:solidFill>
              </a:rPr>
              <a:t>				        KEBIJAKAN KABUPATEN</a:t>
            </a:r>
          </a:p>
        </p:txBody>
      </p:sp>
      <p:sp>
        <p:nvSpPr>
          <p:cNvPr id="21508" name="AutoShape 4"/>
          <p:cNvSpPr>
            <a:spLocks noChangeArrowheads="1"/>
          </p:cNvSpPr>
          <p:nvPr/>
        </p:nvSpPr>
        <p:spPr bwMode="auto">
          <a:xfrm rot="5400000">
            <a:off x="4176713" y="1520825"/>
            <a:ext cx="215900" cy="720725"/>
          </a:xfrm>
          <a:custGeom>
            <a:avLst/>
            <a:gdLst>
              <a:gd name="T0" fmla="*/ 15105003 w 21600"/>
              <a:gd name="T1" fmla="*/ 0 h 21600"/>
              <a:gd name="T2" fmla="*/ 15105003 w 21600"/>
              <a:gd name="T3" fmla="*/ 451658041 h 21600"/>
              <a:gd name="T4" fmla="*/ 3232503 w 21600"/>
              <a:gd name="T5" fmla="*/ 802418889 h 21600"/>
              <a:gd name="T6" fmla="*/ 21570011 w 21600"/>
              <a:gd name="T7" fmla="*/ 225828486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FFCC00"/>
          </a:solidFill>
          <a:ln w="9525">
            <a:solidFill>
              <a:srgbClr val="000000"/>
            </a:solidFill>
            <a:miter lim="800000"/>
            <a:headEnd/>
            <a:tailEnd/>
          </a:ln>
        </p:spPr>
        <p:txBody>
          <a:bodyPr rot="10800000" vert="eaVert" wrap="none" anchor="ctr"/>
          <a:lstStyle/>
          <a:p>
            <a:pPr algn="ctr"/>
            <a:endParaRPr lang="id-ID">
              <a:solidFill>
                <a:srgbClr val="FFFF99"/>
              </a:solidFill>
              <a:cs typeface="Arial" charset="0"/>
            </a:endParaRPr>
          </a:p>
        </p:txBody>
      </p:sp>
      <p:sp>
        <p:nvSpPr>
          <p:cNvPr id="21509" name="AutoShape 5"/>
          <p:cNvSpPr>
            <a:spLocks noChangeArrowheads="1"/>
          </p:cNvSpPr>
          <p:nvPr/>
        </p:nvSpPr>
        <p:spPr bwMode="auto">
          <a:xfrm rot="5400000">
            <a:off x="6048376" y="1844675"/>
            <a:ext cx="215900" cy="720725"/>
          </a:xfrm>
          <a:custGeom>
            <a:avLst/>
            <a:gdLst>
              <a:gd name="T0" fmla="*/ 15105003 w 21600"/>
              <a:gd name="T1" fmla="*/ 0 h 21600"/>
              <a:gd name="T2" fmla="*/ 15105003 w 21600"/>
              <a:gd name="T3" fmla="*/ 451658041 h 21600"/>
              <a:gd name="T4" fmla="*/ 3232503 w 21600"/>
              <a:gd name="T5" fmla="*/ 802418889 h 21600"/>
              <a:gd name="T6" fmla="*/ 21570011 w 21600"/>
              <a:gd name="T7" fmla="*/ 225828486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FFCC00"/>
          </a:solidFill>
          <a:ln w="9525">
            <a:solidFill>
              <a:srgbClr val="000000"/>
            </a:solidFill>
            <a:miter lim="800000"/>
            <a:headEnd/>
            <a:tailEnd/>
          </a:ln>
        </p:spPr>
        <p:txBody>
          <a:bodyPr wrap="none" anchor="ctr"/>
          <a:lstStyle/>
          <a:p>
            <a:endParaRPr lang="id-ID"/>
          </a:p>
        </p:txBody>
      </p:sp>
      <p:sp>
        <p:nvSpPr>
          <p:cNvPr id="284678" name="Rectangle 6"/>
          <p:cNvSpPr>
            <a:spLocks noChangeArrowheads="1"/>
          </p:cNvSpPr>
          <p:nvPr/>
        </p:nvSpPr>
        <p:spPr bwMode="auto">
          <a:xfrm>
            <a:off x="1187450" y="4041775"/>
            <a:ext cx="6840538" cy="1800225"/>
          </a:xfrm>
          <a:prstGeom prst="rect">
            <a:avLst/>
          </a:prstGeom>
          <a:noFill/>
          <a:ln w="9525">
            <a:solidFill>
              <a:srgbClr val="FFFF99"/>
            </a:solidFill>
            <a:miter lim="800000"/>
            <a:headEnd/>
            <a:tailEnd/>
          </a:ln>
        </p:spPr>
        <p:txBody>
          <a:bodyPr/>
          <a:lstStyle/>
          <a:p>
            <a:pPr marL="342900" indent="-342900">
              <a:spcBef>
                <a:spcPct val="20000"/>
              </a:spcBef>
              <a:buClr>
                <a:schemeClr val="hlink"/>
              </a:buClr>
              <a:buSzPct val="80000"/>
              <a:buFont typeface="Wingdings" pitchFamily="2" charset="2"/>
              <a:buNone/>
            </a:pPr>
            <a:r>
              <a:rPr lang="en-US" sz="2000" b="1">
                <a:solidFill>
                  <a:srgbClr val="FFFF00"/>
                </a:solidFill>
                <a:effectLst>
                  <a:outerShdw blurRad="38100" dist="38100" dir="2700000" algn="tl">
                    <a:srgbClr val="FFFFFF"/>
                  </a:outerShdw>
                </a:effectLst>
              </a:rPr>
              <a:t>POLA					</a:t>
            </a:r>
            <a:r>
              <a:rPr lang="en-US" sz="2000" b="1">
                <a:solidFill>
                  <a:srgbClr val="F2F2F2"/>
                </a:solidFill>
                <a:effectLst>
                  <a:outerShdw blurRad="38100" dist="38100" dir="2700000" algn="tl">
                    <a:srgbClr val="424456"/>
                  </a:outerShdw>
                </a:effectLst>
              </a:rPr>
              <a:t>   </a:t>
            </a:r>
            <a:r>
              <a:rPr lang="en-US" sz="900" b="1">
                <a:solidFill>
                  <a:srgbClr val="F2F2F2"/>
                </a:solidFill>
                <a:effectLst>
                  <a:outerShdw blurRad="38100" dist="38100" dir="2700000" algn="tl">
                    <a:srgbClr val="424456"/>
                  </a:outerShdw>
                </a:effectLst>
              </a:rPr>
              <a:t>Ps 11 ay 2, Ps 59 ay 3, Ps 62 ay 6</a:t>
            </a:r>
            <a:endParaRPr lang="en-US" sz="2000" b="1">
              <a:solidFill>
                <a:srgbClr val="F2F2F2"/>
              </a:solidFill>
              <a:effectLst>
                <a:outerShdw blurRad="38100" dist="38100" dir="2700000" algn="tl">
                  <a:srgbClr val="424456"/>
                </a:outerShdw>
              </a:effectLst>
            </a:endParaRPr>
          </a:p>
          <a:p>
            <a:pPr marL="342900" indent="-342900">
              <a:spcBef>
                <a:spcPct val="20000"/>
              </a:spcBef>
              <a:buClr>
                <a:schemeClr val="hlink"/>
              </a:buClr>
              <a:buSzPct val="80000"/>
              <a:buFont typeface="Wingdings" pitchFamily="2" charset="2"/>
              <a:buNone/>
            </a:pPr>
            <a:r>
              <a:rPr lang="en-US" b="1">
                <a:solidFill>
                  <a:srgbClr val="FFFF00"/>
                </a:solidFill>
                <a:effectLst>
                  <a:outerShdw blurRad="38100" dist="38100" dir="2700000" algn="tl">
                    <a:srgbClr val="FFFFFF"/>
                  </a:outerShdw>
                </a:effectLst>
              </a:rPr>
              <a:t>	      	 RENCANA</a:t>
            </a:r>
          </a:p>
          <a:p>
            <a:pPr marL="342900" indent="-342900">
              <a:spcBef>
                <a:spcPct val="20000"/>
              </a:spcBef>
              <a:buClr>
                <a:schemeClr val="hlink"/>
              </a:buClr>
              <a:buSzPct val="80000"/>
              <a:buFont typeface="Wingdings" pitchFamily="2" charset="2"/>
              <a:buNone/>
            </a:pPr>
            <a:r>
              <a:rPr lang="en-US" b="1">
                <a:solidFill>
                  <a:srgbClr val="FFFF00"/>
                </a:solidFill>
                <a:effectLst>
                  <a:outerShdw blurRad="38100" dist="38100" dir="2700000" algn="tl">
                    <a:srgbClr val="FFFFFF"/>
                  </a:outerShdw>
                </a:effectLst>
              </a:rPr>
              <a:t>				PROGRAM</a:t>
            </a:r>
          </a:p>
          <a:p>
            <a:pPr marL="342900" indent="-342900">
              <a:spcBef>
                <a:spcPct val="20000"/>
              </a:spcBef>
              <a:buClr>
                <a:schemeClr val="hlink"/>
              </a:buClr>
              <a:buSzPct val="80000"/>
              <a:buFont typeface="Wingdings" pitchFamily="2" charset="2"/>
              <a:buNone/>
            </a:pPr>
            <a:r>
              <a:rPr lang="en-US" b="1">
                <a:solidFill>
                  <a:srgbClr val="FFFF00"/>
                </a:solidFill>
                <a:effectLst>
                  <a:outerShdw blurRad="38100" dist="38100" dir="2700000" algn="tl">
                    <a:srgbClr val="FFFFFF"/>
                  </a:outerShdw>
                </a:effectLst>
              </a:rPr>
              <a:t>					    	KEGIATAN</a:t>
            </a:r>
          </a:p>
          <a:p>
            <a:pPr marL="342900" indent="-342900" algn="ctr">
              <a:spcBef>
                <a:spcPct val="20000"/>
              </a:spcBef>
              <a:buClr>
                <a:schemeClr val="hlink"/>
              </a:buClr>
              <a:buSzPct val="80000"/>
              <a:buFont typeface="Wingdings" pitchFamily="2" charset="2"/>
              <a:buNone/>
            </a:pPr>
            <a:r>
              <a:rPr lang="en-US" b="1"/>
              <a:t>Berbasis Wilayah Hidrologis (Wilayah Sungai)</a:t>
            </a:r>
            <a:r>
              <a:rPr lang="en-US"/>
              <a:t>	</a:t>
            </a:r>
          </a:p>
        </p:txBody>
      </p:sp>
      <p:sp>
        <p:nvSpPr>
          <p:cNvPr id="21511" name="AutoShape 7"/>
          <p:cNvSpPr>
            <a:spLocks noChangeArrowheads="1"/>
          </p:cNvSpPr>
          <p:nvPr/>
        </p:nvSpPr>
        <p:spPr bwMode="auto">
          <a:xfrm rot="5400000">
            <a:off x="2483644" y="3861594"/>
            <a:ext cx="287338" cy="863600"/>
          </a:xfrm>
          <a:custGeom>
            <a:avLst/>
            <a:gdLst>
              <a:gd name="T0" fmla="*/ 35607457 w 21600"/>
              <a:gd name="T1" fmla="*/ 0 h 21600"/>
              <a:gd name="T2" fmla="*/ 35607457 w 21600"/>
              <a:gd name="T3" fmla="*/ 777031495 h 21600"/>
              <a:gd name="T4" fmla="*/ 7620138 w 21600"/>
              <a:gd name="T5" fmla="*/ 1380480733 h 21600"/>
              <a:gd name="T6" fmla="*/ 50847726 w 21600"/>
              <a:gd name="T7" fmla="*/ 388515108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FFCC00"/>
          </a:solidFill>
          <a:ln w="9525">
            <a:solidFill>
              <a:srgbClr val="000000"/>
            </a:solidFill>
            <a:miter lim="800000"/>
            <a:headEnd/>
            <a:tailEnd/>
          </a:ln>
        </p:spPr>
        <p:txBody>
          <a:bodyPr wrap="none" anchor="ctr"/>
          <a:lstStyle/>
          <a:p>
            <a:endParaRPr lang="id-ID"/>
          </a:p>
        </p:txBody>
      </p:sp>
      <p:sp>
        <p:nvSpPr>
          <p:cNvPr id="21512" name="AutoShape 8"/>
          <p:cNvSpPr>
            <a:spLocks noChangeArrowheads="1"/>
          </p:cNvSpPr>
          <p:nvPr/>
        </p:nvSpPr>
        <p:spPr bwMode="auto">
          <a:xfrm rot="5400000">
            <a:off x="4103688" y="4184650"/>
            <a:ext cx="215900" cy="863600"/>
          </a:xfrm>
          <a:custGeom>
            <a:avLst/>
            <a:gdLst>
              <a:gd name="T0" fmla="*/ 15105003 w 21600"/>
              <a:gd name="T1" fmla="*/ 0 h 21600"/>
              <a:gd name="T2" fmla="*/ 15105003 w 21600"/>
              <a:gd name="T3" fmla="*/ 777031495 h 21600"/>
              <a:gd name="T4" fmla="*/ 3232503 w 21600"/>
              <a:gd name="T5" fmla="*/ 1380480733 h 21600"/>
              <a:gd name="T6" fmla="*/ 21570011 w 21600"/>
              <a:gd name="T7" fmla="*/ 388515108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FFCC00"/>
          </a:solidFill>
          <a:ln w="9525">
            <a:solidFill>
              <a:srgbClr val="000000"/>
            </a:solidFill>
            <a:miter lim="800000"/>
            <a:headEnd/>
            <a:tailEnd/>
          </a:ln>
        </p:spPr>
        <p:txBody>
          <a:bodyPr wrap="none" anchor="ctr"/>
          <a:lstStyle/>
          <a:p>
            <a:endParaRPr lang="id-ID"/>
          </a:p>
        </p:txBody>
      </p:sp>
      <p:sp>
        <p:nvSpPr>
          <p:cNvPr id="21513" name="AutoShape 9"/>
          <p:cNvSpPr>
            <a:spLocks noChangeArrowheads="1"/>
          </p:cNvSpPr>
          <p:nvPr/>
        </p:nvSpPr>
        <p:spPr bwMode="auto">
          <a:xfrm rot="5400000">
            <a:off x="5903913" y="4473575"/>
            <a:ext cx="215900" cy="863600"/>
          </a:xfrm>
          <a:custGeom>
            <a:avLst/>
            <a:gdLst>
              <a:gd name="T0" fmla="*/ 15105003 w 21600"/>
              <a:gd name="T1" fmla="*/ 0 h 21600"/>
              <a:gd name="T2" fmla="*/ 15105003 w 21600"/>
              <a:gd name="T3" fmla="*/ 777031495 h 21600"/>
              <a:gd name="T4" fmla="*/ 3232503 w 21600"/>
              <a:gd name="T5" fmla="*/ 1380480733 h 21600"/>
              <a:gd name="T6" fmla="*/ 21570011 w 21600"/>
              <a:gd name="T7" fmla="*/ 388515108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FFCC00"/>
          </a:solidFill>
          <a:ln w="9525">
            <a:solidFill>
              <a:srgbClr val="000000"/>
            </a:solidFill>
            <a:miter lim="800000"/>
            <a:headEnd/>
            <a:tailEnd/>
          </a:ln>
        </p:spPr>
        <p:txBody>
          <a:bodyPr wrap="none" anchor="ctr"/>
          <a:lstStyle/>
          <a:p>
            <a:endParaRPr lang="id-ID"/>
          </a:p>
        </p:txBody>
      </p:sp>
      <p:sp>
        <p:nvSpPr>
          <p:cNvPr id="21514" name="AutoShape 10"/>
          <p:cNvSpPr>
            <a:spLocks noChangeArrowheads="1"/>
          </p:cNvSpPr>
          <p:nvPr/>
        </p:nvSpPr>
        <p:spPr bwMode="auto">
          <a:xfrm>
            <a:off x="3924300" y="2997200"/>
            <a:ext cx="1368425" cy="792163"/>
          </a:xfrm>
          <a:prstGeom prst="upArrow">
            <a:avLst>
              <a:gd name="adj1" fmla="val 50000"/>
              <a:gd name="adj2" fmla="val 25000"/>
            </a:avLst>
          </a:prstGeom>
          <a:gradFill rotWithShape="1">
            <a:gsLst>
              <a:gs pos="0">
                <a:schemeClr val="bg2"/>
              </a:gs>
              <a:gs pos="100000">
                <a:srgbClr val="99CCFF"/>
              </a:gs>
            </a:gsLst>
            <a:lin ang="5400000" scaled="1"/>
          </a:gradFill>
          <a:ln w="28575">
            <a:solidFill>
              <a:srgbClr val="FFFF00"/>
            </a:solidFill>
            <a:miter lim="800000"/>
            <a:headEnd/>
            <a:tailEnd/>
          </a:ln>
        </p:spPr>
        <p:txBody>
          <a:bodyPr wrap="none" anchor="ctr"/>
          <a:lstStyle/>
          <a:p>
            <a:pPr algn="ctr"/>
            <a:endParaRPr lang="id-ID">
              <a:solidFill>
                <a:srgbClr val="FFFF99"/>
              </a:solidFill>
              <a:cs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idx="1"/>
          </p:nvPr>
        </p:nvSpPr>
        <p:spPr>
          <a:xfrm>
            <a:off x="358775" y="1449388"/>
            <a:ext cx="8518525" cy="4870450"/>
          </a:xfrm>
        </p:spPr>
        <p:txBody>
          <a:bodyPr/>
          <a:lstStyle/>
          <a:p>
            <a:pPr marL="609600" indent="-609600" algn="just" eaLnBrk="1" hangingPunct="1">
              <a:lnSpc>
                <a:spcPct val="80000"/>
              </a:lnSpc>
              <a:buFont typeface="Wingdings" pitchFamily="2" charset="2"/>
              <a:buBlip>
                <a:blip r:embed="rId3"/>
              </a:buBlip>
            </a:pPr>
            <a:r>
              <a:rPr lang="id-ID" sz="1800" b="1" smtClean="0">
                <a:solidFill>
                  <a:srgbClr val="FFFF66"/>
                </a:solidFill>
                <a:latin typeface="Tahoma" pitchFamily="34" charset="0"/>
              </a:rPr>
              <a:t>Pengelolaan </a:t>
            </a:r>
            <a:r>
              <a:rPr lang="en-US" sz="1800" b="1" smtClean="0">
                <a:solidFill>
                  <a:srgbClr val="FFFF66"/>
                </a:solidFill>
                <a:latin typeface="Tahoma" pitchFamily="34" charset="0"/>
              </a:rPr>
              <a:t>SDA</a:t>
            </a:r>
            <a:r>
              <a:rPr lang="id-ID" sz="1800" b="1" smtClean="0">
                <a:solidFill>
                  <a:srgbClr val="FFFF66"/>
                </a:solidFill>
                <a:latin typeface="Tahoma" pitchFamily="34" charset="0"/>
              </a:rPr>
              <a:t> diselenggarakan secara menyeluruh, terpadu, dan berwawasan lingkungan hidup, dengan tujuan mewujudkan kemanfaatan sumber daya air yang berkelanjutan untuk sebesar-besarnya kemakmuran rakyat.</a:t>
            </a:r>
            <a:r>
              <a:rPr lang="en-US" sz="1800" b="1" smtClean="0">
                <a:solidFill>
                  <a:srgbClr val="FFFF66"/>
                </a:solidFill>
                <a:latin typeface="Tahoma" pitchFamily="34" charset="0"/>
              </a:rPr>
              <a:t> </a:t>
            </a:r>
          </a:p>
          <a:p>
            <a:pPr marL="609600" indent="-609600" algn="just" eaLnBrk="1" hangingPunct="1">
              <a:lnSpc>
                <a:spcPct val="80000"/>
              </a:lnSpc>
              <a:buFontTx/>
              <a:buNone/>
            </a:pPr>
            <a:r>
              <a:rPr lang="en-US" sz="1800" b="1" i="1" smtClean="0">
                <a:solidFill>
                  <a:srgbClr val="FFFF66"/>
                </a:solidFill>
                <a:latin typeface="Tahoma" pitchFamily="34" charset="0"/>
              </a:rPr>
              <a:t>          (pasal 3, ayat 1, RPP PSDA)</a:t>
            </a:r>
          </a:p>
          <a:p>
            <a:pPr marL="609600" indent="-609600" algn="just" eaLnBrk="1" hangingPunct="1">
              <a:lnSpc>
                <a:spcPct val="80000"/>
              </a:lnSpc>
              <a:buFont typeface="Wingdings" pitchFamily="2" charset="2"/>
              <a:buBlip>
                <a:blip r:embed="rId3"/>
              </a:buBlip>
            </a:pPr>
            <a:endParaRPr lang="en-US" sz="1800" b="1" i="1" smtClean="0">
              <a:solidFill>
                <a:srgbClr val="FFFF66"/>
              </a:solidFill>
              <a:latin typeface="Tahoma" pitchFamily="34" charset="0"/>
            </a:endParaRPr>
          </a:p>
          <a:p>
            <a:pPr marL="609600" indent="-609600" algn="just" eaLnBrk="1" hangingPunct="1">
              <a:lnSpc>
                <a:spcPct val="80000"/>
              </a:lnSpc>
              <a:buFont typeface="Wingdings" pitchFamily="2" charset="2"/>
              <a:buBlip>
                <a:blip r:embed="rId3"/>
              </a:buBlip>
            </a:pPr>
            <a:r>
              <a:rPr lang="id-ID" sz="1800" b="1" smtClean="0">
                <a:solidFill>
                  <a:srgbClr val="FFFF66"/>
                </a:solidFill>
                <a:latin typeface="Tahoma" pitchFamily="34" charset="0"/>
              </a:rPr>
              <a:t>Pengelolaan </a:t>
            </a:r>
            <a:r>
              <a:rPr lang="en-US" sz="1800" b="1" smtClean="0">
                <a:solidFill>
                  <a:srgbClr val="FFFF66"/>
                </a:solidFill>
                <a:latin typeface="Tahoma" pitchFamily="34" charset="0"/>
              </a:rPr>
              <a:t>SDA</a:t>
            </a:r>
            <a:r>
              <a:rPr lang="id-ID" sz="1800" b="1" smtClean="0">
                <a:solidFill>
                  <a:srgbClr val="FFFF66"/>
                </a:solidFill>
                <a:latin typeface="Tahoma" pitchFamily="34" charset="0"/>
              </a:rPr>
              <a:t> didasarkan pada kebijakan pengelolaan sumber daya air di tingkat nasional, provinsi, dan kabupaten/kota, serta pola pengelolaan sumber daya air yang berbasis wilayah sungai. </a:t>
            </a:r>
            <a:endParaRPr lang="en-US" sz="1800" b="1" smtClean="0">
              <a:solidFill>
                <a:srgbClr val="FFFF66"/>
              </a:solidFill>
              <a:latin typeface="Tahoma" pitchFamily="34" charset="0"/>
            </a:endParaRPr>
          </a:p>
          <a:p>
            <a:pPr marL="609600" indent="-609600" algn="just" eaLnBrk="1" hangingPunct="1">
              <a:lnSpc>
                <a:spcPct val="80000"/>
              </a:lnSpc>
              <a:buFontTx/>
              <a:buNone/>
            </a:pPr>
            <a:r>
              <a:rPr lang="en-US" sz="1800" b="1" i="1" smtClean="0">
                <a:solidFill>
                  <a:srgbClr val="FFFF66"/>
                </a:solidFill>
                <a:latin typeface="Tahoma" pitchFamily="34" charset="0"/>
              </a:rPr>
              <a:t> 	(pasal 3, ayat 2, RPP PSDA)</a:t>
            </a:r>
          </a:p>
          <a:p>
            <a:pPr marL="609600" indent="-609600" algn="just" eaLnBrk="1" hangingPunct="1">
              <a:lnSpc>
                <a:spcPct val="80000"/>
              </a:lnSpc>
              <a:buFont typeface="Wingdings" pitchFamily="2" charset="2"/>
              <a:buBlip>
                <a:blip r:embed="rId3"/>
              </a:buBlip>
            </a:pPr>
            <a:endParaRPr lang="en-US" sz="1800" b="1" i="1" smtClean="0">
              <a:solidFill>
                <a:srgbClr val="FFFF66"/>
              </a:solidFill>
              <a:latin typeface="Tahoma" pitchFamily="34" charset="0"/>
            </a:endParaRPr>
          </a:p>
          <a:p>
            <a:pPr marL="609600" indent="-609600" algn="just" eaLnBrk="1" hangingPunct="1">
              <a:lnSpc>
                <a:spcPct val="80000"/>
              </a:lnSpc>
              <a:buFont typeface="Wingdings" pitchFamily="2" charset="2"/>
              <a:buBlip>
                <a:blip r:embed="rId3"/>
              </a:buBlip>
            </a:pPr>
            <a:r>
              <a:rPr lang="id-ID" sz="1800" b="1" smtClean="0">
                <a:solidFill>
                  <a:srgbClr val="FFFF66"/>
                </a:solidFill>
                <a:latin typeface="Tahoma" pitchFamily="34" charset="0"/>
              </a:rPr>
              <a:t>Kebijakan pengelolaan sumber daya air sebagaimana dimaksud dalam Pasal 3 ayat (2) meliputi arahan strategis konservasi dan pendayagunaan sumber daya air serta pengendalian daya rusak air untuk memecahkan masalah sumber daya air dan mengantisipasi perkembangan situasi dan kondisi sumber daya air di tingkat nasional, provinsi, dan kabupaten/kota.</a:t>
            </a:r>
            <a:r>
              <a:rPr lang="en-US" sz="1800" b="1" smtClean="0">
                <a:latin typeface="Tahoma" pitchFamily="34" charset="0"/>
              </a:rPr>
              <a:t> </a:t>
            </a:r>
            <a:r>
              <a:rPr lang="en-US" sz="1800" b="1" i="1" smtClean="0">
                <a:solidFill>
                  <a:srgbClr val="FFFF66"/>
                </a:solidFill>
                <a:latin typeface="Tahoma" pitchFamily="34" charset="0"/>
              </a:rPr>
              <a:t>	</a:t>
            </a:r>
          </a:p>
          <a:p>
            <a:pPr marL="609600" indent="-609600" algn="just" eaLnBrk="1" hangingPunct="1">
              <a:lnSpc>
                <a:spcPct val="80000"/>
              </a:lnSpc>
              <a:buFontTx/>
              <a:buNone/>
            </a:pPr>
            <a:r>
              <a:rPr lang="en-US" sz="1800" b="1" i="1" smtClean="0">
                <a:solidFill>
                  <a:srgbClr val="FFFF66"/>
                </a:solidFill>
                <a:latin typeface="Tahoma" pitchFamily="34" charset="0"/>
              </a:rPr>
              <a:t>	(pasal 4, RPP PSDA)</a:t>
            </a:r>
          </a:p>
          <a:p>
            <a:pPr marL="609600" indent="-609600" algn="just" eaLnBrk="1" hangingPunct="1">
              <a:lnSpc>
                <a:spcPct val="80000"/>
              </a:lnSpc>
              <a:buFont typeface="Wingdings" pitchFamily="2" charset="2"/>
              <a:buBlip>
                <a:blip r:embed="rId3"/>
              </a:buBlip>
            </a:pPr>
            <a:endParaRPr lang="en-US" sz="1800" b="1" smtClean="0">
              <a:solidFill>
                <a:srgbClr val="FFFF66"/>
              </a:solidFill>
              <a:latin typeface="Tahoma" pitchFamily="34" charset="0"/>
            </a:endParaRPr>
          </a:p>
        </p:txBody>
      </p:sp>
      <p:sp>
        <p:nvSpPr>
          <p:cNvPr id="4" name="Rectangle 3"/>
          <p:cNvSpPr/>
          <p:nvPr/>
        </p:nvSpPr>
        <p:spPr>
          <a:xfrm>
            <a:off x="592083" y="252369"/>
            <a:ext cx="7952819" cy="923330"/>
          </a:xfrm>
          <a:prstGeom prst="rect">
            <a:avLst/>
          </a:prstGeom>
        </p:spPr>
        <p:style>
          <a:lnRef idx="3">
            <a:schemeClr val="lt1"/>
          </a:lnRef>
          <a:fillRef idx="1">
            <a:schemeClr val="accent3"/>
          </a:fillRef>
          <a:effectRef idx="1">
            <a:schemeClr val="accent3"/>
          </a:effectRef>
          <a:fontRef idx="minor">
            <a:schemeClr val="lt1"/>
          </a:fontRef>
        </p:style>
        <p:txBody>
          <a:bodyPr wrap="none">
            <a:spAutoFit/>
          </a:bodyPr>
          <a:lstStyle/>
          <a:p>
            <a:pPr algn="ctr">
              <a:defRPr/>
            </a:pPr>
            <a:r>
              <a:rPr lang="id-ID" sz="5400" kern="10" dirty="0">
                <a:ln w="10160">
                  <a:solidFill>
                    <a:schemeClr val="accent1"/>
                  </a:solidFill>
                  <a:prstDash val="solid"/>
                </a:ln>
                <a:solidFill>
                  <a:srgbClr val="FFFFFF"/>
                </a:solidFill>
                <a:effectLst>
                  <a:outerShdw blurRad="38100" dist="32000" dir="5400000" algn="tl">
                    <a:srgbClr val="000000">
                      <a:alpha val="30000"/>
                    </a:srgbClr>
                  </a:outerShdw>
                </a:effectLst>
                <a:latin typeface="Impact"/>
              </a:rPr>
              <a:t>Kebijakan Pengelolaan SDA</a:t>
            </a:r>
            <a:endParaRPr lang="id-ID" sz="5400" dirty="0">
              <a:ln w="10160">
                <a:solidFill>
                  <a:schemeClr val="accent1"/>
                </a:solidFill>
                <a:prstDash val="solid"/>
              </a:ln>
              <a:solidFill>
                <a:srgbClr val="FFFFFF"/>
              </a:solidFill>
              <a:effectLst>
                <a:outerShdw blurRad="38100" dist="32000" dir="5400000" algn="tl">
                  <a:srgbClr val="000000">
                    <a:alpha val="30000"/>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idx="4294967295"/>
          </p:nvPr>
        </p:nvSpPr>
        <p:spPr>
          <a:xfrm>
            <a:off x="215900" y="1268413"/>
            <a:ext cx="8229600" cy="762000"/>
          </a:xfrm>
        </p:spPr>
        <p:txBody>
          <a:bodyPr/>
          <a:lstStyle/>
          <a:p>
            <a:pPr algn="ctr">
              <a:lnSpc>
                <a:spcPct val="80000"/>
              </a:lnSpc>
              <a:buFontTx/>
              <a:buNone/>
            </a:pPr>
            <a:r>
              <a:rPr lang="en-US" sz="3000" b="1">
                <a:solidFill>
                  <a:srgbClr val="FF3300"/>
                </a:solidFill>
                <a:latin typeface="Lucida Calligraphy" pitchFamily="66" charset="0"/>
              </a:rPr>
              <a:t>Mengapa bukan Wil. Administrasi ?</a:t>
            </a:r>
          </a:p>
          <a:p>
            <a:pPr algn="ctr">
              <a:lnSpc>
                <a:spcPct val="80000"/>
              </a:lnSpc>
              <a:buFontTx/>
              <a:buNone/>
            </a:pPr>
            <a:r>
              <a:rPr lang="en-US" sz="3000" b="1">
                <a:solidFill>
                  <a:srgbClr val="FF3300"/>
                </a:solidFill>
                <a:latin typeface="Lucida Calligraphy" pitchFamily="66" charset="0"/>
              </a:rPr>
              <a:t>Mengapa tidak hanya satu DAS saja ?</a:t>
            </a:r>
          </a:p>
        </p:txBody>
      </p:sp>
      <p:sp>
        <p:nvSpPr>
          <p:cNvPr id="5" name="Footer Placeholder 4"/>
          <p:cNvSpPr>
            <a:spLocks noGrp="1"/>
          </p:cNvSpPr>
          <p:nvPr>
            <p:ph type="ftr" sz="quarter" idx="11"/>
          </p:nvPr>
        </p:nvSpPr>
        <p:spPr>
          <a:xfrm>
            <a:off x="2667000" y="6356350"/>
            <a:ext cx="3352800" cy="365125"/>
          </a:xfrm>
          <a:noFill/>
          <a:ln/>
        </p:spPr>
        <p:txBody>
          <a:bodyPr lIns="0" tIns="0" rIns="0" bIns="0" anchor="b"/>
          <a:lstStyle/>
          <a:p>
            <a:pPr algn="l">
              <a:defRPr/>
            </a:pPr>
            <a:r>
              <a:rPr lang="en-US" sz="1200">
                <a:solidFill>
                  <a:schemeClr val="tx2">
                    <a:shade val="90000"/>
                  </a:schemeClr>
                </a:solidFill>
                <a:latin typeface="Arial" pitchFamily="34" charset="0"/>
              </a:rPr>
              <a:t>Subdit Perencanaan Wilayah Sungai</a:t>
            </a:r>
          </a:p>
        </p:txBody>
      </p:sp>
      <p:sp>
        <p:nvSpPr>
          <p:cNvPr id="6" name="Slide Number Placeholder 5"/>
          <p:cNvSpPr>
            <a:spLocks noGrp="1"/>
          </p:cNvSpPr>
          <p:nvPr>
            <p:ph type="sldNum" sz="quarter" idx="12"/>
          </p:nvPr>
        </p:nvSpPr>
        <p:spPr>
          <a:xfrm>
            <a:off x="7924800" y="6356350"/>
            <a:ext cx="762000" cy="365125"/>
          </a:xfrm>
          <a:noFill/>
          <a:ln/>
        </p:spPr>
        <p:txBody>
          <a:bodyPr lIns="0" tIns="0" rIns="0" bIns="0" anchor="b">
            <a:normAutofit/>
          </a:bodyPr>
          <a:lstStyle/>
          <a:p>
            <a:pPr>
              <a:defRPr/>
            </a:pPr>
            <a:fld id="{DE64E3A3-4736-4302-8C6F-FA6F2D99CC24}" type="slidenum">
              <a:rPr lang="en-US" sz="1200">
                <a:solidFill>
                  <a:schemeClr val="tx2">
                    <a:shade val="90000"/>
                  </a:schemeClr>
                </a:solidFill>
                <a:latin typeface="Arial" pitchFamily="34" charset="0"/>
              </a:rPr>
              <a:pPr>
                <a:defRPr/>
              </a:pPr>
              <a:t>2</a:t>
            </a:fld>
            <a:endParaRPr lang="en-US" sz="1200">
              <a:solidFill>
                <a:schemeClr val="tx2">
                  <a:shade val="90000"/>
                </a:schemeClr>
              </a:solidFill>
              <a:latin typeface="Arial" pitchFamily="34" charset="0"/>
            </a:endParaRPr>
          </a:p>
        </p:txBody>
      </p:sp>
      <p:sp>
        <p:nvSpPr>
          <p:cNvPr id="168964" name="Rectangle 4"/>
          <p:cNvSpPr>
            <a:spLocks noChangeArrowheads="1"/>
          </p:cNvSpPr>
          <p:nvPr/>
        </p:nvSpPr>
        <p:spPr bwMode="auto">
          <a:xfrm>
            <a:off x="431800" y="2097088"/>
            <a:ext cx="8229600" cy="4535487"/>
          </a:xfrm>
          <a:prstGeom prst="rect">
            <a:avLst/>
          </a:prstGeom>
          <a:noFill/>
          <a:ln w="9525">
            <a:solidFill>
              <a:srgbClr val="000000"/>
            </a:solidFill>
            <a:miter lim="800000"/>
            <a:headEnd/>
            <a:tailEnd/>
          </a:ln>
          <a:scene3d>
            <a:camera prst="legacyObliqueBottomLeft"/>
            <a:lightRig rig="legacyFlat3" dir="t"/>
          </a:scene3d>
          <a:sp3d extrusionH="430200" prstMaterial="legacyMatte">
            <a:bevelT w="13500" h="13500" prst="angle"/>
            <a:bevelB w="13500" h="13500" prst="angle"/>
            <a:extrusionClr>
              <a:schemeClr val="accent1"/>
            </a:extrusionClr>
          </a:sp3d>
        </p:spPr>
        <p:txBody>
          <a:bodyPr>
            <a:flatTx/>
          </a:bodyPr>
          <a:lstStyle/>
          <a:p>
            <a:pPr marL="609600" indent="-609600" algn="just">
              <a:spcBef>
                <a:spcPct val="20000"/>
              </a:spcBef>
              <a:buFont typeface="Wingdings" pitchFamily="2" charset="2"/>
              <a:buAutoNum type="arabicPeriod"/>
              <a:defRPr/>
            </a:pPr>
            <a:r>
              <a:rPr lang="en-US" sz="2200">
                <a:latin typeface="Britannic Bold" pitchFamily="34" charset="0"/>
              </a:rPr>
              <a:t>Air adalah karunia Tuhan dan menjadi sumber kehidupan; (setiap orang mempunyai hak yg sama utk memperoleh air)</a:t>
            </a:r>
          </a:p>
          <a:p>
            <a:pPr marL="609600" indent="-609600" algn="just">
              <a:spcBef>
                <a:spcPct val="20000"/>
              </a:spcBef>
              <a:buFont typeface="Wingdings" pitchFamily="2" charset="2"/>
              <a:buAutoNum type="arabicPeriod"/>
              <a:defRPr/>
            </a:pPr>
            <a:r>
              <a:rPr lang="en-US" sz="2200">
                <a:latin typeface="Britannic Bold" pitchFamily="34" charset="0"/>
              </a:rPr>
              <a:t>Air adalah sumber daya alam yang mengalir (flowing resources), yang tidak mengenal batas wilayah administrasi manapun. </a:t>
            </a:r>
          </a:p>
          <a:p>
            <a:pPr marL="609600" indent="-609600" algn="just">
              <a:spcBef>
                <a:spcPct val="20000"/>
              </a:spcBef>
              <a:buFont typeface="Wingdings" pitchFamily="2" charset="2"/>
              <a:buAutoNum type="arabicPeriod"/>
              <a:defRPr/>
            </a:pPr>
            <a:r>
              <a:rPr lang="en-US" sz="2200">
                <a:latin typeface="Britannic Bold" pitchFamily="34" charset="0"/>
              </a:rPr>
              <a:t>Basis pengelolaan SDAir adalah hidrografis, dalam arti WS sebagai batasannya.</a:t>
            </a:r>
          </a:p>
          <a:p>
            <a:pPr marL="609600" indent="-609600" algn="just">
              <a:spcBef>
                <a:spcPct val="20000"/>
              </a:spcBef>
              <a:buFont typeface="Wingdings" pitchFamily="2" charset="2"/>
              <a:buAutoNum type="arabicPeriod"/>
              <a:defRPr/>
            </a:pPr>
            <a:r>
              <a:rPr lang="en-US" sz="2200">
                <a:latin typeface="Britannic Bold" pitchFamily="34" charset="0"/>
              </a:rPr>
              <a:t>Keberadaan air yg mengikuti siklus hidrologi (ada DAS yg secara alami kaya air dan ada DAS yg kritis air)</a:t>
            </a:r>
          </a:p>
          <a:p>
            <a:pPr marL="609600" indent="-609600" algn="just">
              <a:spcBef>
                <a:spcPct val="20000"/>
              </a:spcBef>
              <a:buFont typeface="Wingdings" pitchFamily="2" charset="2"/>
              <a:buAutoNum type="arabicPeriod"/>
              <a:defRPr/>
            </a:pPr>
            <a:r>
              <a:rPr lang="en-US" sz="2200">
                <a:latin typeface="Britannic Bold" pitchFamily="34" charset="0"/>
              </a:rPr>
              <a:t>Mencegah timbulnya konflik dan sekaligus menempatkan air sebagai unsur pemersatu wilayah</a:t>
            </a:r>
          </a:p>
          <a:p>
            <a:pPr marL="609600" indent="-609600" algn="just">
              <a:spcBef>
                <a:spcPct val="20000"/>
              </a:spcBef>
              <a:buFont typeface="Wingdings" pitchFamily="2" charset="2"/>
              <a:buAutoNum type="arabicPeriod"/>
              <a:defRPr/>
            </a:pPr>
            <a:r>
              <a:rPr lang="en-US" sz="2200">
                <a:latin typeface="Britannic Bold" pitchFamily="34" charset="0"/>
              </a:rPr>
              <a:t>Efisiensi dan efektivitas pengelolaan</a:t>
            </a:r>
          </a:p>
        </p:txBody>
      </p:sp>
      <p:sp>
        <p:nvSpPr>
          <p:cNvPr id="7174" name="WordArt 5"/>
          <p:cNvSpPr>
            <a:spLocks noChangeArrowheads="1" noChangeShapeType="1" noTextEdit="1"/>
          </p:cNvSpPr>
          <p:nvPr/>
        </p:nvSpPr>
        <p:spPr bwMode="auto">
          <a:xfrm>
            <a:off x="2122488" y="152400"/>
            <a:ext cx="6842125" cy="720725"/>
          </a:xfrm>
          <a:prstGeom prst="rect">
            <a:avLst/>
          </a:prstGeom>
        </p:spPr>
        <p:txBody>
          <a:bodyPr wrap="none" fromWordArt="1">
            <a:prstTxWarp prst="textPlain">
              <a:avLst>
                <a:gd name="adj" fmla="val 48931"/>
              </a:avLst>
            </a:prstTxWarp>
          </a:bodyPr>
          <a:lstStyle/>
          <a:p>
            <a:pPr algn="ctr"/>
            <a:r>
              <a:rPr lang="en-US" sz="3600" kern="10">
                <a:ln w="19050">
                  <a:solidFill>
                    <a:schemeClr val="hlink"/>
                  </a:solidFill>
                  <a:round/>
                  <a:headEnd/>
                  <a:tailEnd/>
                </a:ln>
                <a:gradFill rotWithShape="1">
                  <a:gsLst>
                    <a:gs pos="0">
                      <a:srgbClr val="156B13"/>
                    </a:gs>
                    <a:gs pos="25000">
                      <a:srgbClr val="9CB86E"/>
                    </a:gs>
                    <a:gs pos="50000">
                      <a:srgbClr val="DDEBCF"/>
                    </a:gs>
                    <a:gs pos="75000">
                      <a:srgbClr val="9CB86E"/>
                    </a:gs>
                    <a:gs pos="100000">
                      <a:srgbClr val="156B13"/>
                    </a:gs>
                  </a:gsLst>
                  <a:lin ang="5400000" scaled="1"/>
                </a:gradFill>
                <a:effectLst>
                  <a:outerShdw dist="35921" dir="2700000" algn="ctr" rotWithShape="0">
                    <a:srgbClr val="990000"/>
                  </a:outerShdw>
                </a:effectLst>
                <a:latin typeface="Impact"/>
              </a:rPr>
              <a:t>BASIS PENGELOLAAN SDA</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a:xfrm>
            <a:off x="0" y="188913"/>
            <a:ext cx="7772400" cy="333375"/>
          </a:xfrm>
        </p:spPr>
        <p:txBody>
          <a:bodyPr>
            <a:normAutofit fontScale="90000"/>
          </a:bodyPr>
          <a:lstStyle/>
          <a:p>
            <a:pPr eaLnBrk="1" fontAlgn="auto" hangingPunct="1">
              <a:spcAft>
                <a:spcPts val="0"/>
              </a:spcAft>
              <a:defRPr/>
            </a:pPr>
            <a:r>
              <a:rPr lang="en-US" sz="2800">
                <a:solidFill>
                  <a:srgbClr val="FF9933"/>
                </a:solidFill>
                <a:latin typeface="Tahoma" pitchFamily="34" charset="0"/>
              </a:rPr>
              <a:t>Lanjutan…</a:t>
            </a:r>
          </a:p>
        </p:txBody>
      </p:sp>
      <p:sp>
        <p:nvSpPr>
          <p:cNvPr id="23555" name="Rectangle 3"/>
          <p:cNvSpPr>
            <a:spLocks noGrp="1" noChangeArrowheads="1"/>
          </p:cNvSpPr>
          <p:nvPr>
            <p:ph idx="1"/>
          </p:nvPr>
        </p:nvSpPr>
        <p:spPr>
          <a:xfrm>
            <a:off x="0" y="620713"/>
            <a:ext cx="9144000" cy="6237287"/>
          </a:xfrm>
        </p:spPr>
        <p:txBody>
          <a:bodyPr/>
          <a:lstStyle/>
          <a:p>
            <a:pPr marL="533400" indent="-533400" algn="just" eaLnBrk="1" hangingPunct="1">
              <a:lnSpc>
                <a:spcPct val="80000"/>
              </a:lnSpc>
              <a:buFont typeface="Wingdings" pitchFamily="2" charset="2"/>
              <a:buBlip>
                <a:blip r:embed="rId3"/>
              </a:buBlip>
            </a:pPr>
            <a:r>
              <a:rPr lang="id-ID" sz="1800" b="1" smtClean="0">
                <a:solidFill>
                  <a:srgbClr val="FFFF66"/>
                </a:solidFill>
                <a:latin typeface="Arial Narrow" pitchFamily="34" charset="0"/>
              </a:rPr>
              <a:t>Kebijakan </a:t>
            </a:r>
            <a:r>
              <a:rPr lang="en-US" sz="1800" b="1" smtClean="0">
                <a:solidFill>
                  <a:srgbClr val="FFFF66"/>
                </a:solidFill>
                <a:latin typeface="Arial Narrow" pitchFamily="34" charset="0"/>
              </a:rPr>
              <a:t>PSDA</a:t>
            </a:r>
            <a:r>
              <a:rPr lang="id-ID" sz="1800" b="1" smtClean="0">
                <a:solidFill>
                  <a:srgbClr val="FFFF66"/>
                </a:solidFill>
                <a:latin typeface="Arial Narrow" pitchFamily="34" charset="0"/>
              </a:rPr>
              <a:t> disusun di tingkat nasional, provinsi, dan kabupaten/kota dengan memperhatikan kondisi setiap wilayah.</a:t>
            </a:r>
            <a:r>
              <a:rPr lang="en-US" sz="1800" b="1" smtClean="0">
                <a:solidFill>
                  <a:srgbClr val="FFFF66"/>
                </a:solidFill>
                <a:latin typeface="Arial Narrow" pitchFamily="34" charset="0"/>
              </a:rPr>
              <a:t>     </a:t>
            </a:r>
            <a:r>
              <a:rPr lang="en-US" sz="1800" b="1" i="1" smtClean="0">
                <a:solidFill>
                  <a:srgbClr val="FFFF66"/>
                </a:solidFill>
                <a:latin typeface="Arial Narrow" pitchFamily="34" charset="0"/>
              </a:rPr>
              <a:t>(pasal 5, ayat 1, RPP PSDA)</a:t>
            </a:r>
          </a:p>
          <a:p>
            <a:pPr marL="533400" indent="-533400" algn="just" eaLnBrk="1" hangingPunct="1">
              <a:lnSpc>
                <a:spcPct val="80000"/>
              </a:lnSpc>
              <a:buFont typeface="Wingdings" pitchFamily="2" charset="2"/>
              <a:buBlip>
                <a:blip r:embed="rId3"/>
              </a:buBlip>
            </a:pPr>
            <a:endParaRPr lang="en-US" sz="1800" b="1" smtClean="0">
              <a:solidFill>
                <a:srgbClr val="FFFF66"/>
              </a:solidFill>
              <a:latin typeface="Arial Narrow" pitchFamily="34" charset="0"/>
            </a:endParaRPr>
          </a:p>
          <a:p>
            <a:pPr marL="533400" indent="-533400" algn="just" eaLnBrk="1" hangingPunct="1">
              <a:lnSpc>
                <a:spcPct val="80000"/>
              </a:lnSpc>
              <a:buFont typeface="Wingdings" pitchFamily="2" charset="2"/>
              <a:buBlip>
                <a:blip r:embed="rId3"/>
              </a:buBlip>
            </a:pPr>
            <a:r>
              <a:rPr lang="en-US" sz="1800" b="1" smtClean="0">
                <a:solidFill>
                  <a:srgbClr val="FFFF66"/>
                </a:solidFill>
                <a:latin typeface="Arial Narrow" pitchFamily="34" charset="0"/>
              </a:rPr>
              <a:t>Kebijakan nasional sumber daya air sebagaimana dimaksud pada ayat (1) menjadi acuan bagi Menteri, menteri, atau kepala lembaga pemerintah nondepartemen yang terkait dengan bidang sumber daya air dalam menetapkan kebijakan sektoral yang terkait dengan sumber daya air.</a:t>
            </a:r>
            <a:r>
              <a:rPr lang="en-US" sz="1800" b="1" i="1" smtClean="0">
                <a:solidFill>
                  <a:srgbClr val="FFFF66"/>
                </a:solidFill>
                <a:latin typeface="Arial Narrow" pitchFamily="34" charset="0"/>
              </a:rPr>
              <a:t>       (pasal 5, ayat 2, RPP PSDA)</a:t>
            </a:r>
          </a:p>
          <a:p>
            <a:pPr marL="533400" indent="-533400" algn="just" eaLnBrk="1" hangingPunct="1">
              <a:lnSpc>
                <a:spcPct val="80000"/>
              </a:lnSpc>
              <a:buFont typeface="Wingdings" pitchFamily="2" charset="2"/>
              <a:buBlip>
                <a:blip r:embed="rId3"/>
              </a:buBlip>
            </a:pPr>
            <a:endParaRPr lang="en-US" sz="1800" b="1" smtClean="0">
              <a:solidFill>
                <a:srgbClr val="FFFF66"/>
              </a:solidFill>
              <a:latin typeface="Arial Narrow" pitchFamily="34" charset="0"/>
            </a:endParaRPr>
          </a:p>
          <a:p>
            <a:pPr marL="533400" indent="-533400" algn="just" eaLnBrk="1" hangingPunct="1">
              <a:lnSpc>
                <a:spcPct val="80000"/>
              </a:lnSpc>
              <a:buFont typeface="Wingdings" pitchFamily="2" charset="2"/>
              <a:buBlip>
                <a:blip r:embed="rId3"/>
              </a:buBlip>
            </a:pPr>
            <a:r>
              <a:rPr lang="id-ID" sz="1800" b="1" smtClean="0">
                <a:solidFill>
                  <a:srgbClr val="FFFF66"/>
                </a:solidFill>
                <a:latin typeface="Arial Narrow" pitchFamily="34" charset="0"/>
              </a:rPr>
              <a:t>Kebijakan pengelolaan sumber daya air di tingkat nasional, yang selanjutnya disebut sebagai kebijakan nasional sumber daya air, menjadi acuan bagi penyusunan kebijakan pengelolaan sumber daya air di tingkat provinsi.</a:t>
            </a:r>
            <a:r>
              <a:rPr lang="en-US" sz="1800" b="1" smtClean="0">
                <a:solidFill>
                  <a:srgbClr val="FFFF66"/>
                </a:solidFill>
                <a:latin typeface="Arial Narrow" pitchFamily="34" charset="0"/>
              </a:rPr>
              <a:t> </a:t>
            </a:r>
          </a:p>
          <a:p>
            <a:pPr marL="533400" indent="-533400" algn="just" eaLnBrk="1" hangingPunct="1">
              <a:lnSpc>
                <a:spcPct val="80000"/>
              </a:lnSpc>
              <a:buFontTx/>
              <a:buNone/>
            </a:pPr>
            <a:r>
              <a:rPr lang="en-US" sz="1800" b="1" i="1" smtClean="0">
                <a:solidFill>
                  <a:srgbClr val="FFFF66"/>
                </a:solidFill>
                <a:latin typeface="Arial Narrow" pitchFamily="34" charset="0"/>
              </a:rPr>
              <a:t>	(pasal 5, ayat 3, RPP PSDA)</a:t>
            </a:r>
          </a:p>
          <a:p>
            <a:pPr marL="533400" indent="-533400" algn="just" eaLnBrk="1" hangingPunct="1">
              <a:lnSpc>
                <a:spcPct val="80000"/>
              </a:lnSpc>
              <a:buFont typeface="Wingdings" pitchFamily="2" charset="2"/>
              <a:buBlip>
                <a:blip r:embed="rId3"/>
              </a:buBlip>
            </a:pPr>
            <a:endParaRPr lang="en-US" sz="1800" b="1" smtClean="0">
              <a:solidFill>
                <a:srgbClr val="FFFF66"/>
              </a:solidFill>
              <a:latin typeface="Arial Narrow" pitchFamily="34" charset="0"/>
            </a:endParaRPr>
          </a:p>
          <a:p>
            <a:pPr marL="533400" indent="-533400" algn="just" eaLnBrk="1" hangingPunct="1">
              <a:lnSpc>
                <a:spcPct val="80000"/>
              </a:lnSpc>
              <a:buFont typeface="Wingdings" pitchFamily="2" charset="2"/>
              <a:buBlip>
                <a:blip r:embed="rId3"/>
              </a:buBlip>
            </a:pPr>
            <a:r>
              <a:rPr lang="id-ID" sz="1800" b="1" smtClean="0">
                <a:solidFill>
                  <a:srgbClr val="FFFF66"/>
                </a:solidFill>
                <a:latin typeface="Arial Narrow" pitchFamily="34" charset="0"/>
              </a:rPr>
              <a:t>Kebijakan pengelolaan sumber daya air di tingkat provinsi menjadi acuan bagi penyusunan kebijakan pengelolaan sumber daya air di tingkat kabupaten/kota.</a:t>
            </a:r>
            <a:r>
              <a:rPr lang="en-US" sz="1800" b="1" smtClean="0">
                <a:solidFill>
                  <a:srgbClr val="FFFF66"/>
                </a:solidFill>
                <a:latin typeface="Arial Narrow" pitchFamily="34" charset="0"/>
              </a:rPr>
              <a:t>   </a:t>
            </a:r>
            <a:r>
              <a:rPr lang="en-US" sz="1800" b="1" i="1" smtClean="0">
                <a:solidFill>
                  <a:srgbClr val="FFFF66"/>
                </a:solidFill>
                <a:latin typeface="Arial Narrow" pitchFamily="34" charset="0"/>
              </a:rPr>
              <a:t>(pasal 5, ayat 4, RPP PSDA)</a:t>
            </a:r>
          </a:p>
          <a:p>
            <a:pPr marL="533400" indent="-533400" algn="just" eaLnBrk="1" hangingPunct="1">
              <a:lnSpc>
                <a:spcPct val="80000"/>
              </a:lnSpc>
              <a:buFont typeface="Wingdings" pitchFamily="2" charset="2"/>
              <a:buBlip>
                <a:blip r:embed="rId3"/>
              </a:buBlip>
            </a:pPr>
            <a:endParaRPr lang="en-US" sz="1800" b="1" smtClean="0">
              <a:solidFill>
                <a:srgbClr val="FFFF66"/>
              </a:solidFill>
              <a:latin typeface="Arial Narrow" pitchFamily="34" charset="0"/>
            </a:endParaRPr>
          </a:p>
          <a:p>
            <a:pPr marL="533400" indent="-533400" algn="just" eaLnBrk="1" hangingPunct="1">
              <a:lnSpc>
                <a:spcPct val="80000"/>
              </a:lnSpc>
              <a:buFont typeface="Wingdings" pitchFamily="2" charset="2"/>
              <a:buBlip>
                <a:blip r:embed="rId3"/>
              </a:buBlip>
            </a:pPr>
            <a:r>
              <a:rPr lang="id-ID" sz="1800" b="1" smtClean="0">
                <a:solidFill>
                  <a:srgbClr val="FFFF66"/>
                </a:solidFill>
                <a:latin typeface="Arial Narrow" pitchFamily="34" charset="0"/>
              </a:rPr>
              <a:t>Kebijakan pengelolaan sumber daya air dapat ditetapkan baik sebagai kebijakan tersendiri maupun terintegrasi ke dalam kebijakan pembangunan provinsi atau kabupaten/kota</a:t>
            </a:r>
            <a:r>
              <a:rPr lang="en-US" sz="1800" b="1" smtClean="0">
                <a:latin typeface="Arial Narrow" pitchFamily="34" charset="0"/>
              </a:rPr>
              <a:t> </a:t>
            </a:r>
            <a:r>
              <a:rPr lang="id-ID" sz="1800" b="1" smtClean="0">
                <a:solidFill>
                  <a:srgbClr val="FFFF66"/>
                </a:solidFill>
                <a:latin typeface="Arial Narrow" pitchFamily="34" charset="0"/>
              </a:rPr>
              <a:t>. </a:t>
            </a:r>
            <a:r>
              <a:rPr lang="en-US" sz="1800" b="1" smtClean="0">
                <a:solidFill>
                  <a:srgbClr val="FFFF66"/>
                </a:solidFill>
                <a:latin typeface="Arial Narrow" pitchFamily="34" charset="0"/>
              </a:rPr>
              <a:t>  </a:t>
            </a:r>
            <a:r>
              <a:rPr lang="en-US" sz="1800" b="1" i="1" smtClean="0">
                <a:solidFill>
                  <a:srgbClr val="FFFF66"/>
                </a:solidFill>
                <a:latin typeface="Arial Narrow" pitchFamily="34" charset="0"/>
              </a:rPr>
              <a:t> (pasal 5, ayat 5, RPP PSDA)</a:t>
            </a:r>
          </a:p>
          <a:p>
            <a:pPr marL="533400" indent="-533400" algn="just" eaLnBrk="1" hangingPunct="1">
              <a:lnSpc>
                <a:spcPct val="80000"/>
              </a:lnSpc>
              <a:buFont typeface="Wingdings" pitchFamily="2" charset="2"/>
              <a:buBlip>
                <a:blip r:embed="rId3"/>
              </a:buBlip>
            </a:pPr>
            <a:endParaRPr lang="en-US" sz="1800" b="1" i="1" smtClean="0">
              <a:solidFill>
                <a:srgbClr val="FFFF66"/>
              </a:solidFill>
              <a:latin typeface="Arial Narrow" pitchFamily="34" charset="0"/>
            </a:endParaRPr>
          </a:p>
          <a:p>
            <a:pPr marL="533400" indent="-533400" algn="just" eaLnBrk="1" hangingPunct="1">
              <a:lnSpc>
                <a:spcPct val="80000"/>
              </a:lnSpc>
              <a:buFont typeface="Wingdings" pitchFamily="2" charset="2"/>
              <a:buBlip>
                <a:blip r:embed="rId3"/>
              </a:buBlip>
            </a:pPr>
            <a:r>
              <a:rPr lang="id-ID" sz="1800" b="1" smtClean="0">
                <a:solidFill>
                  <a:srgbClr val="FFFF66"/>
                </a:solidFill>
                <a:latin typeface="Arial Narrow" pitchFamily="34" charset="0"/>
              </a:rPr>
              <a:t>Kebijakan pengelolaan sumber daya air yang ditetapkan secara tersendiri, diupayakan keselarasannya dengan kebijakan pembangunan di wilayah provinsi atau kabupaten/kota</a:t>
            </a:r>
            <a:r>
              <a:rPr lang="en-US" sz="1800" b="1" smtClean="0">
                <a:solidFill>
                  <a:srgbClr val="FFFF66"/>
                </a:solidFill>
                <a:latin typeface="Arial Narrow" pitchFamily="34" charset="0"/>
              </a:rPr>
              <a:t>.     </a:t>
            </a:r>
            <a:r>
              <a:rPr lang="en-US" sz="1800" b="1" i="1" smtClean="0">
                <a:solidFill>
                  <a:srgbClr val="FFFF66"/>
                </a:solidFill>
                <a:latin typeface="Arial Narrow" pitchFamily="34" charset="0"/>
              </a:rPr>
              <a:t>(pasal 5, ayat 6, RPP PSDA)</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a:xfrm>
            <a:off x="250825" y="188913"/>
            <a:ext cx="7772400" cy="449262"/>
          </a:xfrm>
        </p:spPr>
        <p:txBody>
          <a:bodyPr>
            <a:normAutofit fontScale="90000"/>
          </a:bodyPr>
          <a:lstStyle/>
          <a:p>
            <a:pPr eaLnBrk="1" fontAlgn="auto" hangingPunct="1">
              <a:spcAft>
                <a:spcPts val="0"/>
              </a:spcAft>
              <a:defRPr/>
            </a:pPr>
            <a:r>
              <a:rPr lang="en-US" sz="2800" b="1">
                <a:solidFill>
                  <a:srgbClr val="FF9933"/>
                </a:solidFill>
              </a:rPr>
              <a:t>Lanjutan…</a:t>
            </a:r>
          </a:p>
        </p:txBody>
      </p:sp>
      <p:sp>
        <p:nvSpPr>
          <p:cNvPr id="24579" name="Rectangle 3"/>
          <p:cNvSpPr>
            <a:spLocks noGrp="1" noChangeArrowheads="1"/>
          </p:cNvSpPr>
          <p:nvPr>
            <p:ph idx="1"/>
          </p:nvPr>
        </p:nvSpPr>
        <p:spPr>
          <a:xfrm>
            <a:off x="395288" y="800100"/>
            <a:ext cx="8229600" cy="5942013"/>
          </a:xfrm>
        </p:spPr>
        <p:txBody>
          <a:bodyPr/>
          <a:lstStyle/>
          <a:p>
            <a:pPr marL="457200" indent="-457200" algn="just" eaLnBrk="1" hangingPunct="1">
              <a:lnSpc>
                <a:spcPct val="80000"/>
              </a:lnSpc>
              <a:buFont typeface="Wingdings" pitchFamily="2" charset="2"/>
              <a:buBlip>
                <a:blip r:embed="rId3"/>
              </a:buBlip>
            </a:pPr>
            <a:r>
              <a:rPr lang="id-ID" sz="2000" b="1" smtClean="0">
                <a:solidFill>
                  <a:srgbClr val="FFFF66"/>
                </a:solidFill>
                <a:latin typeface="Tahoma" pitchFamily="34" charset="0"/>
              </a:rPr>
              <a:t>Kebijakan nasional sumber daya air dirumuskan oleh Dewan Sumber Daya Air Nasional dan ditetapkan oleh Presiden. </a:t>
            </a:r>
            <a:endParaRPr lang="en-US" sz="2000" b="1" smtClean="0">
              <a:solidFill>
                <a:srgbClr val="FFFF66"/>
              </a:solidFill>
              <a:latin typeface="Tahoma" pitchFamily="34" charset="0"/>
            </a:endParaRPr>
          </a:p>
          <a:p>
            <a:pPr marL="457200" indent="-457200" algn="just" eaLnBrk="1" hangingPunct="1">
              <a:lnSpc>
                <a:spcPct val="80000"/>
              </a:lnSpc>
              <a:buFontTx/>
              <a:buNone/>
            </a:pPr>
            <a:r>
              <a:rPr lang="en-US" sz="2000" b="1" i="1" smtClean="0">
                <a:solidFill>
                  <a:srgbClr val="FFFF66"/>
                </a:solidFill>
                <a:latin typeface="Tahoma" pitchFamily="34" charset="0"/>
              </a:rPr>
              <a:t>	</a:t>
            </a:r>
            <a:r>
              <a:rPr lang="en-US" sz="1600" i="1" smtClean="0">
                <a:solidFill>
                  <a:srgbClr val="FFFF66"/>
                </a:solidFill>
                <a:latin typeface="Tahoma" pitchFamily="34" charset="0"/>
              </a:rPr>
              <a:t>(pasal 6, ayat 1, RPP PSDA)</a:t>
            </a:r>
          </a:p>
          <a:p>
            <a:pPr marL="457200" indent="-457200" algn="just" eaLnBrk="1" hangingPunct="1">
              <a:lnSpc>
                <a:spcPct val="80000"/>
              </a:lnSpc>
              <a:buFont typeface="Wingdings" pitchFamily="2" charset="2"/>
              <a:buBlip>
                <a:blip r:embed="rId3"/>
              </a:buBlip>
            </a:pPr>
            <a:endParaRPr lang="en-US" sz="2000" b="1" smtClean="0">
              <a:solidFill>
                <a:srgbClr val="FFFF66"/>
              </a:solidFill>
              <a:latin typeface="Tahoma" pitchFamily="34" charset="0"/>
            </a:endParaRPr>
          </a:p>
          <a:p>
            <a:pPr marL="457200" indent="-457200" algn="just" eaLnBrk="1" hangingPunct="1">
              <a:lnSpc>
                <a:spcPct val="80000"/>
              </a:lnSpc>
              <a:buFont typeface="Wingdings" pitchFamily="2" charset="2"/>
              <a:buBlip>
                <a:blip r:embed="rId3"/>
              </a:buBlip>
            </a:pPr>
            <a:r>
              <a:rPr lang="id-ID" sz="2000" b="1" smtClean="0">
                <a:solidFill>
                  <a:srgbClr val="FFFF66"/>
                </a:solidFill>
                <a:latin typeface="Tahoma" pitchFamily="34" charset="0"/>
              </a:rPr>
              <a:t>Kebijakan pengelolaan sumber daya air di tingkat provinsi dirumuskan oleh wadah koordinasi pengelolaan sumber daya air provinsi yang bernama dewan sumber daya air provinsi atau dengan nama lain, dan ditetapkan oleh gubernur.</a:t>
            </a:r>
            <a:r>
              <a:rPr lang="en-US" sz="2000" b="1" smtClean="0">
                <a:solidFill>
                  <a:srgbClr val="FFFF66"/>
                </a:solidFill>
                <a:latin typeface="Tahoma" pitchFamily="34" charset="0"/>
              </a:rPr>
              <a:t> </a:t>
            </a:r>
          </a:p>
          <a:p>
            <a:pPr marL="457200" indent="-457200" algn="just" eaLnBrk="1" hangingPunct="1">
              <a:lnSpc>
                <a:spcPct val="80000"/>
              </a:lnSpc>
              <a:buFontTx/>
              <a:buNone/>
            </a:pPr>
            <a:r>
              <a:rPr lang="en-US" sz="1600" i="1" smtClean="0">
                <a:solidFill>
                  <a:srgbClr val="FFFF66"/>
                </a:solidFill>
                <a:latin typeface="Tahoma" pitchFamily="34" charset="0"/>
              </a:rPr>
              <a:t>	(pasal 6, ayat 2, RPP PSDA)</a:t>
            </a:r>
          </a:p>
          <a:p>
            <a:pPr marL="457200" indent="-457200" algn="just" eaLnBrk="1" hangingPunct="1">
              <a:lnSpc>
                <a:spcPct val="80000"/>
              </a:lnSpc>
              <a:buFont typeface="Wingdings" pitchFamily="2" charset="2"/>
              <a:buBlip>
                <a:blip r:embed="rId3"/>
              </a:buBlip>
            </a:pPr>
            <a:endParaRPr lang="en-US" sz="2000" b="1" smtClean="0">
              <a:solidFill>
                <a:srgbClr val="FFFF66"/>
              </a:solidFill>
              <a:latin typeface="Tahoma" pitchFamily="34" charset="0"/>
            </a:endParaRPr>
          </a:p>
          <a:p>
            <a:pPr marL="457200" indent="-457200" algn="just" eaLnBrk="1" hangingPunct="1">
              <a:lnSpc>
                <a:spcPct val="80000"/>
              </a:lnSpc>
              <a:buFont typeface="Wingdings" pitchFamily="2" charset="2"/>
              <a:buBlip>
                <a:blip r:embed="rId3"/>
              </a:buBlip>
            </a:pPr>
            <a:r>
              <a:rPr lang="id-ID" sz="2000" b="1" smtClean="0">
                <a:solidFill>
                  <a:srgbClr val="FFFF66"/>
                </a:solidFill>
                <a:latin typeface="Tahoma" pitchFamily="34" charset="0"/>
              </a:rPr>
              <a:t>Kebijakan pengelolaan sumber daya air di tingkat kabupaten/kota dirumuskan oleh wadah koordinasi pengelolaan sumber daya air kabupaten/kota yang bernama dewan sumber daya air kabupaten/kota atau dengan nama lain, dan ditetapkan oleh bupati/walikota.</a:t>
            </a:r>
            <a:r>
              <a:rPr lang="en-US" sz="2000" b="1" smtClean="0">
                <a:solidFill>
                  <a:srgbClr val="FFFF66"/>
                </a:solidFill>
                <a:latin typeface="Tahoma" pitchFamily="34" charset="0"/>
              </a:rPr>
              <a:t> </a:t>
            </a:r>
          </a:p>
          <a:p>
            <a:pPr marL="457200" indent="-457200" algn="just" eaLnBrk="1" hangingPunct="1">
              <a:lnSpc>
                <a:spcPct val="80000"/>
              </a:lnSpc>
              <a:buFontTx/>
              <a:buNone/>
            </a:pPr>
            <a:r>
              <a:rPr lang="en-US" sz="1600" i="1" smtClean="0">
                <a:solidFill>
                  <a:srgbClr val="FFFF66"/>
                </a:solidFill>
                <a:latin typeface="Tahoma" pitchFamily="34" charset="0"/>
              </a:rPr>
              <a:t>	(pasal 6, ayat 3, RPP PSDA)</a:t>
            </a:r>
          </a:p>
          <a:p>
            <a:pPr marL="457200" indent="-457200" algn="just" eaLnBrk="1" hangingPunct="1">
              <a:lnSpc>
                <a:spcPct val="80000"/>
              </a:lnSpc>
              <a:buFont typeface="Wingdings" pitchFamily="2" charset="2"/>
              <a:buBlip>
                <a:blip r:embed="rId3"/>
              </a:buBlip>
            </a:pPr>
            <a:endParaRPr lang="en-US" sz="2000" b="1" smtClean="0">
              <a:solidFill>
                <a:srgbClr val="FFFF66"/>
              </a:solidFill>
              <a:latin typeface="Tahoma" pitchFamily="34" charset="0"/>
            </a:endParaRPr>
          </a:p>
          <a:p>
            <a:pPr marL="457200" indent="-457200" algn="just" eaLnBrk="1" hangingPunct="1">
              <a:lnSpc>
                <a:spcPct val="80000"/>
              </a:lnSpc>
              <a:buFont typeface="Wingdings" pitchFamily="2" charset="2"/>
              <a:buBlip>
                <a:blip r:embed="rId3"/>
              </a:buBlip>
            </a:pPr>
            <a:r>
              <a:rPr lang="id-ID" sz="2000" b="1" smtClean="0">
                <a:solidFill>
                  <a:srgbClr val="FFFF66"/>
                </a:solidFill>
                <a:latin typeface="Tahoma" pitchFamily="34" charset="0"/>
              </a:rPr>
              <a:t>Kebijakan nasional sumber daya air sebagaimana dimaksud pada ayat (1) menjadi acuan bagi menteri yang terkait di bidang sumber daya air.</a:t>
            </a:r>
            <a:r>
              <a:rPr lang="en-US" sz="2000" b="1" smtClean="0">
                <a:solidFill>
                  <a:srgbClr val="FFFF66"/>
                </a:solidFill>
                <a:latin typeface="Tahoma" pitchFamily="34" charset="0"/>
              </a:rPr>
              <a:t>  </a:t>
            </a:r>
            <a:r>
              <a:rPr lang="en-US" sz="1600" i="1" smtClean="0">
                <a:solidFill>
                  <a:srgbClr val="FFFF66"/>
                </a:solidFill>
                <a:latin typeface="Tahoma" pitchFamily="34" charset="0"/>
              </a:rPr>
              <a:t>(pasal 6, ayat 4, RPP PSDA)</a:t>
            </a:r>
          </a:p>
          <a:p>
            <a:pPr marL="457200" indent="-457200" algn="just" eaLnBrk="1" hangingPunct="1">
              <a:lnSpc>
                <a:spcPct val="80000"/>
              </a:lnSpc>
              <a:buFont typeface="Wingdings" pitchFamily="2" charset="2"/>
              <a:buBlip>
                <a:blip r:embed="rId3"/>
              </a:buBlip>
            </a:pPr>
            <a:endParaRPr lang="en-US" sz="2000" b="1" smtClean="0">
              <a:solidFill>
                <a:srgbClr val="FFFF66"/>
              </a:solidFill>
              <a:latin typeface="Tahoma"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AutoShape 2"/>
          <p:cNvSpPr>
            <a:spLocks noChangeArrowheads="1"/>
          </p:cNvSpPr>
          <p:nvPr/>
        </p:nvSpPr>
        <p:spPr bwMode="auto">
          <a:xfrm>
            <a:off x="215900" y="144463"/>
            <a:ext cx="8783638" cy="1304925"/>
          </a:xfrm>
          <a:prstGeom prst="ribbon2">
            <a:avLst>
              <a:gd name="adj1" fmla="val 22505"/>
              <a:gd name="adj2" fmla="val 75000"/>
            </a:avLst>
          </a:prstGeom>
          <a:gradFill rotWithShape="1">
            <a:gsLst>
              <a:gs pos="0">
                <a:srgbClr val="E6E6E6"/>
              </a:gs>
              <a:gs pos="14999">
                <a:srgbClr val="7D8496"/>
              </a:gs>
              <a:gs pos="53000">
                <a:srgbClr val="E6E6E6"/>
              </a:gs>
              <a:gs pos="67999">
                <a:srgbClr val="7D8496"/>
              </a:gs>
              <a:gs pos="92999">
                <a:srgbClr val="E6E6E6"/>
              </a:gs>
              <a:gs pos="100000">
                <a:srgbClr val="FFFFFF"/>
              </a:gs>
            </a:gsLst>
            <a:lin ang="2700000" scaled="1"/>
          </a:gradFill>
          <a:ln w="9525">
            <a:solidFill>
              <a:schemeClr val="tx1"/>
            </a:solidFill>
            <a:round/>
            <a:headEnd/>
            <a:tailEnd/>
          </a:ln>
        </p:spPr>
        <p:txBody>
          <a:bodyPr wrap="none" anchor="ctr"/>
          <a:lstStyle/>
          <a:p>
            <a:endParaRPr lang="id-ID"/>
          </a:p>
        </p:txBody>
      </p:sp>
      <p:sp>
        <p:nvSpPr>
          <p:cNvPr id="25603" name="Rectangle 4"/>
          <p:cNvSpPr>
            <a:spLocks noGrp="1" noChangeArrowheads="1"/>
          </p:cNvSpPr>
          <p:nvPr>
            <p:ph idx="1"/>
          </p:nvPr>
        </p:nvSpPr>
        <p:spPr>
          <a:xfrm>
            <a:off x="468313" y="1628775"/>
            <a:ext cx="8229600" cy="5000625"/>
          </a:xfrm>
        </p:spPr>
        <p:txBody>
          <a:bodyPr/>
          <a:lstStyle/>
          <a:p>
            <a:pPr marL="534988" indent="-534988" algn="just" eaLnBrk="1" hangingPunct="1">
              <a:lnSpc>
                <a:spcPct val="80000"/>
              </a:lnSpc>
            </a:pPr>
            <a:r>
              <a:rPr lang="id-ID" sz="2400" smtClean="0">
                <a:solidFill>
                  <a:srgbClr val="FFFF66"/>
                </a:solidFill>
              </a:rPr>
              <a:t>Pola pengelolaan sumber daya air disusun dan ditetapkan sebagai kerangka dasar dalam pengelolaan sumber daya air di wilayah sungai dengan prinsip keterpaduan antara air permukaan dan air tanah.</a:t>
            </a:r>
            <a:r>
              <a:rPr lang="en-US" sz="2400" smtClean="0">
                <a:solidFill>
                  <a:srgbClr val="FFFF66"/>
                </a:solidFill>
              </a:rPr>
              <a:t> </a:t>
            </a:r>
          </a:p>
          <a:p>
            <a:pPr marL="534988" indent="-534988" algn="just" eaLnBrk="1" hangingPunct="1">
              <a:lnSpc>
                <a:spcPct val="80000"/>
              </a:lnSpc>
              <a:buFont typeface="Wingdings" pitchFamily="2" charset="2"/>
              <a:buNone/>
            </a:pPr>
            <a:r>
              <a:rPr lang="en-US" sz="2000" i="1" smtClean="0">
                <a:solidFill>
                  <a:srgbClr val="FFFF66"/>
                </a:solidFill>
              </a:rPr>
              <a:t>						</a:t>
            </a:r>
            <a:r>
              <a:rPr lang="en-US" sz="1800" i="1" smtClean="0">
                <a:solidFill>
                  <a:srgbClr val="FFFF66"/>
                </a:solidFill>
              </a:rPr>
              <a:t>(pasal 7 ayat 1, RPP PSDA)</a:t>
            </a:r>
          </a:p>
          <a:p>
            <a:pPr marL="534988" indent="-534988" algn="just" eaLnBrk="1" hangingPunct="1">
              <a:lnSpc>
                <a:spcPct val="80000"/>
              </a:lnSpc>
              <a:buFont typeface="Wingdings" pitchFamily="2" charset="2"/>
              <a:buNone/>
            </a:pPr>
            <a:endParaRPr lang="en-US" sz="1800" i="1" smtClean="0">
              <a:solidFill>
                <a:srgbClr val="FFFF66"/>
              </a:solidFill>
            </a:endParaRPr>
          </a:p>
          <a:p>
            <a:pPr marL="534988" indent="-534988" algn="just" eaLnBrk="1" hangingPunct="1">
              <a:lnSpc>
                <a:spcPct val="80000"/>
              </a:lnSpc>
            </a:pPr>
            <a:r>
              <a:rPr lang="id-ID" sz="2400" smtClean="0">
                <a:solidFill>
                  <a:srgbClr val="FFFF66"/>
                </a:solidFill>
              </a:rPr>
              <a:t>Pola pengelolaan sumber daya air memuat:</a:t>
            </a:r>
          </a:p>
          <a:p>
            <a:pPr marL="1171575" lvl="1" indent="-457200" algn="just" eaLnBrk="1" hangingPunct="1">
              <a:lnSpc>
                <a:spcPct val="80000"/>
              </a:lnSpc>
              <a:buFontTx/>
              <a:buAutoNum type="alphaLcPeriod"/>
            </a:pPr>
            <a:r>
              <a:rPr lang="id-ID" sz="2000" smtClean="0">
                <a:solidFill>
                  <a:srgbClr val="FFFF66"/>
                </a:solidFill>
              </a:rPr>
              <a:t>tujuan pengelolaan sumber daya air;</a:t>
            </a:r>
            <a:endParaRPr lang="en-US" sz="2000" smtClean="0">
              <a:solidFill>
                <a:srgbClr val="FFFF66"/>
              </a:solidFill>
            </a:endParaRPr>
          </a:p>
          <a:p>
            <a:pPr marL="1171575" lvl="1" indent="-457200" algn="just" eaLnBrk="1" hangingPunct="1">
              <a:lnSpc>
                <a:spcPct val="80000"/>
              </a:lnSpc>
              <a:buFontTx/>
              <a:buAutoNum type="alphaLcPeriod"/>
            </a:pPr>
            <a:r>
              <a:rPr lang="id-ID" sz="2000" smtClean="0">
                <a:solidFill>
                  <a:srgbClr val="FFFF66"/>
                </a:solidFill>
              </a:rPr>
              <a:t>dasar pertimbangan yang dipergunakan dalam melakukan pengelolaan sumber daya air;</a:t>
            </a:r>
            <a:r>
              <a:rPr lang="en-US" sz="2000" smtClean="0">
                <a:solidFill>
                  <a:srgbClr val="FFFF66"/>
                </a:solidFill>
              </a:rPr>
              <a:t> </a:t>
            </a:r>
          </a:p>
          <a:p>
            <a:pPr marL="1171575" lvl="1" indent="-457200" algn="just" eaLnBrk="1" hangingPunct="1">
              <a:lnSpc>
                <a:spcPct val="80000"/>
              </a:lnSpc>
              <a:buFontTx/>
              <a:buAutoNum type="alphaLcPeriod"/>
            </a:pPr>
            <a:r>
              <a:rPr lang="id-ID" sz="2000" smtClean="0">
                <a:solidFill>
                  <a:srgbClr val="FFFF66"/>
                </a:solidFill>
              </a:rPr>
              <a:t>Beberapa skenario pengelolaan sumber daya air;</a:t>
            </a:r>
            <a:r>
              <a:rPr lang="en-US" sz="2000" smtClean="0">
                <a:solidFill>
                  <a:srgbClr val="FFFF66"/>
                </a:solidFill>
              </a:rPr>
              <a:t> </a:t>
            </a:r>
          </a:p>
          <a:p>
            <a:pPr marL="1171575" lvl="1" indent="-457200" algn="just" eaLnBrk="1" hangingPunct="1">
              <a:lnSpc>
                <a:spcPct val="80000"/>
              </a:lnSpc>
              <a:buFontTx/>
              <a:buAutoNum type="alphaLcPeriod"/>
            </a:pPr>
            <a:r>
              <a:rPr lang="id-ID" sz="2000" smtClean="0">
                <a:solidFill>
                  <a:srgbClr val="FFFF66"/>
                </a:solidFill>
              </a:rPr>
              <a:t>Alternatif pilihan strategi pengelolaan sumber daya air untuk setiap skenario pengelolaan sumber daya air;</a:t>
            </a:r>
            <a:r>
              <a:rPr lang="en-US" sz="2000" smtClean="0">
                <a:solidFill>
                  <a:srgbClr val="FFFF66"/>
                </a:solidFill>
              </a:rPr>
              <a:t> </a:t>
            </a:r>
          </a:p>
          <a:p>
            <a:pPr marL="1171575" lvl="1" indent="-457200" algn="just" eaLnBrk="1" hangingPunct="1">
              <a:lnSpc>
                <a:spcPct val="80000"/>
              </a:lnSpc>
              <a:buFontTx/>
              <a:buAutoNum type="alphaLcPeriod"/>
            </a:pPr>
            <a:r>
              <a:rPr lang="id-ID" sz="2000" smtClean="0">
                <a:solidFill>
                  <a:srgbClr val="FFFF66"/>
                </a:solidFill>
              </a:rPr>
              <a:t>langkah operasional untuk melaksanakan strategi pengelolaan sumber daya air.</a:t>
            </a:r>
            <a:r>
              <a:rPr lang="en-US" sz="2000" smtClean="0">
                <a:solidFill>
                  <a:srgbClr val="FFFF66"/>
                </a:solidFill>
              </a:rPr>
              <a:t> </a:t>
            </a:r>
          </a:p>
          <a:p>
            <a:pPr marL="534988" indent="-534988" algn="just" eaLnBrk="1" hangingPunct="1">
              <a:lnSpc>
                <a:spcPct val="80000"/>
              </a:lnSpc>
              <a:buFont typeface="Wingdings" pitchFamily="2" charset="2"/>
              <a:buNone/>
            </a:pPr>
            <a:r>
              <a:rPr lang="en-US" sz="2000" i="1" smtClean="0">
                <a:solidFill>
                  <a:srgbClr val="FFFF66"/>
                </a:solidFill>
              </a:rPr>
              <a:t>						</a:t>
            </a:r>
            <a:r>
              <a:rPr lang="en-US" sz="1800" i="1" smtClean="0">
                <a:solidFill>
                  <a:srgbClr val="FFFF66"/>
                </a:solidFill>
              </a:rPr>
              <a:t>(pasal 7 ayat 2, RPP PSDA)</a:t>
            </a:r>
            <a:endParaRPr lang="en-US" sz="1800" smtClean="0">
              <a:solidFill>
                <a:srgbClr val="FFFF66"/>
              </a:solidFill>
            </a:endParaRPr>
          </a:p>
        </p:txBody>
      </p:sp>
      <p:sp>
        <p:nvSpPr>
          <p:cNvPr id="5" name="Rectangle 4"/>
          <p:cNvSpPr/>
          <p:nvPr/>
        </p:nvSpPr>
        <p:spPr>
          <a:xfrm>
            <a:off x="1322343" y="361908"/>
            <a:ext cx="6572340" cy="707886"/>
          </a:xfrm>
          <a:prstGeom prst="rect">
            <a:avLst/>
          </a:prstGeom>
          <a:noFill/>
        </p:spPr>
        <p:txBody>
          <a:bodyPr>
            <a:spAutoFit/>
          </a:bodyPr>
          <a:lstStyle/>
          <a:p>
            <a:pPr algn="ctr">
              <a:defRPr/>
            </a:pPr>
            <a:r>
              <a:rPr lang="en-US" sz="4000" b="1" spc="200" dirty="0" err="1">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latin typeface="Stencil" pitchFamily="82" charset="0"/>
              </a:rPr>
              <a:t>Pola</a:t>
            </a:r>
            <a:r>
              <a:rPr lang="en-US" sz="4000" b="1" spc="200" dirty="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latin typeface="Stencil" pitchFamily="82" charset="0"/>
              </a:rPr>
              <a:t> </a:t>
            </a:r>
            <a:r>
              <a:rPr lang="en-US" sz="4000" b="1" spc="200" dirty="0" err="1">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latin typeface="Stencil" pitchFamily="82" charset="0"/>
              </a:rPr>
              <a:t>Pengelolaan</a:t>
            </a:r>
            <a:r>
              <a:rPr lang="en-US" sz="4000" b="1" spc="200" dirty="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latin typeface="Stencil" pitchFamily="82" charset="0"/>
              </a:rPr>
              <a:t> SDA</a:t>
            </a:r>
            <a:endParaRPr lang="id-ID" sz="4000" b="1" spc="200" dirty="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5" name="Rectangle 3"/>
          <p:cNvSpPr>
            <a:spLocks noGrp="1" noChangeArrowheads="1"/>
          </p:cNvSpPr>
          <p:nvPr>
            <p:ph type="title"/>
          </p:nvPr>
        </p:nvSpPr>
        <p:spPr>
          <a:xfrm>
            <a:off x="179388" y="188913"/>
            <a:ext cx="7772400" cy="449262"/>
          </a:xfrm>
        </p:spPr>
        <p:txBody>
          <a:bodyPr>
            <a:normAutofit fontScale="90000"/>
          </a:bodyPr>
          <a:lstStyle/>
          <a:p>
            <a:pPr eaLnBrk="1" fontAlgn="auto" hangingPunct="1">
              <a:spcAft>
                <a:spcPts val="0"/>
              </a:spcAft>
              <a:defRPr/>
            </a:pPr>
            <a:r>
              <a:rPr lang="en-US" sz="3200" b="1">
                <a:solidFill>
                  <a:schemeClr val="accent2"/>
                </a:solidFill>
              </a:rPr>
              <a:t>Lanjutan…</a:t>
            </a:r>
          </a:p>
        </p:txBody>
      </p:sp>
      <p:sp>
        <p:nvSpPr>
          <p:cNvPr id="289794" name="Rectangle 2"/>
          <p:cNvSpPr>
            <a:spLocks noGrp="1" noChangeArrowheads="1"/>
          </p:cNvSpPr>
          <p:nvPr>
            <p:ph idx="1"/>
          </p:nvPr>
        </p:nvSpPr>
        <p:spPr>
          <a:xfrm>
            <a:off x="287338" y="800100"/>
            <a:ext cx="8569325" cy="5183188"/>
          </a:xfrm>
        </p:spPr>
        <p:txBody>
          <a:bodyPr>
            <a:normAutofit fontScale="92500" lnSpcReduction="10000"/>
          </a:bodyPr>
          <a:lstStyle/>
          <a:p>
            <a:pPr marL="677863" indent="-609600" algn="just" eaLnBrk="1" fontAlgn="auto" hangingPunct="1">
              <a:lnSpc>
                <a:spcPct val="90000"/>
              </a:lnSpc>
              <a:spcAft>
                <a:spcPts val="0"/>
              </a:spcAft>
              <a:buClr>
                <a:schemeClr val="accent3"/>
              </a:buClr>
              <a:buFont typeface="Wingdings 2"/>
              <a:buChar char=""/>
              <a:defRPr/>
            </a:pPr>
            <a:r>
              <a:rPr lang="id-ID" sz="2000" dirty="0">
                <a:solidFill>
                  <a:srgbClr val="FFFF66"/>
                </a:solidFill>
              </a:rPr>
              <a:t>Pola pengelolaan sumber daya air sebagaimana dimaksud dalam Pasal 7 ayat (1) disusun dengan memperhatikan kebijakan pengelolaan sumber daya air pada wilayah administratif yang bersangkutan</a:t>
            </a:r>
            <a:r>
              <a:rPr lang="id-ID" sz="2000" i="1" dirty="0">
                <a:solidFill>
                  <a:srgbClr val="FFFF66"/>
                </a:solidFill>
              </a:rPr>
              <a:t>.</a:t>
            </a:r>
            <a:r>
              <a:rPr lang="en-US" sz="2000" i="1" dirty="0">
                <a:solidFill>
                  <a:srgbClr val="FFFF66"/>
                </a:solidFill>
              </a:rPr>
              <a:t>			</a:t>
            </a:r>
            <a:r>
              <a:rPr lang="en-US" sz="1600" i="1" dirty="0">
                <a:solidFill>
                  <a:srgbClr val="FFFF66"/>
                </a:solidFill>
              </a:rPr>
              <a:t>(</a:t>
            </a:r>
            <a:r>
              <a:rPr lang="en-US" sz="1600" i="1" dirty="0" err="1">
                <a:solidFill>
                  <a:srgbClr val="FFFF66"/>
                </a:solidFill>
              </a:rPr>
              <a:t>pasal</a:t>
            </a:r>
            <a:r>
              <a:rPr lang="en-US" sz="1600" i="1" dirty="0">
                <a:solidFill>
                  <a:srgbClr val="FFFF66"/>
                </a:solidFill>
              </a:rPr>
              <a:t> 8 </a:t>
            </a:r>
            <a:r>
              <a:rPr lang="en-US" sz="1600" i="1" dirty="0" err="1">
                <a:solidFill>
                  <a:srgbClr val="FFFF66"/>
                </a:solidFill>
              </a:rPr>
              <a:t>ayat</a:t>
            </a:r>
            <a:r>
              <a:rPr lang="en-US" sz="1600" i="1" dirty="0">
                <a:solidFill>
                  <a:srgbClr val="FFFF66"/>
                </a:solidFill>
              </a:rPr>
              <a:t> 1, RPP PSDA)</a:t>
            </a:r>
          </a:p>
          <a:p>
            <a:pPr marL="677863" indent="-609600" algn="just" eaLnBrk="1" fontAlgn="auto" hangingPunct="1">
              <a:lnSpc>
                <a:spcPct val="90000"/>
              </a:lnSpc>
              <a:spcAft>
                <a:spcPts val="0"/>
              </a:spcAft>
              <a:buClr>
                <a:schemeClr val="accent3"/>
              </a:buClr>
              <a:buFont typeface="Wingdings" pitchFamily="2" charset="2"/>
              <a:buNone/>
              <a:defRPr/>
            </a:pPr>
            <a:endParaRPr lang="en-US" sz="1600" i="1" dirty="0">
              <a:solidFill>
                <a:srgbClr val="FFFF66"/>
              </a:solidFill>
            </a:endParaRPr>
          </a:p>
          <a:p>
            <a:pPr marL="677863" indent="-609600" algn="just" eaLnBrk="1" fontAlgn="auto" hangingPunct="1">
              <a:lnSpc>
                <a:spcPct val="90000"/>
              </a:lnSpc>
              <a:spcAft>
                <a:spcPts val="0"/>
              </a:spcAft>
              <a:buClr>
                <a:schemeClr val="accent3"/>
              </a:buClr>
              <a:buFont typeface="Wingdings 2"/>
              <a:buChar char=""/>
              <a:defRPr/>
            </a:pPr>
            <a:r>
              <a:rPr lang="en-US" sz="2000" dirty="0" err="1">
                <a:solidFill>
                  <a:srgbClr val="FFFF66"/>
                </a:solidFill>
              </a:rPr>
              <a:t>Pola</a:t>
            </a:r>
            <a:r>
              <a:rPr lang="en-US" sz="2000" dirty="0">
                <a:solidFill>
                  <a:srgbClr val="FFFF66"/>
                </a:solidFill>
              </a:rPr>
              <a:t> </a:t>
            </a:r>
            <a:r>
              <a:rPr lang="en-US" sz="2000" dirty="0" err="1">
                <a:solidFill>
                  <a:srgbClr val="FFFF66"/>
                </a:solidFill>
              </a:rPr>
              <a:t>pengelolaan</a:t>
            </a:r>
            <a:r>
              <a:rPr lang="en-US" sz="2000" dirty="0">
                <a:solidFill>
                  <a:srgbClr val="FFFF66"/>
                </a:solidFill>
              </a:rPr>
              <a:t> </a:t>
            </a:r>
            <a:r>
              <a:rPr lang="en-US" sz="2000" dirty="0" err="1">
                <a:solidFill>
                  <a:srgbClr val="FFFF66"/>
                </a:solidFill>
              </a:rPr>
              <a:t>sumber</a:t>
            </a:r>
            <a:r>
              <a:rPr lang="en-US" sz="2000" dirty="0">
                <a:solidFill>
                  <a:srgbClr val="FFFF66"/>
                </a:solidFill>
              </a:rPr>
              <a:t> </a:t>
            </a:r>
            <a:r>
              <a:rPr lang="en-US" sz="2000" dirty="0" err="1">
                <a:solidFill>
                  <a:srgbClr val="FFFF66"/>
                </a:solidFill>
              </a:rPr>
              <a:t>daya</a:t>
            </a:r>
            <a:r>
              <a:rPr lang="en-US" sz="2000" dirty="0">
                <a:solidFill>
                  <a:srgbClr val="FFFF66"/>
                </a:solidFill>
              </a:rPr>
              <a:t> air </a:t>
            </a:r>
            <a:r>
              <a:rPr lang="en-US" sz="2000" dirty="0" err="1">
                <a:solidFill>
                  <a:srgbClr val="FFFF66"/>
                </a:solidFill>
              </a:rPr>
              <a:t>disusun</a:t>
            </a:r>
            <a:r>
              <a:rPr lang="en-US" sz="2000" dirty="0">
                <a:solidFill>
                  <a:srgbClr val="FFFF66"/>
                </a:solidFill>
              </a:rPr>
              <a:t> </a:t>
            </a:r>
            <a:r>
              <a:rPr lang="en-US" sz="2000" dirty="0" err="1">
                <a:solidFill>
                  <a:srgbClr val="FFFF66"/>
                </a:solidFill>
              </a:rPr>
              <a:t>dengan</a:t>
            </a:r>
            <a:r>
              <a:rPr lang="en-US" sz="2000" dirty="0">
                <a:solidFill>
                  <a:srgbClr val="FFFF66"/>
                </a:solidFill>
              </a:rPr>
              <a:t> </a:t>
            </a:r>
            <a:r>
              <a:rPr lang="en-US" sz="2000" dirty="0" err="1">
                <a:solidFill>
                  <a:srgbClr val="FFFF66"/>
                </a:solidFill>
              </a:rPr>
              <a:t>mengacu</a:t>
            </a:r>
            <a:r>
              <a:rPr lang="en-US" sz="2000" dirty="0">
                <a:solidFill>
                  <a:srgbClr val="FFFF66"/>
                </a:solidFill>
              </a:rPr>
              <a:t> </a:t>
            </a:r>
            <a:r>
              <a:rPr lang="en-US" sz="2000" dirty="0" err="1">
                <a:solidFill>
                  <a:srgbClr val="FFFF66"/>
                </a:solidFill>
              </a:rPr>
              <a:t>pada</a:t>
            </a:r>
            <a:r>
              <a:rPr lang="en-US" sz="2000" dirty="0">
                <a:solidFill>
                  <a:srgbClr val="FFFF66"/>
                </a:solidFill>
              </a:rPr>
              <a:t> </a:t>
            </a:r>
            <a:r>
              <a:rPr lang="en-US" sz="2000" dirty="0" err="1">
                <a:solidFill>
                  <a:srgbClr val="FFFF66"/>
                </a:solidFill>
              </a:rPr>
              <a:t>informasi</a:t>
            </a:r>
            <a:r>
              <a:rPr lang="en-US" sz="2000" dirty="0">
                <a:solidFill>
                  <a:srgbClr val="FFFF66"/>
                </a:solidFill>
              </a:rPr>
              <a:t> </a:t>
            </a:r>
            <a:r>
              <a:rPr lang="en-US" sz="2000" dirty="0" err="1">
                <a:solidFill>
                  <a:srgbClr val="FFFF66"/>
                </a:solidFill>
              </a:rPr>
              <a:t>mengenai</a:t>
            </a:r>
            <a:r>
              <a:rPr lang="en-US" sz="2000" dirty="0">
                <a:solidFill>
                  <a:srgbClr val="FFFF66"/>
                </a:solidFill>
              </a:rPr>
              <a:t>:</a:t>
            </a:r>
          </a:p>
          <a:p>
            <a:pPr marL="1168400" lvl="1" indent="-533400" algn="just" eaLnBrk="1" fontAlgn="auto" hangingPunct="1">
              <a:lnSpc>
                <a:spcPct val="90000"/>
              </a:lnSpc>
              <a:spcAft>
                <a:spcPts val="0"/>
              </a:spcAft>
              <a:buFontTx/>
              <a:buAutoNum type="alphaLcPeriod"/>
              <a:defRPr/>
            </a:pPr>
            <a:r>
              <a:rPr lang="id-ID" sz="2000" dirty="0">
                <a:solidFill>
                  <a:srgbClr val="FFFF66"/>
                </a:solidFill>
              </a:rPr>
              <a:t>penyelenggaraan pengelolaan sumber daya air yang dilakukan oleh Pemerintah dan/atau pemerintah daerah yang bersangkutan</a:t>
            </a:r>
            <a:r>
              <a:rPr lang="en-US" sz="2000" dirty="0">
                <a:solidFill>
                  <a:srgbClr val="FFFF66"/>
                </a:solidFill>
              </a:rPr>
              <a:t> </a:t>
            </a:r>
            <a:r>
              <a:rPr lang="id-ID" sz="2000" dirty="0">
                <a:solidFill>
                  <a:srgbClr val="FFFF66"/>
                </a:solidFill>
              </a:rPr>
              <a:t>; </a:t>
            </a:r>
            <a:endParaRPr lang="en-US" sz="2000" dirty="0">
              <a:solidFill>
                <a:srgbClr val="FFFF66"/>
              </a:solidFill>
            </a:endParaRPr>
          </a:p>
          <a:p>
            <a:pPr marL="1168400" lvl="1" indent="-533400" algn="just" eaLnBrk="1" fontAlgn="auto" hangingPunct="1">
              <a:lnSpc>
                <a:spcPct val="90000"/>
              </a:lnSpc>
              <a:spcAft>
                <a:spcPts val="0"/>
              </a:spcAft>
              <a:buFontTx/>
              <a:buAutoNum type="alphaLcPeriod"/>
              <a:defRPr/>
            </a:pPr>
            <a:r>
              <a:rPr lang="id-ID" sz="2000" dirty="0">
                <a:solidFill>
                  <a:srgbClr val="FFFF66"/>
                </a:solidFill>
              </a:rPr>
              <a:t>kebutuhan sumber daya air bagi semua pemanfaat di wilayah sungai yang bersangkutan;</a:t>
            </a:r>
            <a:r>
              <a:rPr lang="en-US" sz="2000" dirty="0"/>
              <a:t> </a:t>
            </a:r>
            <a:endParaRPr lang="en-US" sz="2000" dirty="0">
              <a:solidFill>
                <a:srgbClr val="FFFF66"/>
              </a:solidFill>
            </a:endParaRPr>
          </a:p>
          <a:p>
            <a:pPr marL="1168400" lvl="1" indent="-533400" algn="just" eaLnBrk="1" fontAlgn="auto" hangingPunct="1">
              <a:lnSpc>
                <a:spcPct val="90000"/>
              </a:lnSpc>
              <a:spcAft>
                <a:spcPts val="0"/>
              </a:spcAft>
              <a:buFontTx/>
              <a:buAutoNum type="alphaLcPeriod"/>
              <a:defRPr/>
            </a:pPr>
            <a:r>
              <a:rPr lang="id-ID" sz="2000" dirty="0">
                <a:solidFill>
                  <a:srgbClr val="FFFF66"/>
                </a:solidFill>
              </a:rPr>
              <a:t>keberadaan masyarakat hukum adat setempat;</a:t>
            </a:r>
            <a:r>
              <a:rPr lang="en-US" sz="2000" dirty="0">
                <a:solidFill>
                  <a:srgbClr val="FFFF66"/>
                </a:solidFill>
              </a:rPr>
              <a:t> </a:t>
            </a:r>
          </a:p>
          <a:p>
            <a:pPr marL="1168400" lvl="1" indent="-533400" algn="just" eaLnBrk="1" fontAlgn="auto" hangingPunct="1">
              <a:lnSpc>
                <a:spcPct val="90000"/>
              </a:lnSpc>
              <a:spcAft>
                <a:spcPts val="0"/>
              </a:spcAft>
              <a:buFontTx/>
              <a:buAutoNum type="alphaLcPeriod"/>
              <a:defRPr/>
            </a:pPr>
            <a:r>
              <a:rPr lang="id-ID" sz="2000" dirty="0">
                <a:solidFill>
                  <a:srgbClr val="FFFF66"/>
                </a:solidFill>
              </a:rPr>
              <a:t>sifat alami dan karakteristik sumber daya air dalam satu kesatuan sistem hidrologis;</a:t>
            </a:r>
            <a:r>
              <a:rPr lang="en-US" sz="2000" dirty="0">
                <a:solidFill>
                  <a:srgbClr val="FFFF66"/>
                </a:solidFill>
              </a:rPr>
              <a:t> </a:t>
            </a:r>
          </a:p>
          <a:p>
            <a:pPr marL="1168400" lvl="1" indent="-533400" algn="just" eaLnBrk="1" fontAlgn="auto" hangingPunct="1">
              <a:lnSpc>
                <a:spcPct val="90000"/>
              </a:lnSpc>
              <a:spcAft>
                <a:spcPts val="0"/>
              </a:spcAft>
              <a:buFontTx/>
              <a:buAutoNum type="alphaLcPeriod"/>
              <a:defRPr/>
            </a:pPr>
            <a:r>
              <a:rPr lang="id-ID" sz="2000" dirty="0">
                <a:solidFill>
                  <a:srgbClr val="FFFF66"/>
                </a:solidFill>
              </a:rPr>
              <a:t>aktivitas manusia yang berdampak terhadap kondisi sumber daya air;</a:t>
            </a:r>
            <a:r>
              <a:rPr lang="en-US" sz="2000" dirty="0">
                <a:solidFill>
                  <a:srgbClr val="FFFF66"/>
                </a:solidFill>
              </a:rPr>
              <a:t> </a:t>
            </a:r>
          </a:p>
          <a:p>
            <a:pPr marL="1168400" lvl="1" indent="-533400" algn="just" eaLnBrk="1" fontAlgn="auto" hangingPunct="1">
              <a:lnSpc>
                <a:spcPct val="90000"/>
              </a:lnSpc>
              <a:spcAft>
                <a:spcPts val="0"/>
              </a:spcAft>
              <a:buFontTx/>
              <a:buAutoNum type="alphaLcPeriod"/>
              <a:defRPr/>
            </a:pPr>
            <a:r>
              <a:rPr lang="id-ID" sz="2000" dirty="0">
                <a:solidFill>
                  <a:srgbClr val="FFFF66"/>
                </a:solidFill>
              </a:rPr>
              <a:t>kepentingan generasi masa kini dan mendatang, serta lingkungan hidup.</a:t>
            </a:r>
            <a:r>
              <a:rPr lang="en-US" sz="2000" dirty="0">
                <a:solidFill>
                  <a:srgbClr val="FFFF66"/>
                </a:solidFill>
              </a:rPr>
              <a:t> </a:t>
            </a:r>
          </a:p>
          <a:p>
            <a:pPr marL="677863" indent="-609600" algn="just" eaLnBrk="1" fontAlgn="auto" hangingPunct="1">
              <a:lnSpc>
                <a:spcPct val="90000"/>
              </a:lnSpc>
              <a:spcAft>
                <a:spcPts val="0"/>
              </a:spcAft>
              <a:buClr>
                <a:schemeClr val="accent3"/>
              </a:buClr>
              <a:buFont typeface="Wingdings" pitchFamily="2" charset="2"/>
              <a:buNone/>
              <a:defRPr/>
            </a:pPr>
            <a:r>
              <a:rPr lang="en-US" sz="2000" i="1" dirty="0">
                <a:solidFill>
                  <a:srgbClr val="FFFF66"/>
                </a:solidFill>
              </a:rPr>
              <a:t>          					</a:t>
            </a:r>
            <a:r>
              <a:rPr lang="en-US" sz="1600" i="1" dirty="0">
                <a:solidFill>
                  <a:srgbClr val="FFFF66"/>
                </a:solidFill>
              </a:rPr>
              <a:t>(</a:t>
            </a:r>
            <a:r>
              <a:rPr lang="en-US" sz="1600" i="1" dirty="0" err="1">
                <a:solidFill>
                  <a:srgbClr val="FFFF66"/>
                </a:solidFill>
              </a:rPr>
              <a:t>pasal</a:t>
            </a:r>
            <a:r>
              <a:rPr lang="en-US" sz="1600" i="1" dirty="0">
                <a:solidFill>
                  <a:srgbClr val="FFFF66"/>
                </a:solidFill>
              </a:rPr>
              <a:t> 8 </a:t>
            </a:r>
            <a:r>
              <a:rPr lang="en-US" sz="1600" i="1" dirty="0" err="1">
                <a:solidFill>
                  <a:srgbClr val="FFFF66"/>
                </a:solidFill>
              </a:rPr>
              <a:t>ayat</a:t>
            </a:r>
            <a:r>
              <a:rPr lang="en-US" sz="1600" i="1" dirty="0">
                <a:solidFill>
                  <a:srgbClr val="FFFF66"/>
                </a:solidFill>
              </a:rPr>
              <a:t> 2, RPP PSDA)</a:t>
            </a:r>
            <a:endParaRPr lang="en-US" sz="1600" dirty="0">
              <a:solidFill>
                <a:srgbClr val="FFFF66"/>
              </a:solidFill>
            </a:endParaRPr>
          </a:p>
          <a:p>
            <a:pPr marL="1168400" lvl="1" indent="-533400" algn="just" eaLnBrk="1" fontAlgn="auto" hangingPunct="1">
              <a:lnSpc>
                <a:spcPct val="90000"/>
              </a:lnSpc>
              <a:spcAft>
                <a:spcPts val="0"/>
              </a:spcAft>
              <a:buFont typeface="Wingdings" pitchFamily="2" charset="2"/>
              <a:buNone/>
              <a:defRPr/>
            </a:pPr>
            <a:endParaRPr lang="en-US" sz="1600" dirty="0">
              <a:solidFill>
                <a:srgbClr val="FFFF66"/>
              </a:solidFill>
            </a:endParaRPr>
          </a:p>
          <a:p>
            <a:pPr marL="677863" indent="-609600" algn="just" eaLnBrk="1" fontAlgn="auto" hangingPunct="1">
              <a:lnSpc>
                <a:spcPct val="90000"/>
              </a:lnSpc>
              <a:spcAft>
                <a:spcPts val="0"/>
              </a:spcAft>
              <a:buClr>
                <a:schemeClr val="accent3"/>
              </a:buClr>
              <a:buFontTx/>
              <a:buAutoNum type="alphaLcPeriod"/>
              <a:defRPr/>
            </a:pPr>
            <a:endParaRPr lang="en-US" sz="2000" dirty="0">
              <a:solidFill>
                <a:srgbClr val="FFFF66"/>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9" name="Rectangle 3"/>
          <p:cNvSpPr>
            <a:spLocks noGrp="1" noChangeArrowheads="1"/>
          </p:cNvSpPr>
          <p:nvPr>
            <p:ph type="title"/>
          </p:nvPr>
        </p:nvSpPr>
        <p:spPr>
          <a:xfrm>
            <a:off x="395288" y="404813"/>
            <a:ext cx="7772400" cy="449262"/>
          </a:xfrm>
        </p:spPr>
        <p:txBody>
          <a:bodyPr>
            <a:normAutofit fontScale="90000"/>
          </a:bodyPr>
          <a:lstStyle/>
          <a:p>
            <a:pPr eaLnBrk="1" fontAlgn="auto" hangingPunct="1">
              <a:spcAft>
                <a:spcPts val="0"/>
              </a:spcAft>
              <a:defRPr/>
            </a:pPr>
            <a:r>
              <a:rPr lang="en-US" sz="3200" b="1">
                <a:solidFill>
                  <a:schemeClr val="accent2"/>
                </a:solidFill>
              </a:rPr>
              <a:t>Lanjutan…</a:t>
            </a:r>
          </a:p>
        </p:txBody>
      </p:sp>
      <p:sp>
        <p:nvSpPr>
          <p:cNvPr id="290818" name="Rectangle 2"/>
          <p:cNvSpPr>
            <a:spLocks noGrp="1" noChangeArrowheads="1"/>
          </p:cNvSpPr>
          <p:nvPr>
            <p:ph idx="1"/>
          </p:nvPr>
        </p:nvSpPr>
        <p:spPr>
          <a:xfrm>
            <a:off x="250825" y="1196975"/>
            <a:ext cx="8642350" cy="3852863"/>
          </a:xfrm>
        </p:spPr>
        <p:txBody>
          <a:bodyPr>
            <a:normAutofit fontScale="92500" lnSpcReduction="10000"/>
          </a:bodyPr>
          <a:lstStyle/>
          <a:p>
            <a:pPr marL="533400" indent="-533400" algn="just" eaLnBrk="1" fontAlgn="auto" hangingPunct="1">
              <a:lnSpc>
                <a:spcPct val="80000"/>
              </a:lnSpc>
              <a:spcAft>
                <a:spcPts val="0"/>
              </a:spcAft>
              <a:buClr>
                <a:schemeClr val="accent3"/>
              </a:buClr>
              <a:buFont typeface="Wingdings 2"/>
              <a:buChar char=""/>
              <a:defRPr/>
            </a:pPr>
            <a:r>
              <a:rPr lang="id-ID" sz="2400" dirty="0">
                <a:solidFill>
                  <a:srgbClr val="FFFF66"/>
                </a:solidFill>
                <a:latin typeface="Tahoma" pitchFamily="34" charset="0"/>
              </a:rPr>
              <a:t>Pola pengelolaan sumber daya air disusun melalui konsultasi dengan instansi dan unsur masyarakat yang terkait.</a:t>
            </a:r>
            <a:r>
              <a:rPr lang="en-US" sz="2000" dirty="0">
                <a:solidFill>
                  <a:srgbClr val="FFFF66"/>
                </a:solidFill>
                <a:latin typeface="Tahoma" pitchFamily="34" charset="0"/>
              </a:rPr>
              <a:t> </a:t>
            </a:r>
            <a:r>
              <a:rPr lang="en-US" sz="1600" i="1" dirty="0">
                <a:solidFill>
                  <a:srgbClr val="FFFF66"/>
                </a:solidFill>
                <a:latin typeface="Tahoma" pitchFamily="34" charset="0"/>
              </a:rPr>
              <a:t>(</a:t>
            </a:r>
            <a:r>
              <a:rPr lang="en-US" sz="1600" i="1" dirty="0" err="1">
                <a:solidFill>
                  <a:srgbClr val="FFFF66"/>
                </a:solidFill>
                <a:latin typeface="Tahoma" pitchFamily="34" charset="0"/>
              </a:rPr>
              <a:t>pasal</a:t>
            </a:r>
            <a:r>
              <a:rPr lang="en-US" sz="1600" i="1" dirty="0">
                <a:solidFill>
                  <a:srgbClr val="FFFF66"/>
                </a:solidFill>
                <a:latin typeface="Tahoma" pitchFamily="34" charset="0"/>
              </a:rPr>
              <a:t> 8 </a:t>
            </a:r>
            <a:r>
              <a:rPr lang="en-US" sz="1600" i="1" dirty="0" err="1">
                <a:solidFill>
                  <a:srgbClr val="FFFF66"/>
                </a:solidFill>
                <a:latin typeface="Tahoma" pitchFamily="34" charset="0"/>
              </a:rPr>
              <a:t>ayat</a:t>
            </a:r>
            <a:r>
              <a:rPr lang="en-US" sz="1600" i="1" dirty="0">
                <a:solidFill>
                  <a:srgbClr val="FFFF66"/>
                </a:solidFill>
                <a:latin typeface="Tahoma" pitchFamily="34" charset="0"/>
              </a:rPr>
              <a:t> 3, RPP PSDA)</a:t>
            </a:r>
            <a:endParaRPr lang="en-US" sz="1600" dirty="0">
              <a:solidFill>
                <a:srgbClr val="FFFF66"/>
              </a:solidFill>
              <a:latin typeface="Tahoma" pitchFamily="34" charset="0"/>
            </a:endParaRPr>
          </a:p>
          <a:p>
            <a:pPr marL="533400" indent="-533400" algn="just" eaLnBrk="1" fontAlgn="auto" hangingPunct="1">
              <a:lnSpc>
                <a:spcPct val="80000"/>
              </a:lnSpc>
              <a:spcAft>
                <a:spcPts val="0"/>
              </a:spcAft>
              <a:buClr>
                <a:schemeClr val="accent3"/>
              </a:buClr>
              <a:buFont typeface="Wingdings 2"/>
              <a:buChar char=""/>
              <a:defRPr/>
            </a:pPr>
            <a:endParaRPr lang="en-US" sz="2000" dirty="0">
              <a:solidFill>
                <a:srgbClr val="FFFF66"/>
              </a:solidFill>
              <a:latin typeface="Tahoma" pitchFamily="34" charset="0"/>
            </a:endParaRPr>
          </a:p>
          <a:p>
            <a:pPr marL="533400" indent="-533400" algn="just" eaLnBrk="1" fontAlgn="auto" hangingPunct="1">
              <a:lnSpc>
                <a:spcPct val="80000"/>
              </a:lnSpc>
              <a:spcAft>
                <a:spcPts val="0"/>
              </a:spcAft>
              <a:buClr>
                <a:schemeClr val="accent3"/>
              </a:buClr>
              <a:buFont typeface="Wingdings 2"/>
              <a:buChar char=""/>
              <a:defRPr/>
            </a:pPr>
            <a:r>
              <a:rPr lang="id-ID" sz="2400" dirty="0">
                <a:solidFill>
                  <a:srgbClr val="FFFF66"/>
                </a:solidFill>
                <a:latin typeface="Tahoma" pitchFamily="34" charset="0"/>
              </a:rPr>
              <a:t>Pola pengelolaan sumber daya air disusun dan ditetapkan untuk jangka waktu 20 (dua puluh) tahun.</a:t>
            </a:r>
            <a:r>
              <a:rPr lang="en-US" sz="2000" i="1" dirty="0">
                <a:solidFill>
                  <a:srgbClr val="FFFF66"/>
                </a:solidFill>
                <a:latin typeface="Tahoma" pitchFamily="34" charset="0"/>
              </a:rPr>
              <a:t>	</a:t>
            </a:r>
            <a:r>
              <a:rPr lang="en-US" sz="1600" i="1" dirty="0">
                <a:solidFill>
                  <a:srgbClr val="FFFF66"/>
                </a:solidFill>
                <a:latin typeface="Tahoma" pitchFamily="34" charset="0"/>
              </a:rPr>
              <a:t>(</a:t>
            </a:r>
            <a:r>
              <a:rPr lang="en-US" sz="1600" i="1" dirty="0" err="1">
                <a:solidFill>
                  <a:srgbClr val="FFFF66"/>
                </a:solidFill>
                <a:latin typeface="Tahoma" pitchFamily="34" charset="0"/>
              </a:rPr>
              <a:t>pasal</a:t>
            </a:r>
            <a:r>
              <a:rPr lang="en-US" sz="1600" i="1" dirty="0">
                <a:solidFill>
                  <a:srgbClr val="FFFF66"/>
                </a:solidFill>
                <a:latin typeface="Tahoma" pitchFamily="34" charset="0"/>
              </a:rPr>
              <a:t> 8 </a:t>
            </a:r>
            <a:r>
              <a:rPr lang="en-US" sz="1600" i="1" dirty="0" err="1">
                <a:solidFill>
                  <a:srgbClr val="FFFF66"/>
                </a:solidFill>
                <a:latin typeface="Tahoma" pitchFamily="34" charset="0"/>
              </a:rPr>
              <a:t>ayat</a:t>
            </a:r>
            <a:r>
              <a:rPr lang="en-US" sz="1600" i="1" dirty="0">
                <a:solidFill>
                  <a:srgbClr val="FFFF66"/>
                </a:solidFill>
                <a:latin typeface="Tahoma" pitchFamily="34" charset="0"/>
              </a:rPr>
              <a:t> 4, RPP PSDA)</a:t>
            </a:r>
            <a:endParaRPr lang="en-US" sz="1600" dirty="0">
              <a:solidFill>
                <a:srgbClr val="FFFF66"/>
              </a:solidFill>
              <a:latin typeface="Tahoma" pitchFamily="34" charset="0"/>
            </a:endParaRPr>
          </a:p>
          <a:p>
            <a:pPr marL="533400" indent="-533400" algn="just" eaLnBrk="1" fontAlgn="auto" hangingPunct="1">
              <a:lnSpc>
                <a:spcPct val="80000"/>
              </a:lnSpc>
              <a:spcAft>
                <a:spcPts val="0"/>
              </a:spcAft>
              <a:buClr>
                <a:schemeClr val="accent3"/>
              </a:buClr>
              <a:buFont typeface="Wingdings 2"/>
              <a:buChar char=""/>
              <a:defRPr/>
            </a:pPr>
            <a:endParaRPr lang="en-US" sz="2000" dirty="0">
              <a:solidFill>
                <a:srgbClr val="FFFF66"/>
              </a:solidFill>
              <a:latin typeface="Tahoma" pitchFamily="34" charset="0"/>
            </a:endParaRPr>
          </a:p>
          <a:p>
            <a:pPr marL="533400" indent="-533400" algn="just" eaLnBrk="1" fontAlgn="auto" hangingPunct="1">
              <a:lnSpc>
                <a:spcPct val="80000"/>
              </a:lnSpc>
              <a:spcAft>
                <a:spcPts val="0"/>
              </a:spcAft>
              <a:buClr>
                <a:schemeClr val="accent3"/>
              </a:buClr>
              <a:buFont typeface="Wingdings 2"/>
              <a:buChar char=""/>
              <a:defRPr/>
            </a:pPr>
            <a:r>
              <a:rPr lang="id-ID" sz="2400" dirty="0">
                <a:solidFill>
                  <a:srgbClr val="FFFF66"/>
                </a:solidFill>
                <a:latin typeface="Tahoma" pitchFamily="34" charset="0"/>
              </a:rPr>
              <a:t>Pola pengelolaan sumber daya air yang sudah ditetapkan dapat ditinjau dan dievaluasi sekurang-kurangnya setiap 5 (lima) tahun sekali.</a:t>
            </a:r>
            <a:r>
              <a:rPr lang="en-US" sz="2000" dirty="0">
                <a:solidFill>
                  <a:srgbClr val="FFFF66"/>
                </a:solidFill>
                <a:latin typeface="Tahoma" pitchFamily="34" charset="0"/>
              </a:rPr>
              <a:t> </a:t>
            </a:r>
            <a:r>
              <a:rPr lang="en-US" sz="1600" i="1" dirty="0">
                <a:solidFill>
                  <a:srgbClr val="FFFF66"/>
                </a:solidFill>
                <a:latin typeface="Tahoma" pitchFamily="34" charset="0"/>
              </a:rPr>
              <a:t>(</a:t>
            </a:r>
            <a:r>
              <a:rPr lang="en-US" sz="1600" i="1" dirty="0" err="1">
                <a:solidFill>
                  <a:srgbClr val="FFFF66"/>
                </a:solidFill>
                <a:latin typeface="Tahoma" pitchFamily="34" charset="0"/>
              </a:rPr>
              <a:t>pasal</a:t>
            </a:r>
            <a:r>
              <a:rPr lang="en-US" sz="1600" i="1" dirty="0">
                <a:solidFill>
                  <a:srgbClr val="FFFF66"/>
                </a:solidFill>
                <a:latin typeface="Tahoma" pitchFamily="34" charset="0"/>
              </a:rPr>
              <a:t> 5 </a:t>
            </a:r>
            <a:r>
              <a:rPr lang="en-US" sz="1600" i="1" dirty="0" err="1">
                <a:solidFill>
                  <a:srgbClr val="FFFF66"/>
                </a:solidFill>
                <a:latin typeface="Tahoma" pitchFamily="34" charset="0"/>
              </a:rPr>
              <a:t>ayat</a:t>
            </a:r>
            <a:r>
              <a:rPr lang="en-US" sz="1600" i="1" dirty="0">
                <a:solidFill>
                  <a:srgbClr val="FFFF66"/>
                </a:solidFill>
                <a:latin typeface="Tahoma" pitchFamily="34" charset="0"/>
              </a:rPr>
              <a:t> 3, RPP PSDA)</a:t>
            </a:r>
          </a:p>
          <a:p>
            <a:pPr marL="533400" indent="-533400" algn="just" eaLnBrk="1" fontAlgn="auto" hangingPunct="1">
              <a:lnSpc>
                <a:spcPct val="80000"/>
              </a:lnSpc>
              <a:spcAft>
                <a:spcPts val="0"/>
              </a:spcAft>
              <a:buClr>
                <a:schemeClr val="accent3"/>
              </a:buClr>
              <a:buFont typeface="Wingdings 2"/>
              <a:buChar char=""/>
              <a:defRPr/>
            </a:pPr>
            <a:endParaRPr lang="en-US" sz="2000" dirty="0">
              <a:solidFill>
                <a:srgbClr val="FFFF66"/>
              </a:solidFill>
              <a:latin typeface="Tahoma" pitchFamily="34" charset="0"/>
            </a:endParaRPr>
          </a:p>
          <a:p>
            <a:pPr marL="533400" indent="-533400" algn="just" eaLnBrk="1" fontAlgn="auto" hangingPunct="1">
              <a:lnSpc>
                <a:spcPct val="80000"/>
              </a:lnSpc>
              <a:spcAft>
                <a:spcPts val="0"/>
              </a:spcAft>
              <a:buClr>
                <a:schemeClr val="accent3"/>
              </a:buClr>
              <a:buFont typeface="Wingdings 2"/>
              <a:buChar char=""/>
              <a:defRPr/>
            </a:pPr>
            <a:r>
              <a:rPr lang="id-ID" sz="2400" dirty="0">
                <a:solidFill>
                  <a:srgbClr val="FFFF66"/>
                </a:solidFill>
                <a:latin typeface="Tahoma" pitchFamily="34" charset="0"/>
              </a:rPr>
              <a:t>Hasil peninjauan dan evaluasi sebagaimana dimaksud pada ayat (5) menjadi dasar pertimbangan bagi penyempurnaan pola pengelolaan sumber daya air.</a:t>
            </a:r>
            <a:r>
              <a:rPr lang="en-US" sz="2000" dirty="0">
                <a:solidFill>
                  <a:srgbClr val="FFFF66"/>
                </a:solidFill>
                <a:latin typeface="Tahoma" pitchFamily="34" charset="0"/>
              </a:rPr>
              <a:t> </a:t>
            </a:r>
            <a:endParaRPr lang="en-US" sz="2000" i="1" dirty="0">
              <a:solidFill>
                <a:srgbClr val="FFFF66"/>
              </a:solidFill>
              <a:latin typeface="Tahoma" pitchFamily="34" charset="0"/>
            </a:endParaRPr>
          </a:p>
          <a:p>
            <a:pPr marL="533400" indent="-533400" algn="just" eaLnBrk="1" fontAlgn="auto" hangingPunct="1">
              <a:lnSpc>
                <a:spcPct val="80000"/>
              </a:lnSpc>
              <a:spcAft>
                <a:spcPts val="0"/>
              </a:spcAft>
              <a:buClr>
                <a:schemeClr val="accent3"/>
              </a:buClr>
              <a:buFont typeface="Wingdings" pitchFamily="2" charset="2"/>
              <a:buNone/>
              <a:defRPr/>
            </a:pPr>
            <a:r>
              <a:rPr lang="en-US" sz="1600" i="1" dirty="0">
                <a:solidFill>
                  <a:srgbClr val="FFFF66"/>
                </a:solidFill>
                <a:latin typeface="Tahoma" pitchFamily="34" charset="0"/>
              </a:rPr>
              <a:t>	(</a:t>
            </a:r>
            <a:r>
              <a:rPr lang="en-US" sz="1600" i="1" dirty="0" err="1">
                <a:solidFill>
                  <a:srgbClr val="FFFF66"/>
                </a:solidFill>
                <a:latin typeface="Tahoma" pitchFamily="34" charset="0"/>
              </a:rPr>
              <a:t>pasal</a:t>
            </a:r>
            <a:r>
              <a:rPr lang="en-US" sz="1600" i="1" dirty="0">
                <a:solidFill>
                  <a:srgbClr val="FFFF66"/>
                </a:solidFill>
                <a:latin typeface="Tahoma" pitchFamily="34" charset="0"/>
              </a:rPr>
              <a:t> 8 </a:t>
            </a:r>
            <a:r>
              <a:rPr lang="en-US" sz="1600" i="1" dirty="0" err="1">
                <a:solidFill>
                  <a:srgbClr val="FFFF66"/>
                </a:solidFill>
                <a:latin typeface="Tahoma" pitchFamily="34" charset="0"/>
              </a:rPr>
              <a:t>ayat</a:t>
            </a:r>
            <a:r>
              <a:rPr lang="en-US" sz="1600" i="1" dirty="0">
                <a:solidFill>
                  <a:srgbClr val="FFFF66"/>
                </a:solidFill>
                <a:latin typeface="Tahoma" pitchFamily="34" charset="0"/>
              </a:rPr>
              <a:t> 6, RPP PSDA)</a:t>
            </a:r>
          </a:p>
          <a:p>
            <a:pPr marL="533400" indent="-533400" algn="just" eaLnBrk="1" fontAlgn="auto" hangingPunct="1">
              <a:lnSpc>
                <a:spcPct val="80000"/>
              </a:lnSpc>
              <a:spcAft>
                <a:spcPts val="0"/>
              </a:spcAft>
              <a:buClr>
                <a:schemeClr val="accent3"/>
              </a:buClr>
              <a:buFont typeface="Wingdings 2"/>
              <a:buChar char=""/>
              <a:defRPr/>
            </a:pPr>
            <a:endParaRPr lang="en-US" sz="1600" dirty="0">
              <a:solidFill>
                <a:srgbClr val="FFFF66"/>
              </a:solidFill>
              <a:latin typeface="Tahoma"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3" name="Rectangle 3"/>
          <p:cNvSpPr>
            <a:spLocks noGrp="1" noChangeArrowheads="1"/>
          </p:cNvSpPr>
          <p:nvPr>
            <p:ph type="title"/>
          </p:nvPr>
        </p:nvSpPr>
        <p:spPr>
          <a:xfrm>
            <a:off x="395288" y="333375"/>
            <a:ext cx="7772400" cy="449263"/>
          </a:xfrm>
        </p:spPr>
        <p:txBody>
          <a:bodyPr>
            <a:normAutofit fontScale="90000"/>
          </a:bodyPr>
          <a:lstStyle/>
          <a:p>
            <a:pPr eaLnBrk="1" fontAlgn="auto" hangingPunct="1">
              <a:spcAft>
                <a:spcPts val="0"/>
              </a:spcAft>
              <a:defRPr/>
            </a:pPr>
            <a:r>
              <a:rPr lang="en-US" sz="3200">
                <a:solidFill>
                  <a:schemeClr val="accent2"/>
                </a:solidFill>
              </a:rPr>
              <a:t>Lanjutan…</a:t>
            </a:r>
          </a:p>
        </p:txBody>
      </p:sp>
      <p:sp>
        <p:nvSpPr>
          <p:cNvPr id="28675" name="Rectangle 2"/>
          <p:cNvSpPr>
            <a:spLocks noGrp="1" noChangeArrowheads="1"/>
          </p:cNvSpPr>
          <p:nvPr>
            <p:ph idx="1"/>
          </p:nvPr>
        </p:nvSpPr>
        <p:spPr>
          <a:xfrm>
            <a:off x="250825" y="1052513"/>
            <a:ext cx="8497888" cy="5472112"/>
          </a:xfrm>
        </p:spPr>
        <p:txBody>
          <a:bodyPr/>
          <a:lstStyle/>
          <a:p>
            <a:pPr marL="365125" indent="-365125" algn="just" eaLnBrk="1" hangingPunct="1">
              <a:lnSpc>
                <a:spcPct val="80000"/>
              </a:lnSpc>
            </a:pPr>
            <a:r>
              <a:rPr lang="id-ID" sz="1600" b="1" smtClean="0">
                <a:solidFill>
                  <a:srgbClr val="FFFF66"/>
                </a:solidFill>
                <a:latin typeface="Tahoma" pitchFamily="34" charset="0"/>
              </a:rPr>
              <a:t>Rancangan </a:t>
            </a:r>
            <a:r>
              <a:rPr lang="en-US" sz="1600" b="1" smtClean="0">
                <a:solidFill>
                  <a:srgbClr val="FFFF66"/>
                </a:solidFill>
                <a:latin typeface="Tahoma" pitchFamily="34" charset="0"/>
              </a:rPr>
              <a:t>P</a:t>
            </a:r>
            <a:r>
              <a:rPr lang="id-ID" sz="1600" b="1" smtClean="0">
                <a:solidFill>
                  <a:srgbClr val="FFFF66"/>
                </a:solidFill>
                <a:latin typeface="Tahoma" pitchFamily="34" charset="0"/>
              </a:rPr>
              <a:t>ola </a:t>
            </a:r>
            <a:r>
              <a:rPr lang="en-US" sz="1600" b="1" smtClean="0">
                <a:solidFill>
                  <a:srgbClr val="FFFF66"/>
                </a:solidFill>
                <a:latin typeface="Tahoma" pitchFamily="34" charset="0"/>
              </a:rPr>
              <a:t>PSDA </a:t>
            </a:r>
            <a:r>
              <a:rPr lang="id-ID" sz="1600" b="1" smtClean="0">
                <a:solidFill>
                  <a:srgbClr val="FFFF66"/>
                </a:solidFill>
                <a:latin typeface="Tahoma" pitchFamily="34" charset="0"/>
              </a:rPr>
              <a:t>pada </a:t>
            </a:r>
            <a:r>
              <a:rPr lang="en-US" sz="1600" b="1" smtClean="0">
                <a:solidFill>
                  <a:srgbClr val="FFFF66"/>
                </a:solidFill>
                <a:latin typeface="Tahoma" pitchFamily="34" charset="0"/>
              </a:rPr>
              <a:t>WS</a:t>
            </a:r>
            <a:r>
              <a:rPr lang="id-ID" sz="1600" b="1" smtClean="0">
                <a:solidFill>
                  <a:srgbClr val="FFFF66"/>
                </a:solidFill>
                <a:latin typeface="Tahoma" pitchFamily="34" charset="0"/>
              </a:rPr>
              <a:t> dalam satu kabupaten/kota disusun oleh dinas di tingkat kabupaten/kota atau bersama </a:t>
            </a:r>
            <a:r>
              <a:rPr lang="en-US" sz="1600" b="1" smtClean="0">
                <a:solidFill>
                  <a:srgbClr val="FFFF66"/>
                </a:solidFill>
                <a:latin typeface="Tahoma" pitchFamily="34" charset="0"/>
              </a:rPr>
              <a:t>P</a:t>
            </a:r>
            <a:r>
              <a:rPr lang="id-ID" sz="1600" b="1" smtClean="0">
                <a:solidFill>
                  <a:srgbClr val="FFFF66"/>
                </a:solidFill>
                <a:latin typeface="Tahoma" pitchFamily="34" charset="0"/>
              </a:rPr>
              <a:t>engelola </a:t>
            </a:r>
            <a:r>
              <a:rPr lang="en-US" sz="1600" b="1" smtClean="0">
                <a:solidFill>
                  <a:srgbClr val="FFFF66"/>
                </a:solidFill>
                <a:latin typeface="Tahoma" pitchFamily="34" charset="0"/>
              </a:rPr>
              <a:t>SDA</a:t>
            </a:r>
            <a:r>
              <a:rPr lang="id-ID" sz="1600" b="1" smtClean="0">
                <a:solidFill>
                  <a:srgbClr val="FFFF66"/>
                </a:solidFill>
                <a:latin typeface="Tahoma" pitchFamily="34" charset="0"/>
              </a:rPr>
              <a:t> di </a:t>
            </a:r>
            <a:r>
              <a:rPr lang="en-US" sz="1600" b="1" smtClean="0">
                <a:solidFill>
                  <a:srgbClr val="FFFF66"/>
                </a:solidFill>
                <a:latin typeface="Tahoma" pitchFamily="34" charset="0"/>
              </a:rPr>
              <a:t>WS</a:t>
            </a:r>
            <a:r>
              <a:rPr lang="id-ID" sz="1600" b="1" smtClean="0">
                <a:solidFill>
                  <a:srgbClr val="FFFF66"/>
                </a:solidFill>
                <a:latin typeface="Tahoma" pitchFamily="34" charset="0"/>
              </a:rPr>
              <a:t> melalui konsultasi dengan instansi teknis terkait.</a:t>
            </a:r>
            <a:r>
              <a:rPr lang="en-US" sz="1600" b="1" smtClean="0">
                <a:solidFill>
                  <a:srgbClr val="FFFF66"/>
                </a:solidFill>
                <a:latin typeface="Tahoma" pitchFamily="34" charset="0"/>
              </a:rPr>
              <a:t> </a:t>
            </a:r>
          </a:p>
          <a:p>
            <a:pPr marL="365125" indent="-365125" algn="just" eaLnBrk="1" hangingPunct="1">
              <a:lnSpc>
                <a:spcPct val="80000"/>
              </a:lnSpc>
              <a:buFont typeface="Wingdings" pitchFamily="2" charset="2"/>
              <a:buNone/>
            </a:pPr>
            <a:r>
              <a:rPr lang="en-US" sz="1200" b="1" i="1" smtClean="0">
                <a:solidFill>
                  <a:srgbClr val="FFFF66"/>
                </a:solidFill>
                <a:latin typeface="Tahoma" pitchFamily="34" charset="0"/>
              </a:rPr>
              <a:t>	(pasal 9 ayat 1, RPP PSDA)</a:t>
            </a:r>
            <a:endParaRPr lang="en-US" sz="1200" b="1" smtClean="0">
              <a:solidFill>
                <a:srgbClr val="FFFF66"/>
              </a:solidFill>
              <a:latin typeface="Tahoma" pitchFamily="34" charset="0"/>
            </a:endParaRPr>
          </a:p>
          <a:p>
            <a:pPr marL="365125" indent="-365125" algn="just" eaLnBrk="1" hangingPunct="1">
              <a:lnSpc>
                <a:spcPct val="80000"/>
              </a:lnSpc>
            </a:pPr>
            <a:endParaRPr lang="en-US" sz="1600" b="1" smtClean="0">
              <a:solidFill>
                <a:srgbClr val="FFFF66"/>
              </a:solidFill>
              <a:latin typeface="Tahoma" pitchFamily="34" charset="0"/>
            </a:endParaRPr>
          </a:p>
          <a:p>
            <a:pPr marL="365125" indent="-365125" algn="just" eaLnBrk="1" hangingPunct="1">
              <a:lnSpc>
                <a:spcPct val="80000"/>
              </a:lnSpc>
            </a:pPr>
            <a:r>
              <a:rPr lang="id-ID" sz="1600" b="1" smtClean="0">
                <a:solidFill>
                  <a:srgbClr val="FFFF66"/>
                </a:solidFill>
                <a:latin typeface="Tahoma" pitchFamily="34" charset="0"/>
              </a:rPr>
              <a:t>Bupati menetapkan rancangan pola pengelolaan sumber daya air sebagaimana dimaksud pada ayat (1) menjadi pola pengelolaan sumber daya air dengan memperhatikan pertimbangan wadah koordinasi pengelolaan sumber daya air pada wilayah sungai yang bersangkutan.</a:t>
            </a:r>
            <a:r>
              <a:rPr lang="en-US" sz="2400" b="1" smtClean="0">
                <a:latin typeface="Tahoma" pitchFamily="34" charset="0"/>
              </a:rPr>
              <a:t> </a:t>
            </a:r>
          </a:p>
          <a:p>
            <a:pPr marL="365125" indent="-365125" algn="just" eaLnBrk="1" hangingPunct="1">
              <a:lnSpc>
                <a:spcPct val="80000"/>
              </a:lnSpc>
              <a:buFont typeface="Wingdings" pitchFamily="2" charset="2"/>
              <a:buNone/>
            </a:pPr>
            <a:r>
              <a:rPr lang="en-US" sz="1200" b="1" i="1" smtClean="0">
                <a:solidFill>
                  <a:srgbClr val="FFFF66"/>
                </a:solidFill>
                <a:latin typeface="Tahoma" pitchFamily="34" charset="0"/>
              </a:rPr>
              <a:t>       (pasal 9 ayat 2, RPP PSDA)</a:t>
            </a:r>
            <a:endParaRPr lang="en-US" sz="1200" b="1" smtClean="0">
              <a:solidFill>
                <a:srgbClr val="FFFF66"/>
              </a:solidFill>
              <a:latin typeface="Tahoma" pitchFamily="34" charset="0"/>
            </a:endParaRPr>
          </a:p>
          <a:p>
            <a:pPr marL="365125" indent="-365125" algn="just" eaLnBrk="1" hangingPunct="1">
              <a:lnSpc>
                <a:spcPct val="80000"/>
              </a:lnSpc>
            </a:pPr>
            <a:endParaRPr lang="en-US" sz="1600" b="1" smtClean="0">
              <a:solidFill>
                <a:srgbClr val="FFFF66"/>
              </a:solidFill>
              <a:latin typeface="Tahoma" pitchFamily="34" charset="0"/>
            </a:endParaRPr>
          </a:p>
          <a:p>
            <a:pPr marL="365125" indent="-365125" algn="just" eaLnBrk="1" hangingPunct="1">
              <a:lnSpc>
                <a:spcPct val="80000"/>
              </a:lnSpc>
            </a:pPr>
            <a:r>
              <a:rPr lang="en-US" sz="1600" b="1" smtClean="0">
                <a:solidFill>
                  <a:srgbClr val="FFFF66"/>
                </a:solidFill>
                <a:latin typeface="Tahoma" pitchFamily="34" charset="0"/>
              </a:rPr>
              <a:t>Dalam hal pada wilayah sungai tersebut tidak atau belum terbentuk wadah koordinasi pengelolaan sumber daya air, bupati/walikota dapat meminta pertimbangan wadah koordinasi pengelolaan sumber daya air kabupaten/kota.</a:t>
            </a:r>
          </a:p>
          <a:p>
            <a:pPr marL="365125" indent="-365125" algn="just" eaLnBrk="1" hangingPunct="1">
              <a:lnSpc>
                <a:spcPct val="80000"/>
              </a:lnSpc>
              <a:buFont typeface="Wingdings" pitchFamily="2" charset="2"/>
              <a:buNone/>
            </a:pPr>
            <a:r>
              <a:rPr lang="en-US" sz="1200" b="1" i="1" smtClean="0">
                <a:solidFill>
                  <a:srgbClr val="FFFF66"/>
                </a:solidFill>
                <a:latin typeface="Tahoma" pitchFamily="34" charset="0"/>
              </a:rPr>
              <a:t>         (pasal 9 ayat 3, RPP PSDA)</a:t>
            </a:r>
            <a:endParaRPr lang="en-US" sz="1200" b="1" smtClean="0">
              <a:solidFill>
                <a:srgbClr val="FFFF66"/>
              </a:solidFill>
              <a:latin typeface="Tahoma" pitchFamily="34" charset="0"/>
            </a:endParaRPr>
          </a:p>
          <a:p>
            <a:pPr marL="365125" indent="-365125" algn="just" eaLnBrk="1" hangingPunct="1">
              <a:lnSpc>
                <a:spcPct val="80000"/>
              </a:lnSpc>
              <a:buFont typeface="Wingdings" pitchFamily="2" charset="2"/>
              <a:buNone/>
            </a:pPr>
            <a:endParaRPr lang="en-US" sz="1600" b="1" smtClean="0">
              <a:solidFill>
                <a:srgbClr val="FFFF66"/>
              </a:solidFill>
              <a:latin typeface="Tahoma" pitchFamily="34" charset="0"/>
            </a:endParaRPr>
          </a:p>
          <a:p>
            <a:pPr marL="365125" indent="-365125" algn="just" eaLnBrk="1" hangingPunct="1">
              <a:lnSpc>
                <a:spcPct val="80000"/>
              </a:lnSpc>
            </a:pPr>
            <a:r>
              <a:rPr lang="id-ID" sz="1600" b="1" smtClean="0">
                <a:solidFill>
                  <a:srgbClr val="FFFF66"/>
                </a:solidFill>
                <a:latin typeface="Tahoma" pitchFamily="34" charset="0"/>
              </a:rPr>
              <a:t>Dalam hal pada kabupaten/kota tersebut tidak atau belum terbentuk wadah koordinasi pengelolaan sumber daya air kabupaten/kota, bupati/walikota dapat langsung menetapkan pola pengelolaan sumber daya air sesuai dengan rancangan sebagaimana dimaksud pada ayat (2).</a:t>
            </a:r>
            <a:r>
              <a:rPr lang="en-US" sz="1600" b="1" smtClean="0">
                <a:latin typeface="Tahoma" pitchFamily="34" charset="0"/>
              </a:rPr>
              <a:t> </a:t>
            </a:r>
          </a:p>
          <a:p>
            <a:pPr marL="365125" indent="-365125" algn="just" eaLnBrk="1" hangingPunct="1">
              <a:lnSpc>
                <a:spcPct val="80000"/>
              </a:lnSpc>
              <a:buFont typeface="Wingdings" pitchFamily="2" charset="2"/>
              <a:buNone/>
            </a:pPr>
            <a:r>
              <a:rPr lang="en-US" sz="1200" b="1" i="1" smtClean="0">
                <a:solidFill>
                  <a:srgbClr val="FFFF66"/>
                </a:solidFill>
                <a:latin typeface="Tahoma" pitchFamily="34" charset="0"/>
              </a:rPr>
              <a:t>        (pasal 9 ayat 4, RPP PSDA)</a:t>
            </a:r>
            <a:endParaRPr lang="en-US" sz="1200" b="1" smtClean="0">
              <a:solidFill>
                <a:srgbClr val="FFFF66"/>
              </a:solidFill>
              <a:latin typeface="Tahoma" pitchFamily="34" charset="0"/>
            </a:endParaRPr>
          </a:p>
          <a:p>
            <a:pPr marL="365125" indent="-365125" algn="just" eaLnBrk="1" hangingPunct="1">
              <a:lnSpc>
                <a:spcPct val="80000"/>
              </a:lnSpc>
              <a:buFont typeface="Wingdings" pitchFamily="2" charset="2"/>
              <a:buNone/>
            </a:pPr>
            <a:endParaRPr lang="en-US" sz="1600" b="1" smtClean="0">
              <a:solidFill>
                <a:srgbClr val="FFFF66"/>
              </a:solidFill>
              <a:latin typeface="Tahoma"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7" name="Rectangle 3"/>
          <p:cNvSpPr>
            <a:spLocks noGrp="1" noChangeArrowheads="1"/>
          </p:cNvSpPr>
          <p:nvPr>
            <p:ph type="title"/>
          </p:nvPr>
        </p:nvSpPr>
        <p:spPr>
          <a:xfrm>
            <a:off x="539750" y="371475"/>
            <a:ext cx="7772400" cy="369888"/>
          </a:xfrm>
        </p:spPr>
        <p:txBody>
          <a:bodyPr>
            <a:normAutofit fontScale="90000"/>
          </a:bodyPr>
          <a:lstStyle/>
          <a:p>
            <a:pPr eaLnBrk="1" fontAlgn="auto" hangingPunct="1">
              <a:spcAft>
                <a:spcPts val="0"/>
              </a:spcAft>
              <a:defRPr/>
            </a:pPr>
            <a:r>
              <a:rPr lang="en-US" sz="3200">
                <a:solidFill>
                  <a:schemeClr val="accent2"/>
                </a:solidFill>
              </a:rPr>
              <a:t>Lanjutan…</a:t>
            </a:r>
          </a:p>
        </p:txBody>
      </p:sp>
      <p:sp>
        <p:nvSpPr>
          <p:cNvPr id="29699" name="Rectangle 2"/>
          <p:cNvSpPr>
            <a:spLocks noGrp="1" noChangeArrowheads="1"/>
          </p:cNvSpPr>
          <p:nvPr>
            <p:ph idx="1"/>
          </p:nvPr>
        </p:nvSpPr>
        <p:spPr>
          <a:xfrm>
            <a:off x="457200" y="1236663"/>
            <a:ext cx="8229600" cy="5145087"/>
          </a:xfrm>
        </p:spPr>
        <p:txBody>
          <a:bodyPr/>
          <a:lstStyle/>
          <a:p>
            <a:pPr marL="457200" indent="-457200" algn="just" eaLnBrk="1" hangingPunct="1">
              <a:lnSpc>
                <a:spcPct val="80000"/>
              </a:lnSpc>
            </a:pPr>
            <a:r>
              <a:rPr lang="id-ID" sz="2000" smtClean="0">
                <a:solidFill>
                  <a:srgbClr val="FFFF66"/>
                </a:solidFill>
                <a:latin typeface="Tahoma" pitchFamily="34" charset="0"/>
              </a:rPr>
              <a:t>Rancangan </a:t>
            </a:r>
            <a:r>
              <a:rPr lang="en-US" sz="2000" smtClean="0">
                <a:solidFill>
                  <a:srgbClr val="FFFF66"/>
                </a:solidFill>
                <a:latin typeface="Tahoma" pitchFamily="34" charset="0"/>
              </a:rPr>
              <a:t>P</a:t>
            </a:r>
            <a:r>
              <a:rPr lang="id-ID" sz="2000" smtClean="0">
                <a:solidFill>
                  <a:srgbClr val="FFFF66"/>
                </a:solidFill>
                <a:latin typeface="Tahoma" pitchFamily="34" charset="0"/>
              </a:rPr>
              <a:t>ola </a:t>
            </a:r>
            <a:r>
              <a:rPr lang="en-US" sz="2000" smtClean="0">
                <a:solidFill>
                  <a:srgbClr val="FFFF66"/>
                </a:solidFill>
                <a:latin typeface="Tahoma" pitchFamily="34" charset="0"/>
              </a:rPr>
              <a:t>PSDA</a:t>
            </a:r>
            <a:r>
              <a:rPr lang="id-ID" sz="2000" smtClean="0">
                <a:solidFill>
                  <a:srgbClr val="FFFF66"/>
                </a:solidFill>
                <a:latin typeface="Tahoma" pitchFamily="34" charset="0"/>
              </a:rPr>
              <a:t> pada </a:t>
            </a:r>
            <a:r>
              <a:rPr lang="en-US" sz="2000" smtClean="0">
                <a:solidFill>
                  <a:srgbClr val="FFFF66"/>
                </a:solidFill>
                <a:latin typeface="Tahoma" pitchFamily="34" charset="0"/>
              </a:rPr>
              <a:t>WS</a:t>
            </a:r>
            <a:r>
              <a:rPr lang="id-ID" sz="2000" smtClean="0">
                <a:solidFill>
                  <a:srgbClr val="FFFF66"/>
                </a:solidFill>
                <a:latin typeface="Tahoma" pitchFamily="34" charset="0"/>
              </a:rPr>
              <a:t> lintas kabupaten/kota disusun oleh dinas di tingkat provinsi atau bersama pengelola sumber daya air di wilayah sungai melalui konsultasi dengan instansi teknis terkait.</a:t>
            </a:r>
            <a:r>
              <a:rPr lang="en-US" sz="2000" smtClean="0">
                <a:solidFill>
                  <a:srgbClr val="FFFF66"/>
                </a:solidFill>
                <a:latin typeface="Tahoma" pitchFamily="34" charset="0"/>
              </a:rPr>
              <a:t> </a:t>
            </a:r>
            <a:r>
              <a:rPr lang="en-US" sz="1600" i="1" smtClean="0">
                <a:solidFill>
                  <a:srgbClr val="FFFF66"/>
                </a:solidFill>
                <a:latin typeface="Tahoma" pitchFamily="34" charset="0"/>
              </a:rPr>
              <a:t>(pasal 10 ayat 1, RPP PSDA)</a:t>
            </a:r>
            <a:endParaRPr lang="en-US" sz="2000" smtClean="0">
              <a:solidFill>
                <a:srgbClr val="FFFF66"/>
              </a:solidFill>
              <a:latin typeface="Tahoma" pitchFamily="34" charset="0"/>
            </a:endParaRPr>
          </a:p>
          <a:p>
            <a:pPr marL="457200" indent="-457200" algn="just" eaLnBrk="1" hangingPunct="1">
              <a:lnSpc>
                <a:spcPct val="80000"/>
              </a:lnSpc>
            </a:pPr>
            <a:endParaRPr lang="en-US" sz="2000" smtClean="0">
              <a:solidFill>
                <a:srgbClr val="FFFF66"/>
              </a:solidFill>
              <a:latin typeface="Tahoma" pitchFamily="34" charset="0"/>
            </a:endParaRPr>
          </a:p>
          <a:p>
            <a:pPr marL="457200" indent="-457200" algn="just" eaLnBrk="1" hangingPunct="1">
              <a:lnSpc>
                <a:spcPct val="80000"/>
              </a:lnSpc>
            </a:pPr>
            <a:r>
              <a:rPr lang="id-ID" sz="2000" smtClean="0">
                <a:solidFill>
                  <a:srgbClr val="FFFF66"/>
                </a:solidFill>
                <a:latin typeface="Tahoma" pitchFamily="34" charset="0"/>
              </a:rPr>
              <a:t>Gubernur menetapkan rancangan pola pengelolaan sumber daya air sebagaimana dimaksud pada ayat (1) menjadi pola pengelolaan sumber daya air berdasarkan pertimbangan wadah koordinasi pengelolaan sumber daya air pada wilayah sungai yang bersangkutan.</a:t>
            </a:r>
            <a:r>
              <a:rPr lang="en-US" smtClean="0">
                <a:latin typeface="Tahoma" pitchFamily="34" charset="0"/>
              </a:rPr>
              <a:t> </a:t>
            </a:r>
            <a:r>
              <a:rPr lang="en-US" sz="1600" i="1" smtClean="0">
                <a:solidFill>
                  <a:srgbClr val="FFFF66"/>
                </a:solidFill>
                <a:latin typeface="Tahoma" pitchFamily="34" charset="0"/>
              </a:rPr>
              <a:t>(pasal 10 ayat 2, RPP PSDA)</a:t>
            </a:r>
            <a:endParaRPr lang="en-US" sz="2000" smtClean="0">
              <a:solidFill>
                <a:srgbClr val="FFFF66"/>
              </a:solidFill>
              <a:latin typeface="Tahoma" pitchFamily="34" charset="0"/>
            </a:endParaRPr>
          </a:p>
          <a:p>
            <a:pPr marL="457200" indent="-457200" algn="just" eaLnBrk="1" hangingPunct="1">
              <a:lnSpc>
                <a:spcPct val="80000"/>
              </a:lnSpc>
            </a:pPr>
            <a:endParaRPr lang="en-US" sz="2000" smtClean="0">
              <a:solidFill>
                <a:srgbClr val="FFFF66"/>
              </a:solidFill>
              <a:latin typeface="Tahoma" pitchFamily="34" charset="0"/>
            </a:endParaRPr>
          </a:p>
          <a:p>
            <a:pPr marL="457200" indent="-457200" algn="just" eaLnBrk="1" hangingPunct="1">
              <a:lnSpc>
                <a:spcPct val="80000"/>
              </a:lnSpc>
            </a:pPr>
            <a:r>
              <a:rPr lang="id-ID" sz="2000" smtClean="0">
                <a:solidFill>
                  <a:srgbClr val="FFFF66"/>
                </a:solidFill>
                <a:latin typeface="Tahoma" pitchFamily="34" charset="0"/>
              </a:rPr>
              <a:t>Dalam hal pada wilayah sungai tersebut tidak atau belum terbentuk wadah koordinasi pengelolaan sumber daya air, gubernur dapat meminta pertimbangan wadah koordinasi pengelolaan sumber daya air provinsi</a:t>
            </a:r>
            <a:r>
              <a:rPr lang="en-US" sz="2000" smtClean="0">
                <a:solidFill>
                  <a:srgbClr val="FFFF66"/>
                </a:solidFill>
                <a:latin typeface="Tahoma" pitchFamily="34" charset="0"/>
              </a:rPr>
              <a:t> </a:t>
            </a:r>
          </a:p>
          <a:p>
            <a:pPr marL="457200" indent="-457200" algn="just" eaLnBrk="1" hangingPunct="1">
              <a:lnSpc>
                <a:spcPct val="80000"/>
              </a:lnSpc>
            </a:pPr>
            <a:r>
              <a:rPr lang="en-US" sz="1600" i="1" smtClean="0">
                <a:solidFill>
                  <a:srgbClr val="FFFF66"/>
                </a:solidFill>
                <a:latin typeface="Tahoma" pitchFamily="34" charset="0"/>
              </a:rPr>
              <a:t>(pasal 10 ayat 3, RPP PSDA)</a:t>
            </a:r>
            <a:endParaRPr lang="en-US" sz="2000" smtClean="0">
              <a:solidFill>
                <a:srgbClr val="FFFF66"/>
              </a:solidFill>
              <a:latin typeface="Tahoma" pitchFamily="34" charset="0"/>
            </a:endParaRPr>
          </a:p>
          <a:p>
            <a:pPr marL="457200" indent="-457200" algn="just" eaLnBrk="1" hangingPunct="1">
              <a:lnSpc>
                <a:spcPct val="80000"/>
              </a:lnSpc>
              <a:buFont typeface="Wingdings" pitchFamily="2" charset="2"/>
              <a:buNone/>
            </a:pPr>
            <a:endParaRPr lang="en-US" sz="2000" smtClean="0">
              <a:solidFill>
                <a:srgbClr val="FFFF66"/>
              </a:solidFill>
              <a:latin typeface="Tahoma"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1" name="Rectangle 3"/>
          <p:cNvSpPr>
            <a:spLocks noGrp="1" noChangeArrowheads="1"/>
          </p:cNvSpPr>
          <p:nvPr>
            <p:ph type="title"/>
          </p:nvPr>
        </p:nvSpPr>
        <p:spPr>
          <a:xfrm>
            <a:off x="179388" y="0"/>
            <a:ext cx="7772400" cy="449263"/>
          </a:xfrm>
        </p:spPr>
        <p:txBody>
          <a:bodyPr>
            <a:normAutofit fontScale="90000"/>
          </a:bodyPr>
          <a:lstStyle/>
          <a:p>
            <a:pPr eaLnBrk="1" fontAlgn="auto" hangingPunct="1">
              <a:spcAft>
                <a:spcPts val="0"/>
              </a:spcAft>
              <a:defRPr/>
            </a:pPr>
            <a:r>
              <a:rPr lang="en-US" sz="3200">
                <a:solidFill>
                  <a:schemeClr val="accent2"/>
                </a:solidFill>
              </a:rPr>
              <a:t>Lanjutan…</a:t>
            </a:r>
          </a:p>
        </p:txBody>
      </p:sp>
      <p:sp>
        <p:nvSpPr>
          <p:cNvPr id="30723" name="Rectangle 2"/>
          <p:cNvSpPr>
            <a:spLocks noGrp="1" noChangeArrowheads="1"/>
          </p:cNvSpPr>
          <p:nvPr>
            <p:ph idx="1"/>
          </p:nvPr>
        </p:nvSpPr>
        <p:spPr>
          <a:xfrm>
            <a:off x="0" y="549275"/>
            <a:ext cx="8893175" cy="6165850"/>
          </a:xfrm>
        </p:spPr>
        <p:txBody>
          <a:bodyPr/>
          <a:lstStyle/>
          <a:p>
            <a:pPr marL="365125" indent="-365125" algn="just" eaLnBrk="1" hangingPunct="1">
              <a:lnSpc>
                <a:spcPct val="80000"/>
              </a:lnSpc>
            </a:pPr>
            <a:r>
              <a:rPr lang="id-ID" sz="1800" b="1" smtClean="0">
                <a:solidFill>
                  <a:srgbClr val="FFFF66"/>
                </a:solidFill>
                <a:latin typeface="Arial Narrow" pitchFamily="34" charset="0"/>
              </a:rPr>
              <a:t>Rancangan pola pengelolaan sumber daya air wilayah sungai lintas provinsi, lintas negara, dan strategis nasional disusun oleh Menteri setelah berkonsultasi dengan instansi teknis dan unsur masyarakat terkait.</a:t>
            </a:r>
            <a:r>
              <a:rPr lang="en-US" sz="1800" b="1" smtClean="0">
                <a:solidFill>
                  <a:srgbClr val="FFFF66"/>
                </a:solidFill>
                <a:latin typeface="Arial Narrow" pitchFamily="34" charset="0"/>
              </a:rPr>
              <a:t> </a:t>
            </a:r>
            <a:r>
              <a:rPr lang="en-US" sz="1800" b="1" i="1" smtClean="0">
                <a:solidFill>
                  <a:srgbClr val="FFFF66"/>
                </a:solidFill>
                <a:latin typeface="Arial Narrow" pitchFamily="34" charset="0"/>
              </a:rPr>
              <a:t>(pasal 11 ayat 1, RPP PSDA)</a:t>
            </a:r>
            <a:endParaRPr lang="en-US" sz="1800" b="1" smtClean="0">
              <a:solidFill>
                <a:srgbClr val="FFFF66"/>
              </a:solidFill>
              <a:latin typeface="Arial Narrow" pitchFamily="34" charset="0"/>
            </a:endParaRPr>
          </a:p>
          <a:p>
            <a:pPr marL="365125" indent="-365125" algn="just" eaLnBrk="1" hangingPunct="1">
              <a:lnSpc>
                <a:spcPct val="80000"/>
              </a:lnSpc>
            </a:pPr>
            <a:endParaRPr lang="en-US" sz="1800" b="1" smtClean="0">
              <a:solidFill>
                <a:srgbClr val="FFFF66"/>
              </a:solidFill>
              <a:latin typeface="Arial Narrow" pitchFamily="34" charset="0"/>
            </a:endParaRPr>
          </a:p>
          <a:p>
            <a:pPr marL="365125" indent="-365125" algn="just" eaLnBrk="1" hangingPunct="1">
              <a:lnSpc>
                <a:spcPct val="80000"/>
              </a:lnSpc>
            </a:pPr>
            <a:r>
              <a:rPr lang="id-ID" sz="1800" b="1" smtClean="0">
                <a:solidFill>
                  <a:srgbClr val="FFFF66"/>
                </a:solidFill>
                <a:latin typeface="Arial Narrow" pitchFamily="34" charset="0"/>
              </a:rPr>
              <a:t>Menteri menetapkan rancangan pola pengelolaan sumber daya air sebagaimana dimaksud pada ayat (1) menjadi pola pengelolaan sumber daya air berdasarkan pertimbangan wadah koordinasi pengelolaan sumber daya air pada wilayah sungai bersangkutan. </a:t>
            </a:r>
            <a:r>
              <a:rPr lang="en-US" sz="1800" b="1" i="1" smtClean="0">
                <a:solidFill>
                  <a:srgbClr val="FFFF66"/>
                </a:solidFill>
                <a:latin typeface="Arial Narrow" pitchFamily="34" charset="0"/>
              </a:rPr>
              <a:t>(pasal 11 ayat 2, RPP PSDA)</a:t>
            </a:r>
            <a:endParaRPr lang="en-US" sz="1800" b="1" smtClean="0">
              <a:solidFill>
                <a:srgbClr val="FFFF66"/>
              </a:solidFill>
              <a:latin typeface="Arial Narrow" pitchFamily="34" charset="0"/>
            </a:endParaRPr>
          </a:p>
          <a:p>
            <a:pPr marL="365125" indent="-365125" algn="just" eaLnBrk="1" hangingPunct="1">
              <a:lnSpc>
                <a:spcPct val="80000"/>
              </a:lnSpc>
              <a:buFont typeface="Wingdings" pitchFamily="2" charset="2"/>
              <a:buNone/>
            </a:pPr>
            <a:endParaRPr lang="en-US" sz="1800" b="1" smtClean="0">
              <a:solidFill>
                <a:srgbClr val="FFFF66"/>
              </a:solidFill>
              <a:latin typeface="Arial Narrow" pitchFamily="34" charset="0"/>
            </a:endParaRPr>
          </a:p>
          <a:p>
            <a:pPr marL="365125" indent="-365125" algn="just" eaLnBrk="1" hangingPunct="1">
              <a:lnSpc>
                <a:spcPct val="80000"/>
              </a:lnSpc>
            </a:pPr>
            <a:r>
              <a:rPr lang="id-ID" sz="1800" b="1" smtClean="0">
                <a:solidFill>
                  <a:srgbClr val="FFFF66"/>
                </a:solidFill>
                <a:latin typeface="Arial Narrow" pitchFamily="34" charset="0"/>
              </a:rPr>
              <a:t>Dalam hal pada wilayah sungai lintas provinsi atau strategis nasional dimaksud tidak atau belum terbentuk wadah koordinasi pengelolaan sumber daya air, Menteri dapat meminta pertimbangan wadah koordinasi pengelolaan sumber daya air provinsi melalui gubernur terkait. </a:t>
            </a:r>
            <a:r>
              <a:rPr lang="en-US" sz="1800" b="1" i="1" smtClean="0">
                <a:solidFill>
                  <a:srgbClr val="FFFF66"/>
                </a:solidFill>
                <a:latin typeface="Arial Narrow" pitchFamily="34" charset="0"/>
              </a:rPr>
              <a:t>(pasal 11 ayat 3, RPP PSDA)</a:t>
            </a:r>
            <a:endParaRPr lang="en-US" sz="1800" b="1" smtClean="0">
              <a:solidFill>
                <a:srgbClr val="FFFF66"/>
              </a:solidFill>
              <a:latin typeface="Arial Narrow" pitchFamily="34" charset="0"/>
            </a:endParaRPr>
          </a:p>
          <a:p>
            <a:pPr marL="365125" indent="-365125" algn="just" eaLnBrk="1" hangingPunct="1">
              <a:lnSpc>
                <a:spcPct val="80000"/>
              </a:lnSpc>
            </a:pPr>
            <a:endParaRPr lang="en-US" sz="1800" b="1" smtClean="0">
              <a:solidFill>
                <a:srgbClr val="FFFF66"/>
              </a:solidFill>
              <a:latin typeface="Arial Narrow" pitchFamily="34" charset="0"/>
            </a:endParaRPr>
          </a:p>
          <a:p>
            <a:pPr marL="365125" indent="-365125" algn="just" eaLnBrk="1" hangingPunct="1">
              <a:lnSpc>
                <a:spcPct val="80000"/>
              </a:lnSpc>
            </a:pPr>
            <a:r>
              <a:rPr lang="id-ID" sz="1800" b="1" i="1" smtClean="0">
                <a:solidFill>
                  <a:srgbClr val="FFFF66"/>
                </a:solidFill>
                <a:latin typeface="Arial Narrow" pitchFamily="34" charset="0"/>
              </a:rPr>
              <a:t>Pengelolaan sumber daya air pada wilayah sungai lintas negara dilakukan sesuai dengan perjanjian dengan negara terkait berdasarkan pola pengelolaan sumber daya air yang ditetapkan oleh Menteri.</a:t>
            </a:r>
            <a:r>
              <a:rPr lang="en-US" sz="1800" b="1" smtClean="0">
                <a:solidFill>
                  <a:srgbClr val="FFFF66"/>
                </a:solidFill>
                <a:latin typeface="Arial Narrow" pitchFamily="34" charset="0"/>
              </a:rPr>
              <a:t> </a:t>
            </a:r>
            <a:r>
              <a:rPr lang="en-US" sz="1800" b="1" i="1" smtClean="0">
                <a:solidFill>
                  <a:srgbClr val="FFFF66"/>
                </a:solidFill>
                <a:latin typeface="Arial Narrow" pitchFamily="34" charset="0"/>
              </a:rPr>
              <a:t>(pasal 11 ayat 4, RPP PSDA)</a:t>
            </a:r>
            <a:endParaRPr lang="en-US" sz="1800" b="1" smtClean="0">
              <a:solidFill>
                <a:srgbClr val="FFFF66"/>
              </a:solidFill>
              <a:latin typeface="Arial Narrow" pitchFamily="34" charset="0"/>
            </a:endParaRPr>
          </a:p>
          <a:p>
            <a:pPr marL="365125" indent="-365125" algn="just" eaLnBrk="1" hangingPunct="1">
              <a:lnSpc>
                <a:spcPct val="80000"/>
              </a:lnSpc>
            </a:pPr>
            <a:endParaRPr lang="en-US" sz="1800" b="1" smtClean="0">
              <a:solidFill>
                <a:srgbClr val="FFFF66"/>
              </a:solidFill>
              <a:latin typeface="Arial Narrow" pitchFamily="34" charset="0"/>
            </a:endParaRPr>
          </a:p>
          <a:p>
            <a:pPr marL="365125" indent="-365125" algn="just" eaLnBrk="1" hangingPunct="1">
              <a:lnSpc>
                <a:spcPct val="80000"/>
              </a:lnSpc>
            </a:pPr>
            <a:r>
              <a:rPr lang="id-ID" sz="1800" b="1" smtClean="0">
                <a:solidFill>
                  <a:srgbClr val="FFFF66"/>
                </a:solidFill>
                <a:latin typeface="Arial Narrow" pitchFamily="34" charset="0"/>
              </a:rPr>
              <a:t>Pola pengelolaan sumber daya air sebagaimana dimaksud pada ayat (2) pada wilayah sungai lintas negara digunakan sebagai dasar penyusunan perjanjian dengan negara terkait.</a:t>
            </a:r>
            <a:r>
              <a:rPr lang="en-US" sz="1800" b="1" smtClean="0">
                <a:solidFill>
                  <a:srgbClr val="FFFF66"/>
                </a:solidFill>
                <a:latin typeface="Arial Narrow" pitchFamily="34" charset="0"/>
              </a:rPr>
              <a:t> </a:t>
            </a:r>
            <a:r>
              <a:rPr lang="en-US" sz="1800" b="1" i="1" smtClean="0">
                <a:solidFill>
                  <a:srgbClr val="FFFF66"/>
                </a:solidFill>
                <a:latin typeface="Arial Narrow" pitchFamily="34" charset="0"/>
              </a:rPr>
              <a:t>(pasal 11 ayat 5, RPP PSDA)</a:t>
            </a:r>
          </a:p>
          <a:p>
            <a:pPr marL="365125" indent="-365125" algn="just" eaLnBrk="1" hangingPunct="1">
              <a:lnSpc>
                <a:spcPct val="80000"/>
              </a:lnSpc>
            </a:pPr>
            <a:r>
              <a:rPr lang="id-ID" sz="1800" b="1" i="1" smtClean="0">
                <a:solidFill>
                  <a:srgbClr val="FFFF66"/>
                </a:solidFill>
                <a:latin typeface="Arial Narrow" pitchFamily="34" charset="0"/>
              </a:rPr>
              <a:t>Dalam hal belum ada perjanjian dengan negara terkait, pengelolaan sumber daya air pada wilayah sungai yang berada dalam wilayah negara kesatuan Republik Indonesia didasarkan pada pola pengelolaan sumber daya air yang ditetapkan oleh Menteri sebagaimana dimaksud pada ayat (2).</a:t>
            </a:r>
            <a:r>
              <a:rPr lang="en-US" sz="1800" b="1" i="1" smtClean="0">
                <a:solidFill>
                  <a:srgbClr val="FFFF66"/>
                </a:solidFill>
                <a:latin typeface="Arial Narrow" pitchFamily="34" charset="0"/>
              </a:rPr>
              <a:t>       (11 ayat 6, RPP PSDA)</a:t>
            </a:r>
            <a:endParaRPr lang="en-US" sz="1800" b="1" smtClean="0">
              <a:solidFill>
                <a:srgbClr val="FFFF66"/>
              </a:solidFill>
              <a:latin typeface="Arial Narrow" pitchFamily="34" charset="0"/>
            </a:endParaRPr>
          </a:p>
          <a:p>
            <a:pPr marL="365125" indent="-365125" algn="just" eaLnBrk="1" hangingPunct="1">
              <a:lnSpc>
                <a:spcPct val="80000"/>
              </a:lnSpc>
              <a:buFont typeface="Wingdings" pitchFamily="2" charset="2"/>
              <a:buNone/>
            </a:pPr>
            <a:endParaRPr lang="en-US" sz="1800" b="1" i="1" smtClean="0">
              <a:solidFill>
                <a:srgbClr val="FFFF66"/>
              </a:solidFill>
              <a:latin typeface="Arial Narrow"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a:xfrm>
            <a:off x="468313" y="371475"/>
            <a:ext cx="7772400" cy="369888"/>
          </a:xfrm>
        </p:spPr>
        <p:txBody>
          <a:bodyPr>
            <a:normAutofit fontScale="90000"/>
          </a:bodyPr>
          <a:lstStyle/>
          <a:p>
            <a:pPr eaLnBrk="1" fontAlgn="auto" hangingPunct="1">
              <a:spcAft>
                <a:spcPts val="0"/>
              </a:spcAft>
              <a:defRPr/>
            </a:pPr>
            <a:r>
              <a:rPr lang="en-US" sz="3200">
                <a:solidFill>
                  <a:schemeClr val="accent2"/>
                </a:solidFill>
              </a:rPr>
              <a:t>Lanjutan…</a:t>
            </a:r>
          </a:p>
        </p:txBody>
      </p:sp>
      <p:sp>
        <p:nvSpPr>
          <p:cNvPr id="31747" name="Text Box 3"/>
          <p:cNvSpPr txBox="1">
            <a:spLocks noChangeArrowheads="1"/>
          </p:cNvSpPr>
          <p:nvPr/>
        </p:nvSpPr>
        <p:spPr bwMode="auto">
          <a:xfrm>
            <a:off x="900113" y="1268413"/>
            <a:ext cx="7416800" cy="2289175"/>
          </a:xfrm>
          <a:prstGeom prst="rect">
            <a:avLst/>
          </a:prstGeom>
          <a:noFill/>
          <a:ln w="9525">
            <a:noFill/>
            <a:miter lim="800000"/>
            <a:headEnd/>
            <a:tailEnd/>
          </a:ln>
        </p:spPr>
        <p:txBody>
          <a:bodyPr>
            <a:spAutoFit/>
          </a:bodyPr>
          <a:lstStyle/>
          <a:p>
            <a:pPr algn="just"/>
            <a:r>
              <a:rPr lang="id-ID" b="1">
                <a:solidFill>
                  <a:srgbClr val="FFFF66"/>
                </a:solidFill>
                <a:cs typeface="Arial" charset="0"/>
              </a:rPr>
              <a:t>Ketentuan mengenai pedoman teknis dan tata cara penyusunan pola pengelolaan sumber daya air sebagaimana dimaksud dalam Pasal 8 sampai dengan Pasal 11 diatur dengan peraturan Menteri.</a:t>
            </a:r>
            <a:endParaRPr lang="en-US" b="1">
              <a:solidFill>
                <a:srgbClr val="FFFF66"/>
              </a:solidFill>
              <a:cs typeface="Arial" charset="0"/>
            </a:endParaRPr>
          </a:p>
          <a:p>
            <a:endParaRPr lang="en-US" i="1">
              <a:solidFill>
                <a:srgbClr val="FFFF66"/>
              </a:solidFill>
              <a:cs typeface="Arial" charset="0"/>
            </a:endParaRPr>
          </a:p>
          <a:p>
            <a:r>
              <a:rPr lang="en-US" i="1">
                <a:solidFill>
                  <a:srgbClr val="FFFF66"/>
                </a:solidFill>
                <a:cs typeface="Arial" charset="0"/>
              </a:rPr>
              <a:t>(pasal 12 ayat 1, RPP PSDA)</a:t>
            </a:r>
            <a:endParaRPr lang="en-US">
              <a:solidFill>
                <a:srgbClr val="FFFF66"/>
              </a:solidFill>
              <a:cs typeface="Arial" charset="0"/>
            </a:endParaRPr>
          </a:p>
          <a:p>
            <a:endParaRPr lang="en-US">
              <a:solidFill>
                <a:srgbClr val="FFFF66"/>
              </a:solidFill>
              <a:cs typeface="Arial" charset="0"/>
            </a:endParaRPr>
          </a:p>
          <a:p>
            <a:pPr algn="just"/>
            <a:endParaRPr lang="en-US" b="1">
              <a:solidFill>
                <a:srgbClr val="FFFF66"/>
              </a:solidFill>
              <a:cs typeface="Arial" charset="0"/>
            </a:endParaRPr>
          </a:p>
          <a:p>
            <a:pPr algn="just"/>
            <a:r>
              <a:rPr lang="en-US" b="1">
                <a:solidFill>
                  <a:srgbClr val="FFFF66"/>
                </a:solidFill>
                <a:cs typeface="Arial" charset="0"/>
              </a:rPr>
              <a:t> </a:t>
            </a:r>
          </a:p>
        </p:txBody>
      </p:sp>
      <p:sp>
        <p:nvSpPr>
          <p:cNvPr id="31748" name="Text Box 4"/>
          <p:cNvSpPr txBox="1">
            <a:spLocks noChangeArrowheads="1"/>
          </p:cNvSpPr>
          <p:nvPr/>
        </p:nvSpPr>
        <p:spPr bwMode="auto">
          <a:xfrm>
            <a:off x="971550" y="3141663"/>
            <a:ext cx="7200900" cy="1739900"/>
          </a:xfrm>
          <a:prstGeom prst="rect">
            <a:avLst/>
          </a:prstGeom>
          <a:noFill/>
          <a:ln w="9525">
            <a:noFill/>
            <a:miter lim="800000"/>
            <a:headEnd/>
            <a:tailEnd/>
          </a:ln>
        </p:spPr>
        <p:txBody>
          <a:bodyPr>
            <a:spAutoFit/>
          </a:bodyPr>
          <a:lstStyle/>
          <a:p>
            <a:pPr algn="just">
              <a:spcBef>
                <a:spcPct val="50000"/>
              </a:spcBef>
            </a:pPr>
            <a:r>
              <a:rPr lang="id-ID" b="1">
                <a:solidFill>
                  <a:srgbClr val="FFFF66"/>
                </a:solidFill>
                <a:cs typeface="Arial" charset="0"/>
              </a:rPr>
              <a:t>Perencanaan pengelolaan sumber daya air disusun sesuai dengan prosedur dan persyaratan melalui tahapan yang ditetapkan dalam standar perencanaan yang berlaku secara nasional yang mencakup inventarisasi sumber daya air, penyusunan dan penetapan rencana pengelolaan sumber daya air.</a:t>
            </a:r>
            <a:endParaRPr lang="en-US" b="1">
              <a:solidFill>
                <a:srgbClr val="FFFF66"/>
              </a:solidFill>
              <a:cs typeface="Arial" charset="0"/>
            </a:endParaRPr>
          </a:p>
        </p:txBody>
      </p:sp>
      <p:sp>
        <p:nvSpPr>
          <p:cNvPr id="31749" name="Text Box 5"/>
          <p:cNvSpPr txBox="1">
            <a:spLocks noChangeArrowheads="1"/>
          </p:cNvSpPr>
          <p:nvPr/>
        </p:nvSpPr>
        <p:spPr bwMode="auto">
          <a:xfrm>
            <a:off x="1042988" y="4941888"/>
            <a:ext cx="3168650" cy="641350"/>
          </a:xfrm>
          <a:prstGeom prst="rect">
            <a:avLst/>
          </a:prstGeom>
          <a:noFill/>
          <a:ln w="9525">
            <a:noFill/>
            <a:miter lim="800000"/>
            <a:headEnd/>
            <a:tailEnd/>
          </a:ln>
        </p:spPr>
        <p:txBody>
          <a:bodyPr wrap="none">
            <a:spAutoFit/>
          </a:bodyPr>
          <a:lstStyle/>
          <a:p>
            <a:r>
              <a:rPr lang="en-US" i="1">
                <a:solidFill>
                  <a:srgbClr val="FFFF66"/>
                </a:solidFill>
                <a:cs typeface="Arial" charset="0"/>
              </a:rPr>
              <a:t>(pasal 13 ayat 1, RPP PSDA)</a:t>
            </a:r>
            <a:endParaRPr lang="en-US">
              <a:solidFill>
                <a:srgbClr val="FFFF66"/>
              </a:solidFill>
              <a:cs typeface="Arial" charset="0"/>
            </a:endParaRPr>
          </a:p>
          <a:p>
            <a:endParaRPr lang="en-US" b="1">
              <a:cs typeface="Arial"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Oval 2"/>
          <p:cNvSpPr>
            <a:spLocks noChangeArrowheads="1"/>
          </p:cNvSpPr>
          <p:nvPr/>
        </p:nvSpPr>
        <p:spPr bwMode="auto">
          <a:xfrm>
            <a:off x="-1" y="144463"/>
            <a:ext cx="7346989" cy="1196975"/>
          </a:xfrm>
          <a:prstGeom prst="ellipse">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lgn="ctr">
              <a:defRPr/>
            </a:pPr>
            <a:endParaRPr lang="id-ID">
              <a:solidFill>
                <a:srgbClr val="6666FF"/>
              </a:solidFill>
              <a:latin typeface="Bauhaus 93" pitchFamily="82" charset="0"/>
              <a:cs typeface="Arial" charset="0"/>
            </a:endParaRPr>
          </a:p>
        </p:txBody>
      </p:sp>
      <p:sp>
        <p:nvSpPr>
          <p:cNvPr id="32773" name="Rectangle 4"/>
          <p:cNvSpPr>
            <a:spLocks noGrp="1" noChangeArrowheads="1"/>
          </p:cNvSpPr>
          <p:nvPr>
            <p:ph idx="1"/>
          </p:nvPr>
        </p:nvSpPr>
        <p:spPr>
          <a:xfrm>
            <a:off x="395288" y="1520825"/>
            <a:ext cx="8497887" cy="4895850"/>
          </a:xfrm>
        </p:spPr>
        <p:txBody>
          <a:bodyPr/>
          <a:lstStyle/>
          <a:p>
            <a:pPr algn="just" eaLnBrk="1" hangingPunct="1"/>
            <a:r>
              <a:rPr lang="id-ID" sz="2400" smtClean="0"/>
              <a:t>Perencanaan pengelolaan SDA disusun untuk menghasilkan rencana sebagai </a:t>
            </a:r>
            <a:r>
              <a:rPr lang="id-ID" sz="2400" u="sng" smtClean="0"/>
              <a:t>pedoman/arahan dlm pelaksanaan konservasi, pendayagunaan dan pengendalian daya rusak air</a:t>
            </a:r>
          </a:p>
          <a:p>
            <a:pPr eaLnBrk="1" hangingPunct="1"/>
            <a:r>
              <a:rPr lang="id-ID" sz="2400" smtClean="0"/>
              <a:t>Perencanaan disusun mengikuti pola pengelolaan SDA. Rencana pengelolaan SDA merupakan salah satu masukan/unsur penyusunan tata ruang. </a:t>
            </a:r>
          </a:p>
          <a:p>
            <a:pPr eaLnBrk="1" hangingPunct="1"/>
            <a:r>
              <a:rPr lang="id-ID" sz="2400" smtClean="0"/>
              <a:t>Penyusunan rencana pengelolaan SDA dilaksanakan dgn koordinasi berbagai instansi yang berwenang dgn mengikut sertakan seluruh stakeholders</a:t>
            </a:r>
          </a:p>
          <a:p>
            <a:pPr eaLnBrk="1" hangingPunct="1"/>
            <a:r>
              <a:rPr lang="id-ID" sz="2400" smtClean="0"/>
              <a:t>Rencana pengelolaan SDA di WS dirinci kedalam program oleh instansi pemerintah, masyarakat dan swasta</a:t>
            </a:r>
            <a:endParaRPr lang="en-US" sz="2400" smtClean="0"/>
          </a:p>
        </p:txBody>
      </p:sp>
      <p:sp>
        <p:nvSpPr>
          <p:cNvPr id="5" name="Rectangle 4"/>
          <p:cNvSpPr/>
          <p:nvPr/>
        </p:nvSpPr>
        <p:spPr>
          <a:xfrm>
            <a:off x="920700" y="288882"/>
            <a:ext cx="5482591" cy="923330"/>
          </a:xfrm>
          <a:prstGeom prst="rect">
            <a:avLst/>
          </a:prstGeom>
          <a:noFill/>
        </p:spPr>
        <p:txBody>
          <a:bodyPr wrap="none">
            <a:spAutoFit/>
          </a:bodyPr>
          <a:lstStyle/>
          <a:p>
            <a:pPr algn="ctr">
              <a:defRPr/>
            </a:pPr>
            <a:r>
              <a:rPr lang="en-US" sz="54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Tahoma" pitchFamily="34" charset="0"/>
              </a:rPr>
              <a:t>PERENCANAAN</a:t>
            </a:r>
            <a:endParaRPr lang="id-ID" sz="54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idx="1"/>
          </p:nvPr>
        </p:nvSpPr>
        <p:spPr>
          <a:xfrm>
            <a:off x="381000" y="1484313"/>
            <a:ext cx="8458200" cy="4678362"/>
          </a:xfrm>
          <a:ln>
            <a:solidFill>
              <a:schemeClr val="accent1"/>
            </a:solidFill>
          </a:ln>
        </p:spPr>
        <p:txBody>
          <a:bodyPr/>
          <a:lstStyle/>
          <a:p>
            <a:pPr marL="793750" indent="-619125" algn="ctr" eaLnBrk="1" hangingPunct="1">
              <a:lnSpc>
                <a:spcPct val="90000"/>
              </a:lnSpc>
              <a:buFontTx/>
              <a:buNone/>
            </a:pPr>
            <a:endParaRPr lang="en-US" b="1" i="1" smtClean="0">
              <a:solidFill>
                <a:srgbClr val="FF9900"/>
              </a:solidFill>
              <a:latin typeface="Lucida Calligraphy" pitchFamily="66" charset="0"/>
            </a:endParaRPr>
          </a:p>
          <a:p>
            <a:pPr marL="793750" indent="-619125" algn="ctr" eaLnBrk="1" hangingPunct="1">
              <a:lnSpc>
                <a:spcPct val="90000"/>
              </a:lnSpc>
              <a:buFontTx/>
              <a:buNone/>
            </a:pPr>
            <a:r>
              <a:rPr lang="en-US" b="1" i="1" smtClean="0">
                <a:solidFill>
                  <a:srgbClr val="FF9900"/>
                </a:solidFill>
                <a:latin typeface="Lucida Calligraphy" pitchFamily="66" charset="0"/>
              </a:rPr>
              <a:t>Bagaimana wujud wilayahnya ?</a:t>
            </a:r>
          </a:p>
          <a:p>
            <a:pPr marL="793750" indent="-619125" eaLnBrk="1" hangingPunct="1">
              <a:lnSpc>
                <a:spcPct val="90000"/>
              </a:lnSpc>
              <a:buFontTx/>
              <a:buNone/>
            </a:pPr>
            <a:endParaRPr lang="en-US" b="1" smtClean="0">
              <a:solidFill>
                <a:srgbClr val="3333CC"/>
              </a:solidFill>
              <a:latin typeface="Arial Black" pitchFamily="34" charset="0"/>
            </a:endParaRPr>
          </a:p>
          <a:p>
            <a:pPr marL="793750" indent="-619125" eaLnBrk="1" hangingPunct="1">
              <a:lnSpc>
                <a:spcPct val="90000"/>
              </a:lnSpc>
              <a:buFontTx/>
              <a:buNone/>
            </a:pPr>
            <a:r>
              <a:rPr lang="en-US" sz="2400" b="1" u="sng" smtClean="0">
                <a:solidFill>
                  <a:srgbClr val="3333CC"/>
                </a:solidFill>
                <a:latin typeface="Arial Black" pitchFamily="34" charset="0"/>
              </a:rPr>
              <a:t>DAPAT  BERUPA</a:t>
            </a:r>
            <a:r>
              <a:rPr lang="en-US" sz="3600" smtClean="0">
                <a:solidFill>
                  <a:srgbClr val="3333CC"/>
                </a:solidFill>
                <a:latin typeface="Broadway" pitchFamily="82" charset="0"/>
              </a:rPr>
              <a:t> :</a:t>
            </a:r>
          </a:p>
          <a:p>
            <a:pPr marL="793750" indent="-619125" eaLnBrk="1" hangingPunct="1">
              <a:lnSpc>
                <a:spcPct val="150000"/>
              </a:lnSpc>
              <a:buFontTx/>
              <a:buBlip>
                <a:blip r:embed="rId3"/>
              </a:buBlip>
            </a:pPr>
            <a:r>
              <a:rPr lang="en-US" sz="2400" b="1" smtClean="0">
                <a:latin typeface="Arial Unicode MS" pitchFamily="34" charset="-128"/>
              </a:rPr>
              <a:t>Satu DAS (Catchment Area)</a:t>
            </a:r>
          </a:p>
          <a:p>
            <a:pPr marL="793750" indent="-619125" eaLnBrk="1" hangingPunct="1">
              <a:lnSpc>
                <a:spcPct val="90000"/>
              </a:lnSpc>
              <a:buFontTx/>
              <a:buBlip>
                <a:blip r:embed="rId3"/>
              </a:buBlip>
            </a:pPr>
            <a:r>
              <a:rPr lang="en-US" sz="2400" b="1" smtClean="0">
                <a:latin typeface="Arial Unicode MS" pitchFamily="34" charset="-128"/>
              </a:rPr>
              <a:t>Penggabungan DAS satu dgn DAS lain</a:t>
            </a:r>
          </a:p>
          <a:p>
            <a:pPr marL="793750" indent="-619125" eaLnBrk="1" hangingPunct="1">
              <a:lnSpc>
                <a:spcPct val="90000"/>
              </a:lnSpc>
              <a:buFontTx/>
              <a:buBlip>
                <a:blip r:embed="rId3"/>
              </a:buBlip>
            </a:pPr>
            <a:r>
              <a:rPr lang="en-US" sz="2400" b="1" smtClean="0">
                <a:latin typeface="Arial Unicode MS" pitchFamily="34" charset="-128"/>
              </a:rPr>
              <a:t>Satu Pulau Kecil</a:t>
            </a:r>
          </a:p>
          <a:p>
            <a:pPr marL="793750" indent="-619125" eaLnBrk="1" hangingPunct="1">
              <a:lnSpc>
                <a:spcPct val="90000"/>
              </a:lnSpc>
              <a:buFontTx/>
              <a:buBlip>
                <a:blip r:embed="rId3"/>
              </a:buBlip>
            </a:pPr>
            <a:r>
              <a:rPr lang="en-US" sz="2400" b="1" smtClean="0">
                <a:latin typeface="Arial Unicode MS" pitchFamily="34" charset="-128"/>
              </a:rPr>
              <a:t>Penggabungan beberapa gugusan pulau kecil</a:t>
            </a:r>
          </a:p>
          <a:p>
            <a:pPr marL="793750" indent="-619125" eaLnBrk="1" hangingPunct="1">
              <a:lnSpc>
                <a:spcPct val="90000"/>
              </a:lnSpc>
              <a:buFontTx/>
              <a:buBlip>
                <a:blip r:embed="rId3"/>
              </a:buBlip>
            </a:pPr>
            <a:r>
              <a:rPr lang="en-US" sz="2400" b="1" smtClean="0">
                <a:latin typeface="Arial Unicode MS" pitchFamily="34" charset="-128"/>
              </a:rPr>
              <a:t>Penggabungan DAS dan Pulau Kecil disekitarnya</a:t>
            </a:r>
          </a:p>
        </p:txBody>
      </p:sp>
      <p:sp>
        <p:nvSpPr>
          <p:cNvPr id="6" name="Slide Number Placeholder 5"/>
          <p:cNvSpPr>
            <a:spLocks noGrp="1"/>
          </p:cNvSpPr>
          <p:nvPr>
            <p:ph type="sldNum" sz="quarter" idx="12"/>
          </p:nvPr>
        </p:nvSpPr>
        <p:spPr/>
        <p:txBody>
          <a:bodyPr>
            <a:normAutofit/>
          </a:bodyPr>
          <a:lstStyle/>
          <a:p>
            <a:pPr>
              <a:defRPr/>
            </a:pPr>
            <a:fld id="{1430CFD0-9DE2-4CFD-8938-228C326E4BAF}" type="slidenum">
              <a:rPr lang="en-US"/>
              <a:pPr>
                <a:defRPr/>
              </a:pPr>
              <a:t>3</a:t>
            </a:fld>
            <a:endParaRPr lang="en-US"/>
          </a:p>
        </p:txBody>
      </p:sp>
      <p:sp>
        <p:nvSpPr>
          <p:cNvPr id="8197" name="WordArt 4"/>
          <p:cNvSpPr>
            <a:spLocks noChangeArrowheads="1" noChangeShapeType="1" noTextEdit="1"/>
          </p:cNvSpPr>
          <p:nvPr/>
        </p:nvSpPr>
        <p:spPr bwMode="auto">
          <a:xfrm>
            <a:off x="358775" y="411163"/>
            <a:ext cx="8461375" cy="827087"/>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latin typeface="Impact"/>
              </a:rPr>
              <a:t>WILAYAH SUNGAI sbg</a:t>
            </a:r>
          </a:p>
          <a:p>
            <a:pPr algn="ctr"/>
            <a:r>
              <a:rPr lang="en-US" sz="3600" kern="10">
                <a:ln w="19050">
                  <a:solidFill>
                    <a:srgbClr val="99CCFF"/>
                  </a:solidFill>
                  <a:round/>
                  <a:headEnd/>
                  <a:tailEnd/>
                </a:ln>
                <a:solidFill>
                  <a:srgbClr val="0066CC"/>
                </a:solidFill>
                <a:effectLst>
                  <a:outerShdw dist="35921" dir="2700000" algn="ctr" rotWithShape="0">
                    <a:srgbClr val="990000"/>
                  </a:outerShdw>
                </a:effectLst>
                <a:latin typeface="Impact"/>
              </a:rPr>
              <a:t>BASIS WILAYAH PENGELOLAAN SDA</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2"/>
          <p:cNvSpPr>
            <a:spLocks noChangeArrowheads="1"/>
          </p:cNvSpPr>
          <p:nvPr/>
        </p:nvSpPr>
        <p:spPr bwMode="auto">
          <a:xfrm>
            <a:off x="0" y="28575"/>
            <a:ext cx="9144000" cy="584200"/>
          </a:xfrm>
          <a:prstGeom prst="rect">
            <a:avLst/>
          </a:prstGeom>
          <a:gradFill rotWithShape="1">
            <a:gsLst>
              <a:gs pos="0">
                <a:schemeClr val="bg1"/>
              </a:gs>
              <a:gs pos="50000">
                <a:srgbClr val="99CCFF"/>
              </a:gs>
              <a:gs pos="100000">
                <a:schemeClr val="bg1"/>
              </a:gs>
            </a:gsLst>
            <a:lin ang="5400000" scaled="1"/>
          </a:gradFill>
          <a:ln w="9525" algn="ctr">
            <a:noFill/>
            <a:miter lim="800000"/>
            <a:headEnd/>
            <a:tailEnd/>
          </a:ln>
          <a:effectLst/>
        </p:spPr>
        <p:txBody>
          <a:bodyPr wrap="none" anchor="ctr"/>
          <a:lstStyle/>
          <a:p>
            <a:pPr>
              <a:defRPr/>
            </a:pPr>
            <a:endParaRPr lang="en-US">
              <a:latin typeface="Arial" pitchFamily="34" charset="0"/>
            </a:endParaRPr>
          </a:p>
        </p:txBody>
      </p:sp>
      <p:graphicFrame>
        <p:nvGraphicFramePr>
          <p:cNvPr id="297987" name="Group 3"/>
          <p:cNvGraphicFramePr>
            <a:graphicFrameLocks noGrp="1"/>
          </p:cNvGraphicFramePr>
          <p:nvPr/>
        </p:nvGraphicFramePr>
        <p:xfrm>
          <a:off x="152400" y="609600"/>
          <a:ext cx="8839200" cy="5930203"/>
        </p:xfrm>
        <a:graphic>
          <a:graphicData uri="http://schemas.openxmlformats.org/drawingml/2006/table">
            <a:tbl>
              <a:tblPr/>
              <a:tblGrid>
                <a:gridCol w="1427163"/>
                <a:gridCol w="1433512"/>
                <a:gridCol w="1330325"/>
                <a:gridCol w="1165225"/>
                <a:gridCol w="1120775"/>
                <a:gridCol w="1295400"/>
                <a:gridCol w="1066800"/>
              </a:tblGrid>
              <a:tr h="228600">
                <a:tc gridSpan="4">
                  <a:txBody>
                    <a:bodyPr/>
                    <a:lstStyle/>
                    <a:p>
                      <a:pPr marL="0" marR="0" lvl="0" indent="0" algn="ctr" defTabSz="914400" rtl="0" eaLnBrk="1" fontAlgn="b" latinLnBrk="0" hangingPunct="1">
                        <a:lnSpc>
                          <a:spcPct val="70000"/>
                        </a:lnSpc>
                        <a:spcBef>
                          <a:spcPct val="0"/>
                        </a:spcBef>
                        <a:spcAft>
                          <a:spcPct val="0"/>
                        </a:spcAft>
                        <a:buClr>
                          <a:schemeClr val="hlink"/>
                        </a:buClr>
                        <a:buSzPct val="80000"/>
                        <a:buFont typeface="Wingdings" pitchFamily="2" charset="2"/>
                        <a:buNone/>
                        <a:tabLst/>
                      </a:pPr>
                      <a:r>
                        <a:rPr kumimoji="0" lang="en-US" sz="1400" b="1" i="0" u="none" strike="noStrike" cap="none" normalizeH="0" baseline="0" smtClean="0">
                          <a:ln>
                            <a:noFill/>
                          </a:ln>
                          <a:solidFill>
                            <a:srgbClr val="FFCC66"/>
                          </a:solidFill>
                          <a:effectLst>
                            <a:outerShdw blurRad="38100" dist="38100" dir="2700000" algn="tl">
                              <a:srgbClr val="000000"/>
                            </a:outerShdw>
                          </a:effectLst>
                          <a:latin typeface="Arial" charset="0"/>
                        </a:rPr>
                        <a:t>PLANNING (perencanaan)</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66FF"/>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 latinLnBrk="0" hangingPunct="1">
                        <a:lnSpc>
                          <a:spcPct val="70000"/>
                        </a:lnSpc>
                        <a:spcBef>
                          <a:spcPct val="0"/>
                        </a:spcBef>
                        <a:spcAft>
                          <a:spcPct val="0"/>
                        </a:spcAft>
                        <a:buClr>
                          <a:schemeClr val="hlink"/>
                        </a:buClr>
                        <a:buSzPct val="80000"/>
                        <a:buFont typeface="Wingdings" pitchFamily="2" charset="2"/>
                        <a:buNone/>
                        <a:tabLst/>
                      </a:pPr>
                      <a:r>
                        <a:rPr kumimoji="0" lang="en-US" sz="1200" b="1" i="0" u="none" strike="noStrike" cap="none" normalizeH="0" baseline="0" smtClean="0">
                          <a:ln>
                            <a:noFill/>
                          </a:ln>
                          <a:solidFill>
                            <a:srgbClr val="FFCC66"/>
                          </a:solidFill>
                          <a:effectLst>
                            <a:outerShdw blurRad="38100" dist="38100" dir="2700000" algn="tl">
                              <a:srgbClr val="000000"/>
                            </a:outerShdw>
                          </a:effectLst>
                          <a:latin typeface="Arial" charset="0"/>
                        </a:rPr>
                        <a:t> </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0066FF"/>
                    </a:solidFill>
                  </a:tcPr>
                </a:tc>
                <a:tc>
                  <a:txBody>
                    <a:bodyPr/>
                    <a:lstStyle/>
                    <a:p>
                      <a:pPr marL="0" marR="0" lvl="0" indent="0" algn="ctr" defTabSz="914400" rtl="0" eaLnBrk="1" fontAlgn="b" latinLnBrk="0" hangingPunct="1">
                        <a:lnSpc>
                          <a:spcPct val="70000"/>
                        </a:lnSpc>
                        <a:spcBef>
                          <a:spcPct val="0"/>
                        </a:spcBef>
                        <a:spcAft>
                          <a:spcPct val="0"/>
                        </a:spcAft>
                        <a:buClr>
                          <a:schemeClr val="hlink"/>
                        </a:buClr>
                        <a:buSzPct val="80000"/>
                        <a:buFont typeface="Wingdings" pitchFamily="2" charset="2"/>
                        <a:buNone/>
                        <a:tabLst/>
                      </a:pPr>
                      <a:r>
                        <a:rPr kumimoji="0" lang="en-US" sz="1200" b="1" i="0" u="none" strike="noStrike" cap="none" normalizeH="0" baseline="0" smtClean="0">
                          <a:ln>
                            <a:noFill/>
                          </a:ln>
                          <a:solidFill>
                            <a:srgbClr val="FFCC66"/>
                          </a:solidFill>
                          <a:effectLst>
                            <a:outerShdw blurRad="38100" dist="38100" dir="2700000" algn="tl">
                              <a:srgbClr val="000000"/>
                            </a:outerShdw>
                          </a:effectLst>
                          <a:latin typeface="Arial" charset="0"/>
                        </a:rPr>
                        <a:t> </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0066FF"/>
                    </a:solidFill>
                  </a:tcPr>
                </a:tc>
                <a:tc>
                  <a:txBody>
                    <a:bodyPr/>
                    <a:lstStyle/>
                    <a:p>
                      <a:pPr marL="0" marR="0" lvl="0" indent="0" algn="ctr" defTabSz="914400" rtl="0" eaLnBrk="1" fontAlgn="b" latinLnBrk="0" hangingPunct="1">
                        <a:lnSpc>
                          <a:spcPct val="70000"/>
                        </a:lnSpc>
                        <a:spcBef>
                          <a:spcPct val="0"/>
                        </a:spcBef>
                        <a:spcAft>
                          <a:spcPct val="0"/>
                        </a:spcAft>
                        <a:buClr>
                          <a:schemeClr val="hlink"/>
                        </a:buClr>
                        <a:buSzPct val="80000"/>
                        <a:buFont typeface="Wingdings" pitchFamily="2" charset="2"/>
                        <a:buNone/>
                        <a:tabLst/>
                      </a:pPr>
                      <a:r>
                        <a:rPr kumimoji="0" lang="en-US" sz="1200" b="1" i="0" u="none" strike="noStrike" cap="none" normalizeH="0" baseline="0" smtClean="0">
                          <a:ln>
                            <a:noFill/>
                          </a:ln>
                          <a:solidFill>
                            <a:srgbClr val="FFCC66"/>
                          </a:solidFill>
                          <a:effectLst>
                            <a:outerShdw blurRad="38100" dist="38100" dir="2700000" algn="tl">
                              <a:srgbClr val="000000"/>
                            </a:outerShdw>
                          </a:effectLst>
                          <a:latin typeface="Arial" charset="0"/>
                        </a:rPr>
                        <a:t> </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0066FF"/>
                    </a:solidFill>
                  </a:tcPr>
                </a:tc>
              </a:tr>
              <a:tr h="263525">
                <a:tc gridSpan="2">
                  <a:txBody>
                    <a:bodyPr/>
                    <a:lstStyle/>
                    <a:p>
                      <a:pPr marL="0" marR="0" lvl="0" indent="0" algn="ctr" defTabSz="914400" rtl="0" eaLnBrk="1" fontAlgn="b" latinLnBrk="0" hangingPunct="1">
                        <a:lnSpc>
                          <a:spcPct val="70000"/>
                        </a:lnSpc>
                        <a:spcBef>
                          <a:spcPct val="0"/>
                        </a:spcBef>
                        <a:spcAft>
                          <a:spcPct val="0"/>
                        </a:spcAft>
                        <a:buClr>
                          <a:schemeClr val="hlink"/>
                        </a:buClr>
                        <a:buSzPct val="80000"/>
                        <a:buFont typeface="Wingdings" pitchFamily="2" charset="2"/>
                        <a:buNone/>
                        <a:tabLst/>
                      </a:pPr>
                      <a:r>
                        <a:rPr kumimoji="0" lang="en-US" sz="1400" b="1" i="0" u="none" strike="noStrike" cap="none" normalizeH="0" baseline="0" smtClean="0">
                          <a:ln>
                            <a:noFill/>
                          </a:ln>
                          <a:solidFill>
                            <a:srgbClr val="FFCC66"/>
                          </a:solidFill>
                          <a:effectLst>
                            <a:outerShdw blurRad="38100" dist="38100" dir="2700000" algn="tl">
                              <a:srgbClr val="000000"/>
                            </a:outerShdw>
                          </a:effectLst>
                          <a:latin typeface="Arial" charset="0"/>
                        </a:rPr>
                        <a:t>Makro</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66FF"/>
                    </a:solidFill>
                  </a:tcPr>
                </a:tc>
                <a:tc hMerge="1">
                  <a:txBody>
                    <a:bodyPr/>
                    <a:lstStyle/>
                    <a:p>
                      <a:endParaRPr lang="en-US"/>
                    </a:p>
                  </a:txBody>
                  <a:tcPr/>
                </a:tc>
                <a:tc>
                  <a:txBody>
                    <a:bodyPr/>
                    <a:lstStyle/>
                    <a:p>
                      <a:pPr marL="0" marR="0" lvl="0" indent="0" algn="ctr" defTabSz="914400" rtl="0" eaLnBrk="1" fontAlgn="b" latinLnBrk="0" hangingPunct="1">
                        <a:lnSpc>
                          <a:spcPct val="70000"/>
                        </a:lnSpc>
                        <a:spcBef>
                          <a:spcPct val="0"/>
                        </a:spcBef>
                        <a:spcAft>
                          <a:spcPct val="0"/>
                        </a:spcAft>
                        <a:buClr>
                          <a:schemeClr val="hlink"/>
                        </a:buClr>
                        <a:buSzPct val="80000"/>
                        <a:buFont typeface="Wingdings" pitchFamily="2" charset="2"/>
                        <a:buNone/>
                        <a:tabLst/>
                      </a:pPr>
                      <a:r>
                        <a:rPr kumimoji="0" lang="en-US" sz="1300" b="1" i="0" u="none" strike="noStrike" cap="none" normalizeH="0" baseline="0" smtClean="0">
                          <a:ln>
                            <a:noFill/>
                          </a:ln>
                          <a:solidFill>
                            <a:srgbClr val="FFCC66"/>
                          </a:solidFill>
                          <a:effectLst>
                            <a:outerShdw blurRad="38100" dist="38100" dir="2700000" algn="tl">
                              <a:srgbClr val="000000"/>
                            </a:outerShdw>
                          </a:effectLst>
                          <a:latin typeface="Arial" charset="0"/>
                        </a:rPr>
                        <a:t>Makro/Mikro</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66FF"/>
                    </a:solidFill>
                  </a:tcPr>
                </a:tc>
                <a:tc>
                  <a:txBody>
                    <a:bodyPr/>
                    <a:lstStyle/>
                    <a:p>
                      <a:pPr marL="0" marR="0" lvl="0" indent="0" algn="ctr" defTabSz="914400" rtl="0" eaLnBrk="1" fontAlgn="b" latinLnBrk="0" hangingPunct="1">
                        <a:lnSpc>
                          <a:spcPct val="70000"/>
                        </a:lnSpc>
                        <a:spcBef>
                          <a:spcPct val="0"/>
                        </a:spcBef>
                        <a:spcAft>
                          <a:spcPct val="0"/>
                        </a:spcAft>
                        <a:buClr>
                          <a:schemeClr val="hlink"/>
                        </a:buClr>
                        <a:buSzPct val="80000"/>
                        <a:buFont typeface="Wingdings" pitchFamily="2" charset="2"/>
                        <a:buNone/>
                        <a:tabLst/>
                      </a:pPr>
                      <a:r>
                        <a:rPr kumimoji="0" lang="en-US" sz="1400" b="1" i="0" u="none" strike="noStrike" cap="none" normalizeH="0" baseline="0" smtClean="0">
                          <a:ln>
                            <a:noFill/>
                          </a:ln>
                          <a:solidFill>
                            <a:srgbClr val="FFCC66"/>
                          </a:solidFill>
                          <a:effectLst>
                            <a:outerShdw blurRad="38100" dist="38100" dir="2700000" algn="tl">
                              <a:srgbClr val="000000"/>
                            </a:outerShdw>
                          </a:effectLst>
                          <a:latin typeface="Arial" charset="0"/>
                        </a:rPr>
                        <a:t>Mikro</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66FF"/>
                    </a:solidFill>
                  </a:tcPr>
                </a:tc>
                <a:tc>
                  <a:txBody>
                    <a:bodyPr/>
                    <a:lstStyle/>
                    <a:p>
                      <a:pPr marL="0" marR="0" lvl="0" indent="0" algn="ctr" defTabSz="914400" rtl="0" eaLnBrk="1" fontAlgn="b" latinLnBrk="0" hangingPunct="1">
                        <a:lnSpc>
                          <a:spcPct val="70000"/>
                        </a:lnSpc>
                        <a:spcBef>
                          <a:spcPct val="0"/>
                        </a:spcBef>
                        <a:spcAft>
                          <a:spcPct val="0"/>
                        </a:spcAft>
                        <a:buClr>
                          <a:schemeClr val="hlink"/>
                        </a:buClr>
                        <a:buSzPct val="80000"/>
                        <a:buFont typeface="Wingdings" pitchFamily="2" charset="2"/>
                        <a:buNone/>
                        <a:tabLst/>
                      </a:pPr>
                      <a:r>
                        <a:rPr kumimoji="0" lang="en-US" sz="1200" b="1" i="0" u="none" strike="noStrike" cap="none" normalizeH="0" baseline="0" smtClean="0">
                          <a:ln>
                            <a:noFill/>
                          </a:ln>
                          <a:solidFill>
                            <a:srgbClr val="FFCC66"/>
                          </a:solidFill>
                          <a:effectLst>
                            <a:outerShdw blurRad="38100" dist="38100" dir="2700000" algn="tl">
                              <a:srgbClr val="000000"/>
                            </a:outerShdw>
                          </a:effectLst>
                          <a:latin typeface="Arial" charset="0"/>
                        </a:rPr>
                        <a:t>KONSTRKSI</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0066FF"/>
                    </a:solidFill>
                  </a:tcPr>
                </a:tc>
                <a:tc>
                  <a:txBody>
                    <a:bodyPr/>
                    <a:lstStyle/>
                    <a:p>
                      <a:pPr marL="0" marR="0" lvl="0" indent="0" algn="ctr" defTabSz="914400" rtl="0" eaLnBrk="1" fontAlgn="b" latinLnBrk="0" hangingPunct="1">
                        <a:lnSpc>
                          <a:spcPct val="70000"/>
                        </a:lnSpc>
                        <a:spcBef>
                          <a:spcPct val="0"/>
                        </a:spcBef>
                        <a:spcAft>
                          <a:spcPct val="0"/>
                        </a:spcAft>
                        <a:buClr>
                          <a:schemeClr val="hlink"/>
                        </a:buClr>
                        <a:buSzPct val="80000"/>
                        <a:buFont typeface="Wingdings" pitchFamily="2" charset="2"/>
                        <a:buNone/>
                        <a:tabLst/>
                      </a:pPr>
                      <a:r>
                        <a:rPr kumimoji="0" lang="en-US" sz="1200" b="1" i="0" u="none" strike="noStrike" cap="none" normalizeH="0" baseline="0" smtClean="0">
                          <a:ln>
                            <a:noFill/>
                          </a:ln>
                          <a:solidFill>
                            <a:srgbClr val="FFCC66"/>
                          </a:solidFill>
                          <a:effectLst>
                            <a:outerShdw blurRad="38100" dist="38100" dir="2700000" algn="tl">
                              <a:srgbClr val="000000"/>
                            </a:outerShdw>
                          </a:effectLst>
                          <a:latin typeface="Arial" charset="0"/>
                        </a:rPr>
                        <a:t>OPERASI &amp;</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0066FF"/>
                    </a:solidFill>
                  </a:tcPr>
                </a:tc>
                <a:tc>
                  <a:txBody>
                    <a:bodyPr/>
                    <a:lstStyle/>
                    <a:p>
                      <a:pPr marL="0" marR="0" lvl="0" indent="0" algn="ctr" defTabSz="914400" rtl="0" eaLnBrk="1" fontAlgn="b" latinLnBrk="0" hangingPunct="1">
                        <a:lnSpc>
                          <a:spcPct val="70000"/>
                        </a:lnSpc>
                        <a:spcBef>
                          <a:spcPct val="0"/>
                        </a:spcBef>
                        <a:spcAft>
                          <a:spcPct val="0"/>
                        </a:spcAft>
                        <a:buClr>
                          <a:schemeClr val="hlink"/>
                        </a:buClr>
                        <a:buSzPct val="80000"/>
                        <a:buFont typeface="Wingdings" pitchFamily="2" charset="2"/>
                        <a:buNone/>
                        <a:tabLst/>
                      </a:pPr>
                      <a:r>
                        <a:rPr kumimoji="0" lang="en-US" sz="1200" b="1" i="0" u="none" strike="noStrike" cap="none" normalizeH="0" baseline="0" smtClean="0">
                          <a:ln>
                            <a:noFill/>
                          </a:ln>
                          <a:solidFill>
                            <a:srgbClr val="FFCC66"/>
                          </a:solidFill>
                          <a:effectLst>
                            <a:outerShdw blurRad="38100" dist="38100" dir="2700000" algn="tl">
                              <a:srgbClr val="000000"/>
                            </a:outerShdw>
                          </a:effectLst>
                          <a:latin typeface="Arial" charset="0"/>
                        </a:rPr>
                        <a:t>PANTAU</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0066FF"/>
                    </a:solidFill>
                  </a:tcPr>
                </a:tc>
              </a:tr>
              <a:tr h="201613">
                <a:tc>
                  <a:txBody>
                    <a:bodyPr/>
                    <a:lstStyle/>
                    <a:p>
                      <a:pPr marL="0" marR="0" lvl="0" indent="0" algn="ctr" defTabSz="914400" rtl="0" eaLnBrk="1" fontAlgn="b" latinLnBrk="0" hangingPunct="1">
                        <a:lnSpc>
                          <a:spcPct val="40000"/>
                        </a:lnSpc>
                        <a:spcBef>
                          <a:spcPct val="0"/>
                        </a:spcBef>
                        <a:spcAft>
                          <a:spcPct val="0"/>
                        </a:spcAft>
                        <a:buClr>
                          <a:schemeClr val="hlink"/>
                        </a:buClr>
                        <a:buSzPct val="80000"/>
                        <a:buFont typeface="Wingdings" pitchFamily="2" charset="2"/>
                        <a:buNone/>
                        <a:tabLst/>
                      </a:pPr>
                      <a:r>
                        <a:rPr kumimoji="0" lang="en-US" sz="1200" b="1" i="0" u="none" strike="noStrike" cap="none" normalizeH="0" baseline="0" smtClean="0">
                          <a:ln>
                            <a:noFill/>
                          </a:ln>
                          <a:solidFill>
                            <a:srgbClr val="FFCC66"/>
                          </a:solidFill>
                          <a:effectLst>
                            <a:outerShdw blurRad="38100" dist="38100" dir="2700000" algn="tl">
                              <a:srgbClr val="000000"/>
                            </a:outerShdw>
                          </a:effectLst>
                          <a:latin typeface="Arial" charset="0"/>
                        </a:rPr>
                        <a:t>Basis Spasial</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0066FF"/>
                    </a:solidFill>
                  </a:tcPr>
                </a:tc>
                <a:tc>
                  <a:txBody>
                    <a:bodyPr/>
                    <a:lstStyle/>
                    <a:p>
                      <a:pPr marL="0" marR="0" lvl="0" indent="0" algn="ctr" defTabSz="914400" rtl="0" eaLnBrk="1" fontAlgn="b" latinLnBrk="0" hangingPunct="1">
                        <a:lnSpc>
                          <a:spcPct val="40000"/>
                        </a:lnSpc>
                        <a:spcBef>
                          <a:spcPct val="0"/>
                        </a:spcBef>
                        <a:spcAft>
                          <a:spcPct val="0"/>
                        </a:spcAft>
                        <a:buClr>
                          <a:schemeClr val="hlink"/>
                        </a:buClr>
                        <a:buSzPct val="80000"/>
                        <a:buFont typeface="Wingdings" pitchFamily="2" charset="2"/>
                        <a:buNone/>
                        <a:tabLst/>
                      </a:pPr>
                      <a:r>
                        <a:rPr kumimoji="0" lang="en-US" sz="1200" b="1" i="0" u="none" strike="noStrike" cap="none" normalizeH="0" baseline="0" smtClean="0">
                          <a:ln>
                            <a:noFill/>
                          </a:ln>
                          <a:solidFill>
                            <a:srgbClr val="FFCC66"/>
                          </a:solidFill>
                          <a:effectLst>
                            <a:outerShdw blurRad="38100" dist="38100" dir="2700000" algn="tl">
                              <a:srgbClr val="000000"/>
                            </a:outerShdw>
                          </a:effectLst>
                          <a:latin typeface="Arial" charset="0"/>
                        </a:rPr>
                        <a:t>Basis  WS</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0066FF"/>
                    </a:solidFill>
                  </a:tcPr>
                </a:tc>
                <a:tc>
                  <a:txBody>
                    <a:bodyPr/>
                    <a:lstStyle/>
                    <a:p>
                      <a:pPr marL="0" marR="0" lvl="0" indent="0" algn="ctr" defTabSz="914400" rtl="0" eaLnBrk="1" fontAlgn="b" latinLnBrk="0" hangingPunct="1">
                        <a:lnSpc>
                          <a:spcPct val="40000"/>
                        </a:lnSpc>
                        <a:spcBef>
                          <a:spcPct val="0"/>
                        </a:spcBef>
                        <a:spcAft>
                          <a:spcPct val="0"/>
                        </a:spcAft>
                        <a:buClr>
                          <a:schemeClr val="hlink"/>
                        </a:buClr>
                        <a:buSzPct val="80000"/>
                        <a:buFont typeface="Wingdings" pitchFamily="2" charset="2"/>
                        <a:buNone/>
                        <a:tabLst/>
                      </a:pPr>
                      <a:r>
                        <a:rPr kumimoji="0" lang="en-US" sz="1200" b="1" i="0" u="none" strike="noStrike" cap="none" normalizeH="0" baseline="0" smtClean="0">
                          <a:ln>
                            <a:noFill/>
                          </a:ln>
                          <a:solidFill>
                            <a:srgbClr val="FFCC66"/>
                          </a:solidFill>
                          <a:effectLst>
                            <a:outerShdw blurRad="38100" dist="38100" dir="2700000" algn="tl">
                              <a:srgbClr val="000000"/>
                            </a:outerShdw>
                          </a:effectLst>
                          <a:latin typeface="Arial" charset="0"/>
                        </a:rPr>
                        <a:t>Area Keg.</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0066FF"/>
                    </a:solidFill>
                  </a:tcPr>
                </a:tc>
                <a:tc>
                  <a:txBody>
                    <a:bodyPr/>
                    <a:lstStyle/>
                    <a:p>
                      <a:pPr marL="0" marR="0" lvl="0" indent="0" algn="ctr" defTabSz="914400" rtl="0" eaLnBrk="1" fontAlgn="b" latinLnBrk="0" hangingPunct="1">
                        <a:lnSpc>
                          <a:spcPct val="40000"/>
                        </a:lnSpc>
                        <a:spcBef>
                          <a:spcPct val="0"/>
                        </a:spcBef>
                        <a:spcAft>
                          <a:spcPct val="0"/>
                        </a:spcAft>
                        <a:buClr>
                          <a:schemeClr val="hlink"/>
                        </a:buClr>
                        <a:buSzPct val="80000"/>
                        <a:buFont typeface="Wingdings" pitchFamily="2" charset="2"/>
                        <a:buNone/>
                        <a:tabLst/>
                      </a:pPr>
                      <a:r>
                        <a:rPr kumimoji="0" lang="en-US" sz="1200" b="1" i="0" u="none" strike="noStrike" cap="none" normalizeH="0" baseline="0" smtClean="0">
                          <a:ln>
                            <a:noFill/>
                          </a:ln>
                          <a:solidFill>
                            <a:srgbClr val="FFCC66"/>
                          </a:solidFill>
                          <a:effectLst>
                            <a:outerShdw blurRad="38100" dist="38100" dir="2700000" algn="tl">
                              <a:srgbClr val="000000"/>
                            </a:outerShdw>
                          </a:effectLst>
                          <a:latin typeface="Arial" charset="0"/>
                        </a:rPr>
                        <a:t>Lokasi</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0066FF"/>
                    </a:solidFill>
                  </a:tcPr>
                </a:tc>
                <a:tc>
                  <a:txBody>
                    <a:bodyPr/>
                    <a:lstStyle/>
                    <a:p>
                      <a:pPr marL="0" marR="0" lvl="0" indent="0" algn="ctr" defTabSz="914400" rtl="0" eaLnBrk="1" fontAlgn="b" latinLnBrk="0" hangingPunct="1">
                        <a:lnSpc>
                          <a:spcPct val="70000"/>
                        </a:lnSpc>
                        <a:spcBef>
                          <a:spcPct val="0"/>
                        </a:spcBef>
                        <a:spcAft>
                          <a:spcPct val="0"/>
                        </a:spcAft>
                        <a:buClr>
                          <a:schemeClr val="hlink"/>
                        </a:buClr>
                        <a:buSzPct val="80000"/>
                        <a:buFont typeface="Wingdings" pitchFamily="2" charset="2"/>
                        <a:buNone/>
                        <a:tabLst/>
                      </a:pPr>
                      <a:r>
                        <a:rPr kumimoji="0" lang="en-US" sz="1200" b="1" i="0" u="none" strike="noStrike" cap="none" normalizeH="0" baseline="0" smtClean="0">
                          <a:ln>
                            <a:noFill/>
                          </a:ln>
                          <a:solidFill>
                            <a:srgbClr val="FFCC66"/>
                          </a:solidFill>
                          <a:effectLst>
                            <a:outerShdw blurRad="38100" dist="38100" dir="2700000" algn="tl">
                              <a:srgbClr val="000000"/>
                            </a:outerShdw>
                          </a:effectLst>
                          <a:latin typeface="Arial" charset="0"/>
                        </a:rPr>
                        <a:t> </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0066FF"/>
                    </a:solidFill>
                  </a:tcPr>
                </a:tc>
                <a:tc>
                  <a:txBody>
                    <a:bodyPr/>
                    <a:lstStyle/>
                    <a:p>
                      <a:pPr marL="0" marR="0" lvl="0" indent="0" algn="ctr" defTabSz="914400" rtl="0" eaLnBrk="1" fontAlgn="b" latinLnBrk="0" hangingPunct="1">
                        <a:lnSpc>
                          <a:spcPct val="70000"/>
                        </a:lnSpc>
                        <a:spcBef>
                          <a:spcPct val="0"/>
                        </a:spcBef>
                        <a:spcAft>
                          <a:spcPct val="0"/>
                        </a:spcAft>
                        <a:buClr>
                          <a:schemeClr val="hlink"/>
                        </a:buClr>
                        <a:buSzPct val="80000"/>
                        <a:buFont typeface="Wingdings" pitchFamily="2" charset="2"/>
                        <a:buNone/>
                        <a:tabLst/>
                      </a:pPr>
                      <a:r>
                        <a:rPr kumimoji="0" lang="en-US" sz="1200" b="1" i="0" u="none" strike="noStrike" cap="none" normalizeH="0" baseline="0" smtClean="0">
                          <a:ln>
                            <a:noFill/>
                          </a:ln>
                          <a:solidFill>
                            <a:srgbClr val="FFCC66"/>
                          </a:solidFill>
                          <a:effectLst>
                            <a:outerShdw blurRad="38100" dist="38100" dir="2700000" algn="tl">
                              <a:srgbClr val="000000"/>
                            </a:outerShdw>
                          </a:effectLst>
                          <a:latin typeface="Arial" charset="0"/>
                        </a:rPr>
                        <a:t>PMLHRN</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0066FF"/>
                    </a:solidFill>
                  </a:tcPr>
                </a:tc>
                <a:tc>
                  <a:txBody>
                    <a:bodyPr/>
                    <a:lstStyle/>
                    <a:p>
                      <a:pPr marL="0" marR="0" lvl="0" indent="0" algn="ctr" defTabSz="914400" rtl="0" eaLnBrk="1" fontAlgn="b" latinLnBrk="0" hangingPunct="1">
                        <a:lnSpc>
                          <a:spcPct val="70000"/>
                        </a:lnSpc>
                        <a:spcBef>
                          <a:spcPct val="0"/>
                        </a:spcBef>
                        <a:spcAft>
                          <a:spcPct val="0"/>
                        </a:spcAft>
                        <a:buClr>
                          <a:schemeClr val="hlink"/>
                        </a:buClr>
                        <a:buSzPct val="80000"/>
                        <a:buFont typeface="Wingdings" pitchFamily="2" charset="2"/>
                        <a:buNone/>
                        <a:tabLst/>
                      </a:pPr>
                      <a:r>
                        <a:rPr kumimoji="0" lang="en-US" sz="1200" b="1" i="0" u="none" strike="noStrike" cap="none" normalizeH="0" baseline="0" smtClean="0">
                          <a:ln>
                            <a:noFill/>
                          </a:ln>
                          <a:solidFill>
                            <a:srgbClr val="FFCC66"/>
                          </a:solidFill>
                          <a:effectLst>
                            <a:outerShdw blurRad="38100" dist="38100" dir="2700000" algn="tl">
                              <a:srgbClr val="000000"/>
                            </a:outerShdw>
                          </a:effectLst>
                          <a:latin typeface="Arial" charset="0"/>
                        </a:rPr>
                        <a:t>EVALUASI</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0066FF"/>
                    </a:solidFill>
                  </a:tcPr>
                </a:tc>
              </a:tr>
              <a:tr h="201613">
                <a:tc>
                  <a:txBody>
                    <a:bodyPr/>
                    <a:lstStyle/>
                    <a:p>
                      <a:pPr marL="0" marR="0" lvl="0" indent="0" algn="ctr" defTabSz="914400" rtl="0" eaLnBrk="1" fontAlgn="b" latinLnBrk="0" hangingPunct="1">
                        <a:lnSpc>
                          <a:spcPct val="40000"/>
                        </a:lnSpc>
                        <a:spcBef>
                          <a:spcPct val="0"/>
                        </a:spcBef>
                        <a:spcAft>
                          <a:spcPct val="0"/>
                        </a:spcAft>
                        <a:buClr>
                          <a:schemeClr val="hlink"/>
                        </a:buClr>
                        <a:buSzPct val="80000"/>
                        <a:buFont typeface="Wingdings" pitchFamily="2" charset="2"/>
                        <a:buNone/>
                        <a:tabLst/>
                      </a:pPr>
                      <a:r>
                        <a:rPr kumimoji="0" lang="en-US" sz="1200" b="1" i="0" u="none" strike="noStrike" cap="none" normalizeH="0" baseline="0" smtClean="0">
                          <a:ln>
                            <a:noFill/>
                          </a:ln>
                          <a:solidFill>
                            <a:srgbClr val="FFCC66"/>
                          </a:solidFill>
                          <a:effectLst>
                            <a:outerShdw blurRad="38100" dist="38100" dir="2700000" algn="tl">
                              <a:srgbClr val="000000"/>
                            </a:outerShdw>
                          </a:effectLst>
                          <a:latin typeface="Arial" charset="0"/>
                        </a:rPr>
                        <a:t>N/Pr/Kab/Kt</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0066FF"/>
                    </a:solidFill>
                  </a:tcPr>
                </a:tc>
                <a:tc>
                  <a:txBody>
                    <a:bodyPr/>
                    <a:lstStyle/>
                    <a:p>
                      <a:pPr marL="0" marR="0" lvl="0" indent="0" algn="ctr" defTabSz="914400" rtl="0" eaLnBrk="1" fontAlgn="b" latinLnBrk="0" hangingPunct="1">
                        <a:lnSpc>
                          <a:spcPct val="40000"/>
                        </a:lnSpc>
                        <a:spcBef>
                          <a:spcPct val="0"/>
                        </a:spcBef>
                        <a:spcAft>
                          <a:spcPct val="0"/>
                        </a:spcAft>
                        <a:buClr>
                          <a:schemeClr val="hlink"/>
                        </a:buClr>
                        <a:buSzPct val="80000"/>
                        <a:buFont typeface="Wingdings" pitchFamily="2" charset="2"/>
                        <a:buNone/>
                        <a:tabLst/>
                      </a:pPr>
                      <a:r>
                        <a:rPr kumimoji="0" lang="en-US" sz="1200" b="1" i="0" u="none" strike="noStrike" cap="none" normalizeH="0" baseline="0" smtClean="0">
                          <a:ln>
                            <a:noFill/>
                          </a:ln>
                          <a:solidFill>
                            <a:srgbClr val="FFCC66"/>
                          </a:solidFill>
                          <a:effectLst>
                            <a:outerShdw blurRad="38100" dist="38100" dir="2700000" algn="tl">
                              <a:srgbClr val="000000"/>
                            </a:outerShdw>
                          </a:effectLst>
                          <a:latin typeface="Arial" charset="0"/>
                        </a:rPr>
                        <a:t> (P/Pr/Kab/Kt)</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0066FF"/>
                    </a:solidFill>
                  </a:tcPr>
                </a:tc>
                <a:tc>
                  <a:txBody>
                    <a:bodyPr/>
                    <a:lstStyle/>
                    <a:p>
                      <a:pPr marL="0" marR="0" lvl="0" indent="0" algn="ctr" defTabSz="914400" rtl="0" eaLnBrk="1" fontAlgn="b" latinLnBrk="0" hangingPunct="1">
                        <a:lnSpc>
                          <a:spcPct val="40000"/>
                        </a:lnSpc>
                        <a:spcBef>
                          <a:spcPct val="0"/>
                        </a:spcBef>
                        <a:spcAft>
                          <a:spcPct val="0"/>
                        </a:spcAft>
                        <a:buClr>
                          <a:schemeClr val="hlink"/>
                        </a:buClr>
                        <a:buSzPct val="80000"/>
                        <a:buFont typeface="Wingdings" pitchFamily="2" charset="2"/>
                        <a:buNone/>
                        <a:tabLst/>
                      </a:pPr>
                      <a:r>
                        <a:rPr kumimoji="0" lang="en-US" sz="1200" b="1" i="0" u="none" strike="noStrike" cap="none" normalizeH="0" baseline="0" smtClean="0">
                          <a:ln>
                            <a:noFill/>
                          </a:ln>
                          <a:solidFill>
                            <a:srgbClr val="FFCC66"/>
                          </a:solidFill>
                          <a:effectLst>
                            <a:outerShdw blurRad="38100" dist="38100" dir="2700000" algn="tl">
                              <a:srgbClr val="000000"/>
                            </a:outerShdw>
                          </a:effectLst>
                          <a:latin typeface="Arial" charset="0"/>
                        </a:rPr>
                        <a:t>dlm WS</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0066FF"/>
                    </a:solidFill>
                  </a:tcPr>
                </a:tc>
                <a:tc>
                  <a:txBody>
                    <a:bodyPr/>
                    <a:lstStyle/>
                    <a:p>
                      <a:pPr marL="0" marR="0" lvl="0" indent="0" algn="ctr" defTabSz="914400" rtl="0" eaLnBrk="1" fontAlgn="b" latinLnBrk="0" hangingPunct="1">
                        <a:lnSpc>
                          <a:spcPct val="40000"/>
                        </a:lnSpc>
                        <a:spcBef>
                          <a:spcPct val="0"/>
                        </a:spcBef>
                        <a:spcAft>
                          <a:spcPct val="0"/>
                        </a:spcAft>
                        <a:buClr>
                          <a:schemeClr val="hlink"/>
                        </a:buClr>
                        <a:buSzPct val="80000"/>
                        <a:buFont typeface="Wingdings" pitchFamily="2" charset="2"/>
                        <a:buNone/>
                        <a:tabLst/>
                      </a:pPr>
                      <a:r>
                        <a:rPr kumimoji="0" lang="en-US" sz="1200" b="1" i="0" u="none" strike="noStrike" cap="none" normalizeH="0" baseline="0" smtClean="0">
                          <a:ln>
                            <a:noFill/>
                          </a:ln>
                          <a:solidFill>
                            <a:srgbClr val="FFCC66"/>
                          </a:solidFill>
                          <a:effectLst>
                            <a:outerShdw blurRad="38100" dist="38100" dir="2700000" algn="tl">
                              <a:srgbClr val="000000"/>
                            </a:outerShdw>
                          </a:effectLst>
                          <a:latin typeface="Arial" charset="0"/>
                        </a:rPr>
                        <a:t>Krj dlm WS</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0066FF"/>
                    </a:solidFill>
                  </a:tcPr>
                </a:tc>
                <a:tc>
                  <a:txBody>
                    <a:bodyPr/>
                    <a:lstStyle/>
                    <a:p>
                      <a:pPr marL="0" marR="0" lvl="0" indent="0" algn="ctr" defTabSz="914400" rtl="0" eaLnBrk="1" fontAlgn="b" latinLnBrk="0" hangingPunct="1">
                        <a:lnSpc>
                          <a:spcPct val="70000"/>
                        </a:lnSpc>
                        <a:spcBef>
                          <a:spcPct val="0"/>
                        </a:spcBef>
                        <a:spcAft>
                          <a:spcPct val="0"/>
                        </a:spcAft>
                        <a:buClr>
                          <a:schemeClr val="hlink"/>
                        </a:buClr>
                        <a:buSzPct val="80000"/>
                        <a:buFont typeface="Wingdings" pitchFamily="2" charset="2"/>
                        <a:buNone/>
                        <a:tabLst/>
                      </a:pPr>
                      <a:r>
                        <a:rPr kumimoji="0" lang="en-US" sz="1200" b="1" i="0" u="none" strike="noStrike" cap="none" normalizeH="0" baseline="0" smtClean="0">
                          <a:ln>
                            <a:noFill/>
                          </a:ln>
                          <a:solidFill>
                            <a:srgbClr val="FFCC66"/>
                          </a:solidFill>
                          <a:effectLst>
                            <a:outerShdw blurRad="38100" dist="38100" dir="2700000" algn="tl">
                              <a:srgbClr val="000000"/>
                            </a:outerShdw>
                          </a:effectLst>
                          <a:latin typeface="Arial" charset="0"/>
                        </a:rPr>
                        <a:t> </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0066FF"/>
                    </a:solidFill>
                  </a:tcPr>
                </a:tc>
                <a:tc>
                  <a:txBody>
                    <a:bodyPr/>
                    <a:lstStyle/>
                    <a:p>
                      <a:pPr marL="0" marR="0" lvl="0" indent="0" algn="ctr" defTabSz="914400" rtl="0" eaLnBrk="1" fontAlgn="b" latinLnBrk="0" hangingPunct="1">
                        <a:lnSpc>
                          <a:spcPct val="70000"/>
                        </a:lnSpc>
                        <a:spcBef>
                          <a:spcPct val="0"/>
                        </a:spcBef>
                        <a:spcAft>
                          <a:spcPct val="0"/>
                        </a:spcAft>
                        <a:buClr>
                          <a:schemeClr val="hlink"/>
                        </a:buClr>
                        <a:buSzPct val="80000"/>
                        <a:buFont typeface="Wingdings" pitchFamily="2" charset="2"/>
                        <a:buNone/>
                        <a:tabLst/>
                      </a:pPr>
                      <a:r>
                        <a:rPr kumimoji="0" lang="en-US" sz="1200" b="1" i="0" u="none" strike="noStrike" cap="none" normalizeH="0" baseline="0" smtClean="0">
                          <a:ln>
                            <a:noFill/>
                          </a:ln>
                          <a:solidFill>
                            <a:srgbClr val="FFCC66"/>
                          </a:solidFill>
                          <a:effectLst>
                            <a:outerShdw blurRad="38100" dist="38100" dir="2700000" algn="tl">
                              <a:srgbClr val="000000"/>
                            </a:outerShdw>
                          </a:effectLst>
                          <a:latin typeface="Arial" charset="0"/>
                        </a:rPr>
                        <a:t> </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0066FF"/>
                    </a:solidFill>
                  </a:tcPr>
                </a:tc>
                <a:tc>
                  <a:txBody>
                    <a:bodyPr/>
                    <a:lstStyle/>
                    <a:p>
                      <a:pPr marL="0" marR="0" lvl="0" indent="0" algn="ctr" defTabSz="914400" rtl="0" eaLnBrk="1" fontAlgn="b" latinLnBrk="0" hangingPunct="1">
                        <a:lnSpc>
                          <a:spcPct val="70000"/>
                        </a:lnSpc>
                        <a:spcBef>
                          <a:spcPct val="0"/>
                        </a:spcBef>
                        <a:spcAft>
                          <a:spcPct val="0"/>
                        </a:spcAft>
                        <a:buClr>
                          <a:schemeClr val="hlink"/>
                        </a:buClr>
                        <a:buSzPct val="80000"/>
                        <a:buFont typeface="Wingdings" pitchFamily="2" charset="2"/>
                        <a:buNone/>
                        <a:tabLst/>
                      </a:pPr>
                      <a:r>
                        <a:rPr kumimoji="0" lang="en-US" sz="1200" b="1" i="0" u="none" strike="noStrike" cap="none" normalizeH="0" baseline="0" smtClean="0">
                          <a:ln>
                            <a:noFill/>
                          </a:ln>
                          <a:solidFill>
                            <a:srgbClr val="FFCC66"/>
                          </a:solidFill>
                          <a:effectLst>
                            <a:outerShdw blurRad="38100" dist="38100" dir="2700000" algn="tl">
                              <a:srgbClr val="000000"/>
                            </a:outerShdw>
                          </a:effectLst>
                          <a:latin typeface="Arial" charset="0"/>
                        </a:rPr>
                        <a:t> </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0066FF"/>
                    </a:solidFill>
                  </a:tcPr>
                </a:tc>
              </a:tr>
              <a:tr h="477838">
                <a:tc>
                  <a:txBody>
                    <a:bodyPr/>
                    <a:lstStyle/>
                    <a:p>
                      <a:pPr marL="0" marR="0" lvl="0" indent="0" algn="l" defTabSz="914400" rtl="0" eaLnBrk="1" fontAlgn="base" latinLnBrk="0" hangingPunct="1">
                        <a:lnSpc>
                          <a:spcPct val="100000"/>
                        </a:lnSpc>
                        <a:spcBef>
                          <a:spcPct val="0"/>
                        </a:spcBef>
                        <a:spcAft>
                          <a:spcPct val="0"/>
                        </a:spcAft>
                        <a:buClr>
                          <a:schemeClr val="hlink"/>
                        </a:buClr>
                        <a:buSzPct val="80000"/>
                        <a:buFont typeface="Wingdings" pitchFamily="2" charset="2"/>
                        <a:buNone/>
                        <a:tabLst/>
                      </a:pPr>
                      <a:endParaRPr kumimoji="0" lang="en-US" sz="2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A7D3FF"/>
                    </a:solidFill>
                  </a:tcPr>
                </a:tc>
              </a:tr>
              <a:tr h="238125">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r>
              <a:tr h="223838">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r>
              <a:tr h="266700">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r>
              <a:tr h="252413">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r>
              <a:tr h="296863">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r>
              <a:tr h="223838">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r>
              <a:tr h="223838">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r>
              <a:tr h="200025">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r>
              <a:tr h="223838">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r>
              <a:tr h="184150">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r>
              <a:tr h="223838">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r>
              <a:tr h="223838">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r>
              <a:tr h="279400">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r>
              <a:tr h="223838">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r>
              <a:tr h="225425">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r>
              <a:tr h="223838">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r>
              <a:tr h="223838">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A7D3FF"/>
                    </a:solidFill>
                  </a:tcPr>
                </a:tc>
              </a:tr>
              <a:tr h="223838">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A7D3FF"/>
                    </a:solid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A7D3FF"/>
                    </a:solidFill>
                  </a:tcPr>
                </a:tc>
              </a:tr>
            </a:tbl>
          </a:graphicData>
        </a:graphic>
      </p:graphicFrame>
      <p:sp>
        <p:nvSpPr>
          <p:cNvPr id="33966" name="Rectangle 175"/>
          <p:cNvSpPr>
            <a:spLocks noGrp="1" noChangeArrowheads="1"/>
          </p:cNvSpPr>
          <p:nvPr>
            <p:ph type="title"/>
          </p:nvPr>
        </p:nvSpPr>
        <p:spPr>
          <a:xfrm>
            <a:off x="179388" y="6521450"/>
            <a:ext cx="8964612" cy="350838"/>
          </a:xfrm>
        </p:spPr>
        <p:txBody>
          <a:bodyPr/>
          <a:lstStyle/>
          <a:p>
            <a:pPr eaLnBrk="1" hangingPunct="1"/>
            <a:r>
              <a:rPr lang="en-US" sz="1000" b="1" smtClean="0">
                <a:solidFill>
                  <a:schemeClr val="tx1"/>
                </a:solidFill>
              </a:rPr>
              <a:t>*)  Pola PSDA = Kerangka Dasar untuk --&gt; merencanakan, melaksanakan, memantau &amp; mengevaluasi (Konservasi, Daya Guna, Daya Rusak **) Rencana PSDA merupakan keterpaduan dari Rencana Induk: Konservasi, Daya Guna, Daya Rusak</a:t>
            </a:r>
          </a:p>
        </p:txBody>
      </p:sp>
      <p:sp>
        <p:nvSpPr>
          <p:cNvPr id="33967" name="Rectangle 177"/>
          <p:cNvSpPr>
            <a:spLocks noChangeArrowheads="1"/>
          </p:cNvSpPr>
          <p:nvPr/>
        </p:nvSpPr>
        <p:spPr bwMode="auto">
          <a:xfrm>
            <a:off x="287338" y="1665288"/>
            <a:ext cx="1044575" cy="576262"/>
          </a:xfrm>
          <a:prstGeom prst="rect">
            <a:avLst/>
          </a:prstGeom>
          <a:solidFill>
            <a:srgbClr val="CCFFCC"/>
          </a:solidFill>
          <a:ln w="9525">
            <a:solidFill>
              <a:srgbClr val="FFFF00"/>
            </a:solidFill>
            <a:miter lim="800000"/>
            <a:headEnd/>
            <a:tailEnd/>
          </a:ln>
        </p:spPr>
        <p:txBody>
          <a:bodyPr/>
          <a:lstStyle/>
          <a:p>
            <a:pPr algn="ctr"/>
            <a:r>
              <a:rPr lang="en-US" sz="1200" b="1">
                <a:solidFill>
                  <a:srgbClr val="000000"/>
                </a:solidFill>
                <a:cs typeface="Arial" charset="0"/>
              </a:rPr>
              <a:t>Kebijakan</a:t>
            </a:r>
          </a:p>
          <a:p>
            <a:pPr algn="ctr"/>
            <a:r>
              <a:rPr lang="en-US" sz="1200" b="1">
                <a:solidFill>
                  <a:srgbClr val="000000"/>
                </a:solidFill>
                <a:cs typeface="Arial" charset="0"/>
              </a:rPr>
              <a:t>Nasional SDA</a:t>
            </a:r>
          </a:p>
        </p:txBody>
      </p:sp>
      <p:sp>
        <p:nvSpPr>
          <p:cNvPr id="33968" name="Rectangle 178"/>
          <p:cNvSpPr>
            <a:spLocks noChangeArrowheads="1"/>
          </p:cNvSpPr>
          <p:nvPr/>
        </p:nvSpPr>
        <p:spPr bwMode="auto">
          <a:xfrm>
            <a:off x="179388" y="2600325"/>
            <a:ext cx="1225550" cy="468313"/>
          </a:xfrm>
          <a:prstGeom prst="rect">
            <a:avLst/>
          </a:prstGeom>
          <a:solidFill>
            <a:srgbClr val="FFFFFF"/>
          </a:solidFill>
          <a:ln w="9525">
            <a:solidFill>
              <a:srgbClr val="FFFF00"/>
            </a:solidFill>
            <a:miter lim="800000"/>
            <a:headEnd/>
            <a:tailEnd/>
          </a:ln>
        </p:spPr>
        <p:txBody>
          <a:bodyPr/>
          <a:lstStyle/>
          <a:p>
            <a:pPr algn="ctr"/>
            <a:r>
              <a:rPr lang="en-US" sz="1100" b="1">
                <a:solidFill>
                  <a:srgbClr val="000000"/>
                </a:solidFill>
                <a:cs typeface="Arial" charset="0"/>
              </a:rPr>
              <a:t>Kebijakan SDA</a:t>
            </a:r>
          </a:p>
          <a:p>
            <a:pPr algn="ctr"/>
            <a:r>
              <a:rPr lang="en-US" sz="1100" b="1">
                <a:solidFill>
                  <a:srgbClr val="000000"/>
                </a:solidFill>
                <a:cs typeface="Arial" charset="0"/>
              </a:rPr>
              <a:t>Prop/Kab/Kota</a:t>
            </a:r>
          </a:p>
        </p:txBody>
      </p:sp>
      <p:sp>
        <p:nvSpPr>
          <p:cNvPr id="33969" name="Rectangle 179"/>
          <p:cNvSpPr>
            <a:spLocks noChangeArrowheads="1"/>
          </p:cNvSpPr>
          <p:nvPr/>
        </p:nvSpPr>
        <p:spPr bwMode="auto">
          <a:xfrm>
            <a:off x="1692275" y="1628775"/>
            <a:ext cx="1152525" cy="792163"/>
          </a:xfrm>
          <a:prstGeom prst="rect">
            <a:avLst/>
          </a:prstGeom>
          <a:solidFill>
            <a:srgbClr val="FFFFFF"/>
          </a:solidFill>
          <a:ln w="9525">
            <a:solidFill>
              <a:srgbClr val="FFFF00"/>
            </a:solidFill>
            <a:miter lim="800000"/>
            <a:headEnd/>
            <a:tailEnd/>
          </a:ln>
        </p:spPr>
        <p:txBody>
          <a:bodyPr/>
          <a:lstStyle/>
          <a:p>
            <a:pPr algn="ctr"/>
            <a:r>
              <a:rPr lang="en-US" sz="1100" b="1">
                <a:solidFill>
                  <a:srgbClr val="000000"/>
                </a:solidFill>
                <a:cs typeface="Arial" charset="0"/>
              </a:rPr>
              <a:t>Survey Ivtg&amp; Inventarisasi + Review Studi WS</a:t>
            </a:r>
          </a:p>
        </p:txBody>
      </p:sp>
      <p:sp>
        <p:nvSpPr>
          <p:cNvPr id="33970" name="Rectangle 180"/>
          <p:cNvSpPr>
            <a:spLocks noChangeArrowheads="1"/>
          </p:cNvSpPr>
          <p:nvPr/>
        </p:nvSpPr>
        <p:spPr bwMode="auto">
          <a:xfrm>
            <a:off x="1692275" y="2600325"/>
            <a:ext cx="1252538" cy="623888"/>
          </a:xfrm>
          <a:prstGeom prst="rect">
            <a:avLst/>
          </a:prstGeom>
          <a:solidFill>
            <a:schemeClr val="accent1"/>
          </a:solidFill>
          <a:ln w="9525">
            <a:solidFill>
              <a:srgbClr val="FFFF00"/>
            </a:solidFill>
            <a:miter lim="800000"/>
            <a:headEnd/>
            <a:tailEnd/>
          </a:ln>
        </p:spPr>
        <p:txBody>
          <a:bodyPr/>
          <a:lstStyle/>
          <a:p>
            <a:pPr algn="ctr"/>
            <a:r>
              <a:rPr lang="en-US" sz="1100" b="1">
                <a:solidFill>
                  <a:srgbClr val="000000"/>
                </a:solidFill>
                <a:cs typeface="Arial" charset="0"/>
              </a:rPr>
              <a:t>Pola PSDA WS</a:t>
            </a:r>
          </a:p>
          <a:p>
            <a:pPr algn="ctr"/>
            <a:r>
              <a:rPr lang="en-US" sz="1100" b="1">
                <a:solidFill>
                  <a:srgbClr val="000000"/>
                </a:solidFill>
                <a:cs typeface="Arial" charset="0"/>
              </a:rPr>
              <a:t>yg ditetapkan</a:t>
            </a:r>
          </a:p>
          <a:p>
            <a:pPr algn="ctr"/>
            <a:r>
              <a:rPr lang="en-US" sz="1100" b="1">
                <a:solidFill>
                  <a:srgbClr val="000000"/>
                </a:solidFill>
                <a:cs typeface="Arial" charset="0"/>
              </a:rPr>
              <a:t>Men/Gub/Bup</a:t>
            </a:r>
          </a:p>
        </p:txBody>
      </p:sp>
      <p:sp>
        <p:nvSpPr>
          <p:cNvPr id="33971" name="Rectangle 181"/>
          <p:cNvSpPr>
            <a:spLocks noChangeArrowheads="1"/>
          </p:cNvSpPr>
          <p:nvPr/>
        </p:nvSpPr>
        <p:spPr bwMode="auto">
          <a:xfrm>
            <a:off x="1727200" y="3465513"/>
            <a:ext cx="1127125" cy="433387"/>
          </a:xfrm>
          <a:prstGeom prst="rect">
            <a:avLst/>
          </a:prstGeom>
          <a:solidFill>
            <a:srgbClr val="FFFFFF"/>
          </a:solidFill>
          <a:ln w="9525">
            <a:solidFill>
              <a:srgbClr val="FFFF00"/>
            </a:solidFill>
            <a:miter lim="800000"/>
            <a:headEnd/>
            <a:tailEnd/>
          </a:ln>
        </p:spPr>
        <p:txBody>
          <a:bodyPr/>
          <a:lstStyle/>
          <a:p>
            <a:pPr algn="ctr"/>
            <a:r>
              <a:rPr lang="en-US" sz="1200" b="1">
                <a:solidFill>
                  <a:srgbClr val="000000"/>
                </a:solidFill>
                <a:cs typeface="Arial" charset="0"/>
              </a:rPr>
              <a:t>Inventarisasi</a:t>
            </a:r>
          </a:p>
          <a:p>
            <a:pPr algn="ctr"/>
            <a:r>
              <a:rPr lang="en-US" sz="1200" b="1">
                <a:solidFill>
                  <a:srgbClr val="000000"/>
                </a:solidFill>
                <a:cs typeface="Arial" charset="0"/>
              </a:rPr>
              <a:t>SDA WS</a:t>
            </a:r>
          </a:p>
        </p:txBody>
      </p:sp>
      <p:sp>
        <p:nvSpPr>
          <p:cNvPr id="33972" name="Rectangle 182"/>
          <p:cNvSpPr>
            <a:spLocks noChangeArrowheads="1"/>
          </p:cNvSpPr>
          <p:nvPr/>
        </p:nvSpPr>
        <p:spPr bwMode="auto">
          <a:xfrm>
            <a:off x="1628775" y="4127500"/>
            <a:ext cx="1308100" cy="647700"/>
          </a:xfrm>
          <a:prstGeom prst="rect">
            <a:avLst/>
          </a:prstGeom>
          <a:solidFill>
            <a:srgbClr val="FFCC99"/>
          </a:solidFill>
          <a:ln w="9525">
            <a:solidFill>
              <a:srgbClr val="FFFF00"/>
            </a:solidFill>
            <a:miter lim="800000"/>
            <a:headEnd/>
            <a:tailEnd/>
          </a:ln>
        </p:spPr>
        <p:txBody>
          <a:bodyPr/>
          <a:lstStyle/>
          <a:p>
            <a:pPr algn="ctr"/>
            <a:r>
              <a:rPr lang="en-US" sz="1100" b="1">
                <a:solidFill>
                  <a:srgbClr val="000000"/>
                </a:solidFill>
                <a:cs typeface="Arial" charset="0"/>
              </a:rPr>
              <a:t>Renc PSDA WS</a:t>
            </a:r>
          </a:p>
          <a:p>
            <a:pPr algn="ctr"/>
            <a:r>
              <a:rPr lang="en-US" sz="1100" b="1">
                <a:solidFill>
                  <a:srgbClr val="000000"/>
                </a:solidFill>
                <a:cs typeface="Arial" charset="0"/>
              </a:rPr>
              <a:t>Renc.Induk: K,DG,DR</a:t>
            </a:r>
          </a:p>
        </p:txBody>
      </p:sp>
      <p:sp>
        <p:nvSpPr>
          <p:cNvPr id="33973" name="Rectangle 183"/>
          <p:cNvSpPr>
            <a:spLocks noChangeArrowheads="1"/>
          </p:cNvSpPr>
          <p:nvPr/>
        </p:nvSpPr>
        <p:spPr bwMode="auto">
          <a:xfrm>
            <a:off x="215900" y="4157663"/>
            <a:ext cx="1044575" cy="458787"/>
          </a:xfrm>
          <a:prstGeom prst="rect">
            <a:avLst/>
          </a:prstGeom>
          <a:solidFill>
            <a:srgbClr val="FFFFFF"/>
          </a:solidFill>
          <a:ln w="9525">
            <a:solidFill>
              <a:srgbClr val="FFFF00"/>
            </a:solidFill>
            <a:miter lim="800000"/>
            <a:headEnd/>
            <a:tailEnd/>
          </a:ln>
        </p:spPr>
        <p:txBody>
          <a:bodyPr/>
          <a:lstStyle/>
          <a:p>
            <a:pPr algn="ctr"/>
            <a:r>
              <a:rPr lang="en-US" sz="1200" b="1">
                <a:solidFill>
                  <a:srgbClr val="000000"/>
                </a:solidFill>
                <a:cs typeface="Arial" charset="0"/>
              </a:rPr>
              <a:t>RTRW</a:t>
            </a:r>
          </a:p>
          <a:p>
            <a:pPr algn="ctr"/>
            <a:r>
              <a:rPr lang="en-US" sz="1200" b="1">
                <a:solidFill>
                  <a:srgbClr val="000000"/>
                </a:solidFill>
                <a:cs typeface="Arial" charset="0"/>
              </a:rPr>
              <a:t>N/Pr/Kab/Kt</a:t>
            </a:r>
          </a:p>
        </p:txBody>
      </p:sp>
      <p:sp>
        <p:nvSpPr>
          <p:cNvPr id="33974" name="Rectangle 184"/>
          <p:cNvSpPr>
            <a:spLocks noChangeArrowheads="1"/>
          </p:cNvSpPr>
          <p:nvPr/>
        </p:nvSpPr>
        <p:spPr bwMode="auto">
          <a:xfrm>
            <a:off x="3203575" y="4573588"/>
            <a:ext cx="936625" cy="598487"/>
          </a:xfrm>
          <a:prstGeom prst="rect">
            <a:avLst/>
          </a:prstGeom>
          <a:solidFill>
            <a:srgbClr val="FFFFFF"/>
          </a:solidFill>
          <a:ln w="9525">
            <a:solidFill>
              <a:srgbClr val="FFFF00"/>
            </a:solidFill>
            <a:miter lim="800000"/>
            <a:headEnd/>
            <a:tailEnd/>
          </a:ln>
        </p:spPr>
        <p:txBody>
          <a:bodyPr/>
          <a:lstStyle/>
          <a:p>
            <a:pPr algn="ctr"/>
            <a:r>
              <a:rPr lang="en-US" sz="1200" b="1">
                <a:solidFill>
                  <a:srgbClr val="000000"/>
                </a:solidFill>
                <a:cs typeface="Arial" charset="0"/>
              </a:rPr>
              <a:t>Program Prioritas SDA</a:t>
            </a:r>
          </a:p>
        </p:txBody>
      </p:sp>
      <p:sp>
        <p:nvSpPr>
          <p:cNvPr id="33975" name="Rectangle 185"/>
          <p:cNvSpPr>
            <a:spLocks noChangeArrowheads="1"/>
          </p:cNvSpPr>
          <p:nvPr/>
        </p:nvSpPr>
        <p:spPr bwMode="auto">
          <a:xfrm>
            <a:off x="4500563" y="5572125"/>
            <a:ext cx="841375" cy="650875"/>
          </a:xfrm>
          <a:prstGeom prst="rect">
            <a:avLst/>
          </a:prstGeom>
          <a:solidFill>
            <a:srgbClr val="CCFFCC"/>
          </a:solidFill>
          <a:ln w="9525">
            <a:solidFill>
              <a:srgbClr val="FFFF00"/>
            </a:solidFill>
            <a:miter lim="800000"/>
            <a:headEnd/>
            <a:tailEnd/>
          </a:ln>
        </p:spPr>
        <p:txBody>
          <a:bodyPr/>
          <a:lstStyle/>
          <a:p>
            <a:pPr algn="ctr"/>
            <a:r>
              <a:rPr lang="en-US" sz="1200" b="1">
                <a:solidFill>
                  <a:srgbClr val="000000"/>
                </a:solidFill>
                <a:cs typeface="Arial" charset="0"/>
              </a:rPr>
              <a:t>Detail Desain (D/D)</a:t>
            </a:r>
          </a:p>
        </p:txBody>
      </p:sp>
      <p:sp>
        <p:nvSpPr>
          <p:cNvPr id="33976" name="Rectangle 186"/>
          <p:cNvSpPr>
            <a:spLocks noChangeArrowheads="1"/>
          </p:cNvSpPr>
          <p:nvPr/>
        </p:nvSpPr>
        <p:spPr bwMode="auto">
          <a:xfrm>
            <a:off x="5508625" y="5588000"/>
            <a:ext cx="1068388" cy="577850"/>
          </a:xfrm>
          <a:prstGeom prst="rect">
            <a:avLst/>
          </a:prstGeom>
          <a:solidFill>
            <a:srgbClr val="CCFFFF"/>
          </a:solidFill>
          <a:ln w="9525">
            <a:solidFill>
              <a:srgbClr val="FFFF00"/>
            </a:solidFill>
            <a:miter lim="800000"/>
            <a:headEnd/>
            <a:tailEnd/>
          </a:ln>
        </p:spPr>
        <p:txBody>
          <a:bodyPr/>
          <a:lstStyle/>
          <a:p>
            <a:pPr algn="ctr"/>
            <a:r>
              <a:rPr lang="en-US" sz="1100" b="1">
                <a:solidFill>
                  <a:srgbClr val="000000"/>
                </a:solidFill>
                <a:cs typeface="Arial" charset="0"/>
              </a:rPr>
              <a:t>Pelaksanaan</a:t>
            </a:r>
          </a:p>
          <a:p>
            <a:pPr algn="ctr"/>
            <a:r>
              <a:rPr lang="en-US" sz="1100" b="1">
                <a:solidFill>
                  <a:srgbClr val="000000"/>
                </a:solidFill>
                <a:cs typeface="Arial" charset="0"/>
              </a:rPr>
              <a:t>Konstruksi (C)</a:t>
            </a:r>
          </a:p>
        </p:txBody>
      </p:sp>
      <p:sp>
        <p:nvSpPr>
          <p:cNvPr id="33977" name="Rectangle 187"/>
          <p:cNvSpPr>
            <a:spLocks noChangeArrowheads="1"/>
          </p:cNvSpPr>
          <p:nvPr/>
        </p:nvSpPr>
        <p:spPr bwMode="auto">
          <a:xfrm>
            <a:off x="6732588" y="5589588"/>
            <a:ext cx="1096962" cy="595312"/>
          </a:xfrm>
          <a:prstGeom prst="rect">
            <a:avLst/>
          </a:prstGeom>
          <a:solidFill>
            <a:srgbClr val="FFFFCC"/>
          </a:solidFill>
          <a:ln w="9525">
            <a:solidFill>
              <a:srgbClr val="FFFF00"/>
            </a:solidFill>
            <a:miter lim="800000"/>
            <a:headEnd/>
            <a:tailEnd/>
          </a:ln>
        </p:spPr>
        <p:txBody>
          <a:bodyPr/>
          <a:lstStyle/>
          <a:p>
            <a:pPr algn="ctr"/>
            <a:r>
              <a:rPr lang="en-US" sz="1100" b="1">
                <a:solidFill>
                  <a:srgbClr val="000000"/>
                </a:solidFill>
                <a:cs typeface="Arial" charset="0"/>
              </a:rPr>
              <a:t>Operasi &amp;</a:t>
            </a:r>
          </a:p>
          <a:p>
            <a:pPr algn="ctr"/>
            <a:r>
              <a:rPr lang="en-US" sz="1100" b="1">
                <a:solidFill>
                  <a:srgbClr val="000000"/>
                </a:solidFill>
                <a:cs typeface="Arial" charset="0"/>
              </a:rPr>
              <a:t>Pemliharaan (OM)</a:t>
            </a:r>
          </a:p>
        </p:txBody>
      </p:sp>
      <p:sp>
        <p:nvSpPr>
          <p:cNvPr id="33978" name="Rectangle 188"/>
          <p:cNvSpPr>
            <a:spLocks noChangeArrowheads="1"/>
          </p:cNvSpPr>
          <p:nvPr/>
        </p:nvSpPr>
        <p:spPr bwMode="auto">
          <a:xfrm>
            <a:off x="7993063" y="5695950"/>
            <a:ext cx="952500" cy="433388"/>
          </a:xfrm>
          <a:prstGeom prst="rect">
            <a:avLst/>
          </a:prstGeom>
          <a:solidFill>
            <a:srgbClr val="FFCCCC"/>
          </a:solidFill>
          <a:ln w="9525">
            <a:solidFill>
              <a:schemeClr val="tx1"/>
            </a:solidFill>
            <a:miter lim="800000"/>
            <a:headEnd/>
            <a:tailEnd/>
          </a:ln>
        </p:spPr>
        <p:txBody>
          <a:bodyPr/>
          <a:lstStyle/>
          <a:p>
            <a:pPr algn="ctr"/>
            <a:r>
              <a:rPr lang="en-US" sz="1100" b="1">
                <a:solidFill>
                  <a:srgbClr val="000000"/>
                </a:solidFill>
                <a:cs typeface="Arial" charset="0"/>
              </a:rPr>
              <a:t>Monitoring &amp; Evaluasi</a:t>
            </a:r>
          </a:p>
        </p:txBody>
      </p:sp>
      <p:sp>
        <p:nvSpPr>
          <p:cNvPr id="33979" name="Line 189"/>
          <p:cNvSpPr>
            <a:spLocks noChangeShapeType="1"/>
          </p:cNvSpPr>
          <p:nvPr/>
        </p:nvSpPr>
        <p:spPr bwMode="auto">
          <a:xfrm>
            <a:off x="792163" y="2241550"/>
            <a:ext cx="0" cy="395288"/>
          </a:xfrm>
          <a:prstGeom prst="line">
            <a:avLst/>
          </a:prstGeom>
          <a:noFill/>
          <a:ln w="28575">
            <a:solidFill>
              <a:srgbClr val="FFFF00"/>
            </a:solidFill>
            <a:round/>
            <a:headEnd/>
            <a:tailEnd type="triangle" w="med" len="med"/>
          </a:ln>
        </p:spPr>
        <p:txBody>
          <a:bodyPr/>
          <a:lstStyle/>
          <a:p>
            <a:endParaRPr lang="en-US"/>
          </a:p>
        </p:txBody>
      </p:sp>
      <p:sp>
        <p:nvSpPr>
          <p:cNvPr id="33980" name="Line 190"/>
          <p:cNvSpPr>
            <a:spLocks noChangeShapeType="1"/>
          </p:cNvSpPr>
          <p:nvPr/>
        </p:nvSpPr>
        <p:spPr bwMode="auto">
          <a:xfrm flipH="1">
            <a:off x="1368425" y="2392363"/>
            <a:ext cx="366713" cy="460375"/>
          </a:xfrm>
          <a:prstGeom prst="line">
            <a:avLst/>
          </a:prstGeom>
          <a:noFill/>
          <a:ln w="28575">
            <a:solidFill>
              <a:srgbClr val="FFFF00"/>
            </a:solidFill>
            <a:round/>
            <a:headEnd/>
            <a:tailEnd type="triangle" w="med" len="med"/>
          </a:ln>
        </p:spPr>
        <p:txBody>
          <a:bodyPr/>
          <a:lstStyle/>
          <a:p>
            <a:endParaRPr lang="en-US"/>
          </a:p>
        </p:txBody>
      </p:sp>
      <p:sp>
        <p:nvSpPr>
          <p:cNvPr id="33981" name="Line 191"/>
          <p:cNvSpPr>
            <a:spLocks noChangeShapeType="1"/>
          </p:cNvSpPr>
          <p:nvPr/>
        </p:nvSpPr>
        <p:spPr bwMode="auto">
          <a:xfrm flipV="1">
            <a:off x="1404938" y="2924175"/>
            <a:ext cx="287337" cy="0"/>
          </a:xfrm>
          <a:prstGeom prst="line">
            <a:avLst/>
          </a:prstGeom>
          <a:noFill/>
          <a:ln w="28575">
            <a:solidFill>
              <a:srgbClr val="FFFF00"/>
            </a:solidFill>
            <a:round/>
            <a:headEnd/>
            <a:tailEnd type="triangle" w="med" len="med"/>
          </a:ln>
        </p:spPr>
        <p:txBody>
          <a:bodyPr/>
          <a:lstStyle/>
          <a:p>
            <a:endParaRPr lang="en-US"/>
          </a:p>
        </p:txBody>
      </p:sp>
      <p:sp>
        <p:nvSpPr>
          <p:cNvPr id="33982" name="Line 192"/>
          <p:cNvSpPr>
            <a:spLocks noChangeShapeType="1"/>
          </p:cNvSpPr>
          <p:nvPr/>
        </p:nvSpPr>
        <p:spPr bwMode="auto">
          <a:xfrm flipH="1">
            <a:off x="763588" y="3235325"/>
            <a:ext cx="935037" cy="900113"/>
          </a:xfrm>
          <a:prstGeom prst="line">
            <a:avLst/>
          </a:prstGeom>
          <a:noFill/>
          <a:ln w="28575">
            <a:solidFill>
              <a:srgbClr val="FFFF00"/>
            </a:solidFill>
            <a:round/>
            <a:headEnd/>
            <a:tailEnd type="triangle" w="med" len="med"/>
          </a:ln>
        </p:spPr>
        <p:txBody>
          <a:bodyPr/>
          <a:lstStyle/>
          <a:p>
            <a:endParaRPr lang="en-US"/>
          </a:p>
        </p:txBody>
      </p:sp>
      <p:sp>
        <p:nvSpPr>
          <p:cNvPr id="33983" name="Line 193"/>
          <p:cNvSpPr>
            <a:spLocks noChangeShapeType="1"/>
          </p:cNvSpPr>
          <p:nvPr/>
        </p:nvSpPr>
        <p:spPr bwMode="auto">
          <a:xfrm flipH="1" flipV="1">
            <a:off x="1258888" y="4545013"/>
            <a:ext cx="360362" cy="0"/>
          </a:xfrm>
          <a:prstGeom prst="line">
            <a:avLst/>
          </a:prstGeom>
          <a:noFill/>
          <a:ln w="28575">
            <a:solidFill>
              <a:srgbClr val="FFFF00"/>
            </a:solidFill>
            <a:round/>
            <a:headEnd/>
            <a:tailEnd type="triangle" w="med" len="med"/>
          </a:ln>
        </p:spPr>
        <p:txBody>
          <a:bodyPr/>
          <a:lstStyle/>
          <a:p>
            <a:endParaRPr lang="en-US"/>
          </a:p>
        </p:txBody>
      </p:sp>
      <p:sp>
        <p:nvSpPr>
          <p:cNvPr id="33984" name="Line 194"/>
          <p:cNvSpPr>
            <a:spLocks noChangeShapeType="1"/>
          </p:cNvSpPr>
          <p:nvPr/>
        </p:nvSpPr>
        <p:spPr bwMode="auto">
          <a:xfrm>
            <a:off x="3657600" y="5178425"/>
            <a:ext cx="0" cy="234950"/>
          </a:xfrm>
          <a:prstGeom prst="line">
            <a:avLst/>
          </a:prstGeom>
          <a:noFill/>
          <a:ln w="28575">
            <a:solidFill>
              <a:srgbClr val="FFFF00"/>
            </a:solidFill>
            <a:round/>
            <a:headEnd/>
            <a:tailEnd type="triangle" w="med" len="med"/>
          </a:ln>
        </p:spPr>
        <p:txBody>
          <a:bodyPr/>
          <a:lstStyle/>
          <a:p>
            <a:endParaRPr lang="en-US"/>
          </a:p>
        </p:txBody>
      </p:sp>
      <p:sp>
        <p:nvSpPr>
          <p:cNvPr id="33985" name="Line 195"/>
          <p:cNvSpPr>
            <a:spLocks noChangeShapeType="1"/>
          </p:cNvSpPr>
          <p:nvPr/>
        </p:nvSpPr>
        <p:spPr bwMode="auto">
          <a:xfrm flipV="1">
            <a:off x="801688" y="5013325"/>
            <a:ext cx="2401887" cy="11113"/>
          </a:xfrm>
          <a:prstGeom prst="line">
            <a:avLst/>
          </a:prstGeom>
          <a:noFill/>
          <a:ln w="28575">
            <a:solidFill>
              <a:srgbClr val="FFFF00"/>
            </a:solidFill>
            <a:round/>
            <a:headEnd/>
            <a:tailEnd type="triangle" w="med" len="med"/>
          </a:ln>
        </p:spPr>
        <p:txBody>
          <a:bodyPr/>
          <a:lstStyle/>
          <a:p>
            <a:endParaRPr lang="en-US"/>
          </a:p>
        </p:txBody>
      </p:sp>
      <p:sp>
        <p:nvSpPr>
          <p:cNvPr id="33986" name="Line 196"/>
          <p:cNvSpPr>
            <a:spLocks noChangeShapeType="1"/>
          </p:cNvSpPr>
          <p:nvPr/>
        </p:nvSpPr>
        <p:spPr bwMode="auto">
          <a:xfrm>
            <a:off x="792163" y="4616450"/>
            <a:ext cx="9525" cy="407988"/>
          </a:xfrm>
          <a:prstGeom prst="line">
            <a:avLst/>
          </a:prstGeom>
          <a:noFill/>
          <a:ln w="28575">
            <a:solidFill>
              <a:srgbClr val="FFFF00"/>
            </a:solidFill>
            <a:round/>
            <a:headEnd/>
            <a:tailEnd/>
          </a:ln>
        </p:spPr>
        <p:txBody>
          <a:bodyPr/>
          <a:lstStyle/>
          <a:p>
            <a:endParaRPr lang="en-US"/>
          </a:p>
        </p:txBody>
      </p:sp>
      <p:sp>
        <p:nvSpPr>
          <p:cNvPr id="33987" name="Line 197"/>
          <p:cNvSpPr>
            <a:spLocks noChangeShapeType="1"/>
          </p:cNvSpPr>
          <p:nvPr/>
        </p:nvSpPr>
        <p:spPr bwMode="auto">
          <a:xfrm flipV="1">
            <a:off x="4306888" y="5949950"/>
            <a:ext cx="187325" cy="0"/>
          </a:xfrm>
          <a:prstGeom prst="line">
            <a:avLst/>
          </a:prstGeom>
          <a:noFill/>
          <a:ln w="28575">
            <a:solidFill>
              <a:srgbClr val="FFFF00"/>
            </a:solidFill>
            <a:round/>
            <a:headEnd/>
            <a:tailEnd type="triangle" w="med" len="med"/>
          </a:ln>
        </p:spPr>
        <p:txBody>
          <a:bodyPr/>
          <a:lstStyle/>
          <a:p>
            <a:endParaRPr lang="en-US"/>
          </a:p>
        </p:txBody>
      </p:sp>
      <p:sp>
        <p:nvSpPr>
          <p:cNvPr id="33988" name="Line 198"/>
          <p:cNvSpPr>
            <a:spLocks noChangeShapeType="1"/>
          </p:cNvSpPr>
          <p:nvPr/>
        </p:nvSpPr>
        <p:spPr bwMode="auto">
          <a:xfrm>
            <a:off x="5307013" y="5891213"/>
            <a:ext cx="220662" cy="0"/>
          </a:xfrm>
          <a:prstGeom prst="line">
            <a:avLst/>
          </a:prstGeom>
          <a:noFill/>
          <a:ln w="28575">
            <a:solidFill>
              <a:srgbClr val="FFFF00"/>
            </a:solidFill>
            <a:round/>
            <a:headEnd/>
            <a:tailEnd type="triangle" w="med" len="med"/>
          </a:ln>
        </p:spPr>
        <p:txBody>
          <a:bodyPr/>
          <a:lstStyle/>
          <a:p>
            <a:endParaRPr lang="en-US"/>
          </a:p>
        </p:txBody>
      </p:sp>
      <p:sp>
        <p:nvSpPr>
          <p:cNvPr id="33989" name="Line 199"/>
          <p:cNvSpPr>
            <a:spLocks noChangeShapeType="1"/>
          </p:cNvSpPr>
          <p:nvPr/>
        </p:nvSpPr>
        <p:spPr bwMode="auto">
          <a:xfrm>
            <a:off x="6588125" y="5876925"/>
            <a:ext cx="147638" cy="14288"/>
          </a:xfrm>
          <a:prstGeom prst="line">
            <a:avLst/>
          </a:prstGeom>
          <a:noFill/>
          <a:ln w="28575">
            <a:solidFill>
              <a:srgbClr val="FFFF00"/>
            </a:solidFill>
            <a:round/>
            <a:headEnd/>
            <a:tailEnd type="triangle" w="med" len="med"/>
          </a:ln>
        </p:spPr>
        <p:txBody>
          <a:bodyPr/>
          <a:lstStyle/>
          <a:p>
            <a:endParaRPr lang="en-US"/>
          </a:p>
        </p:txBody>
      </p:sp>
      <p:sp>
        <p:nvSpPr>
          <p:cNvPr id="33990" name="Line 200"/>
          <p:cNvSpPr>
            <a:spLocks noChangeShapeType="1"/>
          </p:cNvSpPr>
          <p:nvPr/>
        </p:nvSpPr>
        <p:spPr bwMode="auto">
          <a:xfrm flipV="1">
            <a:off x="8496300" y="2024063"/>
            <a:ext cx="0" cy="3648075"/>
          </a:xfrm>
          <a:prstGeom prst="line">
            <a:avLst/>
          </a:prstGeom>
          <a:noFill/>
          <a:ln w="28575">
            <a:solidFill>
              <a:srgbClr val="FFFF00"/>
            </a:solidFill>
            <a:prstDash val="lgDash"/>
            <a:round/>
            <a:headEnd/>
            <a:tailEnd/>
          </a:ln>
        </p:spPr>
        <p:txBody>
          <a:bodyPr/>
          <a:lstStyle/>
          <a:p>
            <a:endParaRPr lang="en-US"/>
          </a:p>
        </p:txBody>
      </p:sp>
      <p:sp>
        <p:nvSpPr>
          <p:cNvPr id="33991" name="Line 201"/>
          <p:cNvSpPr>
            <a:spLocks noChangeShapeType="1"/>
          </p:cNvSpPr>
          <p:nvPr/>
        </p:nvSpPr>
        <p:spPr bwMode="auto">
          <a:xfrm flipH="1" flipV="1">
            <a:off x="2843213" y="2024063"/>
            <a:ext cx="5653087" cy="0"/>
          </a:xfrm>
          <a:prstGeom prst="line">
            <a:avLst/>
          </a:prstGeom>
          <a:noFill/>
          <a:ln w="28575">
            <a:solidFill>
              <a:srgbClr val="FFFF00"/>
            </a:solidFill>
            <a:prstDash val="lgDash"/>
            <a:round/>
            <a:headEnd/>
            <a:tailEnd type="stealth" w="lg" len="lg"/>
          </a:ln>
        </p:spPr>
        <p:txBody>
          <a:bodyPr/>
          <a:lstStyle/>
          <a:p>
            <a:endParaRPr lang="en-US"/>
          </a:p>
        </p:txBody>
      </p:sp>
      <p:sp>
        <p:nvSpPr>
          <p:cNvPr id="33992" name="AutoShape 202"/>
          <p:cNvSpPr>
            <a:spLocks noChangeArrowheads="1"/>
          </p:cNvSpPr>
          <p:nvPr/>
        </p:nvSpPr>
        <p:spPr bwMode="auto">
          <a:xfrm>
            <a:off x="2944813" y="5384800"/>
            <a:ext cx="1404937" cy="1104900"/>
          </a:xfrm>
          <a:prstGeom prst="diamond">
            <a:avLst/>
          </a:prstGeom>
          <a:solidFill>
            <a:srgbClr val="FFCCFF"/>
          </a:solidFill>
          <a:ln w="9525">
            <a:solidFill>
              <a:srgbClr val="FFFF00"/>
            </a:solidFill>
            <a:miter lim="800000"/>
            <a:headEnd/>
            <a:tailEnd/>
          </a:ln>
        </p:spPr>
        <p:txBody>
          <a:bodyPr lIns="0" tIns="0" rIns="0" bIns="0"/>
          <a:lstStyle/>
          <a:p>
            <a:pPr algn="ctr"/>
            <a:r>
              <a:rPr lang="en-US" sz="1100" b="1">
                <a:solidFill>
                  <a:srgbClr val="000000"/>
                </a:solidFill>
                <a:cs typeface="Arial" charset="0"/>
              </a:rPr>
              <a:t>Studi Kelayakan</a:t>
            </a:r>
          </a:p>
          <a:p>
            <a:pPr algn="ctr"/>
            <a:r>
              <a:rPr lang="en-US" sz="1100" b="1">
                <a:solidFill>
                  <a:srgbClr val="000000"/>
                </a:solidFill>
                <a:cs typeface="Arial" charset="0"/>
              </a:rPr>
              <a:t>(FS)+</a:t>
            </a:r>
          </a:p>
          <a:p>
            <a:pPr algn="ctr"/>
            <a:r>
              <a:rPr lang="en-US" sz="1100" b="1">
                <a:solidFill>
                  <a:srgbClr val="000000"/>
                </a:solidFill>
                <a:cs typeface="Arial" charset="0"/>
              </a:rPr>
              <a:t>Amdl</a:t>
            </a:r>
          </a:p>
        </p:txBody>
      </p:sp>
      <p:sp>
        <p:nvSpPr>
          <p:cNvPr id="33993" name="Rectangle 203"/>
          <p:cNvSpPr>
            <a:spLocks noChangeArrowheads="1"/>
          </p:cNvSpPr>
          <p:nvPr/>
        </p:nvSpPr>
        <p:spPr bwMode="auto">
          <a:xfrm>
            <a:off x="4643438" y="4710113"/>
            <a:ext cx="777875" cy="576262"/>
          </a:xfrm>
          <a:prstGeom prst="rect">
            <a:avLst/>
          </a:prstGeom>
          <a:solidFill>
            <a:srgbClr val="FFFFFF"/>
          </a:solidFill>
          <a:ln w="9525">
            <a:solidFill>
              <a:srgbClr val="FFFF00"/>
            </a:solidFill>
            <a:miter lim="800000"/>
            <a:headEnd/>
            <a:tailEnd/>
          </a:ln>
        </p:spPr>
        <p:txBody>
          <a:bodyPr/>
          <a:lstStyle/>
          <a:p>
            <a:pPr algn="ctr"/>
            <a:r>
              <a:rPr lang="en-US" sz="1100" b="1">
                <a:solidFill>
                  <a:srgbClr val="000000"/>
                </a:solidFill>
                <a:cs typeface="Arial" charset="0"/>
              </a:rPr>
              <a:t>Survey &amp;</a:t>
            </a:r>
          </a:p>
          <a:p>
            <a:pPr algn="ctr"/>
            <a:r>
              <a:rPr lang="en-US" sz="1100" b="1">
                <a:solidFill>
                  <a:srgbClr val="000000"/>
                </a:solidFill>
                <a:cs typeface="Arial" charset="0"/>
              </a:rPr>
              <a:t>Invstgs</a:t>
            </a:r>
          </a:p>
        </p:txBody>
      </p:sp>
      <p:sp>
        <p:nvSpPr>
          <p:cNvPr id="33994" name="Line 204"/>
          <p:cNvSpPr>
            <a:spLocks noChangeShapeType="1"/>
          </p:cNvSpPr>
          <p:nvPr/>
        </p:nvSpPr>
        <p:spPr bwMode="auto">
          <a:xfrm>
            <a:off x="5040313" y="5314950"/>
            <a:ext cx="0" cy="252413"/>
          </a:xfrm>
          <a:prstGeom prst="line">
            <a:avLst/>
          </a:prstGeom>
          <a:noFill/>
          <a:ln w="28575">
            <a:solidFill>
              <a:srgbClr val="FFFF00"/>
            </a:solidFill>
            <a:round/>
            <a:headEnd/>
            <a:tailEnd type="triangle" w="med" len="med"/>
          </a:ln>
        </p:spPr>
        <p:txBody>
          <a:bodyPr/>
          <a:lstStyle/>
          <a:p>
            <a:endParaRPr lang="en-US"/>
          </a:p>
        </p:txBody>
      </p:sp>
      <p:sp>
        <p:nvSpPr>
          <p:cNvPr id="33995" name="Line 205"/>
          <p:cNvSpPr>
            <a:spLocks noChangeShapeType="1"/>
          </p:cNvSpPr>
          <p:nvPr/>
        </p:nvSpPr>
        <p:spPr bwMode="auto">
          <a:xfrm flipV="1">
            <a:off x="4319588" y="4473575"/>
            <a:ext cx="0" cy="1428750"/>
          </a:xfrm>
          <a:prstGeom prst="line">
            <a:avLst/>
          </a:prstGeom>
          <a:noFill/>
          <a:ln w="28575">
            <a:solidFill>
              <a:srgbClr val="FFFF00"/>
            </a:solidFill>
            <a:round/>
            <a:headEnd/>
            <a:tailEnd/>
          </a:ln>
        </p:spPr>
        <p:txBody>
          <a:bodyPr/>
          <a:lstStyle/>
          <a:p>
            <a:endParaRPr lang="en-US"/>
          </a:p>
        </p:txBody>
      </p:sp>
      <p:sp>
        <p:nvSpPr>
          <p:cNvPr id="33996" name="Line 206"/>
          <p:cNvSpPr>
            <a:spLocks noChangeShapeType="1"/>
          </p:cNvSpPr>
          <p:nvPr/>
        </p:nvSpPr>
        <p:spPr bwMode="auto">
          <a:xfrm flipH="1">
            <a:off x="2916238" y="4451350"/>
            <a:ext cx="1403350" cy="0"/>
          </a:xfrm>
          <a:prstGeom prst="line">
            <a:avLst/>
          </a:prstGeom>
          <a:noFill/>
          <a:ln w="28575">
            <a:solidFill>
              <a:srgbClr val="FFFF00"/>
            </a:solidFill>
            <a:round/>
            <a:headEnd/>
            <a:tailEnd type="triangle" w="med" len="med"/>
          </a:ln>
        </p:spPr>
        <p:txBody>
          <a:bodyPr/>
          <a:lstStyle/>
          <a:p>
            <a:endParaRPr lang="en-US"/>
          </a:p>
        </p:txBody>
      </p:sp>
      <p:sp>
        <p:nvSpPr>
          <p:cNvPr id="33997" name="Rectangle 207"/>
          <p:cNvSpPr>
            <a:spLocks noChangeArrowheads="1"/>
          </p:cNvSpPr>
          <p:nvPr/>
        </p:nvSpPr>
        <p:spPr bwMode="auto">
          <a:xfrm>
            <a:off x="3270250" y="4121150"/>
            <a:ext cx="654050" cy="244475"/>
          </a:xfrm>
          <a:prstGeom prst="rect">
            <a:avLst/>
          </a:prstGeom>
          <a:noFill/>
          <a:ln w="9525">
            <a:noFill/>
            <a:miter lim="800000"/>
            <a:headEnd/>
            <a:tailEnd/>
          </a:ln>
        </p:spPr>
        <p:txBody>
          <a:bodyPr/>
          <a:lstStyle/>
          <a:p>
            <a:pPr algn="ctr"/>
            <a:r>
              <a:rPr lang="en-US" sz="1200" b="1" i="1" u="sng">
                <a:solidFill>
                  <a:srgbClr val="FF3300"/>
                </a:solidFill>
                <a:latin typeface="Tahoma" pitchFamily="34" charset="0"/>
                <a:cs typeface="Arial" charset="0"/>
              </a:rPr>
              <a:t>tidak</a:t>
            </a:r>
          </a:p>
        </p:txBody>
      </p:sp>
      <p:sp>
        <p:nvSpPr>
          <p:cNvPr id="33998" name="Rectangle 208"/>
          <p:cNvSpPr>
            <a:spLocks noChangeArrowheads="1"/>
          </p:cNvSpPr>
          <p:nvPr/>
        </p:nvSpPr>
        <p:spPr bwMode="auto">
          <a:xfrm>
            <a:off x="4092575" y="6035675"/>
            <a:ext cx="479425" cy="273050"/>
          </a:xfrm>
          <a:prstGeom prst="rect">
            <a:avLst/>
          </a:prstGeom>
          <a:noFill/>
          <a:ln w="9525">
            <a:noFill/>
            <a:miter lim="800000"/>
            <a:headEnd/>
            <a:tailEnd/>
          </a:ln>
        </p:spPr>
        <p:txBody>
          <a:bodyPr/>
          <a:lstStyle/>
          <a:p>
            <a:pPr algn="ctr"/>
            <a:r>
              <a:rPr lang="en-US" sz="1200" b="1" i="1" u="sng">
                <a:solidFill>
                  <a:srgbClr val="FF3300"/>
                </a:solidFill>
                <a:latin typeface="Tahoma" pitchFamily="34" charset="0"/>
                <a:cs typeface="Arial" charset="0"/>
              </a:rPr>
              <a:t>ya</a:t>
            </a:r>
          </a:p>
        </p:txBody>
      </p:sp>
      <p:sp>
        <p:nvSpPr>
          <p:cNvPr id="33999" name="Line 209"/>
          <p:cNvSpPr>
            <a:spLocks noChangeShapeType="1"/>
          </p:cNvSpPr>
          <p:nvPr/>
        </p:nvSpPr>
        <p:spPr bwMode="auto">
          <a:xfrm flipV="1">
            <a:off x="7769225" y="5913438"/>
            <a:ext cx="215900" cy="0"/>
          </a:xfrm>
          <a:prstGeom prst="line">
            <a:avLst/>
          </a:prstGeom>
          <a:noFill/>
          <a:ln w="28575">
            <a:solidFill>
              <a:srgbClr val="FFFF00"/>
            </a:solidFill>
            <a:round/>
            <a:headEnd/>
            <a:tailEnd type="triangle" w="med" len="med"/>
          </a:ln>
        </p:spPr>
        <p:txBody>
          <a:bodyPr/>
          <a:lstStyle/>
          <a:p>
            <a:endParaRPr lang="en-US"/>
          </a:p>
        </p:txBody>
      </p:sp>
      <p:sp>
        <p:nvSpPr>
          <p:cNvPr id="34000" name="Line 210"/>
          <p:cNvSpPr>
            <a:spLocks noChangeShapeType="1"/>
          </p:cNvSpPr>
          <p:nvPr/>
        </p:nvSpPr>
        <p:spPr bwMode="auto">
          <a:xfrm flipV="1">
            <a:off x="2195513" y="4868863"/>
            <a:ext cx="1008062" cy="0"/>
          </a:xfrm>
          <a:prstGeom prst="line">
            <a:avLst/>
          </a:prstGeom>
          <a:noFill/>
          <a:ln w="28575">
            <a:solidFill>
              <a:srgbClr val="FFFF00"/>
            </a:solidFill>
            <a:round/>
            <a:headEnd/>
            <a:tailEnd type="triangle" w="med" len="med"/>
          </a:ln>
        </p:spPr>
        <p:txBody>
          <a:bodyPr/>
          <a:lstStyle/>
          <a:p>
            <a:endParaRPr lang="en-US"/>
          </a:p>
        </p:txBody>
      </p:sp>
      <p:sp>
        <p:nvSpPr>
          <p:cNvPr id="34001" name="Line 211"/>
          <p:cNvSpPr>
            <a:spLocks noChangeShapeType="1"/>
          </p:cNvSpPr>
          <p:nvPr/>
        </p:nvSpPr>
        <p:spPr bwMode="auto">
          <a:xfrm>
            <a:off x="647700" y="4610100"/>
            <a:ext cx="6350" cy="1381125"/>
          </a:xfrm>
          <a:prstGeom prst="line">
            <a:avLst/>
          </a:prstGeom>
          <a:noFill/>
          <a:ln w="28575">
            <a:solidFill>
              <a:srgbClr val="FFFF00"/>
            </a:solidFill>
            <a:round/>
            <a:headEnd/>
            <a:tailEnd/>
          </a:ln>
        </p:spPr>
        <p:txBody>
          <a:bodyPr/>
          <a:lstStyle/>
          <a:p>
            <a:endParaRPr lang="en-US"/>
          </a:p>
        </p:txBody>
      </p:sp>
      <p:sp>
        <p:nvSpPr>
          <p:cNvPr id="34002" name="Line 212"/>
          <p:cNvSpPr>
            <a:spLocks noChangeShapeType="1"/>
          </p:cNvSpPr>
          <p:nvPr/>
        </p:nvSpPr>
        <p:spPr bwMode="auto">
          <a:xfrm>
            <a:off x="654050" y="5976938"/>
            <a:ext cx="731838" cy="0"/>
          </a:xfrm>
          <a:prstGeom prst="line">
            <a:avLst/>
          </a:prstGeom>
          <a:noFill/>
          <a:ln w="28575">
            <a:solidFill>
              <a:srgbClr val="FFFF00"/>
            </a:solidFill>
            <a:round/>
            <a:headEnd/>
            <a:tailEnd type="triangle" w="med" len="med"/>
          </a:ln>
        </p:spPr>
        <p:txBody>
          <a:bodyPr/>
          <a:lstStyle/>
          <a:p>
            <a:endParaRPr lang="en-US"/>
          </a:p>
        </p:txBody>
      </p:sp>
      <p:sp>
        <p:nvSpPr>
          <p:cNvPr id="34003" name="Rectangle 213"/>
          <p:cNvSpPr>
            <a:spLocks noChangeArrowheads="1"/>
          </p:cNvSpPr>
          <p:nvPr/>
        </p:nvSpPr>
        <p:spPr bwMode="auto">
          <a:xfrm>
            <a:off x="539750" y="5661025"/>
            <a:ext cx="1466850" cy="203200"/>
          </a:xfrm>
          <a:prstGeom prst="rect">
            <a:avLst/>
          </a:prstGeom>
          <a:noFill/>
          <a:ln w="9525">
            <a:noFill/>
            <a:miter lim="800000"/>
            <a:headEnd/>
            <a:tailEnd/>
          </a:ln>
        </p:spPr>
        <p:txBody>
          <a:bodyPr/>
          <a:lstStyle/>
          <a:p>
            <a:pPr algn="ctr"/>
            <a:r>
              <a:rPr lang="en-US" sz="1200" b="1" i="1">
                <a:solidFill>
                  <a:srgbClr val="FF6600"/>
                </a:solidFill>
                <a:cs typeface="Arial" charset="0"/>
              </a:rPr>
              <a:t>Keg. Non SDA</a:t>
            </a:r>
          </a:p>
        </p:txBody>
      </p:sp>
      <p:sp>
        <p:nvSpPr>
          <p:cNvPr id="34004" name="Rectangle 214"/>
          <p:cNvSpPr>
            <a:spLocks noChangeArrowheads="1"/>
          </p:cNvSpPr>
          <p:nvPr/>
        </p:nvSpPr>
        <p:spPr bwMode="auto">
          <a:xfrm>
            <a:off x="468313" y="6021388"/>
            <a:ext cx="1395412" cy="201612"/>
          </a:xfrm>
          <a:prstGeom prst="rect">
            <a:avLst/>
          </a:prstGeom>
          <a:noFill/>
          <a:ln w="9525">
            <a:noFill/>
            <a:miter lim="800000"/>
            <a:headEnd/>
            <a:tailEnd/>
          </a:ln>
        </p:spPr>
        <p:txBody>
          <a:bodyPr/>
          <a:lstStyle/>
          <a:p>
            <a:pPr algn="ctr"/>
            <a:r>
              <a:rPr lang="en-US" sz="1200" b="1">
                <a:solidFill>
                  <a:srgbClr val="CC3300"/>
                </a:solidFill>
                <a:cs typeface="Arial" charset="0"/>
              </a:rPr>
              <a:t>Non Dep PU</a:t>
            </a:r>
          </a:p>
        </p:txBody>
      </p:sp>
      <p:sp>
        <p:nvSpPr>
          <p:cNvPr id="34005" name="Rectangle 215"/>
          <p:cNvSpPr>
            <a:spLocks noChangeArrowheads="1"/>
          </p:cNvSpPr>
          <p:nvPr/>
        </p:nvSpPr>
        <p:spPr bwMode="auto">
          <a:xfrm>
            <a:off x="1108075" y="4864100"/>
            <a:ext cx="877888" cy="217488"/>
          </a:xfrm>
          <a:prstGeom prst="rect">
            <a:avLst/>
          </a:prstGeom>
          <a:noFill/>
          <a:ln w="9525">
            <a:noFill/>
            <a:miter lim="800000"/>
            <a:headEnd/>
            <a:tailEnd/>
          </a:ln>
        </p:spPr>
        <p:txBody>
          <a:bodyPr/>
          <a:lstStyle/>
          <a:p>
            <a:pPr algn="ctr"/>
            <a:r>
              <a:rPr lang="en-US" sz="1200" b="1" i="1">
                <a:solidFill>
                  <a:srgbClr val="FF6600"/>
                </a:solidFill>
                <a:cs typeface="Arial" charset="0"/>
              </a:rPr>
              <a:t>Keg. SDA</a:t>
            </a:r>
          </a:p>
        </p:txBody>
      </p:sp>
      <p:sp>
        <p:nvSpPr>
          <p:cNvPr id="34006" name="Line 216"/>
          <p:cNvSpPr>
            <a:spLocks noChangeShapeType="1"/>
          </p:cNvSpPr>
          <p:nvPr/>
        </p:nvSpPr>
        <p:spPr bwMode="auto">
          <a:xfrm flipV="1">
            <a:off x="7272338" y="2024063"/>
            <a:ext cx="0" cy="3529012"/>
          </a:xfrm>
          <a:prstGeom prst="line">
            <a:avLst/>
          </a:prstGeom>
          <a:noFill/>
          <a:ln w="28575">
            <a:solidFill>
              <a:srgbClr val="FFFF00"/>
            </a:solidFill>
            <a:prstDash val="lgDash"/>
            <a:round/>
            <a:headEnd/>
            <a:tailEnd type="stealth" w="lg" len="lg"/>
          </a:ln>
        </p:spPr>
        <p:txBody>
          <a:bodyPr/>
          <a:lstStyle/>
          <a:p>
            <a:endParaRPr lang="en-US"/>
          </a:p>
        </p:txBody>
      </p:sp>
      <p:sp>
        <p:nvSpPr>
          <p:cNvPr id="34007" name="Line 217"/>
          <p:cNvSpPr>
            <a:spLocks noChangeShapeType="1"/>
          </p:cNvSpPr>
          <p:nvPr/>
        </p:nvSpPr>
        <p:spPr bwMode="auto">
          <a:xfrm flipV="1">
            <a:off x="6048375" y="2024063"/>
            <a:ext cx="0" cy="3529012"/>
          </a:xfrm>
          <a:prstGeom prst="line">
            <a:avLst/>
          </a:prstGeom>
          <a:noFill/>
          <a:ln w="28575">
            <a:solidFill>
              <a:srgbClr val="FFFF00"/>
            </a:solidFill>
            <a:prstDash val="lgDash"/>
            <a:round/>
            <a:headEnd/>
            <a:tailEnd type="stealth" w="lg" len="lg"/>
          </a:ln>
        </p:spPr>
        <p:txBody>
          <a:bodyPr/>
          <a:lstStyle/>
          <a:p>
            <a:endParaRPr lang="en-US"/>
          </a:p>
        </p:txBody>
      </p:sp>
      <p:sp>
        <p:nvSpPr>
          <p:cNvPr id="34008" name="Line 218"/>
          <p:cNvSpPr>
            <a:spLocks noChangeShapeType="1"/>
          </p:cNvSpPr>
          <p:nvPr/>
        </p:nvSpPr>
        <p:spPr bwMode="auto">
          <a:xfrm flipV="1">
            <a:off x="4572000" y="2060575"/>
            <a:ext cx="0" cy="3467100"/>
          </a:xfrm>
          <a:prstGeom prst="line">
            <a:avLst/>
          </a:prstGeom>
          <a:noFill/>
          <a:ln w="28575">
            <a:solidFill>
              <a:srgbClr val="FFFF00"/>
            </a:solidFill>
            <a:prstDash val="lgDash"/>
            <a:round/>
            <a:headEnd/>
            <a:tailEnd type="stealth" w="lg" len="lg"/>
          </a:ln>
        </p:spPr>
        <p:txBody>
          <a:bodyPr/>
          <a:lstStyle/>
          <a:p>
            <a:endParaRPr lang="en-US"/>
          </a:p>
        </p:txBody>
      </p:sp>
      <p:sp>
        <p:nvSpPr>
          <p:cNvPr id="34009" name="Line 219"/>
          <p:cNvSpPr>
            <a:spLocks noChangeShapeType="1"/>
          </p:cNvSpPr>
          <p:nvPr/>
        </p:nvSpPr>
        <p:spPr bwMode="auto">
          <a:xfrm flipH="1">
            <a:off x="1692275" y="3213100"/>
            <a:ext cx="0" cy="936625"/>
          </a:xfrm>
          <a:prstGeom prst="line">
            <a:avLst/>
          </a:prstGeom>
          <a:noFill/>
          <a:ln w="28575">
            <a:solidFill>
              <a:srgbClr val="FFFF00"/>
            </a:solidFill>
            <a:round/>
            <a:headEnd/>
            <a:tailEnd type="triangle" w="med" len="med"/>
          </a:ln>
        </p:spPr>
        <p:txBody>
          <a:bodyPr/>
          <a:lstStyle/>
          <a:p>
            <a:endParaRPr lang="en-US"/>
          </a:p>
        </p:txBody>
      </p:sp>
      <p:sp>
        <p:nvSpPr>
          <p:cNvPr id="34010" name="Line 220"/>
          <p:cNvSpPr>
            <a:spLocks noChangeShapeType="1"/>
          </p:cNvSpPr>
          <p:nvPr/>
        </p:nvSpPr>
        <p:spPr bwMode="auto">
          <a:xfrm flipV="1">
            <a:off x="1258888" y="4365625"/>
            <a:ext cx="396875" cy="0"/>
          </a:xfrm>
          <a:prstGeom prst="line">
            <a:avLst/>
          </a:prstGeom>
          <a:noFill/>
          <a:ln w="28575">
            <a:solidFill>
              <a:srgbClr val="FFFF00"/>
            </a:solidFill>
            <a:prstDash val="sysDot"/>
            <a:round/>
            <a:headEnd/>
            <a:tailEnd type="triangle" w="med" len="med"/>
          </a:ln>
        </p:spPr>
        <p:txBody>
          <a:bodyPr/>
          <a:lstStyle/>
          <a:p>
            <a:endParaRPr lang="en-US"/>
          </a:p>
        </p:txBody>
      </p:sp>
      <p:sp>
        <p:nvSpPr>
          <p:cNvPr id="34011" name="Line 221"/>
          <p:cNvSpPr>
            <a:spLocks noChangeShapeType="1"/>
          </p:cNvSpPr>
          <p:nvPr/>
        </p:nvSpPr>
        <p:spPr bwMode="auto">
          <a:xfrm flipV="1">
            <a:off x="654050" y="3198813"/>
            <a:ext cx="1001713" cy="944562"/>
          </a:xfrm>
          <a:prstGeom prst="line">
            <a:avLst/>
          </a:prstGeom>
          <a:noFill/>
          <a:ln w="28575">
            <a:solidFill>
              <a:srgbClr val="FFFF00"/>
            </a:solidFill>
            <a:prstDash val="sysDot"/>
            <a:round/>
            <a:headEnd/>
            <a:tailEnd type="triangle" w="med" len="med"/>
          </a:ln>
        </p:spPr>
        <p:txBody>
          <a:bodyPr/>
          <a:lstStyle/>
          <a:p>
            <a:endParaRPr lang="en-US"/>
          </a:p>
        </p:txBody>
      </p:sp>
      <p:sp>
        <p:nvSpPr>
          <p:cNvPr id="34012" name="Line 222"/>
          <p:cNvSpPr>
            <a:spLocks noChangeShapeType="1"/>
          </p:cNvSpPr>
          <p:nvPr/>
        </p:nvSpPr>
        <p:spPr bwMode="auto">
          <a:xfrm flipH="1">
            <a:off x="2268538" y="2363788"/>
            <a:ext cx="0" cy="250825"/>
          </a:xfrm>
          <a:prstGeom prst="line">
            <a:avLst/>
          </a:prstGeom>
          <a:noFill/>
          <a:ln w="28575">
            <a:solidFill>
              <a:srgbClr val="FFFF00"/>
            </a:solidFill>
            <a:round/>
            <a:headEnd/>
            <a:tailEnd type="triangle" w="med" len="med"/>
          </a:ln>
        </p:spPr>
        <p:txBody>
          <a:bodyPr/>
          <a:lstStyle/>
          <a:p>
            <a:endParaRPr lang="en-US"/>
          </a:p>
        </p:txBody>
      </p:sp>
      <p:sp>
        <p:nvSpPr>
          <p:cNvPr id="34013" name="Line 223"/>
          <p:cNvSpPr>
            <a:spLocks noChangeShapeType="1"/>
          </p:cNvSpPr>
          <p:nvPr/>
        </p:nvSpPr>
        <p:spPr bwMode="auto">
          <a:xfrm flipH="1">
            <a:off x="2268538" y="3213100"/>
            <a:ext cx="0" cy="250825"/>
          </a:xfrm>
          <a:prstGeom prst="line">
            <a:avLst/>
          </a:prstGeom>
          <a:noFill/>
          <a:ln w="28575">
            <a:solidFill>
              <a:srgbClr val="FFFF00"/>
            </a:solidFill>
            <a:round/>
            <a:headEnd/>
            <a:tailEnd type="triangle" w="med" len="med"/>
          </a:ln>
        </p:spPr>
        <p:txBody>
          <a:bodyPr/>
          <a:lstStyle/>
          <a:p>
            <a:endParaRPr lang="en-US"/>
          </a:p>
        </p:txBody>
      </p:sp>
      <p:sp>
        <p:nvSpPr>
          <p:cNvPr id="34014" name="Line 224"/>
          <p:cNvSpPr>
            <a:spLocks noChangeShapeType="1"/>
          </p:cNvSpPr>
          <p:nvPr/>
        </p:nvSpPr>
        <p:spPr bwMode="auto">
          <a:xfrm flipH="1">
            <a:off x="2260600" y="3898900"/>
            <a:ext cx="0" cy="250825"/>
          </a:xfrm>
          <a:prstGeom prst="line">
            <a:avLst/>
          </a:prstGeom>
          <a:noFill/>
          <a:ln w="28575">
            <a:solidFill>
              <a:srgbClr val="FFFF00"/>
            </a:solidFill>
            <a:round/>
            <a:headEnd/>
            <a:tailEnd type="triangle" w="med" len="med"/>
          </a:ln>
        </p:spPr>
        <p:txBody>
          <a:bodyPr/>
          <a:lstStyle/>
          <a:p>
            <a:endParaRPr lang="en-US"/>
          </a:p>
        </p:txBody>
      </p:sp>
      <p:sp>
        <p:nvSpPr>
          <p:cNvPr id="34015" name="Line 225"/>
          <p:cNvSpPr>
            <a:spLocks noChangeShapeType="1"/>
          </p:cNvSpPr>
          <p:nvPr/>
        </p:nvSpPr>
        <p:spPr bwMode="auto">
          <a:xfrm>
            <a:off x="2209800" y="4789488"/>
            <a:ext cx="0" cy="71437"/>
          </a:xfrm>
          <a:prstGeom prst="line">
            <a:avLst/>
          </a:prstGeom>
          <a:noFill/>
          <a:ln w="28575">
            <a:solidFill>
              <a:srgbClr val="FFFF00"/>
            </a:solidFill>
            <a:round/>
            <a:headEnd/>
            <a:tailEnd/>
          </a:ln>
        </p:spPr>
        <p:txBody>
          <a:bodyPr/>
          <a:lstStyle/>
          <a:p>
            <a:endParaRPr lang="en-US"/>
          </a:p>
        </p:txBody>
      </p:sp>
      <p:sp>
        <p:nvSpPr>
          <p:cNvPr id="34016" name="WordArt 226"/>
          <p:cNvSpPr>
            <a:spLocks noChangeArrowheads="1" noChangeShapeType="1" noTextEdit="1"/>
          </p:cNvSpPr>
          <p:nvPr/>
        </p:nvSpPr>
        <p:spPr bwMode="auto">
          <a:xfrm>
            <a:off x="1042988" y="107950"/>
            <a:ext cx="6905625" cy="404813"/>
          </a:xfrm>
          <a:prstGeom prst="rect">
            <a:avLst/>
          </a:prstGeom>
        </p:spPr>
        <p:txBody>
          <a:bodyPr wrap="none" fromWordArt="1">
            <a:prstTxWarp prst="textPlain">
              <a:avLst>
                <a:gd name="adj" fmla="val 50000"/>
              </a:avLst>
            </a:prstTxWarp>
          </a:bodyPr>
          <a:lstStyle/>
          <a:p>
            <a:pPr algn="ctr"/>
            <a:r>
              <a:rPr lang="fi-FI" sz="3600" kern="10">
                <a:ln w="19050">
                  <a:solidFill>
                    <a:srgbClr val="99CCFF"/>
                  </a:solidFill>
                  <a:round/>
                  <a:headEnd/>
                  <a:tailEnd/>
                </a:ln>
                <a:solidFill>
                  <a:srgbClr val="FFCC00"/>
                </a:solidFill>
                <a:effectLst>
                  <a:outerShdw dist="35921" dir="2700000" algn="ctr" rotWithShape="0">
                    <a:srgbClr val="990000"/>
                  </a:outerShdw>
                </a:effectLst>
                <a:latin typeface="Impact"/>
              </a:rPr>
              <a:t>WS dalam  TAHAPAN PENGELOLAAN SDA</a:t>
            </a:r>
            <a:endParaRPr lang="en-US" sz="3600" kern="10">
              <a:ln w="19050">
                <a:solidFill>
                  <a:srgbClr val="99CCFF"/>
                </a:solidFill>
                <a:round/>
                <a:headEnd/>
                <a:tailEnd/>
              </a:ln>
              <a:solidFill>
                <a:srgbClr val="FFCC00"/>
              </a:solidFill>
              <a:effectLst>
                <a:outerShdw dist="35921" dir="2700000" algn="ctr" rotWithShape="0">
                  <a:srgbClr val="990000"/>
                </a:outerShdw>
              </a:effectLst>
              <a:latin typeface="Impact"/>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idx="1"/>
          </p:nvPr>
        </p:nvSpPr>
        <p:spPr>
          <a:xfrm>
            <a:off x="827088" y="1125538"/>
            <a:ext cx="7772400" cy="5516562"/>
          </a:xfrm>
        </p:spPr>
        <p:txBody>
          <a:bodyPr/>
          <a:lstStyle/>
          <a:p>
            <a:pPr marL="609600" indent="-609600" eaLnBrk="1" hangingPunct="1">
              <a:buFontTx/>
              <a:buAutoNum type="alphaUcPeriod"/>
            </a:pPr>
            <a:r>
              <a:rPr lang="en-US" sz="1600" b="1" smtClean="0">
                <a:effectLst>
                  <a:outerShdw blurRad="38100" dist="38100" dir="2700000" algn="tl">
                    <a:srgbClr val="424456"/>
                  </a:outerShdw>
                </a:effectLst>
              </a:rPr>
              <a:t>1.  Kebijakan Lama	</a:t>
            </a:r>
            <a:r>
              <a:rPr lang="en-US" sz="1600" smtClean="0">
                <a:effectLst>
                  <a:outerShdw blurRad="38100" dist="38100" dir="2700000" algn="tl">
                    <a:srgbClr val="424456"/>
                  </a:outerShdw>
                </a:effectLst>
              </a:rPr>
              <a:t>	1.Land use	5.Perkebunan</a:t>
            </a:r>
          </a:p>
          <a:p>
            <a:pPr marL="609600" indent="-609600" eaLnBrk="1" hangingPunct="1">
              <a:buFontTx/>
              <a:buNone/>
            </a:pPr>
            <a:r>
              <a:rPr lang="en-US" sz="1600" smtClean="0">
                <a:effectLst>
                  <a:outerShdw blurRad="38100" dist="38100" dir="2700000" algn="tl">
                    <a:srgbClr val="424456"/>
                  </a:outerShdw>
                </a:effectLst>
              </a:rPr>
              <a:t>					2.Kehutanan	6.Perikanan</a:t>
            </a:r>
          </a:p>
          <a:p>
            <a:pPr marL="609600" indent="-609600" eaLnBrk="1" hangingPunct="1">
              <a:buFontTx/>
              <a:buNone/>
            </a:pPr>
            <a:r>
              <a:rPr lang="en-US" sz="1600" smtClean="0">
                <a:effectLst>
                  <a:outerShdw blurRad="38100" dist="38100" dir="2700000" algn="tl">
                    <a:srgbClr val="424456"/>
                  </a:outerShdw>
                </a:effectLst>
              </a:rPr>
              <a:t>					3.Pertanian	7.Transportasi</a:t>
            </a:r>
          </a:p>
          <a:p>
            <a:pPr marL="609600" indent="-609600" eaLnBrk="1" hangingPunct="1">
              <a:buFontTx/>
              <a:buNone/>
            </a:pPr>
            <a:r>
              <a:rPr lang="en-US" sz="1600" smtClean="0">
                <a:effectLst>
                  <a:outerShdw blurRad="38100" dist="38100" dir="2700000" algn="tl">
                    <a:srgbClr val="424456"/>
                  </a:outerShdw>
                </a:effectLst>
              </a:rPr>
              <a:t>					4.Tenaga Air	8.Perkotaan dll</a:t>
            </a:r>
          </a:p>
          <a:p>
            <a:pPr marL="609600" indent="-609600" eaLnBrk="1" hangingPunct="1">
              <a:buFontTx/>
              <a:buNone/>
            </a:pPr>
            <a:r>
              <a:rPr lang="en-US" sz="1600" b="1" smtClean="0">
                <a:effectLst>
                  <a:outerShdw blurRad="38100" dist="38100" dir="2700000" algn="tl">
                    <a:srgbClr val="424456"/>
                  </a:outerShdw>
                </a:effectLst>
              </a:rPr>
              <a:t>	2.  Rancangan Revisi Kebijakan</a:t>
            </a:r>
          </a:p>
          <a:p>
            <a:pPr marL="609600" indent="-609600" eaLnBrk="1" hangingPunct="1">
              <a:buFontTx/>
              <a:buNone/>
            </a:pPr>
            <a:endParaRPr lang="en-US" sz="1600" b="1" smtClean="0">
              <a:effectLst>
                <a:outerShdw blurRad="38100" dist="38100" dir="2700000" algn="tl">
                  <a:srgbClr val="424456"/>
                </a:outerShdw>
              </a:effectLst>
            </a:endParaRPr>
          </a:p>
          <a:p>
            <a:pPr marL="609600" indent="-609600" eaLnBrk="1" hangingPunct="1">
              <a:buFontTx/>
              <a:buAutoNum type="alphaUcPeriod" startAt="2"/>
            </a:pPr>
            <a:r>
              <a:rPr lang="en-US" sz="1600" b="1" smtClean="0">
                <a:effectLst>
                  <a:outerShdw blurRad="38100" dist="38100" dir="2700000" algn="tl">
                    <a:srgbClr val="424456"/>
                  </a:outerShdw>
                </a:effectLst>
              </a:rPr>
              <a:t>Potensi SDA</a:t>
            </a:r>
          </a:p>
          <a:p>
            <a:pPr marL="609600" indent="-609600" eaLnBrk="1" hangingPunct="1">
              <a:buFontTx/>
              <a:buNone/>
            </a:pPr>
            <a:r>
              <a:rPr lang="en-US" sz="1600" smtClean="0">
                <a:effectLst>
                  <a:outerShdw blurRad="38100" dist="38100" dir="2700000" algn="tl">
                    <a:srgbClr val="424456"/>
                  </a:outerShdw>
                </a:effectLst>
              </a:rPr>
              <a:t>	1. Data Pembangunan yang sudah ada</a:t>
            </a:r>
          </a:p>
          <a:p>
            <a:pPr marL="609600" indent="-609600" eaLnBrk="1" hangingPunct="1">
              <a:buFontTx/>
              <a:buNone/>
            </a:pPr>
            <a:r>
              <a:rPr lang="en-US" sz="1600" smtClean="0">
                <a:effectLst>
                  <a:outerShdw blurRad="38100" dist="38100" dir="2700000" algn="tl">
                    <a:srgbClr val="424456"/>
                  </a:outerShdw>
                </a:effectLst>
              </a:rPr>
              <a:t>	2. Data hidrologi</a:t>
            </a:r>
          </a:p>
          <a:p>
            <a:pPr marL="609600" indent="-609600" eaLnBrk="1" hangingPunct="1">
              <a:buFontTx/>
              <a:buNone/>
            </a:pPr>
            <a:r>
              <a:rPr lang="en-US" sz="1600" smtClean="0">
                <a:effectLst>
                  <a:outerShdw blurRad="38100" dist="38100" dir="2700000" algn="tl">
                    <a:srgbClr val="424456"/>
                  </a:outerShdw>
                </a:effectLst>
              </a:rPr>
              <a:t>	3. Data teknis Lainnya (tanah, geologi, peta dll)</a:t>
            </a:r>
          </a:p>
          <a:p>
            <a:pPr marL="609600" indent="-609600" eaLnBrk="1" hangingPunct="1">
              <a:buFontTx/>
              <a:buNone/>
            </a:pPr>
            <a:endParaRPr lang="en-US" sz="1600" smtClean="0">
              <a:effectLst>
                <a:outerShdw blurRad="38100" dist="38100" dir="2700000" algn="tl">
                  <a:srgbClr val="424456"/>
                </a:outerShdw>
              </a:effectLst>
            </a:endParaRPr>
          </a:p>
          <a:p>
            <a:pPr marL="609600" indent="-609600" eaLnBrk="1" hangingPunct="1">
              <a:buFontTx/>
              <a:buAutoNum type="alphaUcPeriod" startAt="3"/>
            </a:pPr>
            <a:r>
              <a:rPr lang="en-US" sz="1600" b="1" smtClean="0">
                <a:effectLst>
                  <a:outerShdw blurRad="38100" dist="38100" dir="2700000" algn="tl">
                    <a:srgbClr val="424456"/>
                  </a:outerShdw>
                </a:effectLst>
              </a:rPr>
              <a:t>A</a:t>
            </a:r>
          </a:p>
          <a:p>
            <a:pPr marL="609600" indent="-609600" eaLnBrk="1" hangingPunct="1">
              <a:buFontTx/>
              <a:buNone/>
            </a:pPr>
            <a:r>
              <a:rPr lang="en-US" sz="1600" b="1" smtClean="0">
                <a:effectLst>
                  <a:outerShdw blurRad="38100" dist="38100" dir="2700000" algn="tl">
                    <a:srgbClr val="424456"/>
                  </a:outerShdw>
                </a:effectLst>
              </a:rPr>
              <a:t>					</a:t>
            </a:r>
          </a:p>
          <a:p>
            <a:pPr marL="609600" indent="-609600" eaLnBrk="1" hangingPunct="1">
              <a:buFontTx/>
              <a:buNone/>
            </a:pPr>
            <a:r>
              <a:rPr lang="en-US" sz="1600" b="1" smtClean="0">
                <a:effectLst>
                  <a:outerShdw blurRad="38100" dist="38100" dir="2700000" algn="tl">
                    <a:srgbClr val="424456"/>
                  </a:outerShdw>
                </a:effectLst>
              </a:rPr>
              <a:t>	B</a:t>
            </a:r>
          </a:p>
        </p:txBody>
      </p:sp>
      <p:sp>
        <p:nvSpPr>
          <p:cNvPr id="34819" name="Line 3"/>
          <p:cNvSpPr>
            <a:spLocks noChangeShapeType="1"/>
          </p:cNvSpPr>
          <p:nvPr/>
        </p:nvSpPr>
        <p:spPr bwMode="auto">
          <a:xfrm>
            <a:off x="1728788" y="4564063"/>
            <a:ext cx="360362" cy="217487"/>
          </a:xfrm>
          <a:prstGeom prst="line">
            <a:avLst/>
          </a:prstGeom>
          <a:noFill/>
          <a:ln w="28575">
            <a:solidFill>
              <a:srgbClr val="0000FF"/>
            </a:solidFill>
            <a:round/>
            <a:headEnd/>
            <a:tailEnd/>
          </a:ln>
        </p:spPr>
        <p:txBody>
          <a:bodyPr/>
          <a:lstStyle/>
          <a:p>
            <a:endParaRPr lang="en-US"/>
          </a:p>
        </p:txBody>
      </p:sp>
      <p:sp>
        <p:nvSpPr>
          <p:cNvPr id="34820" name="Line 4"/>
          <p:cNvSpPr>
            <a:spLocks noChangeShapeType="1"/>
          </p:cNvSpPr>
          <p:nvPr/>
        </p:nvSpPr>
        <p:spPr bwMode="auto">
          <a:xfrm flipH="1">
            <a:off x="1728788" y="4781550"/>
            <a:ext cx="360362" cy="287338"/>
          </a:xfrm>
          <a:prstGeom prst="line">
            <a:avLst/>
          </a:prstGeom>
          <a:noFill/>
          <a:ln w="28575">
            <a:solidFill>
              <a:srgbClr val="0000FF"/>
            </a:solidFill>
            <a:round/>
            <a:headEnd/>
            <a:tailEnd/>
          </a:ln>
        </p:spPr>
        <p:txBody>
          <a:bodyPr/>
          <a:lstStyle/>
          <a:p>
            <a:endParaRPr lang="en-US"/>
          </a:p>
        </p:txBody>
      </p:sp>
      <p:sp>
        <p:nvSpPr>
          <p:cNvPr id="34821" name="Line 5"/>
          <p:cNvSpPr>
            <a:spLocks noChangeShapeType="1"/>
          </p:cNvSpPr>
          <p:nvPr/>
        </p:nvSpPr>
        <p:spPr bwMode="auto">
          <a:xfrm flipV="1">
            <a:off x="2089150" y="4779963"/>
            <a:ext cx="576263" cy="1587"/>
          </a:xfrm>
          <a:prstGeom prst="line">
            <a:avLst/>
          </a:prstGeom>
          <a:noFill/>
          <a:ln w="28575">
            <a:solidFill>
              <a:srgbClr val="3366FF"/>
            </a:solidFill>
            <a:round/>
            <a:headEnd/>
            <a:tailEnd type="triangle" w="med" len="med"/>
          </a:ln>
        </p:spPr>
        <p:txBody>
          <a:bodyPr/>
          <a:lstStyle/>
          <a:p>
            <a:endParaRPr lang="en-US"/>
          </a:p>
        </p:txBody>
      </p:sp>
      <p:sp>
        <p:nvSpPr>
          <p:cNvPr id="34822" name="Line 6"/>
          <p:cNvSpPr>
            <a:spLocks noChangeShapeType="1"/>
          </p:cNvSpPr>
          <p:nvPr/>
        </p:nvSpPr>
        <p:spPr bwMode="auto">
          <a:xfrm>
            <a:off x="3817938" y="4852988"/>
            <a:ext cx="576262" cy="0"/>
          </a:xfrm>
          <a:prstGeom prst="line">
            <a:avLst/>
          </a:prstGeom>
          <a:noFill/>
          <a:ln w="28575">
            <a:solidFill>
              <a:srgbClr val="3366FF"/>
            </a:solidFill>
            <a:round/>
            <a:headEnd/>
            <a:tailEnd type="triangle" w="med" len="med"/>
          </a:ln>
        </p:spPr>
        <p:txBody>
          <a:bodyPr/>
          <a:lstStyle/>
          <a:p>
            <a:endParaRPr lang="en-US"/>
          </a:p>
        </p:txBody>
      </p:sp>
      <p:sp>
        <p:nvSpPr>
          <p:cNvPr id="34823" name="Rectangle 7"/>
          <p:cNvSpPr>
            <a:spLocks noChangeArrowheads="1"/>
          </p:cNvSpPr>
          <p:nvPr/>
        </p:nvSpPr>
        <p:spPr bwMode="auto">
          <a:xfrm>
            <a:off x="4465638" y="4564063"/>
            <a:ext cx="1728787" cy="936625"/>
          </a:xfrm>
          <a:prstGeom prst="rect">
            <a:avLst/>
          </a:prstGeom>
          <a:solidFill>
            <a:schemeClr val="accent1"/>
          </a:solidFill>
          <a:ln w="9525">
            <a:solidFill>
              <a:schemeClr val="tx1"/>
            </a:solidFill>
            <a:miter lim="800000"/>
            <a:headEnd/>
            <a:tailEnd/>
          </a:ln>
        </p:spPr>
        <p:txBody>
          <a:bodyPr wrap="none"/>
          <a:lstStyle/>
          <a:p>
            <a:pPr algn="ctr"/>
            <a:r>
              <a:rPr lang="en-US">
                <a:cs typeface="Arial" charset="0"/>
              </a:rPr>
              <a:t>Draft Renc. </a:t>
            </a:r>
          </a:p>
          <a:p>
            <a:pPr algn="ctr"/>
            <a:r>
              <a:rPr lang="en-US">
                <a:cs typeface="Arial" charset="0"/>
              </a:rPr>
              <a:t>Kebijakan yang </a:t>
            </a:r>
          </a:p>
          <a:p>
            <a:pPr algn="ctr"/>
            <a:r>
              <a:rPr lang="en-US">
                <a:cs typeface="Arial" charset="0"/>
              </a:rPr>
              <a:t>sesuai potensi</a:t>
            </a:r>
          </a:p>
        </p:txBody>
      </p:sp>
      <p:sp>
        <p:nvSpPr>
          <p:cNvPr id="34824" name="Rectangle 8"/>
          <p:cNvSpPr>
            <a:spLocks noChangeArrowheads="1"/>
          </p:cNvSpPr>
          <p:nvPr/>
        </p:nvSpPr>
        <p:spPr bwMode="auto">
          <a:xfrm>
            <a:off x="2809875" y="4637088"/>
            <a:ext cx="863600" cy="431800"/>
          </a:xfrm>
          <a:prstGeom prst="rect">
            <a:avLst/>
          </a:prstGeom>
          <a:solidFill>
            <a:schemeClr val="accent1"/>
          </a:solidFill>
          <a:ln w="9525">
            <a:solidFill>
              <a:schemeClr val="tx1"/>
            </a:solidFill>
            <a:miter lim="800000"/>
            <a:headEnd/>
            <a:tailEnd/>
          </a:ln>
        </p:spPr>
        <p:txBody>
          <a:bodyPr wrap="none" anchor="ctr"/>
          <a:lstStyle/>
          <a:p>
            <a:pPr algn="ctr"/>
            <a:r>
              <a:rPr lang="en-US">
                <a:cs typeface="Arial" charset="0"/>
              </a:rPr>
              <a:t>Analisis</a:t>
            </a:r>
          </a:p>
        </p:txBody>
      </p:sp>
      <p:sp>
        <p:nvSpPr>
          <p:cNvPr id="34825" name="Line 9"/>
          <p:cNvSpPr>
            <a:spLocks noChangeShapeType="1"/>
          </p:cNvSpPr>
          <p:nvPr/>
        </p:nvSpPr>
        <p:spPr bwMode="auto">
          <a:xfrm>
            <a:off x="6265863" y="4852988"/>
            <a:ext cx="647700" cy="0"/>
          </a:xfrm>
          <a:prstGeom prst="line">
            <a:avLst/>
          </a:prstGeom>
          <a:noFill/>
          <a:ln w="28575">
            <a:solidFill>
              <a:srgbClr val="0000FF"/>
            </a:solidFill>
            <a:round/>
            <a:headEnd/>
            <a:tailEnd type="triangle" w="med" len="med"/>
          </a:ln>
        </p:spPr>
        <p:txBody>
          <a:bodyPr/>
          <a:lstStyle/>
          <a:p>
            <a:endParaRPr lang="en-US"/>
          </a:p>
        </p:txBody>
      </p:sp>
      <p:sp>
        <p:nvSpPr>
          <p:cNvPr id="34826" name="Rectangle 10"/>
          <p:cNvSpPr>
            <a:spLocks noChangeArrowheads="1"/>
          </p:cNvSpPr>
          <p:nvPr/>
        </p:nvSpPr>
        <p:spPr bwMode="auto">
          <a:xfrm>
            <a:off x="7058025" y="4637088"/>
            <a:ext cx="1008063" cy="431800"/>
          </a:xfrm>
          <a:prstGeom prst="rect">
            <a:avLst/>
          </a:prstGeom>
          <a:solidFill>
            <a:schemeClr val="accent1"/>
          </a:solidFill>
          <a:ln w="9525">
            <a:solidFill>
              <a:schemeClr val="tx1"/>
            </a:solidFill>
            <a:miter lim="800000"/>
            <a:headEnd/>
            <a:tailEnd/>
          </a:ln>
        </p:spPr>
        <p:txBody>
          <a:bodyPr wrap="none" anchor="ctr"/>
          <a:lstStyle/>
          <a:p>
            <a:pPr algn="ctr"/>
            <a:r>
              <a:rPr lang="en-US">
                <a:cs typeface="Arial" charset="0"/>
              </a:rPr>
              <a:t>PKM II</a:t>
            </a:r>
          </a:p>
        </p:txBody>
      </p:sp>
      <p:sp>
        <p:nvSpPr>
          <p:cNvPr id="34827" name="Line 11"/>
          <p:cNvSpPr>
            <a:spLocks noChangeShapeType="1"/>
          </p:cNvSpPr>
          <p:nvPr/>
        </p:nvSpPr>
        <p:spPr bwMode="auto">
          <a:xfrm>
            <a:off x="7561263" y="5068888"/>
            <a:ext cx="0" cy="1008062"/>
          </a:xfrm>
          <a:prstGeom prst="line">
            <a:avLst/>
          </a:prstGeom>
          <a:noFill/>
          <a:ln w="28575">
            <a:solidFill>
              <a:srgbClr val="0000FF"/>
            </a:solidFill>
            <a:round/>
            <a:headEnd/>
            <a:tailEnd/>
          </a:ln>
        </p:spPr>
        <p:txBody>
          <a:bodyPr/>
          <a:lstStyle/>
          <a:p>
            <a:endParaRPr lang="en-US"/>
          </a:p>
        </p:txBody>
      </p:sp>
      <p:sp>
        <p:nvSpPr>
          <p:cNvPr id="34828" name="Line 12"/>
          <p:cNvSpPr>
            <a:spLocks noChangeShapeType="1"/>
          </p:cNvSpPr>
          <p:nvPr/>
        </p:nvSpPr>
        <p:spPr bwMode="auto">
          <a:xfrm flipH="1">
            <a:off x="5834063" y="6076950"/>
            <a:ext cx="1727200" cy="0"/>
          </a:xfrm>
          <a:prstGeom prst="line">
            <a:avLst/>
          </a:prstGeom>
          <a:noFill/>
          <a:ln w="28575">
            <a:solidFill>
              <a:srgbClr val="0000FF"/>
            </a:solidFill>
            <a:round/>
            <a:headEnd/>
            <a:tailEnd type="triangle" w="med" len="med"/>
          </a:ln>
        </p:spPr>
        <p:txBody>
          <a:bodyPr/>
          <a:lstStyle/>
          <a:p>
            <a:endParaRPr lang="en-US"/>
          </a:p>
        </p:txBody>
      </p:sp>
      <p:sp>
        <p:nvSpPr>
          <p:cNvPr id="34829" name="Rectangle 13"/>
          <p:cNvSpPr>
            <a:spLocks noChangeArrowheads="1"/>
          </p:cNvSpPr>
          <p:nvPr/>
        </p:nvSpPr>
        <p:spPr bwMode="auto">
          <a:xfrm>
            <a:off x="4968875" y="5861050"/>
            <a:ext cx="863600" cy="431800"/>
          </a:xfrm>
          <a:prstGeom prst="rect">
            <a:avLst/>
          </a:prstGeom>
          <a:solidFill>
            <a:schemeClr val="accent1"/>
          </a:solidFill>
          <a:ln w="9525">
            <a:solidFill>
              <a:schemeClr val="tx1"/>
            </a:solidFill>
            <a:miter lim="800000"/>
            <a:headEnd/>
            <a:tailEnd/>
          </a:ln>
        </p:spPr>
        <p:txBody>
          <a:bodyPr wrap="none" anchor="ctr"/>
          <a:lstStyle/>
          <a:p>
            <a:pPr algn="ctr"/>
            <a:r>
              <a:rPr lang="en-US">
                <a:cs typeface="Arial" charset="0"/>
              </a:rPr>
              <a:t>Analisis</a:t>
            </a:r>
          </a:p>
        </p:txBody>
      </p:sp>
      <p:sp>
        <p:nvSpPr>
          <p:cNvPr id="34830" name="Line 14"/>
          <p:cNvSpPr>
            <a:spLocks noChangeShapeType="1"/>
          </p:cNvSpPr>
          <p:nvPr/>
        </p:nvSpPr>
        <p:spPr bwMode="auto">
          <a:xfrm flipH="1">
            <a:off x="3960813" y="6076950"/>
            <a:ext cx="1008062" cy="0"/>
          </a:xfrm>
          <a:prstGeom prst="line">
            <a:avLst/>
          </a:prstGeom>
          <a:noFill/>
          <a:ln w="28575">
            <a:solidFill>
              <a:srgbClr val="0000FF"/>
            </a:solidFill>
            <a:round/>
            <a:headEnd/>
            <a:tailEnd type="triangle" w="med" len="med"/>
          </a:ln>
        </p:spPr>
        <p:txBody>
          <a:bodyPr/>
          <a:lstStyle/>
          <a:p>
            <a:endParaRPr lang="en-US"/>
          </a:p>
        </p:txBody>
      </p:sp>
      <p:sp>
        <p:nvSpPr>
          <p:cNvPr id="34831" name="Rectangle 15"/>
          <p:cNvSpPr>
            <a:spLocks noChangeArrowheads="1"/>
          </p:cNvSpPr>
          <p:nvPr/>
        </p:nvSpPr>
        <p:spPr bwMode="auto">
          <a:xfrm>
            <a:off x="1585913" y="5283200"/>
            <a:ext cx="2232025" cy="1341438"/>
          </a:xfrm>
          <a:prstGeom prst="rect">
            <a:avLst/>
          </a:prstGeom>
          <a:solidFill>
            <a:schemeClr val="accent1"/>
          </a:solidFill>
          <a:ln w="9525">
            <a:solidFill>
              <a:schemeClr val="tx1"/>
            </a:solidFill>
            <a:miter lim="800000"/>
            <a:headEnd/>
            <a:tailEnd/>
          </a:ln>
        </p:spPr>
        <p:txBody>
          <a:bodyPr wrap="none"/>
          <a:lstStyle/>
          <a:p>
            <a:pPr algn="ctr"/>
            <a:r>
              <a:rPr lang="en-US" sz="1700">
                <a:cs typeface="Arial" charset="0"/>
              </a:rPr>
              <a:t>Renc. Pola </a:t>
            </a:r>
          </a:p>
          <a:p>
            <a:pPr algn="ctr"/>
            <a:r>
              <a:rPr lang="en-US" sz="1700">
                <a:cs typeface="Arial" charset="0"/>
              </a:rPr>
              <a:t>PSDA WS</a:t>
            </a:r>
          </a:p>
          <a:p>
            <a:pPr algn="ctr"/>
            <a:r>
              <a:rPr lang="en-US" sz="1700">
                <a:cs typeface="Arial" charset="0"/>
              </a:rPr>
              <a:t>Draft Kerangka Dasar</a:t>
            </a:r>
          </a:p>
          <a:p>
            <a:pPr algn="ctr"/>
            <a:r>
              <a:rPr lang="en-US" sz="1700">
                <a:cs typeface="Arial" charset="0"/>
              </a:rPr>
              <a:t>Sesuai kebijakan</a:t>
            </a:r>
          </a:p>
          <a:p>
            <a:pPr algn="ctr"/>
            <a:r>
              <a:rPr lang="en-US" sz="1700">
                <a:cs typeface="Arial" charset="0"/>
              </a:rPr>
              <a:t>Dan potensi</a:t>
            </a:r>
          </a:p>
        </p:txBody>
      </p:sp>
      <p:sp>
        <p:nvSpPr>
          <p:cNvPr id="34832" name="Line 16"/>
          <p:cNvSpPr>
            <a:spLocks noChangeShapeType="1"/>
          </p:cNvSpPr>
          <p:nvPr/>
        </p:nvSpPr>
        <p:spPr bwMode="auto">
          <a:xfrm>
            <a:off x="1619250" y="6092825"/>
            <a:ext cx="2232025" cy="0"/>
          </a:xfrm>
          <a:prstGeom prst="line">
            <a:avLst/>
          </a:prstGeom>
          <a:noFill/>
          <a:ln w="9525">
            <a:solidFill>
              <a:schemeClr val="tx1"/>
            </a:solidFill>
            <a:round/>
            <a:headEnd/>
            <a:tailEnd/>
          </a:ln>
        </p:spPr>
        <p:txBody>
          <a:bodyPr/>
          <a:lstStyle/>
          <a:p>
            <a:endParaRPr lang="en-US"/>
          </a:p>
        </p:txBody>
      </p:sp>
      <p:sp>
        <p:nvSpPr>
          <p:cNvPr id="34833" name="Rectangle 17"/>
          <p:cNvSpPr>
            <a:spLocks noChangeArrowheads="1"/>
          </p:cNvSpPr>
          <p:nvPr/>
        </p:nvSpPr>
        <p:spPr bwMode="auto">
          <a:xfrm>
            <a:off x="4716463" y="2636838"/>
            <a:ext cx="1008062" cy="287337"/>
          </a:xfrm>
          <a:prstGeom prst="rect">
            <a:avLst/>
          </a:prstGeom>
          <a:solidFill>
            <a:schemeClr val="accent1"/>
          </a:solidFill>
          <a:ln w="9525">
            <a:solidFill>
              <a:schemeClr val="tx1"/>
            </a:solidFill>
            <a:miter lim="800000"/>
            <a:headEnd/>
            <a:tailEnd/>
          </a:ln>
        </p:spPr>
        <p:txBody>
          <a:bodyPr wrap="none" anchor="ctr"/>
          <a:lstStyle/>
          <a:p>
            <a:pPr algn="ctr"/>
            <a:r>
              <a:rPr lang="en-US">
                <a:cs typeface="Arial" charset="0"/>
              </a:rPr>
              <a:t>PKM I</a:t>
            </a:r>
          </a:p>
        </p:txBody>
      </p:sp>
      <p:sp>
        <p:nvSpPr>
          <p:cNvPr id="34834" name="WordArt 18"/>
          <p:cNvSpPr>
            <a:spLocks noChangeArrowheads="1" noChangeShapeType="1" noTextEdit="1"/>
          </p:cNvSpPr>
          <p:nvPr/>
        </p:nvSpPr>
        <p:spPr bwMode="auto">
          <a:xfrm>
            <a:off x="179388" y="188913"/>
            <a:ext cx="6264275" cy="865187"/>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FFCC00"/>
                </a:solidFill>
                <a:effectLst>
                  <a:outerShdw dist="35921" dir="2700000" algn="ctr" rotWithShape="0">
                    <a:srgbClr val="990000"/>
                  </a:outerShdw>
                </a:effectLst>
                <a:latin typeface="Impact"/>
              </a:rPr>
              <a:t>Langkah – Langkah Penyusunan </a:t>
            </a:r>
          </a:p>
          <a:p>
            <a:pPr algn="ctr"/>
            <a:r>
              <a:rPr lang="en-US" sz="3600" kern="10">
                <a:ln w="19050">
                  <a:solidFill>
                    <a:srgbClr val="99CCFF"/>
                  </a:solidFill>
                  <a:round/>
                  <a:headEnd/>
                  <a:tailEnd/>
                </a:ln>
                <a:solidFill>
                  <a:srgbClr val="FFCC00"/>
                </a:solidFill>
                <a:effectLst>
                  <a:outerShdw dist="35921" dir="2700000" algn="ctr" rotWithShape="0">
                    <a:srgbClr val="990000"/>
                  </a:outerShdw>
                </a:effectLst>
                <a:latin typeface="Impact"/>
              </a:rPr>
              <a:t>POLA PSDA WS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2"/>
          <p:cNvSpPr>
            <a:spLocks noGrp="1" noChangeArrowheads="1"/>
          </p:cNvSpPr>
          <p:nvPr>
            <p:ph type="body" idx="4294967295"/>
          </p:nvPr>
        </p:nvSpPr>
        <p:spPr>
          <a:xfrm>
            <a:off x="0" y="981075"/>
            <a:ext cx="9144000" cy="5876925"/>
          </a:xfrm>
        </p:spPr>
        <p:txBody>
          <a:bodyPr/>
          <a:lstStyle/>
          <a:p>
            <a:pPr marL="509588" indent="-377825" defTabSz="1262063" eaLnBrk="1" hangingPunct="1">
              <a:lnSpc>
                <a:spcPct val="80000"/>
              </a:lnSpc>
              <a:buFont typeface="Wingdings" pitchFamily="2" charset="2"/>
              <a:buNone/>
              <a:tabLst>
                <a:tab pos="798513" algn="l"/>
              </a:tabLst>
            </a:pPr>
            <a:r>
              <a:rPr lang="en-US" sz="1400" b="1" smtClean="0">
                <a:latin typeface="Arial Narrow" pitchFamily="34" charset="0"/>
              </a:rPr>
              <a:t>Langkah 1  </a:t>
            </a:r>
          </a:p>
          <a:p>
            <a:pPr marL="509588" indent="-377825" defTabSz="1262063" eaLnBrk="1" hangingPunct="1">
              <a:lnSpc>
                <a:spcPct val="80000"/>
              </a:lnSpc>
              <a:buFont typeface="Wingdings" pitchFamily="2" charset="2"/>
              <a:buNone/>
              <a:tabLst>
                <a:tab pos="798513" algn="l"/>
              </a:tabLst>
            </a:pPr>
            <a:r>
              <a:rPr lang="en-US" sz="1600" b="1" smtClean="0">
                <a:effectLst>
                  <a:outerShdw blurRad="38100" dist="38100" dir="2700000" algn="tl">
                    <a:srgbClr val="424456"/>
                  </a:outerShdw>
                </a:effectLst>
                <a:latin typeface="Arial Narrow" pitchFamily="34" charset="0"/>
              </a:rPr>
              <a:t>Analisa kebijakan yang sudah ada pada wilayah dan rancangan kebijakan hasil PKM 1   dengan melihat</a:t>
            </a:r>
          </a:p>
          <a:p>
            <a:pPr marL="509588" indent="-377825" defTabSz="1262063" eaLnBrk="1" hangingPunct="1">
              <a:lnSpc>
                <a:spcPct val="80000"/>
              </a:lnSpc>
              <a:buFont typeface="Wingdings" pitchFamily="2" charset="2"/>
              <a:buNone/>
              <a:tabLst>
                <a:tab pos="798513" algn="l"/>
              </a:tabLst>
            </a:pPr>
            <a:r>
              <a:rPr lang="en-US" sz="1600" b="1" smtClean="0">
                <a:effectLst>
                  <a:outerShdw blurRad="38100" dist="38100" dir="2700000" algn="tl">
                    <a:srgbClr val="424456"/>
                  </a:outerShdw>
                </a:effectLst>
                <a:latin typeface="Arial Narrow" pitchFamily="34" charset="0"/>
              </a:rPr>
              <a:t>potensi yang ada di wilayah tersebut untuk menghasilkan Draft Rencana seuai dengan potensi Daerah</a:t>
            </a:r>
          </a:p>
          <a:p>
            <a:pPr marL="509588" indent="-377825" defTabSz="1262063" eaLnBrk="1" hangingPunct="1">
              <a:lnSpc>
                <a:spcPct val="80000"/>
              </a:lnSpc>
              <a:buFont typeface="Wingdings" pitchFamily="2" charset="2"/>
              <a:buNone/>
              <a:tabLst>
                <a:tab pos="798513" algn="l"/>
              </a:tabLst>
            </a:pPr>
            <a:r>
              <a:rPr lang="en-US" sz="1600" smtClean="0">
                <a:effectLst>
                  <a:outerShdw blurRad="38100" dist="38100" dir="2700000" algn="tl">
                    <a:srgbClr val="424456"/>
                  </a:outerShdw>
                </a:effectLst>
                <a:latin typeface="Arial Narrow" pitchFamily="34" charset="0"/>
              </a:rPr>
              <a:t>Pasal 5</a:t>
            </a:r>
          </a:p>
          <a:p>
            <a:pPr marL="881063" lvl="1" indent="-257175" defTabSz="1262063" eaLnBrk="1" hangingPunct="1">
              <a:lnSpc>
                <a:spcPct val="80000"/>
              </a:lnSpc>
              <a:buFontTx/>
              <a:buAutoNum type="arabicPeriod"/>
              <a:tabLst>
                <a:tab pos="798513" algn="l"/>
              </a:tabLst>
            </a:pPr>
            <a:r>
              <a:rPr lang="en-US" sz="1400" smtClean="0">
                <a:effectLst>
                  <a:outerShdw blurRad="38100" dist="38100" dir="2700000" algn="tl">
                    <a:srgbClr val="424456"/>
                  </a:outerShdw>
                </a:effectLst>
                <a:latin typeface="Arial Narrow" pitchFamily="34" charset="0"/>
              </a:rPr>
              <a:t>Kebijakan pengelolaan sumber daya air sebagaimana dimaksud dalam Pasal 4 disusun di tingkat nasional, provinsi, dan kabupaten/kota dengan memperhatikan kondisi setiap wilayah.</a:t>
            </a:r>
          </a:p>
          <a:p>
            <a:pPr marL="509588" indent="-377825" defTabSz="1262063" eaLnBrk="1" hangingPunct="1">
              <a:lnSpc>
                <a:spcPct val="80000"/>
              </a:lnSpc>
              <a:buFont typeface="Wingdings" pitchFamily="2" charset="2"/>
              <a:buNone/>
              <a:tabLst>
                <a:tab pos="798513" algn="l"/>
              </a:tabLst>
            </a:pPr>
            <a:r>
              <a:rPr lang="sv-SE" sz="1600" smtClean="0">
                <a:effectLst>
                  <a:outerShdw blurRad="38100" dist="38100" dir="2700000" algn="tl">
                    <a:srgbClr val="424456"/>
                  </a:outerShdw>
                </a:effectLst>
                <a:latin typeface="Arial Narrow" pitchFamily="34" charset="0"/>
              </a:rPr>
              <a:t>Pasal 8</a:t>
            </a:r>
          </a:p>
          <a:p>
            <a:pPr marL="509588" indent="-377825" defTabSz="1262063" eaLnBrk="1" hangingPunct="1">
              <a:lnSpc>
                <a:spcPct val="80000"/>
              </a:lnSpc>
              <a:buFontTx/>
              <a:buAutoNum type="arabicParenBoth"/>
              <a:tabLst>
                <a:tab pos="798513" algn="l"/>
              </a:tabLst>
            </a:pPr>
            <a:r>
              <a:rPr lang="sv-SE" sz="1400" smtClean="0">
                <a:effectLst>
                  <a:outerShdw blurRad="38100" dist="38100" dir="2700000" algn="tl">
                    <a:srgbClr val="424456"/>
                  </a:outerShdw>
                </a:effectLst>
                <a:latin typeface="Arial Narrow" pitchFamily="34" charset="0"/>
              </a:rPr>
              <a:t>Pola pengelolaan sumber daya air sebagaimana dimaksud dalam Pasal 7 ayat (1) disusun dengan memperhatikan kebijakan pengelolaan sumber daya air pada wilayah administratif yang bersangkutan.</a:t>
            </a:r>
          </a:p>
          <a:p>
            <a:pPr marL="509588" indent="-377825" defTabSz="1262063" eaLnBrk="1" hangingPunct="1">
              <a:lnSpc>
                <a:spcPct val="80000"/>
              </a:lnSpc>
              <a:buFontTx/>
              <a:buAutoNum type="arabicParenBoth"/>
              <a:tabLst>
                <a:tab pos="798513" algn="l"/>
              </a:tabLst>
            </a:pPr>
            <a:r>
              <a:rPr lang="sv-SE" sz="1400" smtClean="0">
                <a:effectLst>
                  <a:outerShdw blurRad="38100" dist="38100" dir="2700000" algn="tl">
                    <a:srgbClr val="424456"/>
                  </a:outerShdw>
                </a:effectLst>
                <a:latin typeface="Arial Narrow" pitchFamily="34" charset="0"/>
              </a:rPr>
              <a:t>Pola pengelolaan sumber daya air disusun berdasarkan disusun dengan mengacu pada informasi mengenai:</a:t>
            </a:r>
          </a:p>
          <a:p>
            <a:pPr marL="509588" indent="-377825" defTabSz="1262063" eaLnBrk="1" hangingPunct="1">
              <a:lnSpc>
                <a:spcPct val="80000"/>
              </a:lnSpc>
              <a:buFontTx/>
              <a:buNone/>
              <a:tabLst>
                <a:tab pos="798513" algn="l"/>
              </a:tabLst>
            </a:pPr>
            <a:r>
              <a:rPr lang="sv-SE" sz="1400" smtClean="0">
                <a:effectLst>
                  <a:outerShdw blurRad="38100" dist="38100" dir="2700000" algn="tl">
                    <a:srgbClr val="424456"/>
                  </a:outerShdw>
                </a:effectLst>
                <a:latin typeface="Arial Narrow" pitchFamily="34" charset="0"/>
              </a:rPr>
              <a:t>	a.  penyelenggaraan pengelolaan SDA yg dilakukan oleh Pem. dan/atau pemda yang bersangkutan;</a:t>
            </a:r>
          </a:p>
          <a:p>
            <a:pPr marL="509588" indent="-377825" defTabSz="1262063" eaLnBrk="1" hangingPunct="1">
              <a:lnSpc>
                <a:spcPct val="80000"/>
              </a:lnSpc>
              <a:buFontTx/>
              <a:buNone/>
              <a:tabLst>
                <a:tab pos="798513" algn="l"/>
              </a:tabLst>
            </a:pPr>
            <a:r>
              <a:rPr lang="sv-SE" sz="1400" smtClean="0">
                <a:effectLst>
                  <a:outerShdw blurRad="38100" dist="38100" dir="2700000" algn="tl">
                    <a:srgbClr val="424456"/>
                  </a:outerShdw>
                </a:effectLst>
                <a:latin typeface="Arial Narrow" pitchFamily="34" charset="0"/>
              </a:rPr>
              <a:t>	b.  kebutuhan sumber daya air bagi semua pemanfaat di wilayah sungai yang bersangkutan;</a:t>
            </a:r>
          </a:p>
          <a:p>
            <a:pPr marL="509588" indent="-377825" defTabSz="1262063" eaLnBrk="1" hangingPunct="1">
              <a:lnSpc>
                <a:spcPct val="80000"/>
              </a:lnSpc>
              <a:buFontTx/>
              <a:buNone/>
              <a:tabLst>
                <a:tab pos="798513" algn="l"/>
              </a:tabLst>
            </a:pPr>
            <a:r>
              <a:rPr lang="sv-SE" sz="1400" smtClean="0">
                <a:effectLst>
                  <a:outerShdw blurRad="38100" dist="38100" dir="2700000" algn="tl">
                    <a:srgbClr val="424456"/>
                  </a:outerShdw>
                </a:effectLst>
                <a:latin typeface="Arial Narrow" pitchFamily="34" charset="0"/>
              </a:rPr>
              <a:t>	c.  keberadaan masyarakat hukum adat setempat;</a:t>
            </a:r>
          </a:p>
          <a:p>
            <a:pPr marL="509588" indent="-377825" defTabSz="1262063" eaLnBrk="1" hangingPunct="1">
              <a:lnSpc>
                <a:spcPct val="80000"/>
              </a:lnSpc>
              <a:buFontTx/>
              <a:buNone/>
              <a:tabLst>
                <a:tab pos="798513" algn="l"/>
              </a:tabLst>
            </a:pPr>
            <a:r>
              <a:rPr lang="sv-SE" sz="1400" smtClean="0">
                <a:effectLst>
                  <a:outerShdw blurRad="38100" dist="38100" dir="2700000" algn="tl">
                    <a:srgbClr val="424456"/>
                  </a:outerShdw>
                </a:effectLst>
                <a:latin typeface="Arial Narrow" pitchFamily="34" charset="0"/>
              </a:rPr>
              <a:t>	d.  sifat alami dan karakteristik sumber daya air dalam satu kesatuan sistem hidrologis;</a:t>
            </a:r>
          </a:p>
          <a:p>
            <a:pPr marL="509588" indent="-377825" defTabSz="1262063" eaLnBrk="1" hangingPunct="1">
              <a:lnSpc>
                <a:spcPct val="80000"/>
              </a:lnSpc>
              <a:buFontTx/>
              <a:buNone/>
              <a:tabLst>
                <a:tab pos="798513" algn="l"/>
              </a:tabLst>
            </a:pPr>
            <a:r>
              <a:rPr lang="sv-SE" sz="1400" smtClean="0">
                <a:effectLst>
                  <a:outerShdw blurRad="38100" dist="38100" dir="2700000" algn="tl">
                    <a:srgbClr val="424456"/>
                  </a:outerShdw>
                </a:effectLst>
                <a:latin typeface="Arial Narrow" pitchFamily="34" charset="0"/>
              </a:rPr>
              <a:t>	e.  aktivitas manusia yang berdampak terhadap kondisi sumber daya air;</a:t>
            </a:r>
          </a:p>
          <a:p>
            <a:pPr marL="509588" indent="-377825" defTabSz="1262063" eaLnBrk="1" hangingPunct="1">
              <a:lnSpc>
                <a:spcPct val="80000"/>
              </a:lnSpc>
              <a:buFontTx/>
              <a:buNone/>
              <a:tabLst>
                <a:tab pos="798513" algn="l"/>
              </a:tabLst>
            </a:pPr>
            <a:r>
              <a:rPr lang="sv-SE" sz="1400" smtClean="0">
                <a:effectLst>
                  <a:outerShdw blurRad="38100" dist="38100" dir="2700000" algn="tl">
                    <a:srgbClr val="424456"/>
                  </a:outerShdw>
                </a:effectLst>
                <a:latin typeface="Arial Narrow" pitchFamily="34" charset="0"/>
              </a:rPr>
              <a:t>	f.   kepentingan generasi masa kini dan mendatang, serta lingkungan hidup.</a:t>
            </a:r>
          </a:p>
          <a:p>
            <a:pPr marL="509588" indent="-377825" defTabSz="1262063" eaLnBrk="1" hangingPunct="1">
              <a:lnSpc>
                <a:spcPct val="80000"/>
              </a:lnSpc>
              <a:buFontTx/>
              <a:buNone/>
              <a:tabLst>
                <a:tab pos="798513" algn="l"/>
              </a:tabLst>
            </a:pPr>
            <a:r>
              <a:rPr lang="sv-SE" sz="1400" b="1" smtClean="0">
                <a:effectLst>
                  <a:outerShdw blurRad="38100" dist="38100" dir="2700000" algn="tl">
                    <a:srgbClr val="424456"/>
                  </a:outerShdw>
                </a:effectLst>
                <a:latin typeface="Arial Narrow" pitchFamily="34" charset="0"/>
              </a:rPr>
              <a:t>Langkah 2 </a:t>
            </a:r>
            <a:r>
              <a:rPr lang="sv-SE" sz="1600" b="1" smtClean="0">
                <a:effectLst>
                  <a:outerShdw blurRad="38100" dist="38100" dir="2700000" algn="tl">
                    <a:srgbClr val="424456"/>
                  </a:outerShdw>
                </a:effectLst>
                <a:latin typeface="Arial Narrow" pitchFamily="34" charset="0"/>
              </a:rPr>
              <a:t>Melaksanakan PKM 2</a:t>
            </a:r>
          </a:p>
          <a:p>
            <a:pPr marL="509588" indent="-377825" defTabSz="1262063" eaLnBrk="1" hangingPunct="1">
              <a:lnSpc>
                <a:spcPct val="80000"/>
              </a:lnSpc>
              <a:buFont typeface="Wingdings" pitchFamily="2" charset="2"/>
              <a:buNone/>
              <a:tabLst>
                <a:tab pos="798513" algn="l"/>
              </a:tabLst>
            </a:pPr>
            <a:r>
              <a:rPr lang="sv-SE" sz="1600" smtClean="0">
                <a:effectLst>
                  <a:outerShdw blurRad="38100" dist="38100" dir="2700000" algn="tl">
                    <a:srgbClr val="424456"/>
                  </a:outerShdw>
                </a:effectLst>
                <a:latin typeface="Arial Narrow" pitchFamily="34" charset="0"/>
              </a:rPr>
              <a:t>Pasal 8</a:t>
            </a:r>
          </a:p>
          <a:p>
            <a:pPr marL="509588" indent="-377825" defTabSz="1262063" eaLnBrk="1" hangingPunct="1">
              <a:lnSpc>
                <a:spcPct val="80000"/>
              </a:lnSpc>
              <a:buFont typeface="Wingdings" pitchFamily="2" charset="2"/>
              <a:buNone/>
              <a:tabLst>
                <a:tab pos="798513" algn="l"/>
              </a:tabLst>
            </a:pPr>
            <a:r>
              <a:rPr lang="sv-SE" sz="1600" smtClean="0">
                <a:effectLst>
                  <a:outerShdw blurRad="38100" dist="38100" dir="2700000" algn="tl">
                    <a:srgbClr val="424456"/>
                  </a:outerShdw>
                </a:effectLst>
                <a:latin typeface="Arial Narrow" pitchFamily="34" charset="0"/>
              </a:rPr>
              <a:t>(3)	</a:t>
            </a:r>
            <a:r>
              <a:rPr lang="sv-SE" sz="1400" smtClean="0">
                <a:effectLst>
                  <a:outerShdw blurRad="38100" dist="38100" dir="2700000" algn="tl">
                    <a:srgbClr val="424456"/>
                  </a:outerShdw>
                </a:effectLst>
                <a:latin typeface="Arial Narrow" pitchFamily="34" charset="0"/>
              </a:rPr>
              <a:t>Pola pengelolaan sumber daya air disusun melalui konsultasi dengan instansi dan unsur masyarakat yang terkait</a:t>
            </a:r>
            <a:r>
              <a:rPr lang="sv-SE" sz="1600" smtClean="0">
                <a:effectLst>
                  <a:outerShdw blurRad="38100" dist="38100" dir="2700000" algn="tl">
                    <a:srgbClr val="424456"/>
                  </a:outerShdw>
                </a:effectLst>
                <a:latin typeface="Arial Narrow" pitchFamily="34" charset="0"/>
              </a:rPr>
              <a:t>.</a:t>
            </a:r>
          </a:p>
          <a:p>
            <a:pPr marL="509588" indent="-377825" defTabSz="1262063" eaLnBrk="1" hangingPunct="1">
              <a:lnSpc>
                <a:spcPct val="80000"/>
              </a:lnSpc>
              <a:buFont typeface="Wingdings" pitchFamily="2" charset="2"/>
              <a:buNone/>
              <a:tabLst>
                <a:tab pos="798513" algn="l"/>
              </a:tabLst>
            </a:pPr>
            <a:r>
              <a:rPr lang="sv-SE" sz="1400" b="1" smtClean="0">
                <a:effectLst>
                  <a:outerShdw blurRad="38100" dist="38100" dir="2700000" algn="tl">
                    <a:srgbClr val="424456"/>
                  </a:outerShdw>
                </a:effectLst>
                <a:latin typeface="Arial Narrow" pitchFamily="34" charset="0"/>
              </a:rPr>
              <a:t>Langkah 3 Membuat Draft kerangka Dasar Sesuai kebijakan dan potensi yang ada di masing-masing wilayah</a:t>
            </a:r>
          </a:p>
          <a:p>
            <a:pPr marL="509588" indent="-377825" defTabSz="1262063" eaLnBrk="1" hangingPunct="1">
              <a:lnSpc>
                <a:spcPct val="80000"/>
              </a:lnSpc>
              <a:buFont typeface="Wingdings" pitchFamily="2" charset="2"/>
              <a:buNone/>
              <a:tabLst>
                <a:tab pos="798513" algn="l"/>
              </a:tabLst>
            </a:pPr>
            <a:r>
              <a:rPr lang="sv-SE" sz="1400" smtClean="0">
                <a:effectLst>
                  <a:outerShdw blurRad="38100" dist="38100" dir="2700000" algn="tl">
                    <a:srgbClr val="424456"/>
                  </a:outerShdw>
                </a:effectLst>
                <a:latin typeface="Arial Narrow" pitchFamily="34" charset="0"/>
              </a:rPr>
              <a:t>Pasal 12</a:t>
            </a:r>
          </a:p>
          <a:p>
            <a:pPr marL="509588" indent="-377825" defTabSz="1262063" eaLnBrk="1" hangingPunct="1">
              <a:lnSpc>
                <a:spcPct val="80000"/>
              </a:lnSpc>
              <a:buFont typeface="Wingdings" pitchFamily="2" charset="2"/>
              <a:buNone/>
              <a:tabLst>
                <a:tab pos="798513" algn="l"/>
              </a:tabLst>
            </a:pPr>
            <a:r>
              <a:rPr lang="sv-SE" sz="1400" smtClean="0">
                <a:effectLst>
                  <a:outerShdw blurRad="38100" dist="38100" dir="2700000" algn="tl">
                    <a:srgbClr val="424456"/>
                  </a:outerShdw>
                </a:effectLst>
                <a:latin typeface="Arial Narrow" pitchFamily="34" charset="0"/>
              </a:rPr>
              <a:t>	Ketentuan mengenai pedoman teknis dan tata cara penyusunan pola pengelolaan sumber daya air sebagaimana dimaksud dalam Pasal 8 sampai dengan Pasal 11 diatur dengan peraturan Menteri. </a:t>
            </a:r>
          </a:p>
          <a:p>
            <a:pPr marL="509588" indent="-377825" defTabSz="1262063" eaLnBrk="1" hangingPunct="1">
              <a:lnSpc>
                <a:spcPct val="80000"/>
              </a:lnSpc>
              <a:buFont typeface="Wingdings" pitchFamily="2" charset="2"/>
              <a:buNone/>
              <a:tabLst>
                <a:tab pos="798513" algn="l"/>
              </a:tabLst>
            </a:pPr>
            <a:r>
              <a:rPr lang="sv-SE" sz="1400" smtClean="0">
                <a:effectLst>
                  <a:outerShdw blurRad="38100" dist="38100" dir="2700000" algn="tl">
                    <a:srgbClr val="424456"/>
                  </a:outerShdw>
                </a:effectLst>
                <a:latin typeface="Arial Narrow" pitchFamily="34" charset="0"/>
              </a:rPr>
              <a:t>Pasal 13</a:t>
            </a:r>
          </a:p>
          <a:p>
            <a:pPr marL="509588" indent="-377825" defTabSz="1262063" eaLnBrk="1" hangingPunct="1">
              <a:lnSpc>
                <a:spcPct val="80000"/>
              </a:lnSpc>
              <a:buFont typeface="Wingdings" pitchFamily="2" charset="2"/>
              <a:buNone/>
              <a:tabLst>
                <a:tab pos="798513" algn="l"/>
              </a:tabLst>
            </a:pPr>
            <a:r>
              <a:rPr lang="sv-SE" sz="1400" smtClean="0">
                <a:effectLst>
                  <a:outerShdw blurRad="38100" dist="38100" dir="2700000" algn="tl">
                    <a:srgbClr val="424456"/>
                  </a:outerShdw>
                </a:effectLst>
                <a:latin typeface="Arial Narrow" pitchFamily="34" charset="0"/>
              </a:rPr>
              <a:t>	Perencanaan pengelolaan sumber daya air disusun sesuai dengan prosedur dan persyaratan melalui tahapan yang ditetapkan dalam standar perencanaan yang berlaku secara nasional yang mencakup inventarisasi sumber daya air, penyusunan dan penetapan rencana pengelolaan sumber daya air</a:t>
            </a:r>
            <a:endParaRPr lang="en-US" sz="1400" smtClean="0">
              <a:effectLst>
                <a:outerShdw blurRad="38100" dist="38100" dir="2700000" algn="tl">
                  <a:srgbClr val="424456"/>
                </a:outerShdw>
              </a:effectLst>
              <a:latin typeface="Arial Narrow" pitchFamily="34" charset="0"/>
            </a:endParaRPr>
          </a:p>
        </p:txBody>
      </p:sp>
      <p:sp>
        <p:nvSpPr>
          <p:cNvPr id="35843" name="Text Box 3" descr="Canvas"/>
          <p:cNvSpPr txBox="1">
            <a:spLocks noChangeArrowheads="1"/>
          </p:cNvSpPr>
          <p:nvPr/>
        </p:nvSpPr>
        <p:spPr bwMode="auto">
          <a:xfrm>
            <a:off x="1079500" y="0"/>
            <a:ext cx="8064500" cy="1004888"/>
          </a:xfrm>
          <a:prstGeom prst="rect">
            <a:avLst/>
          </a:prstGeom>
          <a:blipFill dpi="0" rotWithShape="1">
            <a:blip r:embed="rId3"/>
            <a:srcRect/>
            <a:tile tx="0" ty="0" sx="100000" sy="100000" flip="none" algn="tl"/>
          </a:blipFill>
          <a:ln w="9525">
            <a:noFill/>
            <a:miter lim="800000"/>
            <a:headEnd/>
            <a:tailEnd/>
          </a:ln>
        </p:spPr>
        <p:txBody>
          <a:bodyPr>
            <a:spAutoFit/>
          </a:bodyPr>
          <a:lstStyle/>
          <a:p>
            <a:pPr algn="ctr">
              <a:spcBef>
                <a:spcPct val="50000"/>
              </a:spcBef>
            </a:pPr>
            <a:r>
              <a:rPr lang="en-US" sz="2400" b="1">
                <a:solidFill>
                  <a:srgbClr val="663300"/>
                </a:solidFill>
                <a:latin typeface="Tahoma" pitchFamily="34" charset="0"/>
              </a:rPr>
              <a:t>Langkah – Langkah Penyusunan POLA PSDA WS </a:t>
            </a:r>
          </a:p>
          <a:p>
            <a:pPr algn="ctr">
              <a:spcBef>
                <a:spcPct val="50000"/>
              </a:spcBef>
            </a:pPr>
            <a:r>
              <a:rPr lang="en-US" sz="2400" b="1">
                <a:solidFill>
                  <a:srgbClr val="663300"/>
                </a:solidFill>
                <a:latin typeface="Tahoma" pitchFamily="34" charset="0"/>
              </a:rPr>
              <a:t>sesuai dengan RPP_Pengelolaan SDA</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0" y="152400"/>
            <a:ext cx="9144000" cy="1079500"/>
          </a:xfrm>
          <a:prstGeom prst="rect">
            <a:avLst/>
          </a:prstGeom>
          <a:gradFill rotWithShape="1">
            <a:gsLst>
              <a:gs pos="0">
                <a:srgbClr val="DDDDFF"/>
              </a:gs>
              <a:gs pos="50000">
                <a:srgbClr val="FFFBFF"/>
              </a:gs>
              <a:gs pos="100000">
                <a:srgbClr val="DDDDFF"/>
              </a:gs>
            </a:gsLst>
            <a:lin ang="5400000" scaled="1"/>
          </a:gradFill>
          <a:ln w="9525">
            <a:noFill/>
            <a:miter lim="800000"/>
            <a:headEnd/>
            <a:tailEnd/>
          </a:ln>
        </p:spPr>
        <p:txBody>
          <a:bodyPr wrap="none" anchor="ctr"/>
          <a:lstStyle/>
          <a:p>
            <a:endParaRPr lang="id-ID"/>
          </a:p>
        </p:txBody>
      </p:sp>
      <p:sp>
        <p:nvSpPr>
          <p:cNvPr id="36867" name="WordArt 3"/>
          <p:cNvSpPr>
            <a:spLocks noChangeArrowheads="1" noChangeShapeType="1" noTextEdit="1"/>
          </p:cNvSpPr>
          <p:nvPr/>
        </p:nvSpPr>
        <p:spPr bwMode="auto">
          <a:xfrm>
            <a:off x="525463" y="368300"/>
            <a:ext cx="8115300" cy="647700"/>
          </a:xfrm>
          <a:prstGeom prst="rect">
            <a:avLst/>
          </a:prstGeom>
        </p:spPr>
        <p:txBody>
          <a:bodyPr wrap="none" fromWordArt="1">
            <a:prstTxWarp prst="textPlain">
              <a:avLst>
                <a:gd name="adj" fmla="val 50000"/>
              </a:avLst>
            </a:prstTxWarp>
          </a:bodyPr>
          <a:lstStyle/>
          <a:p>
            <a:pPr algn="ctr"/>
            <a:r>
              <a:rPr lang="en-US" sz="3600" kern="10">
                <a:ln w="12700">
                  <a:solidFill>
                    <a:srgbClr val="3333CC"/>
                  </a:solidFill>
                  <a:round/>
                  <a:headEnd/>
                  <a:tailEnd/>
                </a:ln>
                <a:solidFill>
                  <a:srgbClr val="B2B2B2">
                    <a:alpha val="50195"/>
                  </a:srgbClr>
                </a:solidFill>
                <a:effectLst>
                  <a:outerShdw dist="45791" dir="2021404" algn="ctr" rotWithShape="0">
                    <a:srgbClr val="9999FF"/>
                  </a:outerShdw>
                </a:effectLst>
                <a:latin typeface="Arial Black"/>
              </a:rPr>
              <a:t>MASTER PLAN / RENCANA INDUK</a:t>
            </a:r>
          </a:p>
        </p:txBody>
      </p:sp>
      <p:sp>
        <p:nvSpPr>
          <p:cNvPr id="36868" name="Text Box 4"/>
          <p:cNvSpPr txBox="1">
            <a:spLocks noChangeArrowheads="1"/>
          </p:cNvSpPr>
          <p:nvPr/>
        </p:nvSpPr>
        <p:spPr bwMode="auto">
          <a:xfrm>
            <a:off x="539750" y="1484313"/>
            <a:ext cx="8135938" cy="5103812"/>
          </a:xfrm>
          <a:prstGeom prst="rect">
            <a:avLst/>
          </a:prstGeom>
          <a:noFill/>
          <a:ln w="9525">
            <a:noFill/>
            <a:miter lim="800000"/>
            <a:headEnd/>
            <a:tailEnd/>
          </a:ln>
        </p:spPr>
        <p:txBody>
          <a:bodyPr>
            <a:spAutoFit/>
          </a:bodyPr>
          <a:lstStyle/>
          <a:p>
            <a:pPr marL="406400" indent="-342900" algn="just">
              <a:spcBef>
                <a:spcPct val="50000"/>
              </a:spcBef>
              <a:buFontTx/>
              <a:buBlip>
                <a:blip r:embed="rId3"/>
              </a:buBlip>
            </a:pPr>
            <a:r>
              <a:rPr lang="en-US" sz="1600" b="1">
                <a:cs typeface="Arial" charset="0"/>
              </a:rPr>
              <a:t>Hasil perencanaan secara menyeluruh dan terpadu yang diperlukan untuk menyelenggarakan pengelolaan SDA </a:t>
            </a:r>
          </a:p>
          <a:p>
            <a:pPr marL="406400" indent="-342900" algn="just">
              <a:spcBef>
                <a:spcPct val="50000"/>
              </a:spcBef>
              <a:buFontTx/>
              <a:buBlip>
                <a:blip r:embed="rId3"/>
              </a:buBlip>
            </a:pPr>
            <a:r>
              <a:rPr lang="en-US" sz="1600" b="1">
                <a:cs typeface="Arial" charset="0"/>
              </a:rPr>
              <a:t>Disusun sesuai dengan Pola PSDA dengan basis WS</a:t>
            </a:r>
          </a:p>
          <a:p>
            <a:pPr marL="406400" indent="-342900" algn="just">
              <a:spcBef>
                <a:spcPct val="50000"/>
              </a:spcBef>
              <a:buFontTx/>
              <a:buBlip>
                <a:blip r:embed="rId3"/>
              </a:buBlip>
            </a:pPr>
            <a:r>
              <a:rPr lang="en-US" sz="1600" b="1">
                <a:cs typeface="Arial" charset="0"/>
              </a:rPr>
              <a:t>Merupakan rencana jangka panjang yang memuat pokok-pokok rencana program konservasi dan pendayagunaan SDA serta pengendalian daya rusak air di WS secara terpadu dan terarah</a:t>
            </a:r>
          </a:p>
          <a:p>
            <a:pPr marL="406400" indent="-342900" algn="just">
              <a:spcBef>
                <a:spcPct val="50000"/>
              </a:spcBef>
              <a:buFontTx/>
              <a:buBlip>
                <a:blip r:embed="rId3"/>
              </a:buBlip>
            </a:pPr>
            <a:r>
              <a:rPr lang="en-US" sz="1600" b="1">
                <a:cs typeface="Arial" charset="0"/>
              </a:rPr>
              <a:t>Mencakup upaya non-struktural dan struktural</a:t>
            </a:r>
          </a:p>
          <a:p>
            <a:pPr marL="406400" indent="-342900" algn="just">
              <a:spcBef>
                <a:spcPct val="50000"/>
              </a:spcBef>
              <a:buFontTx/>
              <a:buBlip>
                <a:blip r:embed="rId3"/>
              </a:buBlip>
            </a:pPr>
            <a:r>
              <a:rPr lang="en-US" sz="1600" b="1">
                <a:cs typeface="Arial" charset="0"/>
              </a:rPr>
              <a:t>Dilengkapi Pra- FS</a:t>
            </a:r>
          </a:p>
          <a:p>
            <a:pPr marL="406400" indent="-342900" algn="just">
              <a:spcBef>
                <a:spcPct val="50000"/>
              </a:spcBef>
              <a:buFontTx/>
              <a:buBlip>
                <a:blip r:embed="rId3"/>
              </a:buBlip>
            </a:pPr>
            <a:r>
              <a:rPr lang="en-US" sz="1600" b="1">
                <a:cs typeface="Arial" charset="0"/>
              </a:rPr>
              <a:t>Untuk upaya struktural harus dilengkapi dengan :</a:t>
            </a:r>
          </a:p>
          <a:p>
            <a:pPr marL="749300" lvl="1" indent="-228600" algn="just">
              <a:spcBef>
                <a:spcPct val="50000"/>
              </a:spcBef>
              <a:buFontTx/>
              <a:buChar char="•"/>
            </a:pPr>
            <a:r>
              <a:rPr lang="en-US" sz="1600" b="1">
                <a:cs typeface="Arial" charset="0"/>
              </a:rPr>
              <a:t>Outline desain (basic)</a:t>
            </a:r>
          </a:p>
          <a:p>
            <a:pPr marL="749300" lvl="1" indent="-228600" algn="just">
              <a:spcBef>
                <a:spcPct val="50000"/>
              </a:spcBef>
              <a:buFontTx/>
              <a:buChar char="•"/>
            </a:pPr>
            <a:r>
              <a:rPr lang="en-US" sz="1600" b="1">
                <a:cs typeface="Arial" charset="0"/>
              </a:rPr>
              <a:t>Preliminery resettlement plan</a:t>
            </a:r>
          </a:p>
          <a:p>
            <a:pPr marL="406400" indent="-342900" algn="just">
              <a:spcBef>
                <a:spcPct val="50000"/>
              </a:spcBef>
              <a:buFontTx/>
              <a:buBlip>
                <a:blip r:embed="rId3"/>
              </a:buBlip>
            </a:pPr>
            <a:r>
              <a:rPr lang="en-US" sz="1600" b="1">
                <a:cs typeface="Arial" charset="0"/>
              </a:rPr>
              <a:t>Jangka panjang 20 th</a:t>
            </a:r>
          </a:p>
          <a:p>
            <a:pPr marL="406400" indent="-342900" algn="just">
              <a:spcBef>
                <a:spcPct val="50000"/>
              </a:spcBef>
              <a:buFontTx/>
              <a:buBlip>
                <a:blip r:embed="rId3"/>
              </a:buBlip>
            </a:pPr>
            <a:r>
              <a:rPr lang="en-US" sz="1600" b="1">
                <a:cs typeface="Arial" charset="0"/>
              </a:rPr>
              <a:t>Harus melakukan kegiatan PKM</a:t>
            </a:r>
          </a:p>
          <a:p>
            <a:pPr marL="406400" indent="-342900" algn="just">
              <a:spcBef>
                <a:spcPct val="50000"/>
              </a:spcBef>
              <a:buFontTx/>
              <a:buBlip>
                <a:blip r:embed="rId3"/>
              </a:buBlip>
            </a:pPr>
            <a:r>
              <a:rPr lang="en-US" sz="1600" b="1">
                <a:cs typeface="Arial" charset="0"/>
              </a:rPr>
              <a:t>Ditetapkan, ditinjau dan dievaluasi setiap 5 th sekali</a:t>
            </a:r>
          </a:p>
          <a:p>
            <a:pPr marL="406400" indent="-342900" algn="just">
              <a:spcBef>
                <a:spcPct val="50000"/>
              </a:spcBef>
              <a:buFontTx/>
              <a:buBlip>
                <a:blip r:embed="rId3"/>
              </a:buBlip>
            </a:pPr>
            <a:r>
              <a:rPr lang="en-US" sz="1600" b="1">
                <a:cs typeface="Arial" charset="0"/>
              </a:rPr>
              <a:t>Ditetapan oleh instansi yang berwenang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body" idx="1"/>
          </p:nvPr>
        </p:nvSpPr>
        <p:spPr>
          <a:xfrm>
            <a:off x="684213" y="765175"/>
            <a:ext cx="8099425" cy="5589588"/>
          </a:xfrm>
        </p:spPr>
        <p:txBody>
          <a:bodyPr>
            <a:normAutofit lnSpcReduction="10000"/>
          </a:bodyPr>
          <a:lstStyle/>
          <a:p>
            <a:pPr marL="274320" indent="-274320" algn="just" eaLnBrk="1" fontAlgn="auto" hangingPunct="1">
              <a:lnSpc>
                <a:spcPct val="70000"/>
              </a:lnSpc>
              <a:spcAft>
                <a:spcPts val="0"/>
              </a:spcAft>
              <a:buClr>
                <a:schemeClr val="accent3"/>
              </a:buClr>
              <a:buFont typeface="Wingdings" pitchFamily="2" charset="2"/>
              <a:buChar char=""/>
              <a:defRPr/>
            </a:pPr>
            <a:r>
              <a:rPr lang="en-US" sz="1700" b="1" dirty="0" err="1">
                <a:solidFill>
                  <a:srgbClr val="FFFF99"/>
                </a:solidFill>
                <a:latin typeface="Tahoma" pitchFamily="34" charset="0"/>
              </a:rPr>
              <a:t>Kerangka</a:t>
            </a:r>
            <a:r>
              <a:rPr lang="en-US" sz="1700" b="1" dirty="0">
                <a:solidFill>
                  <a:srgbClr val="FFFF99"/>
                </a:solidFill>
                <a:latin typeface="Tahoma" pitchFamily="34" charset="0"/>
              </a:rPr>
              <a:t> </a:t>
            </a:r>
            <a:r>
              <a:rPr lang="en-US" sz="1700" b="1" dirty="0" err="1">
                <a:solidFill>
                  <a:srgbClr val="FFFF99"/>
                </a:solidFill>
                <a:latin typeface="Tahoma" pitchFamily="34" charset="0"/>
              </a:rPr>
              <a:t>dasar</a:t>
            </a:r>
            <a:r>
              <a:rPr lang="en-US" sz="1700" b="1" dirty="0">
                <a:solidFill>
                  <a:srgbClr val="FFFF99"/>
                </a:solidFill>
                <a:latin typeface="Tahoma" pitchFamily="34" charset="0"/>
              </a:rPr>
              <a:t> </a:t>
            </a:r>
            <a:r>
              <a:rPr lang="en-US" sz="1700" b="1" dirty="0" err="1">
                <a:solidFill>
                  <a:srgbClr val="FFFF99"/>
                </a:solidFill>
                <a:latin typeface="Tahoma" pitchFamily="34" charset="0"/>
              </a:rPr>
              <a:t>dalam</a:t>
            </a:r>
            <a:r>
              <a:rPr lang="en-US" sz="1700" b="1" dirty="0">
                <a:solidFill>
                  <a:srgbClr val="FFFF99"/>
                </a:solidFill>
                <a:latin typeface="Tahoma" pitchFamily="34" charset="0"/>
              </a:rPr>
              <a:t> </a:t>
            </a:r>
            <a:r>
              <a:rPr lang="en-US" sz="1700" b="1" dirty="0" err="1">
                <a:solidFill>
                  <a:srgbClr val="FFFF99"/>
                </a:solidFill>
                <a:latin typeface="Tahoma" pitchFamily="34" charset="0"/>
              </a:rPr>
              <a:t>merencanakan</a:t>
            </a:r>
            <a:r>
              <a:rPr lang="en-US" sz="1700" b="1" dirty="0">
                <a:solidFill>
                  <a:srgbClr val="FFFF99"/>
                </a:solidFill>
                <a:latin typeface="Tahoma" pitchFamily="34" charset="0"/>
              </a:rPr>
              <a:t>, </a:t>
            </a:r>
            <a:r>
              <a:rPr lang="en-US" sz="1700" b="1" dirty="0" err="1">
                <a:solidFill>
                  <a:srgbClr val="FFFF99"/>
                </a:solidFill>
                <a:latin typeface="Tahoma" pitchFamily="34" charset="0"/>
              </a:rPr>
              <a:t>melaksanakan</a:t>
            </a:r>
            <a:r>
              <a:rPr lang="en-US" sz="1700" b="1" dirty="0">
                <a:solidFill>
                  <a:srgbClr val="FFFF99"/>
                </a:solidFill>
                <a:latin typeface="Tahoma" pitchFamily="34" charset="0"/>
              </a:rPr>
              <a:t>, </a:t>
            </a:r>
            <a:r>
              <a:rPr lang="en-US" sz="1700" b="1" dirty="0" err="1">
                <a:solidFill>
                  <a:srgbClr val="FFFF99"/>
                </a:solidFill>
                <a:latin typeface="Tahoma" pitchFamily="34" charset="0"/>
              </a:rPr>
              <a:t>memantau</a:t>
            </a:r>
            <a:r>
              <a:rPr lang="en-US" sz="1700" b="1" dirty="0">
                <a:solidFill>
                  <a:srgbClr val="FFFF99"/>
                </a:solidFill>
                <a:latin typeface="Tahoma" pitchFamily="34" charset="0"/>
              </a:rPr>
              <a:t>, </a:t>
            </a:r>
            <a:r>
              <a:rPr lang="en-US" sz="1700" b="1" dirty="0" err="1">
                <a:solidFill>
                  <a:srgbClr val="FFFF99"/>
                </a:solidFill>
                <a:latin typeface="Tahoma" pitchFamily="34" charset="0"/>
              </a:rPr>
              <a:t>dan</a:t>
            </a:r>
            <a:r>
              <a:rPr lang="en-US" sz="1700" b="1" dirty="0">
                <a:solidFill>
                  <a:srgbClr val="FFFF99"/>
                </a:solidFill>
                <a:latin typeface="Tahoma" pitchFamily="34" charset="0"/>
              </a:rPr>
              <a:t> </a:t>
            </a:r>
            <a:r>
              <a:rPr lang="en-US" sz="1700" b="1" dirty="0" err="1">
                <a:solidFill>
                  <a:srgbClr val="FFFF99"/>
                </a:solidFill>
                <a:latin typeface="Tahoma" pitchFamily="34" charset="0"/>
              </a:rPr>
              <a:t>mengevaluasi</a:t>
            </a:r>
            <a:r>
              <a:rPr lang="en-US" sz="1700" b="1" dirty="0">
                <a:solidFill>
                  <a:srgbClr val="FFFF99"/>
                </a:solidFill>
                <a:latin typeface="Tahoma" pitchFamily="34" charset="0"/>
              </a:rPr>
              <a:t> </a:t>
            </a:r>
            <a:r>
              <a:rPr lang="en-US" sz="1700" b="1" dirty="0" err="1">
                <a:solidFill>
                  <a:srgbClr val="FFFF99"/>
                </a:solidFill>
                <a:latin typeface="Tahoma" pitchFamily="34" charset="0"/>
              </a:rPr>
              <a:t>kegiatan</a:t>
            </a:r>
            <a:r>
              <a:rPr lang="en-US" sz="1700" b="1" dirty="0">
                <a:solidFill>
                  <a:srgbClr val="FFFF99"/>
                </a:solidFill>
                <a:latin typeface="Tahoma" pitchFamily="34" charset="0"/>
              </a:rPr>
              <a:t> </a:t>
            </a:r>
            <a:r>
              <a:rPr lang="en-US" sz="1700" b="1" dirty="0" err="1">
                <a:solidFill>
                  <a:srgbClr val="FFFF99"/>
                </a:solidFill>
                <a:latin typeface="Tahoma" pitchFamily="34" charset="0"/>
              </a:rPr>
              <a:t>konservasi</a:t>
            </a:r>
            <a:r>
              <a:rPr lang="en-US" sz="1700" b="1" dirty="0">
                <a:solidFill>
                  <a:srgbClr val="FFFF99"/>
                </a:solidFill>
                <a:latin typeface="Tahoma" pitchFamily="34" charset="0"/>
              </a:rPr>
              <a:t> SDA, </a:t>
            </a:r>
            <a:r>
              <a:rPr lang="en-US" sz="1700" b="1" dirty="0" err="1">
                <a:solidFill>
                  <a:srgbClr val="FFFF99"/>
                </a:solidFill>
                <a:latin typeface="Tahoma" pitchFamily="34" charset="0"/>
              </a:rPr>
              <a:t>pendayagunaan</a:t>
            </a:r>
            <a:r>
              <a:rPr lang="en-US" sz="1700" b="1" dirty="0">
                <a:solidFill>
                  <a:srgbClr val="FFFF99"/>
                </a:solidFill>
                <a:latin typeface="Tahoma" pitchFamily="34" charset="0"/>
              </a:rPr>
              <a:t> SDA, </a:t>
            </a:r>
            <a:r>
              <a:rPr lang="en-US" sz="1700" b="1" dirty="0" err="1">
                <a:solidFill>
                  <a:srgbClr val="FFFF99"/>
                </a:solidFill>
                <a:latin typeface="Tahoma" pitchFamily="34" charset="0"/>
              </a:rPr>
              <a:t>dan</a:t>
            </a:r>
            <a:r>
              <a:rPr lang="en-US" sz="1700" b="1" dirty="0">
                <a:solidFill>
                  <a:srgbClr val="FFFF99"/>
                </a:solidFill>
                <a:latin typeface="Tahoma" pitchFamily="34" charset="0"/>
              </a:rPr>
              <a:t> </a:t>
            </a:r>
            <a:r>
              <a:rPr lang="en-US" sz="1700" b="1" dirty="0" err="1">
                <a:solidFill>
                  <a:srgbClr val="FFFF99"/>
                </a:solidFill>
                <a:latin typeface="Tahoma" pitchFamily="34" charset="0"/>
              </a:rPr>
              <a:t>pengendalian</a:t>
            </a:r>
            <a:r>
              <a:rPr lang="en-US" sz="1700" b="1" dirty="0">
                <a:solidFill>
                  <a:srgbClr val="FFFF99"/>
                </a:solidFill>
                <a:latin typeface="Tahoma" pitchFamily="34" charset="0"/>
              </a:rPr>
              <a:t> </a:t>
            </a:r>
            <a:r>
              <a:rPr lang="en-US" sz="1700" b="1" dirty="0" err="1">
                <a:solidFill>
                  <a:srgbClr val="FFFF99"/>
                </a:solidFill>
                <a:latin typeface="Tahoma" pitchFamily="34" charset="0"/>
              </a:rPr>
              <a:t>daya</a:t>
            </a:r>
            <a:r>
              <a:rPr lang="en-US" sz="1700" b="1" dirty="0">
                <a:solidFill>
                  <a:srgbClr val="FFFF99"/>
                </a:solidFill>
                <a:latin typeface="Tahoma" pitchFamily="34" charset="0"/>
              </a:rPr>
              <a:t> </a:t>
            </a:r>
            <a:r>
              <a:rPr lang="en-US" sz="1700" b="1" dirty="0" err="1">
                <a:solidFill>
                  <a:srgbClr val="FFFF99"/>
                </a:solidFill>
                <a:latin typeface="Tahoma" pitchFamily="34" charset="0"/>
              </a:rPr>
              <a:t>rusak</a:t>
            </a:r>
            <a:r>
              <a:rPr lang="en-US" sz="1700" b="1" dirty="0">
                <a:solidFill>
                  <a:srgbClr val="FFFF99"/>
                </a:solidFill>
                <a:latin typeface="Tahoma" pitchFamily="34" charset="0"/>
              </a:rPr>
              <a:t> air. </a:t>
            </a:r>
          </a:p>
          <a:p>
            <a:pPr marL="274320" indent="-274320" algn="just" eaLnBrk="1" fontAlgn="auto" hangingPunct="1">
              <a:lnSpc>
                <a:spcPct val="70000"/>
              </a:lnSpc>
              <a:spcAft>
                <a:spcPts val="0"/>
              </a:spcAft>
              <a:buClr>
                <a:schemeClr val="accent3"/>
              </a:buClr>
              <a:buFont typeface="Wingdings" pitchFamily="2" charset="2"/>
              <a:buChar char=""/>
              <a:defRPr/>
            </a:pPr>
            <a:endParaRPr lang="en-US" sz="1700" b="1" dirty="0">
              <a:solidFill>
                <a:srgbClr val="FFFF99"/>
              </a:solidFill>
              <a:latin typeface="Tahoma" pitchFamily="34" charset="0"/>
            </a:endParaRPr>
          </a:p>
          <a:p>
            <a:pPr marL="274320" indent="-274320" algn="just" eaLnBrk="1" fontAlgn="auto" hangingPunct="1">
              <a:lnSpc>
                <a:spcPct val="70000"/>
              </a:lnSpc>
              <a:spcAft>
                <a:spcPts val="0"/>
              </a:spcAft>
              <a:buClr>
                <a:schemeClr val="accent3"/>
              </a:buClr>
              <a:buFont typeface="Wingdings" pitchFamily="2" charset="2"/>
              <a:buChar char=""/>
              <a:defRPr/>
            </a:pPr>
            <a:r>
              <a:rPr lang="en-US" sz="1700" b="1" dirty="0" err="1">
                <a:solidFill>
                  <a:srgbClr val="FFFF99"/>
                </a:solidFill>
                <a:latin typeface="Tahoma" pitchFamily="34" charset="0"/>
              </a:rPr>
              <a:t>Disusun</a:t>
            </a:r>
            <a:r>
              <a:rPr lang="en-US" sz="1700" b="1" dirty="0">
                <a:solidFill>
                  <a:srgbClr val="FFFF99"/>
                </a:solidFill>
                <a:latin typeface="Tahoma" pitchFamily="34" charset="0"/>
              </a:rPr>
              <a:t> </a:t>
            </a:r>
            <a:r>
              <a:rPr lang="en-US" sz="1700" b="1" dirty="0" err="1">
                <a:solidFill>
                  <a:srgbClr val="FFFF99"/>
                </a:solidFill>
                <a:latin typeface="Tahoma" pitchFamily="34" charset="0"/>
              </a:rPr>
              <a:t>berbasis</a:t>
            </a:r>
            <a:r>
              <a:rPr lang="en-US" sz="1700" b="1" dirty="0">
                <a:solidFill>
                  <a:srgbClr val="FFFF99"/>
                </a:solidFill>
                <a:latin typeface="Tahoma" pitchFamily="34" charset="0"/>
              </a:rPr>
              <a:t> WS </a:t>
            </a:r>
            <a:r>
              <a:rPr lang="en-US" sz="1700" b="1" dirty="0" err="1">
                <a:solidFill>
                  <a:srgbClr val="FFFF99"/>
                </a:solidFill>
                <a:latin typeface="Tahoma" pitchFamily="34" charset="0"/>
              </a:rPr>
              <a:t>dgn</a:t>
            </a:r>
            <a:r>
              <a:rPr lang="en-US" sz="1700" b="1" dirty="0">
                <a:solidFill>
                  <a:srgbClr val="FFFF99"/>
                </a:solidFill>
                <a:latin typeface="Tahoma" pitchFamily="34" charset="0"/>
              </a:rPr>
              <a:t> </a:t>
            </a:r>
            <a:r>
              <a:rPr lang="en-US" sz="1700" b="1" dirty="0" err="1">
                <a:solidFill>
                  <a:srgbClr val="FFFF99"/>
                </a:solidFill>
                <a:latin typeface="Tahoma" pitchFamily="34" charset="0"/>
              </a:rPr>
              <a:t>prinsip</a:t>
            </a:r>
            <a:endParaRPr lang="en-US" sz="1700" b="1" dirty="0">
              <a:solidFill>
                <a:srgbClr val="FFFF99"/>
              </a:solidFill>
              <a:latin typeface="Tahoma" pitchFamily="34" charset="0"/>
            </a:endParaRPr>
          </a:p>
          <a:p>
            <a:pPr marL="274320" indent="-274320" algn="just" eaLnBrk="1" fontAlgn="auto" hangingPunct="1">
              <a:lnSpc>
                <a:spcPct val="80000"/>
              </a:lnSpc>
              <a:spcAft>
                <a:spcPts val="0"/>
              </a:spcAft>
              <a:buClr>
                <a:schemeClr val="accent3"/>
              </a:buClr>
              <a:buFont typeface="Wingdings" pitchFamily="2" charset="2"/>
              <a:buNone/>
              <a:defRPr/>
            </a:pPr>
            <a:r>
              <a:rPr lang="en-US" sz="1700" b="1" dirty="0">
                <a:solidFill>
                  <a:srgbClr val="FFFF99"/>
                </a:solidFill>
                <a:latin typeface="Tahoma" pitchFamily="34" charset="0"/>
              </a:rPr>
              <a:t>	- </a:t>
            </a:r>
            <a:r>
              <a:rPr lang="en-US" sz="1700" b="1" dirty="0" err="1">
                <a:solidFill>
                  <a:srgbClr val="FFFF99"/>
                </a:solidFill>
                <a:latin typeface="Tahoma" pitchFamily="34" charset="0"/>
              </a:rPr>
              <a:t>keterpaduan</a:t>
            </a:r>
            <a:r>
              <a:rPr lang="en-US" sz="1700" b="1" dirty="0">
                <a:solidFill>
                  <a:srgbClr val="FFFF99"/>
                </a:solidFill>
                <a:latin typeface="Tahoma" pitchFamily="34" charset="0"/>
              </a:rPr>
              <a:t> </a:t>
            </a:r>
            <a:r>
              <a:rPr lang="en-US" sz="1700" b="1" dirty="0" err="1">
                <a:solidFill>
                  <a:srgbClr val="FFFF99"/>
                </a:solidFill>
                <a:latin typeface="Tahoma" pitchFamily="34" charset="0"/>
              </a:rPr>
              <a:t>antara</a:t>
            </a:r>
            <a:r>
              <a:rPr lang="en-US" sz="1700" b="1" dirty="0">
                <a:solidFill>
                  <a:srgbClr val="FFFF99"/>
                </a:solidFill>
                <a:latin typeface="Tahoma" pitchFamily="34" charset="0"/>
              </a:rPr>
              <a:t> air </a:t>
            </a:r>
            <a:r>
              <a:rPr lang="en-US" sz="1700" b="1" dirty="0" err="1">
                <a:solidFill>
                  <a:srgbClr val="FFFF99"/>
                </a:solidFill>
                <a:latin typeface="Tahoma" pitchFamily="34" charset="0"/>
              </a:rPr>
              <a:t>permukaan</a:t>
            </a:r>
            <a:r>
              <a:rPr lang="en-US" sz="1700" b="1" dirty="0">
                <a:solidFill>
                  <a:srgbClr val="FFFF99"/>
                </a:solidFill>
                <a:latin typeface="Tahoma" pitchFamily="34" charset="0"/>
              </a:rPr>
              <a:t> </a:t>
            </a:r>
            <a:r>
              <a:rPr lang="en-US" sz="1700" b="1" dirty="0" err="1">
                <a:solidFill>
                  <a:srgbClr val="FFFF99"/>
                </a:solidFill>
                <a:latin typeface="Tahoma" pitchFamily="34" charset="0"/>
              </a:rPr>
              <a:t>dan</a:t>
            </a:r>
            <a:r>
              <a:rPr lang="en-US" sz="1700" b="1" dirty="0">
                <a:solidFill>
                  <a:srgbClr val="FFFF99"/>
                </a:solidFill>
                <a:latin typeface="Tahoma" pitchFamily="34" charset="0"/>
              </a:rPr>
              <a:t> air </a:t>
            </a:r>
            <a:r>
              <a:rPr lang="en-US" sz="1700" b="1" dirty="0" err="1">
                <a:solidFill>
                  <a:srgbClr val="FFFF99"/>
                </a:solidFill>
                <a:latin typeface="Tahoma" pitchFamily="34" charset="0"/>
              </a:rPr>
              <a:t>tanah</a:t>
            </a:r>
            <a:endParaRPr lang="en-US" sz="1700" b="1" dirty="0">
              <a:solidFill>
                <a:srgbClr val="FFFF99"/>
              </a:solidFill>
              <a:latin typeface="Tahoma" pitchFamily="34" charset="0"/>
            </a:endParaRPr>
          </a:p>
          <a:p>
            <a:pPr marL="274320" indent="-274320" algn="just" eaLnBrk="1" fontAlgn="auto" hangingPunct="1">
              <a:lnSpc>
                <a:spcPct val="80000"/>
              </a:lnSpc>
              <a:spcAft>
                <a:spcPts val="0"/>
              </a:spcAft>
              <a:buClr>
                <a:schemeClr val="accent3"/>
              </a:buClr>
              <a:buFont typeface="Wingdings" pitchFamily="2" charset="2"/>
              <a:buNone/>
              <a:defRPr/>
            </a:pPr>
            <a:r>
              <a:rPr lang="en-US" sz="1700" b="1" dirty="0">
                <a:solidFill>
                  <a:srgbClr val="FFFF99"/>
                </a:solidFill>
                <a:latin typeface="Tahoma" pitchFamily="34" charset="0"/>
              </a:rPr>
              <a:t>	- </a:t>
            </a:r>
            <a:r>
              <a:rPr lang="en-US" sz="1700" b="1" dirty="0" err="1">
                <a:solidFill>
                  <a:srgbClr val="FFFF99"/>
                </a:solidFill>
                <a:latin typeface="Tahoma" pitchFamily="34" charset="0"/>
              </a:rPr>
              <a:t>keseimbangan</a:t>
            </a:r>
            <a:r>
              <a:rPr lang="en-US" sz="1700" b="1" dirty="0">
                <a:solidFill>
                  <a:srgbClr val="FFFF99"/>
                </a:solidFill>
                <a:latin typeface="Tahoma" pitchFamily="34" charset="0"/>
              </a:rPr>
              <a:t> </a:t>
            </a:r>
            <a:r>
              <a:rPr lang="en-US" sz="1700" b="1" dirty="0" err="1">
                <a:solidFill>
                  <a:srgbClr val="FFFF99"/>
                </a:solidFill>
                <a:latin typeface="Tahoma" pitchFamily="34" charset="0"/>
              </a:rPr>
              <a:t>antara</a:t>
            </a:r>
            <a:r>
              <a:rPr lang="en-US" sz="1700" b="1" dirty="0">
                <a:solidFill>
                  <a:srgbClr val="FFFF99"/>
                </a:solidFill>
                <a:latin typeface="Tahoma" pitchFamily="34" charset="0"/>
              </a:rPr>
              <a:t> </a:t>
            </a:r>
            <a:r>
              <a:rPr lang="en-US" sz="1700" b="1" dirty="0" err="1">
                <a:solidFill>
                  <a:srgbClr val="FFFF99"/>
                </a:solidFill>
                <a:latin typeface="Tahoma" pitchFamily="34" charset="0"/>
              </a:rPr>
              <a:t>upaya</a:t>
            </a:r>
            <a:r>
              <a:rPr lang="en-US" sz="1700" b="1" dirty="0">
                <a:solidFill>
                  <a:srgbClr val="FFFF99"/>
                </a:solidFill>
                <a:latin typeface="Tahoma" pitchFamily="34" charset="0"/>
              </a:rPr>
              <a:t> </a:t>
            </a:r>
            <a:r>
              <a:rPr lang="en-US" sz="1700" b="1" dirty="0" err="1">
                <a:solidFill>
                  <a:srgbClr val="FFFF99"/>
                </a:solidFill>
                <a:latin typeface="Tahoma" pitchFamily="34" charset="0"/>
              </a:rPr>
              <a:t>konservasi</a:t>
            </a:r>
            <a:r>
              <a:rPr lang="en-US" sz="1700" b="1" dirty="0">
                <a:solidFill>
                  <a:srgbClr val="FFFF99"/>
                </a:solidFill>
                <a:latin typeface="Tahoma" pitchFamily="34" charset="0"/>
              </a:rPr>
              <a:t> </a:t>
            </a:r>
            <a:r>
              <a:rPr lang="en-US" sz="1700" b="1" dirty="0" err="1">
                <a:solidFill>
                  <a:srgbClr val="FFFF99"/>
                </a:solidFill>
                <a:latin typeface="Tahoma" pitchFamily="34" charset="0"/>
              </a:rPr>
              <a:t>dan</a:t>
            </a:r>
            <a:r>
              <a:rPr lang="en-US" sz="1700" b="1" dirty="0">
                <a:solidFill>
                  <a:srgbClr val="FFFF99"/>
                </a:solidFill>
                <a:latin typeface="Tahoma" pitchFamily="34" charset="0"/>
              </a:rPr>
              <a:t> </a:t>
            </a:r>
            <a:r>
              <a:rPr lang="en-US" sz="1700" b="1" dirty="0" err="1">
                <a:solidFill>
                  <a:srgbClr val="FFFF99"/>
                </a:solidFill>
                <a:latin typeface="Tahoma" pitchFamily="34" charset="0"/>
              </a:rPr>
              <a:t>pendayagunaan</a:t>
            </a:r>
            <a:r>
              <a:rPr lang="en-US" sz="1700" b="1" dirty="0">
                <a:solidFill>
                  <a:srgbClr val="FFFF99"/>
                </a:solidFill>
                <a:latin typeface="Tahoma" pitchFamily="34" charset="0"/>
              </a:rPr>
              <a:t> SDA</a:t>
            </a:r>
          </a:p>
          <a:p>
            <a:pPr marL="274320" indent="-274320" algn="just" eaLnBrk="1" fontAlgn="auto" hangingPunct="1">
              <a:lnSpc>
                <a:spcPct val="80000"/>
              </a:lnSpc>
              <a:spcAft>
                <a:spcPts val="0"/>
              </a:spcAft>
              <a:buClr>
                <a:schemeClr val="accent3"/>
              </a:buClr>
              <a:buFont typeface="Wingdings 2"/>
              <a:buChar char=""/>
              <a:defRPr/>
            </a:pPr>
            <a:endParaRPr lang="en-US" sz="1700" b="1" dirty="0">
              <a:solidFill>
                <a:srgbClr val="FFFF99"/>
              </a:solidFill>
              <a:latin typeface="Tahoma" pitchFamily="34" charset="0"/>
            </a:endParaRPr>
          </a:p>
          <a:p>
            <a:pPr marL="274320" indent="-274320" algn="just" eaLnBrk="1" fontAlgn="auto" hangingPunct="1">
              <a:lnSpc>
                <a:spcPct val="80000"/>
              </a:lnSpc>
              <a:spcAft>
                <a:spcPts val="0"/>
              </a:spcAft>
              <a:buClr>
                <a:schemeClr val="accent3"/>
              </a:buClr>
              <a:buFont typeface="Wingdings 2"/>
              <a:buChar char=""/>
              <a:defRPr/>
            </a:pPr>
            <a:r>
              <a:rPr lang="en-US" sz="1700" b="1" dirty="0">
                <a:solidFill>
                  <a:srgbClr val="FFFF99"/>
                </a:solidFill>
                <a:latin typeface="Tahoma" pitchFamily="34" charset="0"/>
              </a:rPr>
              <a:t>Time horizon: 20 </a:t>
            </a:r>
            <a:r>
              <a:rPr lang="en-US" sz="1700" b="1" dirty="0" err="1">
                <a:solidFill>
                  <a:srgbClr val="FFFF99"/>
                </a:solidFill>
                <a:latin typeface="Tahoma" pitchFamily="34" charset="0"/>
              </a:rPr>
              <a:t>tahun</a:t>
            </a:r>
            <a:endParaRPr lang="en-US" sz="1700" b="1" dirty="0">
              <a:solidFill>
                <a:srgbClr val="FFFF99"/>
              </a:solidFill>
              <a:latin typeface="Tahoma" pitchFamily="34" charset="0"/>
            </a:endParaRPr>
          </a:p>
          <a:p>
            <a:pPr marL="274320" indent="-274320" algn="just" eaLnBrk="1" fontAlgn="auto" hangingPunct="1">
              <a:lnSpc>
                <a:spcPct val="80000"/>
              </a:lnSpc>
              <a:spcAft>
                <a:spcPts val="0"/>
              </a:spcAft>
              <a:buClr>
                <a:schemeClr val="accent3"/>
              </a:buClr>
              <a:buFont typeface="Wingdings 2"/>
              <a:buChar char=""/>
              <a:defRPr/>
            </a:pPr>
            <a:endParaRPr lang="en-US" sz="1700" b="1" dirty="0">
              <a:solidFill>
                <a:srgbClr val="FFFF99"/>
              </a:solidFill>
              <a:latin typeface="Tahoma" pitchFamily="34" charset="0"/>
            </a:endParaRPr>
          </a:p>
          <a:p>
            <a:pPr marL="274320" indent="-274320" algn="just" eaLnBrk="1" fontAlgn="auto" hangingPunct="1">
              <a:lnSpc>
                <a:spcPct val="80000"/>
              </a:lnSpc>
              <a:spcAft>
                <a:spcPts val="0"/>
              </a:spcAft>
              <a:buClr>
                <a:schemeClr val="accent3"/>
              </a:buClr>
              <a:buFont typeface="Wingdings 2"/>
              <a:buChar char=""/>
              <a:defRPr/>
            </a:pPr>
            <a:r>
              <a:rPr lang="en-US" sz="1700" b="1" dirty="0" err="1">
                <a:solidFill>
                  <a:srgbClr val="FFFF99"/>
                </a:solidFill>
                <a:latin typeface="Tahoma" pitchFamily="34" charset="0"/>
              </a:rPr>
              <a:t>Dapat</a:t>
            </a:r>
            <a:r>
              <a:rPr lang="en-US" sz="1700" b="1" dirty="0">
                <a:solidFill>
                  <a:srgbClr val="FFFF99"/>
                </a:solidFill>
                <a:latin typeface="Tahoma" pitchFamily="34" charset="0"/>
              </a:rPr>
              <a:t> </a:t>
            </a:r>
            <a:r>
              <a:rPr lang="en-US" sz="1700" b="1" dirty="0" err="1">
                <a:solidFill>
                  <a:srgbClr val="FFFF99"/>
                </a:solidFill>
                <a:latin typeface="Tahoma" pitchFamily="34" charset="0"/>
              </a:rPr>
              <a:t>ditinjau</a:t>
            </a:r>
            <a:r>
              <a:rPr lang="en-US" sz="1700" b="1" dirty="0">
                <a:solidFill>
                  <a:srgbClr val="FFFF99"/>
                </a:solidFill>
                <a:latin typeface="Tahoma" pitchFamily="34" charset="0"/>
              </a:rPr>
              <a:t> &amp; </a:t>
            </a:r>
            <a:r>
              <a:rPr lang="en-US" sz="1700" b="1" dirty="0" err="1">
                <a:solidFill>
                  <a:srgbClr val="FFFF99"/>
                </a:solidFill>
                <a:latin typeface="Tahoma" pitchFamily="34" charset="0"/>
              </a:rPr>
              <a:t>dievaluasi</a:t>
            </a:r>
            <a:r>
              <a:rPr lang="en-US" sz="1700" b="1" dirty="0">
                <a:solidFill>
                  <a:srgbClr val="FFFF99"/>
                </a:solidFill>
                <a:latin typeface="Tahoma" pitchFamily="34" charset="0"/>
              </a:rPr>
              <a:t> min. 5 </a:t>
            </a:r>
            <a:r>
              <a:rPr lang="en-US" sz="1700" b="1" dirty="0" err="1">
                <a:solidFill>
                  <a:srgbClr val="FFFF99"/>
                </a:solidFill>
                <a:latin typeface="Tahoma" pitchFamily="34" charset="0"/>
              </a:rPr>
              <a:t>tahun</a:t>
            </a:r>
            <a:endParaRPr lang="en-US" sz="1700" b="1" dirty="0">
              <a:solidFill>
                <a:srgbClr val="FFFF99"/>
              </a:solidFill>
              <a:latin typeface="Tahoma" pitchFamily="34" charset="0"/>
            </a:endParaRPr>
          </a:p>
          <a:p>
            <a:pPr marL="274320" indent="-274320" algn="just" eaLnBrk="1" fontAlgn="auto" hangingPunct="1">
              <a:lnSpc>
                <a:spcPct val="80000"/>
              </a:lnSpc>
              <a:spcAft>
                <a:spcPts val="0"/>
              </a:spcAft>
              <a:buClr>
                <a:schemeClr val="accent3"/>
              </a:buClr>
              <a:buFont typeface="Wingdings 2"/>
              <a:buChar char=""/>
              <a:defRPr/>
            </a:pPr>
            <a:endParaRPr lang="en-US" sz="1700" b="1" dirty="0">
              <a:solidFill>
                <a:srgbClr val="FFFF99"/>
              </a:solidFill>
              <a:latin typeface="Tahoma" pitchFamily="34" charset="0"/>
            </a:endParaRPr>
          </a:p>
          <a:p>
            <a:pPr marL="274320" indent="-274320" algn="just" eaLnBrk="1" fontAlgn="auto" hangingPunct="1">
              <a:lnSpc>
                <a:spcPct val="80000"/>
              </a:lnSpc>
              <a:spcAft>
                <a:spcPts val="0"/>
              </a:spcAft>
              <a:buClr>
                <a:schemeClr val="accent3"/>
              </a:buClr>
              <a:buFont typeface="Wingdings 2"/>
              <a:buChar char=""/>
              <a:defRPr/>
            </a:pPr>
            <a:r>
              <a:rPr lang="en-US" sz="1700" b="1" dirty="0" err="1">
                <a:solidFill>
                  <a:srgbClr val="FFFF99"/>
                </a:solidFill>
                <a:latin typeface="Tahoma" pitchFamily="34" charset="0"/>
              </a:rPr>
              <a:t>Melibatkan</a:t>
            </a:r>
            <a:r>
              <a:rPr lang="en-US" sz="1700" b="1" dirty="0">
                <a:solidFill>
                  <a:srgbClr val="FFFF99"/>
                </a:solidFill>
                <a:latin typeface="Tahoma" pitchFamily="34" charset="0"/>
              </a:rPr>
              <a:t> </a:t>
            </a:r>
            <a:r>
              <a:rPr lang="en-US" sz="1700" b="1" dirty="0" err="1">
                <a:solidFill>
                  <a:srgbClr val="FFFF99"/>
                </a:solidFill>
                <a:latin typeface="Tahoma" pitchFamily="34" charset="0"/>
              </a:rPr>
              <a:t>peran</a:t>
            </a:r>
            <a:r>
              <a:rPr lang="en-US" sz="1700" b="1" dirty="0">
                <a:solidFill>
                  <a:srgbClr val="FFFF99"/>
                </a:solidFill>
                <a:latin typeface="Tahoma" pitchFamily="34" charset="0"/>
              </a:rPr>
              <a:t> </a:t>
            </a:r>
            <a:r>
              <a:rPr lang="en-US" sz="1700" b="1" dirty="0" err="1">
                <a:solidFill>
                  <a:srgbClr val="FFFF99"/>
                </a:solidFill>
                <a:latin typeface="Tahoma" pitchFamily="34" charset="0"/>
              </a:rPr>
              <a:t>serta</a:t>
            </a:r>
            <a:r>
              <a:rPr lang="en-US" sz="1700" b="1" dirty="0">
                <a:solidFill>
                  <a:srgbClr val="FFFF99"/>
                </a:solidFill>
                <a:latin typeface="Tahoma" pitchFamily="34" charset="0"/>
              </a:rPr>
              <a:t> </a:t>
            </a:r>
            <a:r>
              <a:rPr lang="en-US" sz="1700" b="1" dirty="0" err="1" smtClean="0">
                <a:solidFill>
                  <a:srgbClr val="FFFF99"/>
                </a:solidFill>
                <a:latin typeface="Tahoma" pitchFamily="34" charset="0"/>
              </a:rPr>
              <a:t>masyarakat</a:t>
            </a:r>
            <a:r>
              <a:rPr lang="en-US" sz="1700" b="1" dirty="0" smtClean="0">
                <a:solidFill>
                  <a:srgbClr val="FFFF99"/>
                </a:solidFill>
                <a:latin typeface="Tahoma" pitchFamily="34" charset="0"/>
              </a:rPr>
              <a:t> </a:t>
            </a:r>
            <a:r>
              <a:rPr lang="en-US" sz="1700" b="1" dirty="0">
                <a:solidFill>
                  <a:srgbClr val="FFFF99"/>
                </a:solidFill>
                <a:latin typeface="Tahoma" pitchFamily="34" charset="0"/>
              </a:rPr>
              <a:t>(PKM) </a:t>
            </a:r>
            <a:r>
              <a:rPr lang="en-US" sz="1700" b="1" dirty="0" err="1">
                <a:solidFill>
                  <a:srgbClr val="FFFF99"/>
                </a:solidFill>
                <a:latin typeface="Tahoma" pitchFamily="34" charset="0"/>
              </a:rPr>
              <a:t>dan</a:t>
            </a:r>
            <a:r>
              <a:rPr lang="en-US" sz="1700" b="1" dirty="0">
                <a:solidFill>
                  <a:srgbClr val="FFFF99"/>
                </a:solidFill>
                <a:latin typeface="Tahoma" pitchFamily="34" charset="0"/>
              </a:rPr>
              <a:t> </a:t>
            </a:r>
            <a:r>
              <a:rPr lang="en-US" sz="1700" b="1" dirty="0" err="1">
                <a:solidFill>
                  <a:srgbClr val="FFFF99"/>
                </a:solidFill>
                <a:latin typeface="Tahoma" pitchFamily="34" charset="0"/>
              </a:rPr>
              <a:t>dunia</a:t>
            </a:r>
            <a:r>
              <a:rPr lang="en-US" sz="1700" b="1" dirty="0">
                <a:solidFill>
                  <a:srgbClr val="FFFF99"/>
                </a:solidFill>
                <a:latin typeface="Tahoma" pitchFamily="34" charset="0"/>
              </a:rPr>
              <a:t> </a:t>
            </a:r>
            <a:r>
              <a:rPr lang="en-US" sz="1700" b="1" dirty="0" err="1">
                <a:solidFill>
                  <a:srgbClr val="FFFF99"/>
                </a:solidFill>
                <a:latin typeface="Tahoma" pitchFamily="34" charset="0"/>
              </a:rPr>
              <a:t>usaha</a:t>
            </a:r>
            <a:endParaRPr lang="en-US" sz="1700" b="1" dirty="0">
              <a:solidFill>
                <a:srgbClr val="FFFF99"/>
              </a:solidFill>
              <a:latin typeface="Tahoma" pitchFamily="34" charset="0"/>
            </a:endParaRPr>
          </a:p>
          <a:p>
            <a:pPr marL="274320" indent="-274320" algn="just" eaLnBrk="1" fontAlgn="auto" hangingPunct="1">
              <a:lnSpc>
                <a:spcPct val="80000"/>
              </a:lnSpc>
              <a:spcAft>
                <a:spcPts val="0"/>
              </a:spcAft>
              <a:buClr>
                <a:schemeClr val="accent3"/>
              </a:buClr>
              <a:buFont typeface="Wingdings 2"/>
              <a:buChar char=""/>
              <a:defRPr/>
            </a:pPr>
            <a:endParaRPr lang="en-US" sz="1700" b="1" dirty="0">
              <a:solidFill>
                <a:srgbClr val="FFFF99"/>
              </a:solidFill>
              <a:latin typeface="Tahoma" pitchFamily="34" charset="0"/>
            </a:endParaRPr>
          </a:p>
          <a:p>
            <a:pPr marL="274320" indent="-274320" algn="just" eaLnBrk="1" fontAlgn="auto" hangingPunct="1">
              <a:lnSpc>
                <a:spcPct val="80000"/>
              </a:lnSpc>
              <a:spcAft>
                <a:spcPts val="0"/>
              </a:spcAft>
              <a:buClr>
                <a:schemeClr val="accent3"/>
              </a:buClr>
              <a:buFont typeface="Wingdings 2"/>
              <a:buChar char=""/>
              <a:defRPr/>
            </a:pPr>
            <a:r>
              <a:rPr lang="en-US" sz="1700" b="1" dirty="0" err="1">
                <a:solidFill>
                  <a:srgbClr val="FFFF99"/>
                </a:solidFill>
                <a:latin typeface="Tahoma" pitchFamily="34" charset="0"/>
              </a:rPr>
              <a:t>Mempunyai</a:t>
            </a:r>
            <a:r>
              <a:rPr lang="en-US" sz="1700" b="1" dirty="0">
                <a:solidFill>
                  <a:srgbClr val="FFFF99"/>
                </a:solidFill>
                <a:latin typeface="Tahoma" pitchFamily="34" charset="0"/>
              </a:rPr>
              <a:t> </a:t>
            </a:r>
            <a:r>
              <a:rPr lang="en-US" sz="1700" b="1" dirty="0" err="1">
                <a:solidFill>
                  <a:srgbClr val="FFFF99"/>
                </a:solidFill>
                <a:latin typeface="Tahoma" pitchFamily="34" charset="0"/>
              </a:rPr>
              <a:t>kekuatan</a:t>
            </a:r>
            <a:r>
              <a:rPr lang="en-US" sz="1700" b="1" dirty="0">
                <a:solidFill>
                  <a:srgbClr val="FFFF99"/>
                </a:solidFill>
                <a:latin typeface="Tahoma" pitchFamily="34" charset="0"/>
              </a:rPr>
              <a:t> </a:t>
            </a:r>
            <a:r>
              <a:rPr lang="en-US" sz="1700" b="1" dirty="0" err="1">
                <a:solidFill>
                  <a:srgbClr val="FFFF99"/>
                </a:solidFill>
                <a:latin typeface="Tahoma" pitchFamily="34" charset="0"/>
              </a:rPr>
              <a:t>hukum</a:t>
            </a:r>
            <a:r>
              <a:rPr lang="en-US" sz="1700" b="1" dirty="0">
                <a:solidFill>
                  <a:srgbClr val="FFFF99"/>
                </a:solidFill>
                <a:latin typeface="Tahoma" pitchFamily="34" charset="0"/>
              </a:rPr>
              <a:t>/</a:t>
            </a:r>
            <a:r>
              <a:rPr lang="en-US" sz="1700" b="1" dirty="0" err="1">
                <a:solidFill>
                  <a:srgbClr val="FFFF99"/>
                </a:solidFill>
                <a:latin typeface="Tahoma" pitchFamily="34" charset="0"/>
              </a:rPr>
              <a:t>ditetapkan</a:t>
            </a:r>
            <a:r>
              <a:rPr lang="en-US" sz="1700" b="1" dirty="0">
                <a:solidFill>
                  <a:srgbClr val="FFFF99"/>
                </a:solidFill>
                <a:latin typeface="Tahoma" pitchFamily="34" charset="0"/>
              </a:rPr>
              <a:t> </a:t>
            </a:r>
            <a:r>
              <a:rPr lang="en-US" sz="1700" b="1" dirty="0" err="1">
                <a:solidFill>
                  <a:srgbClr val="FFFF99"/>
                </a:solidFill>
                <a:latin typeface="Tahoma" pitchFamily="34" charset="0"/>
              </a:rPr>
              <a:t>oleh</a:t>
            </a:r>
            <a:r>
              <a:rPr lang="en-US" sz="1700" b="1" dirty="0">
                <a:solidFill>
                  <a:srgbClr val="FFFF99"/>
                </a:solidFill>
                <a:latin typeface="Tahoma" pitchFamily="34" charset="0"/>
              </a:rPr>
              <a:t> </a:t>
            </a:r>
            <a:r>
              <a:rPr lang="en-US" sz="1700" b="1" dirty="0" err="1">
                <a:solidFill>
                  <a:srgbClr val="FFFF99"/>
                </a:solidFill>
                <a:latin typeface="Tahoma" pitchFamily="34" charset="0"/>
              </a:rPr>
              <a:t>pejabat</a:t>
            </a:r>
            <a:r>
              <a:rPr lang="en-US" sz="1700" b="1" dirty="0">
                <a:solidFill>
                  <a:srgbClr val="FFFF99"/>
                </a:solidFill>
                <a:latin typeface="Tahoma" pitchFamily="34" charset="0"/>
              </a:rPr>
              <a:t> yang </a:t>
            </a:r>
            <a:r>
              <a:rPr lang="en-US" sz="1700" b="1" dirty="0" err="1">
                <a:solidFill>
                  <a:srgbClr val="FFFF99"/>
                </a:solidFill>
                <a:latin typeface="Tahoma" pitchFamily="34" charset="0"/>
              </a:rPr>
              <a:t>berwenang</a:t>
            </a:r>
            <a:endParaRPr lang="en-US" sz="1700" b="1" dirty="0">
              <a:solidFill>
                <a:srgbClr val="FFFF99"/>
              </a:solidFill>
              <a:latin typeface="Tahoma" pitchFamily="34" charset="0"/>
            </a:endParaRPr>
          </a:p>
          <a:p>
            <a:pPr marL="274320" indent="-274320" algn="just" eaLnBrk="1" fontAlgn="auto" hangingPunct="1">
              <a:lnSpc>
                <a:spcPct val="80000"/>
              </a:lnSpc>
              <a:spcAft>
                <a:spcPts val="0"/>
              </a:spcAft>
              <a:buClr>
                <a:schemeClr val="accent3"/>
              </a:buClr>
              <a:buFont typeface="Wingdings 2"/>
              <a:buChar char=""/>
              <a:defRPr/>
            </a:pPr>
            <a:endParaRPr lang="en-US" sz="1700" b="1" dirty="0">
              <a:solidFill>
                <a:srgbClr val="FFFF99"/>
              </a:solidFill>
              <a:latin typeface="Tahoma" pitchFamily="34" charset="0"/>
            </a:endParaRPr>
          </a:p>
          <a:p>
            <a:pPr marL="274320" indent="-274320" algn="just" eaLnBrk="1" fontAlgn="auto" hangingPunct="1">
              <a:lnSpc>
                <a:spcPct val="80000"/>
              </a:lnSpc>
              <a:spcAft>
                <a:spcPts val="0"/>
              </a:spcAft>
              <a:buClr>
                <a:schemeClr val="accent3"/>
              </a:buClr>
              <a:buFont typeface="Wingdings 2"/>
              <a:buChar char=""/>
              <a:defRPr/>
            </a:pPr>
            <a:r>
              <a:rPr lang="en-US" sz="1700" b="1" dirty="0" err="1">
                <a:solidFill>
                  <a:srgbClr val="FFFF99"/>
                </a:solidFill>
                <a:latin typeface="Tahoma" pitchFamily="34" charset="0"/>
              </a:rPr>
              <a:t>Isi</a:t>
            </a:r>
            <a:r>
              <a:rPr lang="en-US" sz="1700" b="1" dirty="0">
                <a:solidFill>
                  <a:srgbClr val="FFFF99"/>
                </a:solidFill>
                <a:latin typeface="Tahoma" pitchFamily="34" charset="0"/>
              </a:rPr>
              <a:t> </a:t>
            </a:r>
            <a:r>
              <a:rPr lang="en-US" sz="1700" b="1" dirty="0" err="1">
                <a:solidFill>
                  <a:srgbClr val="FFFF99"/>
                </a:solidFill>
                <a:latin typeface="Tahoma" pitchFamily="34" charset="0"/>
              </a:rPr>
              <a:t>Pola</a:t>
            </a:r>
            <a:r>
              <a:rPr lang="en-US" sz="1700" b="1" dirty="0">
                <a:solidFill>
                  <a:srgbClr val="FFFF99"/>
                </a:solidFill>
                <a:latin typeface="Tahoma" pitchFamily="34" charset="0"/>
              </a:rPr>
              <a:t> PSDA :</a:t>
            </a:r>
          </a:p>
          <a:p>
            <a:pPr marL="640080" lvl="1" indent="-246888" algn="just" eaLnBrk="1" fontAlgn="auto" hangingPunct="1">
              <a:lnSpc>
                <a:spcPct val="80000"/>
              </a:lnSpc>
              <a:spcAft>
                <a:spcPts val="0"/>
              </a:spcAft>
              <a:buFont typeface="Wingdings 2"/>
              <a:buChar char=""/>
              <a:defRPr/>
            </a:pPr>
            <a:r>
              <a:rPr lang="en-US" sz="1700" b="1" dirty="0" err="1">
                <a:solidFill>
                  <a:srgbClr val="FFFF99"/>
                </a:solidFill>
                <a:latin typeface="Tahoma" pitchFamily="34" charset="0"/>
              </a:rPr>
              <a:t>Tujuan</a:t>
            </a:r>
            <a:r>
              <a:rPr lang="en-US" sz="1700" b="1" dirty="0">
                <a:solidFill>
                  <a:srgbClr val="FFFF99"/>
                </a:solidFill>
                <a:latin typeface="Tahoma" pitchFamily="34" charset="0"/>
              </a:rPr>
              <a:t> </a:t>
            </a:r>
            <a:r>
              <a:rPr lang="en-US" sz="1700" b="1" dirty="0" err="1">
                <a:solidFill>
                  <a:srgbClr val="FFFF99"/>
                </a:solidFill>
                <a:latin typeface="Tahoma" pitchFamily="34" charset="0"/>
              </a:rPr>
              <a:t>umum</a:t>
            </a:r>
            <a:r>
              <a:rPr lang="en-US" sz="1700" b="1" dirty="0">
                <a:solidFill>
                  <a:srgbClr val="FFFF99"/>
                </a:solidFill>
                <a:latin typeface="Tahoma" pitchFamily="34" charset="0"/>
              </a:rPr>
              <a:t> </a:t>
            </a:r>
            <a:r>
              <a:rPr lang="en-US" sz="1700" b="1" dirty="0" err="1">
                <a:solidFill>
                  <a:srgbClr val="FFFF99"/>
                </a:solidFill>
                <a:latin typeface="Tahoma" pitchFamily="34" charset="0"/>
              </a:rPr>
              <a:t>dan</a:t>
            </a:r>
            <a:r>
              <a:rPr lang="en-US" sz="1700" b="1" dirty="0">
                <a:solidFill>
                  <a:srgbClr val="FFFF99"/>
                </a:solidFill>
                <a:latin typeface="Tahoma" pitchFamily="34" charset="0"/>
              </a:rPr>
              <a:t> </a:t>
            </a:r>
            <a:r>
              <a:rPr lang="en-US" sz="1700" b="1" dirty="0" err="1">
                <a:solidFill>
                  <a:srgbClr val="FFFF99"/>
                </a:solidFill>
                <a:latin typeface="Tahoma" pitchFamily="34" charset="0"/>
              </a:rPr>
              <a:t>arahan</a:t>
            </a:r>
            <a:r>
              <a:rPr lang="en-US" sz="1700" b="1" dirty="0">
                <a:solidFill>
                  <a:srgbClr val="FFFF99"/>
                </a:solidFill>
                <a:latin typeface="Tahoma" pitchFamily="34" charset="0"/>
              </a:rPr>
              <a:t> PSDA</a:t>
            </a:r>
          </a:p>
          <a:p>
            <a:pPr marL="640080" lvl="1" indent="-246888" algn="just" eaLnBrk="1" fontAlgn="auto" hangingPunct="1">
              <a:lnSpc>
                <a:spcPct val="80000"/>
              </a:lnSpc>
              <a:spcAft>
                <a:spcPts val="0"/>
              </a:spcAft>
              <a:buFont typeface="Wingdings 2"/>
              <a:buChar char=""/>
              <a:defRPr/>
            </a:pPr>
            <a:r>
              <a:rPr lang="en-US" sz="1700" b="1" dirty="0" err="1">
                <a:solidFill>
                  <a:srgbClr val="FFFF99"/>
                </a:solidFill>
                <a:latin typeface="Tahoma" pitchFamily="34" charset="0"/>
              </a:rPr>
              <a:t>Dasar-dasar</a:t>
            </a:r>
            <a:r>
              <a:rPr lang="en-US" sz="1700" b="1" dirty="0">
                <a:solidFill>
                  <a:srgbClr val="FFFF99"/>
                </a:solidFill>
                <a:latin typeface="Tahoma" pitchFamily="34" charset="0"/>
              </a:rPr>
              <a:t> </a:t>
            </a:r>
            <a:r>
              <a:rPr lang="en-US" sz="1700" b="1" dirty="0" err="1">
                <a:solidFill>
                  <a:srgbClr val="FFFF99"/>
                </a:solidFill>
                <a:latin typeface="Tahoma" pitchFamily="34" charset="0"/>
              </a:rPr>
              <a:t>pertimbangan</a:t>
            </a:r>
            <a:r>
              <a:rPr lang="en-US" sz="1700" b="1" dirty="0">
                <a:solidFill>
                  <a:srgbClr val="FFFF99"/>
                </a:solidFill>
                <a:latin typeface="Tahoma" pitchFamily="34" charset="0"/>
              </a:rPr>
              <a:t> / </a:t>
            </a:r>
            <a:r>
              <a:rPr lang="en-US" sz="1700" b="1" dirty="0" err="1">
                <a:solidFill>
                  <a:srgbClr val="FFFF99"/>
                </a:solidFill>
                <a:latin typeface="Tahoma" pitchFamily="34" charset="0"/>
              </a:rPr>
              <a:t>Prinsip</a:t>
            </a:r>
            <a:r>
              <a:rPr lang="en-US" sz="1700" b="1" dirty="0">
                <a:solidFill>
                  <a:srgbClr val="FFFF99"/>
                </a:solidFill>
                <a:latin typeface="Tahoma" pitchFamily="34" charset="0"/>
              </a:rPr>
              <a:t> </a:t>
            </a:r>
            <a:r>
              <a:rPr lang="en-US" sz="1700" b="1" dirty="0" err="1">
                <a:solidFill>
                  <a:srgbClr val="FFFF99"/>
                </a:solidFill>
                <a:latin typeface="Tahoma" pitchFamily="34" charset="0"/>
              </a:rPr>
              <a:t>Pokok</a:t>
            </a:r>
            <a:r>
              <a:rPr lang="en-US" sz="1700" b="1" dirty="0">
                <a:solidFill>
                  <a:srgbClr val="FFFF99"/>
                </a:solidFill>
                <a:latin typeface="Tahoma" pitchFamily="34" charset="0"/>
              </a:rPr>
              <a:t> PSDA</a:t>
            </a:r>
          </a:p>
          <a:p>
            <a:pPr marL="640080" lvl="1" indent="-246888" algn="just" eaLnBrk="1" fontAlgn="auto" hangingPunct="1">
              <a:lnSpc>
                <a:spcPct val="80000"/>
              </a:lnSpc>
              <a:spcAft>
                <a:spcPts val="0"/>
              </a:spcAft>
              <a:buFont typeface="Wingdings 2"/>
              <a:buChar char=""/>
              <a:defRPr/>
            </a:pPr>
            <a:r>
              <a:rPr lang="en-US" sz="1700" b="1" dirty="0" err="1">
                <a:solidFill>
                  <a:srgbClr val="FFFF99"/>
                </a:solidFill>
                <a:latin typeface="Tahoma" pitchFamily="34" charset="0"/>
              </a:rPr>
              <a:t>Prioritas</a:t>
            </a:r>
            <a:r>
              <a:rPr lang="en-US" sz="1700" b="1" dirty="0">
                <a:solidFill>
                  <a:srgbClr val="FFFF99"/>
                </a:solidFill>
                <a:latin typeface="Tahoma" pitchFamily="34" charset="0"/>
              </a:rPr>
              <a:t> </a:t>
            </a:r>
            <a:r>
              <a:rPr lang="en-US" sz="1700" b="1" dirty="0" err="1">
                <a:solidFill>
                  <a:srgbClr val="FFFF99"/>
                </a:solidFill>
                <a:latin typeface="Tahoma" pitchFamily="34" charset="0"/>
              </a:rPr>
              <a:t>dan</a:t>
            </a:r>
            <a:r>
              <a:rPr lang="en-US" sz="1700" b="1" dirty="0">
                <a:solidFill>
                  <a:srgbClr val="FFFF99"/>
                </a:solidFill>
                <a:latin typeface="Tahoma" pitchFamily="34" charset="0"/>
              </a:rPr>
              <a:t> </a:t>
            </a:r>
            <a:r>
              <a:rPr lang="en-US" sz="1700" b="1" dirty="0" err="1">
                <a:solidFill>
                  <a:srgbClr val="FFFF99"/>
                </a:solidFill>
                <a:latin typeface="Tahoma" pitchFamily="34" charset="0"/>
              </a:rPr>
              <a:t>strategi</a:t>
            </a:r>
            <a:r>
              <a:rPr lang="en-US" sz="1700" b="1" dirty="0">
                <a:solidFill>
                  <a:srgbClr val="FFFF99"/>
                </a:solidFill>
                <a:latin typeface="Tahoma" pitchFamily="34" charset="0"/>
              </a:rPr>
              <a:t> </a:t>
            </a:r>
            <a:r>
              <a:rPr lang="en-US" sz="1700" b="1" dirty="0" err="1">
                <a:solidFill>
                  <a:srgbClr val="FFFF99"/>
                </a:solidFill>
                <a:latin typeface="Tahoma" pitchFamily="34" charset="0"/>
              </a:rPr>
              <a:t>dalam</a:t>
            </a:r>
            <a:r>
              <a:rPr lang="en-US" sz="1700" b="1" dirty="0">
                <a:solidFill>
                  <a:srgbClr val="FFFF99"/>
                </a:solidFill>
                <a:latin typeface="Tahoma" pitchFamily="34" charset="0"/>
              </a:rPr>
              <a:t> </a:t>
            </a:r>
            <a:r>
              <a:rPr lang="en-US" sz="1700" b="1" dirty="0" err="1">
                <a:solidFill>
                  <a:srgbClr val="FFFF99"/>
                </a:solidFill>
                <a:latin typeface="Tahoma" pitchFamily="34" charset="0"/>
              </a:rPr>
              <a:t>mencapai</a:t>
            </a:r>
            <a:r>
              <a:rPr lang="en-US" sz="1700" b="1" dirty="0">
                <a:solidFill>
                  <a:srgbClr val="FFFF99"/>
                </a:solidFill>
                <a:latin typeface="Tahoma" pitchFamily="34" charset="0"/>
              </a:rPr>
              <a:t> </a:t>
            </a:r>
            <a:r>
              <a:rPr lang="en-US" sz="1700" b="1" dirty="0" err="1">
                <a:solidFill>
                  <a:srgbClr val="FFFF99"/>
                </a:solidFill>
                <a:latin typeface="Tahoma" pitchFamily="34" charset="0"/>
              </a:rPr>
              <a:t>tujuan</a:t>
            </a:r>
            <a:endParaRPr lang="en-US" sz="1700" b="1" dirty="0">
              <a:solidFill>
                <a:srgbClr val="FFFF99"/>
              </a:solidFill>
              <a:latin typeface="Tahoma" pitchFamily="34" charset="0"/>
            </a:endParaRPr>
          </a:p>
          <a:p>
            <a:pPr marL="640080" lvl="1" indent="-246888" algn="just" eaLnBrk="1" fontAlgn="auto" hangingPunct="1">
              <a:lnSpc>
                <a:spcPct val="80000"/>
              </a:lnSpc>
              <a:spcAft>
                <a:spcPts val="0"/>
              </a:spcAft>
              <a:buFont typeface="Wingdings 2"/>
              <a:buChar char=""/>
              <a:defRPr/>
            </a:pPr>
            <a:r>
              <a:rPr lang="en-US" sz="1700" b="1" dirty="0" err="1">
                <a:solidFill>
                  <a:srgbClr val="FFFF99"/>
                </a:solidFill>
                <a:latin typeface="Tahoma" pitchFamily="34" charset="0"/>
              </a:rPr>
              <a:t>Konsepsi</a:t>
            </a:r>
            <a:r>
              <a:rPr lang="en-US" sz="1700" b="1" dirty="0">
                <a:solidFill>
                  <a:srgbClr val="FFFF99"/>
                </a:solidFill>
                <a:latin typeface="Tahoma" pitchFamily="34" charset="0"/>
              </a:rPr>
              <a:t> </a:t>
            </a:r>
            <a:r>
              <a:rPr lang="en-US" sz="1700" b="1" dirty="0" err="1">
                <a:solidFill>
                  <a:srgbClr val="FFFF99"/>
                </a:solidFill>
                <a:latin typeface="Tahoma" pitchFamily="34" charset="0"/>
              </a:rPr>
              <a:t>kebijakan-kebijakan</a:t>
            </a:r>
            <a:r>
              <a:rPr lang="en-US" sz="1700" b="1" dirty="0">
                <a:solidFill>
                  <a:srgbClr val="FFFF99"/>
                </a:solidFill>
                <a:latin typeface="Tahoma" pitchFamily="34" charset="0"/>
              </a:rPr>
              <a:t> </a:t>
            </a:r>
            <a:r>
              <a:rPr lang="en-US" sz="1700" b="1" dirty="0" err="1">
                <a:solidFill>
                  <a:srgbClr val="FFFF99"/>
                </a:solidFill>
                <a:latin typeface="Tahoma" pitchFamily="34" charset="0"/>
              </a:rPr>
              <a:t>dasar</a:t>
            </a:r>
            <a:r>
              <a:rPr lang="en-US" sz="1700" b="1" dirty="0">
                <a:solidFill>
                  <a:srgbClr val="FFFF99"/>
                </a:solidFill>
                <a:latin typeface="Tahoma" pitchFamily="34" charset="0"/>
              </a:rPr>
              <a:t> PSDA</a:t>
            </a:r>
          </a:p>
          <a:p>
            <a:pPr marL="640080" lvl="1" indent="-246888" algn="just" eaLnBrk="1" fontAlgn="auto" hangingPunct="1">
              <a:lnSpc>
                <a:spcPct val="80000"/>
              </a:lnSpc>
              <a:spcAft>
                <a:spcPts val="0"/>
              </a:spcAft>
              <a:buFont typeface="Wingdings 2"/>
              <a:buChar char=""/>
              <a:defRPr/>
            </a:pPr>
            <a:r>
              <a:rPr lang="en-US" sz="1700" b="1" dirty="0" err="1">
                <a:solidFill>
                  <a:srgbClr val="FFFF99"/>
                </a:solidFill>
                <a:latin typeface="Tahoma" pitchFamily="34" charset="0"/>
              </a:rPr>
              <a:t>Rencana</a:t>
            </a:r>
            <a:r>
              <a:rPr lang="en-US" sz="1700" b="1" dirty="0">
                <a:solidFill>
                  <a:srgbClr val="FFFF99"/>
                </a:solidFill>
                <a:latin typeface="Tahoma" pitchFamily="34" charset="0"/>
              </a:rPr>
              <a:t> </a:t>
            </a:r>
            <a:r>
              <a:rPr lang="en-US" sz="1700" b="1" dirty="0" err="1">
                <a:solidFill>
                  <a:srgbClr val="FFFF99"/>
                </a:solidFill>
                <a:latin typeface="Tahoma" pitchFamily="34" charset="0"/>
              </a:rPr>
              <a:t>pengelolaan</a:t>
            </a:r>
            <a:r>
              <a:rPr lang="en-US" sz="1700" b="1" dirty="0">
                <a:solidFill>
                  <a:srgbClr val="FFFF99"/>
                </a:solidFill>
                <a:latin typeface="Tahoma" pitchFamily="34" charset="0"/>
              </a:rPr>
              <a:t> </a:t>
            </a:r>
            <a:r>
              <a:rPr lang="en-US" sz="1700" b="1" dirty="0" err="1">
                <a:solidFill>
                  <a:srgbClr val="FFFF99"/>
                </a:solidFill>
                <a:latin typeface="Tahoma" pitchFamily="34" charset="0"/>
              </a:rPr>
              <a:t>strategis</a:t>
            </a:r>
            <a:endParaRPr lang="en-US" sz="1700" b="1" dirty="0">
              <a:solidFill>
                <a:srgbClr val="FFFF99"/>
              </a:solidFill>
              <a:latin typeface="Tahoma" pitchFamily="34" charset="0"/>
            </a:endParaRPr>
          </a:p>
        </p:txBody>
      </p:sp>
      <p:sp>
        <p:nvSpPr>
          <p:cNvPr id="37891" name="Rectangle 3"/>
          <p:cNvSpPr>
            <a:spLocks noChangeArrowheads="1"/>
          </p:cNvSpPr>
          <p:nvPr/>
        </p:nvSpPr>
        <p:spPr bwMode="auto">
          <a:xfrm>
            <a:off x="539750" y="620713"/>
            <a:ext cx="8280400" cy="6237287"/>
          </a:xfrm>
          <a:prstGeom prst="rect">
            <a:avLst/>
          </a:prstGeom>
          <a:noFill/>
          <a:ln w="28575">
            <a:solidFill>
              <a:srgbClr val="00FFFF"/>
            </a:solidFill>
            <a:prstDash val="sysDot"/>
            <a:miter lim="800000"/>
            <a:headEnd/>
            <a:tailEnd/>
          </a:ln>
        </p:spPr>
        <p:txBody>
          <a:bodyPr wrap="none" anchor="ctr"/>
          <a:lstStyle/>
          <a:p>
            <a:endParaRPr lang="id-ID"/>
          </a:p>
        </p:txBody>
      </p:sp>
      <p:sp>
        <p:nvSpPr>
          <p:cNvPr id="37892" name="WordArt 4"/>
          <p:cNvSpPr>
            <a:spLocks noChangeArrowheads="1" noChangeShapeType="1" noTextEdit="1"/>
          </p:cNvSpPr>
          <p:nvPr/>
        </p:nvSpPr>
        <p:spPr bwMode="auto">
          <a:xfrm>
            <a:off x="0" y="0"/>
            <a:ext cx="3276600" cy="657225"/>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latin typeface="Impact"/>
              </a:rPr>
              <a:t>Pola PSDA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7924800" y="6356350"/>
            <a:ext cx="762000" cy="365125"/>
          </a:xfrm>
          <a:noFill/>
          <a:ln/>
        </p:spPr>
        <p:txBody>
          <a:bodyPr lIns="0" tIns="0" rIns="0" bIns="0" anchor="b">
            <a:normAutofit/>
          </a:bodyPr>
          <a:lstStyle/>
          <a:p>
            <a:pPr>
              <a:defRPr/>
            </a:pPr>
            <a:fld id="{496AC997-489F-45A0-9296-45A00E4E1127}" type="slidenum">
              <a:rPr lang="en-US" sz="1200">
                <a:solidFill>
                  <a:schemeClr val="tx2">
                    <a:shade val="90000"/>
                  </a:schemeClr>
                </a:solidFill>
                <a:latin typeface="Arial" pitchFamily="34" charset="0"/>
              </a:rPr>
              <a:pPr>
                <a:defRPr/>
              </a:pPr>
              <a:t>4</a:t>
            </a:fld>
            <a:endParaRPr lang="en-US" sz="1200">
              <a:solidFill>
                <a:schemeClr val="tx2">
                  <a:shade val="90000"/>
                </a:schemeClr>
              </a:solidFill>
              <a:latin typeface="Arial" pitchFamily="34" charset="0"/>
            </a:endParaRPr>
          </a:p>
        </p:txBody>
      </p:sp>
      <p:sp>
        <p:nvSpPr>
          <p:cNvPr id="172035" name="AutoShape 3"/>
          <p:cNvSpPr>
            <a:spLocks noChangeArrowheads="1"/>
          </p:cNvSpPr>
          <p:nvPr/>
        </p:nvSpPr>
        <p:spPr bwMode="auto">
          <a:xfrm>
            <a:off x="358775" y="1412875"/>
            <a:ext cx="5365750" cy="4800600"/>
          </a:xfrm>
          <a:prstGeom prst="rightArrowCallout">
            <a:avLst>
              <a:gd name="adj1" fmla="val 20898"/>
              <a:gd name="adj2" fmla="val 25000"/>
              <a:gd name="adj3" fmla="val 17568"/>
              <a:gd name="adj4" fmla="val 74736"/>
            </a:avLst>
          </a:prstGeom>
          <a:gradFill rotWithShape="1">
            <a:gsLst>
              <a:gs pos="0">
                <a:srgbClr val="FFFFCC">
                  <a:alpha val="96001"/>
                </a:srgbClr>
              </a:gs>
              <a:gs pos="100000">
                <a:srgbClr val="76765E"/>
              </a:gs>
            </a:gsLst>
            <a:lin ang="0" scaled="1"/>
          </a:gradFill>
          <a:ln w="9525">
            <a:solidFill>
              <a:schemeClr val="hlink"/>
            </a:solidFill>
            <a:miter lim="800000"/>
            <a:headEnd/>
            <a:tailEnd/>
          </a:ln>
        </p:spPr>
        <p:txBody>
          <a:bodyPr wrap="none" anchor="ctr"/>
          <a:lstStyle/>
          <a:p>
            <a:pPr marL="342900" indent="-342900">
              <a:lnSpc>
                <a:spcPct val="200000"/>
              </a:lnSpc>
              <a:buFontTx/>
              <a:buAutoNum type="arabicPeriod"/>
            </a:pPr>
            <a:r>
              <a:rPr lang="en-US" sz="2000" b="1">
                <a:solidFill>
                  <a:srgbClr val="0066FF"/>
                </a:solidFill>
                <a:latin typeface="Andale Sans" pitchFamily="34" charset="0"/>
                <a:cs typeface="Arial" charset="0"/>
              </a:rPr>
              <a:t>Daerah hulu dgn daerah hilir</a:t>
            </a:r>
          </a:p>
          <a:p>
            <a:pPr marL="342900" indent="-342900">
              <a:lnSpc>
                <a:spcPct val="200000"/>
              </a:lnSpc>
              <a:buFontTx/>
              <a:buAutoNum type="arabicPeriod"/>
            </a:pPr>
            <a:r>
              <a:rPr lang="en-US" sz="2000" b="1">
                <a:solidFill>
                  <a:srgbClr val="0066FF"/>
                </a:solidFill>
                <a:latin typeface="Andale Sans" pitchFamily="34" charset="0"/>
                <a:cs typeface="Arial" charset="0"/>
              </a:rPr>
              <a:t>Kuantitas dgn kualitas air</a:t>
            </a:r>
          </a:p>
          <a:p>
            <a:pPr marL="342900" indent="-342900">
              <a:lnSpc>
                <a:spcPct val="200000"/>
              </a:lnSpc>
              <a:buFontTx/>
              <a:buAutoNum type="arabicPeriod"/>
            </a:pPr>
            <a:r>
              <a:rPr lang="en-US" sz="2000" b="1">
                <a:solidFill>
                  <a:srgbClr val="0066FF"/>
                </a:solidFill>
                <a:latin typeface="Andale Sans" pitchFamily="34" charset="0"/>
                <a:cs typeface="Arial" charset="0"/>
              </a:rPr>
              <a:t>Air hujan, air permukaan</a:t>
            </a:r>
          </a:p>
          <a:p>
            <a:pPr marL="342900" indent="-342900"/>
            <a:r>
              <a:rPr lang="en-US" sz="2000" b="1">
                <a:solidFill>
                  <a:srgbClr val="0066FF"/>
                </a:solidFill>
                <a:latin typeface="Andale Sans" pitchFamily="34" charset="0"/>
                <a:cs typeface="Arial" charset="0"/>
              </a:rPr>
              <a:t>	dan air tanah</a:t>
            </a:r>
          </a:p>
          <a:p>
            <a:pPr marL="342900" indent="-342900">
              <a:lnSpc>
                <a:spcPct val="200000"/>
              </a:lnSpc>
              <a:buFontTx/>
              <a:buAutoNum type="arabicPeriod" startAt="4"/>
            </a:pPr>
            <a:r>
              <a:rPr lang="en-US" sz="2000" b="1" i="1">
                <a:solidFill>
                  <a:srgbClr val="0066FF"/>
                </a:solidFill>
                <a:latin typeface="Andale Sans" pitchFamily="34" charset="0"/>
                <a:cs typeface="Arial" charset="0"/>
              </a:rPr>
              <a:t>Land Use</a:t>
            </a:r>
            <a:r>
              <a:rPr lang="en-US" sz="2000" b="1">
                <a:solidFill>
                  <a:srgbClr val="0066FF"/>
                </a:solidFill>
                <a:latin typeface="Andale Sans" pitchFamily="34" charset="0"/>
                <a:cs typeface="Arial" charset="0"/>
              </a:rPr>
              <a:t> dgn </a:t>
            </a:r>
            <a:r>
              <a:rPr lang="en-US" sz="2000" b="1" i="1">
                <a:solidFill>
                  <a:srgbClr val="0066FF"/>
                </a:solidFill>
                <a:latin typeface="Andale Sans" pitchFamily="34" charset="0"/>
                <a:cs typeface="Arial" charset="0"/>
              </a:rPr>
              <a:t>Water Use</a:t>
            </a:r>
          </a:p>
          <a:p>
            <a:pPr marL="342900" indent="-342900">
              <a:lnSpc>
                <a:spcPct val="200000"/>
              </a:lnSpc>
              <a:buFontTx/>
              <a:buAutoNum type="arabicPeriod" startAt="4"/>
            </a:pPr>
            <a:r>
              <a:rPr lang="en-US" sz="2000" b="1">
                <a:solidFill>
                  <a:srgbClr val="0066FF"/>
                </a:solidFill>
                <a:latin typeface="Andale Sans" pitchFamily="34" charset="0"/>
                <a:cs typeface="Arial" charset="0"/>
              </a:rPr>
              <a:t>Antar sektor/pihak yg terkait</a:t>
            </a:r>
          </a:p>
          <a:p>
            <a:pPr marL="342900" indent="-342900">
              <a:lnSpc>
                <a:spcPct val="200000"/>
              </a:lnSpc>
              <a:buFontTx/>
              <a:buAutoNum type="arabicPeriod" startAt="4"/>
            </a:pPr>
            <a:r>
              <a:rPr lang="en-US" sz="2000" b="1">
                <a:solidFill>
                  <a:srgbClr val="0066FF"/>
                </a:solidFill>
                <a:latin typeface="Andale Sans" pitchFamily="34" charset="0"/>
                <a:cs typeface="Arial" charset="0"/>
              </a:rPr>
              <a:t>Antar kelompok pengguna</a:t>
            </a:r>
          </a:p>
          <a:p>
            <a:pPr marL="342900" indent="-342900">
              <a:lnSpc>
                <a:spcPct val="200000"/>
              </a:lnSpc>
              <a:buFontTx/>
              <a:buAutoNum type="arabicPeriod" startAt="4"/>
            </a:pPr>
            <a:r>
              <a:rPr lang="en-US" sz="2000" b="1">
                <a:solidFill>
                  <a:srgbClr val="0066FF"/>
                </a:solidFill>
                <a:latin typeface="Andale Sans" pitchFamily="34" charset="0"/>
                <a:cs typeface="Arial" charset="0"/>
              </a:rPr>
              <a:t>Antar wilayah administrasi</a:t>
            </a:r>
          </a:p>
        </p:txBody>
      </p:sp>
      <p:sp>
        <p:nvSpPr>
          <p:cNvPr id="172036" name="AutoShape 4"/>
          <p:cNvSpPr>
            <a:spLocks noChangeArrowheads="1"/>
          </p:cNvSpPr>
          <p:nvPr/>
        </p:nvSpPr>
        <p:spPr bwMode="auto">
          <a:xfrm>
            <a:off x="5715000" y="1752600"/>
            <a:ext cx="2895600" cy="4038600"/>
          </a:xfrm>
          <a:prstGeom prst="roundRect">
            <a:avLst>
              <a:gd name="adj" fmla="val 16667"/>
            </a:avLst>
          </a:prstGeom>
          <a:solidFill>
            <a:srgbClr val="CCFFCC"/>
          </a:solidFill>
          <a:ln w="9525">
            <a:solidFill>
              <a:schemeClr val="tx1"/>
            </a:solidFill>
            <a:round/>
            <a:headEnd/>
            <a:tailEnd/>
          </a:ln>
        </p:spPr>
        <p:txBody>
          <a:bodyPr wrap="none" anchor="ctr"/>
          <a:lstStyle/>
          <a:p>
            <a:pPr marL="174625" indent="-174625" algn="just"/>
            <a:r>
              <a:rPr lang="en-US" sz="2400" b="1" u="sng">
                <a:solidFill>
                  <a:srgbClr val="0066FF"/>
                </a:solidFill>
                <a:cs typeface="Arial" charset="0"/>
              </a:rPr>
              <a:t>Indikator </a:t>
            </a:r>
          </a:p>
          <a:p>
            <a:pPr marL="174625" indent="-174625" algn="just"/>
            <a:r>
              <a:rPr lang="en-US" sz="2400" b="1" u="sng">
                <a:solidFill>
                  <a:srgbClr val="0066FF"/>
                </a:solidFill>
                <a:cs typeface="Arial" charset="0"/>
              </a:rPr>
              <a:t>Keberhasilan</a:t>
            </a:r>
            <a:r>
              <a:rPr lang="en-US" sz="2400" b="1">
                <a:solidFill>
                  <a:srgbClr val="0066FF"/>
                </a:solidFill>
                <a:cs typeface="Arial" charset="0"/>
              </a:rPr>
              <a:t> :</a:t>
            </a:r>
          </a:p>
          <a:p>
            <a:pPr marL="174625" indent="-174625" algn="just"/>
            <a:endParaRPr lang="en-US" sz="2400" b="1">
              <a:solidFill>
                <a:srgbClr val="0066FF"/>
              </a:solidFill>
              <a:cs typeface="Arial" charset="0"/>
            </a:endParaRPr>
          </a:p>
          <a:p>
            <a:pPr marL="174625" indent="-174625" algn="just"/>
            <a:endParaRPr lang="en-US" b="1">
              <a:solidFill>
                <a:srgbClr val="0066FF"/>
              </a:solidFill>
              <a:cs typeface="Arial" charset="0"/>
            </a:endParaRPr>
          </a:p>
          <a:p>
            <a:pPr marL="174625" indent="-174625" algn="just">
              <a:buFont typeface="Wingdings" pitchFamily="2" charset="2"/>
              <a:buBlip>
                <a:blip r:embed="rId3"/>
              </a:buBlip>
            </a:pPr>
            <a:r>
              <a:rPr lang="en-US" b="1">
                <a:solidFill>
                  <a:srgbClr val="FF6600"/>
                </a:solidFill>
                <a:cs typeface="Arial" charset="0"/>
              </a:rPr>
              <a:t> EFISIENSI EKONOMI</a:t>
            </a:r>
          </a:p>
          <a:p>
            <a:pPr marL="174625" indent="-174625" algn="just">
              <a:buFont typeface="Wingdings" pitchFamily="2" charset="2"/>
              <a:buBlip>
                <a:blip r:embed="rId3"/>
              </a:buBlip>
            </a:pPr>
            <a:endParaRPr lang="en-US" b="1">
              <a:solidFill>
                <a:srgbClr val="FF6600"/>
              </a:solidFill>
              <a:cs typeface="Arial" charset="0"/>
            </a:endParaRPr>
          </a:p>
          <a:p>
            <a:pPr marL="174625" indent="-174625" algn="just">
              <a:buFont typeface="Wingdings" pitchFamily="2" charset="2"/>
              <a:buBlip>
                <a:blip r:embed="rId3"/>
              </a:buBlip>
            </a:pPr>
            <a:r>
              <a:rPr lang="en-US" b="1">
                <a:solidFill>
                  <a:srgbClr val="FF6600"/>
                </a:solidFill>
                <a:cs typeface="Arial" charset="0"/>
              </a:rPr>
              <a:t> KEADILAN</a:t>
            </a:r>
          </a:p>
          <a:p>
            <a:pPr marL="174625" indent="-174625" algn="just">
              <a:buFont typeface="Wingdings" pitchFamily="2" charset="2"/>
              <a:buBlip>
                <a:blip r:embed="rId3"/>
              </a:buBlip>
            </a:pPr>
            <a:endParaRPr lang="en-US" b="1">
              <a:solidFill>
                <a:srgbClr val="FF6600"/>
              </a:solidFill>
              <a:cs typeface="Arial" charset="0"/>
            </a:endParaRPr>
          </a:p>
          <a:p>
            <a:pPr marL="174625" indent="-174625" algn="just">
              <a:buFont typeface="Wingdings" pitchFamily="2" charset="2"/>
              <a:buBlip>
                <a:blip r:embed="rId3"/>
              </a:buBlip>
            </a:pPr>
            <a:r>
              <a:rPr lang="en-US" b="1">
                <a:solidFill>
                  <a:srgbClr val="FF6600"/>
                </a:solidFill>
                <a:cs typeface="Arial" charset="0"/>
              </a:rPr>
              <a:t> KEBERLANJUTAN </a:t>
            </a:r>
          </a:p>
          <a:p>
            <a:pPr marL="174625" indent="-174625" algn="just">
              <a:buFont typeface="Wingdings" pitchFamily="2" charset="2"/>
              <a:buNone/>
            </a:pPr>
            <a:r>
              <a:rPr lang="en-US" b="1">
                <a:solidFill>
                  <a:srgbClr val="FF6600"/>
                </a:solidFill>
                <a:cs typeface="Arial" charset="0"/>
              </a:rPr>
              <a:t>    FUNGSI</a:t>
            </a:r>
          </a:p>
        </p:txBody>
      </p:sp>
      <p:sp>
        <p:nvSpPr>
          <p:cNvPr id="8" name="WordArt 6"/>
          <p:cNvSpPr>
            <a:spLocks noChangeArrowheads="1" noChangeShapeType="1" noTextEdit="1"/>
          </p:cNvSpPr>
          <p:nvPr/>
        </p:nvSpPr>
        <p:spPr bwMode="auto">
          <a:xfrm>
            <a:off x="755650" y="368300"/>
            <a:ext cx="7696200" cy="676275"/>
          </a:xfrm>
          <a:prstGeom prst="rect">
            <a:avLst/>
          </a:prstGeom>
        </p:spPr>
        <p:txBody>
          <a:bodyPr wrap="none" fromWordArt="1">
            <a:prstTxWarp prst="textPlain">
              <a:avLst>
                <a:gd name="adj" fmla="val 50000"/>
              </a:avLst>
            </a:prstTxWarp>
          </a:bodyPr>
          <a:lstStyle/>
          <a:p>
            <a:pPr algn="ctr">
              <a:defRPr/>
            </a:pPr>
            <a:r>
              <a:rPr lang="id-ID" sz="4400" kern="10" dirty="0">
                <a:ln w="19050">
                  <a:solidFill>
                    <a:srgbClr val="FFCC00"/>
                  </a:solidFill>
                  <a:round/>
                  <a:headEnd/>
                  <a:tailEnd/>
                </a:ln>
                <a:gradFill rotWithShape="1">
                  <a:gsLst>
                    <a:gs pos="0">
                      <a:schemeClr val="hlink">
                        <a:gamma/>
                        <a:shade val="46275"/>
                        <a:invGamma/>
                      </a:schemeClr>
                    </a:gs>
                    <a:gs pos="50000">
                      <a:schemeClr val="hlink"/>
                    </a:gs>
                    <a:gs pos="100000">
                      <a:schemeClr val="hlink">
                        <a:gamma/>
                        <a:shade val="46275"/>
                        <a:invGamma/>
                      </a:schemeClr>
                    </a:gs>
                  </a:gsLst>
                  <a:lin ang="5400000" scaled="1"/>
                </a:gradFill>
                <a:effectLst>
                  <a:outerShdw dist="35921" dir="2700000" algn="ctr" rotWithShape="0">
                    <a:srgbClr val="990000"/>
                  </a:outerShdw>
                </a:effectLst>
                <a:latin typeface="Impact"/>
              </a:rPr>
              <a:t>                            </a:t>
            </a:r>
          </a:p>
        </p:txBody>
      </p:sp>
      <p:sp>
        <p:nvSpPr>
          <p:cNvPr id="9224" name="WordArt 13"/>
          <p:cNvSpPr>
            <a:spLocks noChangeArrowheads="1" noChangeShapeType="1" noTextEdit="1"/>
          </p:cNvSpPr>
          <p:nvPr/>
        </p:nvSpPr>
        <p:spPr bwMode="auto">
          <a:xfrm>
            <a:off x="446088" y="252413"/>
            <a:ext cx="8281987" cy="8636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33CCCC"/>
                </a:solidFill>
                <a:effectLst>
                  <a:outerShdw dist="35921" dir="2700000" algn="ctr" rotWithShape="0">
                    <a:srgbClr val="C0C0C0">
                      <a:alpha val="79999"/>
                    </a:srgbClr>
                  </a:outerShdw>
                </a:effectLst>
                <a:latin typeface="Impact"/>
              </a:rPr>
              <a:t>HAL-HAL YANG PERLU DIPADUKAN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2035"/>
                                        </p:tgtEl>
                                        <p:attrNameLst>
                                          <p:attrName>style.visibility</p:attrName>
                                        </p:attrNameLst>
                                      </p:cBhvr>
                                      <p:to>
                                        <p:strVal val="visible"/>
                                      </p:to>
                                    </p:set>
                                    <p:animEffect transition="in" filter="box(in)">
                                      <p:cBhvr>
                                        <p:cTn id="7" dur="500"/>
                                        <p:tgtEl>
                                          <p:spTgt spid="17203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72036"/>
                                        </p:tgtEl>
                                        <p:attrNameLst>
                                          <p:attrName>style.visibility</p:attrName>
                                        </p:attrNameLst>
                                      </p:cBhvr>
                                      <p:to>
                                        <p:strVal val="visible"/>
                                      </p:to>
                                    </p:set>
                                    <p:animEffect transition="in" filter="checkerboard(across)">
                                      <p:cBhvr>
                                        <p:cTn id="12" dur="500"/>
                                        <p:tgtEl>
                                          <p:spTgt spid="17203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heckerboard(across)">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35" grpId="0" animBg="1"/>
      <p:bldP spid="17203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3"/>
          <p:cNvSpPr txBox="1">
            <a:spLocks noChangeArrowheads="1"/>
          </p:cNvSpPr>
          <p:nvPr/>
        </p:nvSpPr>
        <p:spPr bwMode="auto">
          <a:xfrm>
            <a:off x="1600200" y="2209800"/>
            <a:ext cx="5867400" cy="366713"/>
          </a:xfrm>
          <a:prstGeom prst="rect">
            <a:avLst/>
          </a:prstGeom>
          <a:noFill/>
          <a:ln w="9525">
            <a:noFill/>
            <a:miter lim="800000"/>
            <a:headEnd/>
            <a:tailEnd/>
          </a:ln>
        </p:spPr>
        <p:txBody>
          <a:bodyPr>
            <a:spAutoFit/>
          </a:bodyPr>
          <a:lstStyle/>
          <a:p>
            <a:pPr>
              <a:spcBef>
                <a:spcPct val="50000"/>
              </a:spcBef>
            </a:pPr>
            <a:endParaRPr lang="id-ID" b="1">
              <a:latin typeface="Tahoma" pitchFamily="34" charset="0"/>
              <a:ea typeface="ＭＳ Ｐゴシック" pitchFamily="34" charset="-128"/>
              <a:cs typeface="Arial" charset="0"/>
            </a:endParaRPr>
          </a:p>
        </p:txBody>
      </p:sp>
      <p:sp>
        <p:nvSpPr>
          <p:cNvPr id="2053" name="Text Box 4"/>
          <p:cNvSpPr txBox="1">
            <a:spLocks noChangeArrowheads="1"/>
          </p:cNvSpPr>
          <p:nvPr/>
        </p:nvSpPr>
        <p:spPr bwMode="auto">
          <a:xfrm>
            <a:off x="2362200" y="2125663"/>
            <a:ext cx="1371600" cy="366712"/>
          </a:xfrm>
          <a:prstGeom prst="rect">
            <a:avLst/>
          </a:prstGeom>
          <a:noFill/>
          <a:ln w="9525">
            <a:noFill/>
            <a:miter lim="800000"/>
            <a:headEnd/>
            <a:tailEnd/>
          </a:ln>
        </p:spPr>
        <p:txBody>
          <a:bodyPr>
            <a:spAutoFit/>
          </a:bodyPr>
          <a:lstStyle/>
          <a:p>
            <a:pPr>
              <a:spcBef>
                <a:spcPct val="50000"/>
              </a:spcBef>
            </a:pPr>
            <a:endParaRPr lang="id-ID" b="1">
              <a:latin typeface="Tahoma" pitchFamily="34" charset="0"/>
              <a:ea typeface="ＭＳ Ｐゴシック" pitchFamily="34" charset="-128"/>
              <a:cs typeface="Arial" charset="0"/>
            </a:endParaRPr>
          </a:p>
        </p:txBody>
      </p:sp>
      <p:sp>
        <p:nvSpPr>
          <p:cNvPr id="2055" name="Text Box 6"/>
          <p:cNvSpPr txBox="1">
            <a:spLocks noChangeArrowheads="1"/>
          </p:cNvSpPr>
          <p:nvPr/>
        </p:nvSpPr>
        <p:spPr bwMode="auto">
          <a:xfrm>
            <a:off x="5410200" y="533400"/>
            <a:ext cx="3352800" cy="366713"/>
          </a:xfrm>
          <a:prstGeom prst="rect">
            <a:avLst/>
          </a:prstGeom>
          <a:noFill/>
          <a:ln w="9525">
            <a:noFill/>
            <a:miter lim="800000"/>
            <a:headEnd/>
            <a:tailEnd/>
          </a:ln>
        </p:spPr>
        <p:txBody>
          <a:bodyPr>
            <a:spAutoFit/>
          </a:bodyPr>
          <a:lstStyle/>
          <a:p>
            <a:pPr>
              <a:spcBef>
                <a:spcPct val="50000"/>
              </a:spcBef>
            </a:pPr>
            <a:endParaRPr lang="id-ID" b="1">
              <a:latin typeface="Tahoma" pitchFamily="34" charset="0"/>
              <a:ea typeface="ＭＳ Ｐゴシック" pitchFamily="34" charset="-128"/>
              <a:cs typeface="Arial" charset="0"/>
            </a:endParaRPr>
          </a:p>
        </p:txBody>
      </p:sp>
      <p:sp>
        <p:nvSpPr>
          <p:cNvPr id="2056" name="Text Box 8"/>
          <p:cNvSpPr txBox="1">
            <a:spLocks noChangeArrowheads="1"/>
          </p:cNvSpPr>
          <p:nvPr/>
        </p:nvSpPr>
        <p:spPr bwMode="auto">
          <a:xfrm>
            <a:off x="914400" y="1516063"/>
            <a:ext cx="1143000" cy="366712"/>
          </a:xfrm>
          <a:prstGeom prst="rect">
            <a:avLst/>
          </a:prstGeom>
          <a:noFill/>
          <a:ln w="9525">
            <a:noFill/>
            <a:miter lim="800000"/>
            <a:headEnd/>
            <a:tailEnd/>
          </a:ln>
        </p:spPr>
        <p:txBody>
          <a:bodyPr>
            <a:spAutoFit/>
          </a:bodyPr>
          <a:lstStyle/>
          <a:p>
            <a:pPr>
              <a:spcBef>
                <a:spcPct val="50000"/>
              </a:spcBef>
            </a:pPr>
            <a:endParaRPr lang="id-ID" b="1">
              <a:latin typeface="Tahoma" pitchFamily="34" charset="0"/>
              <a:ea typeface="ＭＳ Ｐゴシック" pitchFamily="34" charset="-128"/>
              <a:cs typeface="Arial" charset="0"/>
            </a:endParaRPr>
          </a:p>
        </p:txBody>
      </p:sp>
      <p:sp>
        <p:nvSpPr>
          <p:cNvPr id="2057" name="Text Box 9"/>
          <p:cNvSpPr txBox="1">
            <a:spLocks noChangeArrowheads="1"/>
          </p:cNvSpPr>
          <p:nvPr/>
        </p:nvSpPr>
        <p:spPr bwMode="auto">
          <a:xfrm>
            <a:off x="0" y="0"/>
            <a:ext cx="4800600" cy="3290888"/>
          </a:xfrm>
          <a:prstGeom prst="rect">
            <a:avLst/>
          </a:prstGeom>
          <a:noFill/>
          <a:ln w="9525">
            <a:noFill/>
            <a:miter lim="800000"/>
            <a:headEnd/>
            <a:tailEnd/>
          </a:ln>
        </p:spPr>
        <p:txBody>
          <a:bodyPr>
            <a:spAutoFit/>
          </a:bodyPr>
          <a:lstStyle/>
          <a:p>
            <a:pPr algn="ctr">
              <a:spcBef>
                <a:spcPct val="50000"/>
              </a:spcBef>
            </a:pPr>
            <a:r>
              <a:rPr kumimoji="1" lang="en-US" sz="2000" b="1">
                <a:latin typeface="Arial Black" pitchFamily="34" charset="0"/>
                <a:ea typeface="ＭＳ Ｐゴシック" pitchFamily="34" charset="-128"/>
                <a:cs typeface="Arial" charset="0"/>
              </a:rPr>
              <a:t>Air dan sumber-sumber air adalah karunia Tuhan Yang Maha Esa.</a:t>
            </a:r>
          </a:p>
          <a:p>
            <a:pPr algn="ctr">
              <a:spcBef>
                <a:spcPct val="50000"/>
              </a:spcBef>
            </a:pPr>
            <a:r>
              <a:rPr kumimoji="1" lang="en-US" altLang="ja-JP" sz="2400" b="1">
                <a:solidFill>
                  <a:srgbClr val="FFCC00"/>
                </a:solidFill>
                <a:ea typeface="ＭＳ Ｐゴシック" pitchFamily="34" charset="-128"/>
                <a:cs typeface="Arial" charset="0"/>
              </a:rPr>
              <a:t>“Air merupakan zat yg paling esensial dibutuhkan dalam setiap aspek kehidupan”</a:t>
            </a:r>
          </a:p>
          <a:p>
            <a:pPr algn="ctr">
              <a:spcBef>
                <a:spcPct val="50000"/>
              </a:spcBef>
            </a:pPr>
            <a:r>
              <a:rPr kumimoji="1" lang="en-US" altLang="ja-JP" sz="2800" b="1">
                <a:solidFill>
                  <a:srgbClr val="FFCC00"/>
                </a:solidFill>
                <a:ea typeface="ＭＳ Ｐゴシック" pitchFamily="34" charset="-128"/>
                <a:cs typeface="Arial" charset="0"/>
              </a:rPr>
              <a:t>“</a:t>
            </a:r>
            <a:r>
              <a:rPr kumimoji="1" lang="en-US" altLang="ja-JP" sz="2400" b="1">
                <a:solidFill>
                  <a:srgbClr val="FFCC00"/>
                </a:solidFill>
                <a:ea typeface="ＭＳ Ｐゴシック" pitchFamily="34" charset="-128"/>
                <a:cs typeface="Arial" charset="0"/>
              </a:rPr>
              <a:t>Kita semua tidak dapat hidup tanpa air”</a:t>
            </a:r>
            <a:endParaRPr kumimoji="1" lang="en-US" sz="1400" b="1">
              <a:solidFill>
                <a:srgbClr val="FFCC00"/>
              </a:solidFill>
              <a:ea typeface="ＭＳ Ｐゴシック" pitchFamily="34" charset="-128"/>
              <a:cs typeface="Arial" charset="0"/>
            </a:endParaRPr>
          </a:p>
        </p:txBody>
      </p:sp>
      <p:sp>
        <p:nvSpPr>
          <p:cNvPr id="2058" name="Text Box 10"/>
          <p:cNvSpPr txBox="1">
            <a:spLocks noChangeArrowheads="1"/>
          </p:cNvSpPr>
          <p:nvPr/>
        </p:nvSpPr>
        <p:spPr bwMode="auto">
          <a:xfrm>
            <a:off x="5486400" y="3810000"/>
            <a:ext cx="1752600" cy="366713"/>
          </a:xfrm>
          <a:prstGeom prst="rect">
            <a:avLst/>
          </a:prstGeom>
          <a:noFill/>
          <a:ln w="9525">
            <a:noFill/>
            <a:miter lim="800000"/>
            <a:headEnd/>
            <a:tailEnd/>
          </a:ln>
        </p:spPr>
        <p:txBody>
          <a:bodyPr>
            <a:spAutoFit/>
          </a:bodyPr>
          <a:lstStyle/>
          <a:p>
            <a:pPr>
              <a:spcBef>
                <a:spcPct val="50000"/>
              </a:spcBef>
            </a:pPr>
            <a:endParaRPr lang="id-ID" b="1">
              <a:latin typeface="Tahoma" pitchFamily="34" charset="0"/>
              <a:ea typeface="ＭＳ Ｐゴシック" pitchFamily="34" charset="-128"/>
              <a:cs typeface="Arial" charset="0"/>
            </a:endParaRPr>
          </a:p>
        </p:txBody>
      </p:sp>
      <p:sp>
        <p:nvSpPr>
          <p:cNvPr id="2059" name="Text Box 11"/>
          <p:cNvSpPr txBox="1">
            <a:spLocks noChangeArrowheads="1"/>
          </p:cNvSpPr>
          <p:nvPr/>
        </p:nvSpPr>
        <p:spPr bwMode="auto">
          <a:xfrm>
            <a:off x="4800600" y="4008438"/>
            <a:ext cx="4343400" cy="2849562"/>
          </a:xfrm>
          <a:prstGeom prst="rect">
            <a:avLst/>
          </a:prstGeom>
          <a:noFill/>
          <a:ln w="9525">
            <a:noFill/>
            <a:miter lim="800000"/>
            <a:headEnd/>
            <a:tailEnd/>
          </a:ln>
        </p:spPr>
        <p:txBody>
          <a:bodyPr>
            <a:spAutoFit/>
          </a:bodyPr>
          <a:lstStyle/>
          <a:p>
            <a:pPr algn="ctr">
              <a:spcBef>
                <a:spcPct val="50000"/>
              </a:spcBef>
            </a:pPr>
            <a:r>
              <a:rPr kumimoji="1" lang="en-US" sz="2000" b="1">
                <a:latin typeface="Arial Black" pitchFamily="34" charset="0"/>
                <a:ea typeface="ＭＳ Ｐゴシック" pitchFamily="34" charset="-128"/>
                <a:cs typeface="Arial" charset="0"/>
              </a:rPr>
              <a:t>Diamanatkan kepada manusia untuk:</a:t>
            </a:r>
          </a:p>
          <a:p>
            <a:pPr algn="ctr">
              <a:spcBef>
                <a:spcPct val="50000"/>
              </a:spcBef>
            </a:pPr>
            <a:endParaRPr kumimoji="1" lang="en-US" sz="600" b="1">
              <a:latin typeface="Arial Black" pitchFamily="34" charset="0"/>
              <a:ea typeface="ＭＳ Ｐゴシック" pitchFamily="34" charset="-128"/>
              <a:cs typeface="Arial" charset="0"/>
            </a:endParaRPr>
          </a:p>
          <a:p>
            <a:pPr algn="ctr">
              <a:spcBef>
                <a:spcPct val="50000"/>
              </a:spcBef>
            </a:pPr>
            <a:r>
              <a:rPr kumimoji="1" lang="en-US" sz="2000" b="1">
                <a:latin typeface="Arial Black" pitchFamily="34" charset="0"/>
                <a:ea typeface="ＭＳ Ｐゴシック" pitchFamily="34" charset="-128"/>
                <a:cs typeface="Arial" charset="0"/>
              </a:rPr>
              <a:t> </a:t>
            </a:r>
            <a:r>
              <a:rPr kumimoji="1" lang="en-US" sz="2400" b="1">
                <a:solidFill>
                  <a:srgbClr val="FFCC00"/>
                </a:solidFill>
                <a:latin typeface="Arial Black" pitchFamily="34" charset="0"/>
                <a:ea typeface="ＭＳ Ｐゴシック" pitchFamily="34" charset="-128"/>
                <a:cs typeface="Arial" charset="0"/>
              </a:rPr>
              <a:t>Menjaga air dan sumber-sumber air dari segala bentuk perbuatan yang menimbulkan kerusakan.</a:t>
            </a:r>
            <a:endParaRPr kumimoji="1" lang="en-US" altLang="ja-JP" sz="2000" b="1">
              <a:solidFill>
                <a:srgbClr val="FFCC00"/>
              </a:solidFill>
              <a:latin typeface="Verdana" pitchFamily="34" charset="0"/>
              <a:ea typeface="ＭＳ Ｐゴシック" pitchFamily="34" charset="-128"/>
              <a:cs typeface="Arial" charset="0"/>
            </a:endParaRPr>
          </a:p>
        </p:txBody>
      </p:sp>
    </p:spTree>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ChangeArrowheads="1"/>
          </p:cNvSpPr>
          <p:nvPr/>
        </p:nvSpPr>
        <p:spPr bwMode="auto">
          <a:xfrm>
            <a:off x="0" y="0"/>
            <a:ext cx="9144000" cy="6858000"/>
          </a:xfrm>
          <a:prstGeom prst="rect">
            <a:avLst/>
          </a:prstGeom>
          <a:noFill/>
          <a:ln w="9525" algn="ctr">
            <a:solidFill>
              <a:schemeClr val="tx1"/>
            </a:solidFill>
            <a:miter lim="800000"/>
            <a:headEnd/>
            <a:tailEnd/>
          </a:ln>
        </p:spPr>
        <p:txBody>
          <a:bodyPr wrap="none" anchor="ctr"/>
          <a:lstStyle/>
          <a:p>
            <a:endParaRPr lang="id-ID"/>
          </a:p>
        </p:txBody>
      </p:sp>
      <p:sp>
        <p:nvSpPr>
          <p:cNvPr id="3076" name="Text Box 3"/>
          <p:cNvSpPr txBox="1">
            <a:spLocks noChangeArrowheads="1"/>
          </p:cNvSpPr>
          <p:nvPr/>
        </p:nvSpPr>
        <p:spPr bwMode="auto">
          <a:xfrm>
            <a:off x="1981200" y="4800600"/>
            <a:ext cx="2133600" cy="366713"/>
          </a:xfrm>
          <a:prstGeom prst="rect">
            <a:avLst/>
          </a:prstGeom>
          <a:noFill/>
          <a:ln w="9525">
            <a:noFill/>
            <a:miter lim="800000"/>
            <a:headEnd/>
            <a:tailEnd/>
          </a:ln>
        </p:spPr>
        <p:txBody>
          <a:bodyPr>
            <a:spAutoFit/>
          </a:bodyPr>
          <a:lstStyle/>
          <a:p>
            <a:pPr>
              <a:spcBef>
                <a:spcPct val="50000"/>
              </a:spcBef>
            </a:pPr>
            <a:endParaRPr lang="id-ID" b="1">
              <a:latin typeface="Tahoma" pitchFamily="34" charset="0"/>
              <a:ea typeface="ＭＳ Ｐゴシック" pitchFamily="34" charset="-128"/>
              <a:cs typeface="Arial" charset="0"/>
            </a:endParaRPr>
          </a:p>
        </p:txBody>
      </p:sp>
      <p:sp>
        <p:nvSpPr>
          <p:cNvPr id="3078" name="Text Box 5"/>
          <p:cNvSpPr txBox="1">
            <a:spLocks noChangeArrowheads="1"/>
          </p:cNvSpPr>
          <p:nvPr/>
        </p:nvSpPr>
        <p:spPr bwMode="auto">
          <a:xfrm>
            <a:off x="838200" y="5105400"/>
            <a:ext cx="2133600" cy="366713"/>
          </a:xfrm>
          <a:prstGeom prst="rect">
            <a:avLst/>
          </a:prstGeom>
          <a:noFill/>
          <a:ln w="9525">
            <a:noFill/>
            <a:miter lim="800000"/>
            <a:headEnd/>
            <a:tailEnd/>
          </a:ln>
        </p:spPr>
        <p:txBody>
          <a:bodyPr>
            <a:spAutoFit/>
          </a:bodyPr>
          <a:lstStyle/>
          <a:p>
            <a:pPr>
              <a:spcBef>
                <a:spcPct val="50000"/>
              </a:spcBef>
            </a:pPr>
            <a:endParaRPr lang="id-ID" b="1">
              <a:latin typeface="Tahoma" pitchFamily="34" charset="0"/>
              <a:ea typeface="ＭＳ Ｐゴシック" pitchFamily="34" charset="-128"/>
              <a:cs typeface="Arial" charset="0"/>
            </a:endParaRPr>
          </a:p>
        </p:txBody>
      </p:sp>
      <p:sp>
        <p:nvSpPr>
          <p:cNvPr id="3080" name="Text Box 7"/>
          <p:cNvSpPr txBox="1">
            <a:spLocks noChangeArrowheads="1"/>
          </p:cNvSpPr>
          <p:nvPr/>
        </p:nvSpPr>
        <p:spPr bwMode="auto">
          <a:xfrm>
            <a:off x="4572000" y="4800600"/>
            <a:ext cx="1600200" cy="366713"/>
          </a:xfrm>
          <a:prstGeom prst="rect">
            <a:avLst/>
          </a:prstGeom>
          <a:noFill/>
          <a:ln w="9525">
            <a:noFill/>
            <a:miter lim="800000"/>
            <a:headEnd/>
            <a:tailEnd/>
          </a:ln>
        </p:spPr>
        <p:txBody>
          <a:bodyPr>
            <a:spAutoFit/>
          </a:bodyPr>
          <a:lstStyle/>
          <a:p>
            <a:pPr>
              <a:spcBef>
                <a:spcPct val="50000"/>
              </a:spcBef>
            </a:pPr>
            <a:endParaRPr lang="id-ID" b="1">
              <a:latin typeface="Tahoma" pitchFamily="34" charset="0"/>
              <a:ea typeface="ＭＳ Ｐゴシック" pitchFamily="34" charset="-128"/>
              <a:cs typeface="Arial" charset="0"/>
            </a:endParaRPr>
          </a:p>
        </p:txBody>
      </p:sp>
      <p:sp>
        <p:nvSpPr>
          <p:cNvPr id="3082" name="Text Box 9"/>
          <p:cNvSpPr txBox="1">
            <a:spLocks noChangeArrowheads="1"/>
          </p:cNvSpPr>
          <p:nvPr/>
        </p:nvSpPr>
        <p:spPr bwMode="auto">
          <a:xfrm>
            <a:off x="1066800" y="1905000"/>
            <a:ext cx="1676400" cy="366713"/>
          </a:xfrm>
          <a:prstGeom prst="rect">
            <a:avLst/>
          </a:prstGeom>
          <a:noFill/>
          <a:ln w="9525">
            <a:noFill/>
            <a:miter lim="800000"/>
            <a:headEnd/>
            <a:tailEnd/>
          </a:ln>
        </p:spPr>
        <p:txBody>
          <a:bodyPr>
            <a:spAutoFit/>
          </a:bodyPr>
          <a:lstStyle/>
          <a:p>
            <a:pPr>
              <a:spcBef>
                <a:spcPct val="50000"/>
              </a:spcBef>
            </a:pPr>
            <a:endParaRPr lang="id-ID" b="1">
              <a:latin typeface="Tahoma" pitchFamily="34" charset="0"/>
              <a:ea typeface="ＭＳ Ｐゴシック" pitchFamily="34" charset="-128"/>
              <a:cs typeface="Arial" charset="0"/>
            </a:endParaRPr>
          </a:p>
        </p:txBody>
      </p:sp>
      <p:sp>
        <p:nvSpPr>
          <p:cNvPr id="3084" name="Text Box 12"/>
          <p:cNvSpPr txBox="1">
            <a:spLocks noChangeArrowheads="1"/>
          </p:cNvSpPr>
          <p:nvPr/>
        </p:nvSpPr>
        <p:spPr bwMode="auto">
          <a:xfrm>
            <a:off x="6858000" y="1371600"/>
            <a:ext cx="1066800" cy="366713"/>
          </a:xfrm>
          <a:prstGeom prst="rect">
            <a:avLst/>
          </a:prstGeom>
          <a:noFill/>
          <a:ln w="9525">
            <a:noFill/>
            <a:miter lim="800000"/>
            <a:headEnd/>
            <a:tailEnd/>
          </a:ln>
        </p:spPr>
        <p:txBody>
          <a:bodyPr>
            <a:spAutoFit/>
          </a:bodyPr>
          <a:lstStyle/>
          <a:p>
            <a:pPr>
              <a:spcBef>
                <a:spcPct val="50000"/>
              </a:spcBef>
            </a:pPr>
            <a:endParaRPr lang="id-ID" b="1">
              <a:latin typeface="Tahoma" pitchFamily="34" charset="0"/>
              <a:ea typeface="ＭＳ Ｐゴシック" pitchFamily="34" charset="-128"/>
              <a:cs typeface="Arial" charset="0"/>
            </a:endParaRPr>
          </a:p>
        </p:txBody>
      </p:sp>
      <p:sp>
        <p:nvSpPr>
          <p:cNvPr id="268302" name="Text Box 14"/>
          <p:cNvSpPr txBox="1">
            <a:spLocks noChangeArrowheads="1"/>
          </p:cNvSpPr>
          <p:nvPr/>
        </p:nvSpPr>
        <p:spPr bwMode="auto">
          <a:xfrm>
            <a:off x="6372225" y="4689475"/>
            <a:ext cx="1223963" cy="366713"/>
          </a:xfrm>
          <a:prstGeom prst="rect">
            <a:avLst/>
          </a:prstGeom>
          <a:noFill/>
          <a:ln w="9525">
            <a:noFill/>
            <a:miter lim="800000"/>
            <a:headEnd/>
            <a:tailEnd/>
          </a:ln>
          <a:effectLst/>
        </p:spPr>
        <p:txBody>
          <a:bodyPr>
            <a:spAutoFit/>
          </a:bodyPr>
          <a:lstStyle/>
          <a:p>
            <a:pPr>
              <a:spcBef>
                <a:spcPct val="50000"/>
              </a:spcBef>
            </a:pPr>
            <a:r>
              <a:rPr lang="en-US" b="1">
                <a:latin typeface="Calibri" pitchFamily="34" charset="0"/>
                <a:ea typeface="ＭＳ Ｐゴシック" pitchFamily="34" charset="-128"/>
                <a:cs typeface="Arial" charset="0"/>
              </a:rPr>
              <a:t>BANJIR</a:t>
            </a:r>
          </a:p>
        </p:txBody>
      </p:sp>
      <p:sp>
        <p:nvSpPr>
          <p:cNvPr id="3087" name="Text Box 15"/>
          <p:cNvSpPr txBox="1">
            <a:spLocks noChangeArrowheads="1"/>
          </p:cNvSpPr>
          <p:nvPr/>
        </p:nvSpPr>
        <p:spPr bwMode="auto">
          <a:xfrm>
            <a:off x="3492500" y="1484313"/>
            <a:ext cx="1727200" cy="366712"/>
          </a:xfrm>
          <a:prstGeom prst="rect">
            <a:avLst/>
          </a:prstGeom>
          <a:noFill/>
          <a:ln w="9525">
            <a:noFill/>
            <a:miter lim="800000"/>
            <a:headEnd/>
            <a:tailEnd/>
          </a:ln>
        </p:spPr>
        <p:txBody>
          <a:bodyPr>
            <a:spAutoFit/>
          </a:bodyPr>
          <a:lstStyle/>
          <a:p>
            <a:pPr>
              <a:spcBef>
                <a:spcPct val="50000"/>
              </a:spcBef>
            </a:pPr>
            <a:r>
              <a:rPr lang="en-US" b="1">
                <a:latin typeface="Arial Unicode MS" pitchFamily="34" charset="-128"/>
                <a:ea typeface="Arial Unicode MS" pitchFamily="34" charset="-128"/>
                <a:cs typeface="Arial Unicode MS" pitchFamily="34" charset="-128"/>
              </a:rPr>
              <a:t>DAS KRITIS</a:t>
            </a:r>
          </a:p>
        </p:txBody>
      </p:sp>
      <p:sp>
        <p:nvSpPr>
          <p:cNvPr id="268304" name="Text Box 16"/>
          <p:cNvSpPr txBox="1">
            <a:spLocks noChangeArrowheads="1"/>
          </p:cNvSpPr>
          <p:nvPr/>
        </p:nvSpPr>
        <p:spPr bwMode="auto">
          <a:xfrm>
            <a:off x="971550" y="4797425"/>
            <a:ext cx="2305050" cy="641350"/>
          </a:xfrm>
          <a:prstGeom prst="rect">
            <a:avLst/>
          </a:prstGeom>
          <a:noFill/>
          <a:ln w="9525">
            <a:noFill/>
            <a:miter lim="800000"/>
            <a:headEnd/>
            <a:tailEnd/>
          </a:ln>
          <a:effectLst/>
        </p:spPr>
        <p:txBody>
          <a:bodyPr>
            <a:spAutoFit/>
          </a:bodyPr>
          <a:lstStyle/>
          <a:p>
            <a:pPr algn="ctr">
              <a:spcBef>
                <a:spcPct val="50000"/>
              </a:spcBef>
            </a:pPr>
            <a:r>
              <a:rPr lang="en-US" b="1">
                <a:latin typeface="Calibri" pitchFamily="34" charset="0"/>
                <a:ea typeface="ＭＳ Ｐゴシック" pitchFamily="34" charset="-128"/>
                <a:cs typeface="Arial" charset="0"/>
              </a:rPr>
              <a:t>PERMUKIMAN &amp; PENCEMARAN</a:t>
            </a:r>
          </a:p>
        </p:txBody>
      </p:sp>
      <p:sp>
        <p:nvSpPr>
          <p:cNvPr id="268305" name="Text Box 17"/>
          <p:cNvSpPr txBox="1">
            <a:spLocks noChangeArrowheads="1"/>
          </p:cNvSpPr>
          <p:nvPr/>
        </p:nvSpPr>
        <p:spPr bwMode="auto">
          <a:xfrm>
            <a:off x="827088" y="1520825"/>
            <a:ext cx="2590800" cy="366713"/>
          </a:xfrm>
          <a:prstGeom prst="rect">
            <a:avLst/>
          </a:prstGeom>
          <a:noFill/>
          <a:ln w="9525">
            <a:noFill/>
            <a:miter lim="800000"/>
            <a:headEnd/>
            <a:tailEnd/>
          </a:ln>
          <a:effectLst/>
        </p:spPr>
        <p:txBody>
          <a:bodyPr>
            <a:spAutoFit/>
          </a:bodyPr>
          <a:lstStyle/>
          <a:p>
            <a:pPr>
              <a:spcBef>
                <a:spcPct val="50000"/>
              </a:spcBef>
            </a:pPr>
            <a:r>
              <a:rPr lang="en-US" b="1">
                <a:latin typeface="Calibri" pitchFamily="34" charset="0"/>
                <a:ea typeface="ＭＳ Ｐゴシック" pitchFamily="34" charset="-128"/>
                <a:cs typeface="Arial" charset="0"/>
              </a:rPr>
              <a:t>KEPENDUDUKAN</a:t>
            </a:r>
          </a:p>
        </p:txBody>
      </p:sp>
      <p:sp>
        <p:nvSpPr>
          <p:cNvPr id="268306" name="Text Box 18"/>
          <p:cNvSpPr txBox="1">
            <a:spLocks noChangeArrowheads="1"/>
          </p:cNvSpPr>
          <p:nvPr/>
        </p:nvSpPr>
        <p:spPr bwMode="auto">
          <a:xfrm>
            <a:off x="6156325" y="1557338"/>
            <a:ext cx="2124075" cy="366712"/>
          </a:xfrm>
          <a:prstGeom prst="rect">
            <a:avLst/>
          </a:prstGeom>
          <a:noFill/>
          <a:ln w="9525">
            <a:noFill/>
            <a:miter lim="800000"/>
            <a:headEnd/>
            <a:tailEnd/>
          </a:ln>
          <a:effectLst/>
        </p:spPr>
        <p:txBody>
          <a:bodyPr>
            <a:spAutoFit/>
          </a:bodyPr>
          <a:lstStyle/>
          <a:p>
            <a:pPr>
              <a:spcBef>
                <a:spcPct val="50000"/>
              </a:spcBef>
            </a:pPr>
            <a:r>
              <a:rPr lang="en-US" b="1">
                <a:latin typeface="Calibri" pitchFamily="34" charset="0"/>
                <a:ea typeface="Arial Unicode MS" pitchFamily="34" charset="-128"/>
                <a:cs typeface="Arial Unicode MS" pitchFamily="34" charset="-128"/>
              </a:rPr>
              <a:t>KEKERINGAN</a:t>
            </a:r>
          </a:p>
        </p:txBody>
      </p:sp>
      <p:sp>
        <p:nvSpPr>
          <p:cNvPr id="268307" name="Text Box 19"/>
          <p:cNvSpPr txBox="1">
            <a:spLocks noChangeArrowheads="1"/>
          </p:cNvSpPr>
          <p:nvPr/>
        </p:nvSpPr>
        <p:spPr bwMode="auto">
          <a:xfrm>
            <a:off x="3816350" y="4652963"/>
            <a:ext cx="1368425" cy="366712"/>
          </a:xfrm>
          <a:prstGeom prst="rect">
            <a:avLst/>
          </a:prstGeom>
          <a:noFill/>
          <a:ln w="9525">
            <a:noFill/>
            <a:miter lim="800000"/>
            <a:headEnd/>
            <a:tailEnd/>
          </a:ln>
          <a:effectLst/>
        </p:spPr>
        <p:txBody>
          <a:bodyPr>
            <a:spAutoFit/>
          </a:bodyPr>
          <a:lstStyle/>
          <a:p>
            <a:pPr>
              <a:spcBef>
                <a:spcPct val="50000"/>
              </a:spcBef>
            </a:pPr>
            <a:r>
              <a:rPr lang="en-US" b="1">
                <a:latin typeface="Calibri" pitchFamily="34" charset="0"/>
                <a:ea typeface="ＭＳ Ｐゴシック" pitchFamily="34" charset="-128"/>
                <a:cs typeface="Arial" charset="0"/>
              </a:rPr>
              <a:t>SAMPAH</a:t>
            </a:r>
          </a:p>
        </p:txBody>
      </p:sp>
      <p:sp>
        <p:nvSpPr>
          <p:cNvPr id="3092" name="Oval 20"/>
          <p:cNvSpPr>
            <a:spLocks noChangeArrowheads="1"/>
          </p:cNvSpPr>
          <p:nvPr/>
        </p:nvSpPr>
        <p:spPr bwMode="auto">
          <a:xfrm>
            <a:off x="2555875" y="2708275"/>
            <a:ext cx="3889375" cy="1296988"/>
          </a:xfrm>
          <a:prstGeom prst="ellipse">
            <a:avLst/>
          </a:prstGeom>
          <a:noFill/>
          <a:ln w="9525">
            <a:solidFill>
              <a:schemeClr val="tx1"/>
            </a:solidFill>
            <a:round/>
            <a:headEnd/>
            <a:tailEnd/>
          </a:ln>
        </p:spPr>
        <p:txBody>
          <a:bodyPr wrap="none" anchor="ctr"/>
          <a:lstStyle/>
          <a:p>
            <a:pPr algn="ctr"/>
            <a:r>
              <a:rPr lang="en-US" sz="3200" b="1">
                <a:solidFill>
                  <a:srgbClr val="FF6600"/>
                </a:solidFill>
                <a:cs typeface="Arial" charset="0"/>
              </a:rPr>
              <a:t>MASALAH SDA</a:t>
            </a:r>
          </a:p>
        </p:txBody>
      </p:sp>
      <p:sp>
        <p:nvSpPr>
          <p:cNvPr id="3093" name="Line 21"/>
          <p:cNvSpPr>
            <a:spLocks noChangeShapeType="1"/>
          </p:cNvSpPr>
          <p:nvPr/>
        </p:nvSpPr>
        <p:spPr bwMode="auto">
          <a:xfrm flipV="1">
            <a:off x="5580063" y="2133600"/>
            <a:ext cx="1296987" cy="719138"/>
          </a:xfrm>
          <a:prstGeom prst="line">
            <a:avLst/>
          </a:prstGeom>
          <a:noFill/>
          <a:ln w="38100">
            <a:solidFill>
              <a:srgbClr val="FFCC00"/>
            </a:solidFill>
            <a:round/>
            <a:headEnd/>
            <a:tailEnd type="stealth" w="lg" len="lg"/>
          </a:ln>
        </p:spPr>
        <p:txBody>
          <a:bodyPr/>
          <a:lstStyle/>
          <a:p>
            <a:endParaRPr lang="en-US"/>
          </a:p>
        </p:txBody>
      </p:sp>
      <p:sp>
        <p:nvSpPr>
          <p:cNvPr id="3094" name="Line 22"/>
          <p:cNvSpPr>
            <a:spLocks noChangeShapeType="1"/>
          </p:cNvSpPr>
          <p:nvPr/>
        </p:nvSpPr>
        <p:spPr bwMode="auto">
          <a:xfrm flipH="1" flipV="1">
            <a:off x="2339975" y="2060575"/>
            <a:ext cx="1079500" cy="720725"/>
          </a:xfrm>
          <a:prstGeom prst="line">
            <a:avLst/>
          </a:prstGeom>
          <a:noFill/>
          <a:ln w="38100">
            <a:solidFill>
              <a:srgbClr val="FFCC00"/>
            </a:solidFill>
            <a:round/>
            <a:headEnd/>
            <a:tailEnd type="stealth" w="lg" len="lg"/>
          </a:ln>
        </p:spPr>
        <p:txBody>
          <a:bodyPr/>
          <a:lstStyle/>
          <a:p>
            <a:endParaRPr lang="en-US"/>
          </a:p>
        </p:txBody>
      </p:sp>
      <p:sp>
        <p:nvSpPr>
          <p:cNvPr id="3095" name="Line 23"/>
          <p:cNvSpPr>
            <a:spLocks noChangeShapeType="1"/>
          </p:cNvSpPr>
          <p:nvPr/>
        </p:nvSpPr>
        <p:spPr bwMode="auto">
          <a:xfrm>
            <a:off x="5508625" y="3933825"/>
            <a:ext cx="1295400" cy="647700"/>
          </a:xfrm>
          <a:prstGeom prst="line">
            <a:avLst/>
          </a:prstGeom>
          <a:noFill/>
          <a:ln w="38100">
            <a:solidFill>
              <a:srgbClr val="FFCC00"/>
            </a:solidFill>
            <a:round/>
            <a:headEnd/>
            <a:tailEnd type="stealth" w="lg" len="lg"/>
          </a:ln>
        </p:spPr>
        <p:txBody>
          <a:bodyPr/>
          <a:lstStyle/>
          <a:p>
            <a:endParaRPr lang="en-US"/>
          </a:p>
        </p:txBody>
      </p:sp>
      <p:sp>
        <p:nvSpPr>
          <p:cNvPr id="3096" name="Line 24"/>
          <p:cNvSpPr>
            <a:spLocks noChangeShapeType="1"/>
          </p:cNvSpPr>
          <p:nvPr/>
        </p:nvSpPr>
        <p:spPr bwMode="auto">
          <a:xfrm flipH="1">
            <a:off x="2339975" y="3933825"/>
            <a:ext cx="1152525" cy="719138"/>
          </a:xfrm>
          <a:prstGeom prst="line">
            <a:avLst/>
          </a:prstGeom>
          <a:noFill/>
          <a:ln w="38100">
            <a:solidFill>
              <a:srgbClr val="FFCC00"/>
            </a:solidFill>
            <a:round/>
            <a:headEnd/>
            <a:tailEnd type="stealth" w="lg" len="lg"/>
          </a:ln>
        </p:spPr>
        <p:txBody>
          <a:bodyPr/>
          <a:lstStyle/>
          <a:p>
            <a:endParaRPr lang="en-US"/>
          </a:p>
        </p:txBody>
      </p:sp>
      <p:sp>
        <p:nvSpPr>
          <p:cNvPr id="3097" name="Line 25"/>
          <p:cNvSpPr>
            <a:spLocks noChangeShapeType="1"/>
          </p:cNvSpPr>
          <p:nvPr/>
        </p:nvSpPr>
        <p:spPr bwMode="auto">
          <a:xfrm flipH="1" flipV="1">
            <a:off x="4500563" y="2205038"/>
            <a:ext cx="0" cy="503237"/>
          </a:xfrm>
          <a:prstGeom prst="line">
            <a:avLst/>
          </a:prstGeom>
          <a:noFill/>
          <a:ln w="38100">
            <a:solidFill>
              <a:srgbClr val="FFCC00"/>
            </a:solidFill>
            <a:round/>
            <a:headEnd/>
            <a:tailEnd type="stealth" w="lg" len="lg"/>
          </a:ln>
        </p:spPr>
        <p:txBody>
          <a:bodyPr/>
          <a:lstStyle/>
          <a:p>
            <a:endParaRPr lang="en-US"/>
          </a:p>
        </p:txBody>
      </p:sp>
      <p:sp>
        <p:nvSpPr>
          <p:cNvPr id="3098" name="Line 26"/>
          <p:cNvSpPr>
            <a:spLocks noChangeShapeType="1"/>
          </p:cNvSpPr>
          <p:nvPr/>
        </p:nvSpPr>
        <p:spPr bwMode="auto">
          <a:xfrm flipH="1">
            <a:off x="4500563" y="4005263"/>
            <a:ext cx="0" cy="504825"/>
          </a:xfrm>
          <a:prstGeom prst="line">
            <a:avLst/>
          </a:prstGeom>
          <a:noFill/>
          <a:ln w="38100">
            <a:solidFill>
              <a:srgbClr val="FFCC00"/>
            </a:solidFill>
            <a:round/>
            <a:headEnd/>
            <a:tailEnd type="stealth" w="lg" len="lg"/>
          </a:ln>
        </p:spPr>
        <p:txBody>
          <a:bodyPr/>
          <a:lstStyle/>
          <a:p>
            <a:endParaRPr lang="en-US"/>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0" y="0"/>
            <a:ext cx="9144000" cy="1089025"/>
          </a:xfrm>
          <a:prstGeom prst="rect">
            <a:avLst/>
          </a:prstGeom>
          <a:noFill/>
          <a:ln w="9525" algn="ctr">
            <a:noFill/>
            <a:miter lim="800000"/>
            <a:headEnd/>
            <a:tailEnd/>
          </a:ln>
        </p:spPr>
        <p:txBody>
          <a:bodyPr wrap="none" anchor="ctr"/>
          <a:lstStyle/>
          <a:p>
            <a:endParaRPr lang="id-ID"/>
          </a:p>
        </p:txBody>
      </p:sp>
      <p:sp>
        <p:nvSpPr>
          <p:cNvPr id="10244" name="Rectangle 4"/>
          <p:cNvSpPr>
            <a:spLocks noGrp="1" noChangeArrowheads="1"/>
          </p:cNvSpPr>
          <p:nvPr>
            <p:ph type="title"/>
          </p:nvPr>
        </p:nvSpPr>
        <p:spPr>
          <a:xfrm>
            <a:off x="468313" y="188913"/>
            <a:ext cx="8229600" cy="850900"/>
          </a:xfrm>
        </p:spPr>
        <p:txBody>
          <a:bodyPr/>
          <a:lstStyle/>
          <a:p>
            <a:pPr eaLnBrk="1" hangingPunct="1"/>
            <a:r>
              <a:rPr lang="en-US" sz="4000" b="1" i="1" u="sng" smtClean="0">
                <a:solidFill>
                  <a:srgbClr val="0066FF"/>
                </a:solidFill>
                <a:latin typeface="Tahoma" pitchFamily="34" charset="0"/>
              </a:rPr>
              <a:t>KONDISI SUMBER DAYA ALAM</a:t>
            </a:r>
          </a:p>
        </p:txBody>
      </p:sp>
      <p:sp>
        <p:nvSpPr>
          <p:cNvPr id="269317" name="AutoShape 5"/>
          <p:cNvSpPr>
            <a:spLocks noChangeArrowheads="1"/>
          </p:cNvSpPr>
          <p:nvPr/>
        </p:nvSpPr>
        <p:spPr bwMode="auto">
          <a:xfrm>
            <a:off x="539750" y="1484313"/>
            <a:ext cx="3384550" cy="3455987"/>
          </a:xfrm>
          <a:prstGeom prst="rightArrowCallout">
            <a:avLst>
              <a:gd name="adj1" fmla="val 25556"/>
              <a:gd name="adj2" fmla="val 37545"/>
              <a:gd name="adj3" fmla="val 23977"/>
              <a:gd name="adj4" fmla="val 65972"/>
            </a:avLst>
          </a:prstGeom>
          <a:solidFill>
            <a:schemeClr val="accent1"/>
          </a:solidFill>
          <a:ln w="28575">
            <a:solidFill>
              <a:srgbClr val="FF6600"/>
            </a:solidFill>
            <a:miter lim="800000"/>
            <a:headEnd/>
            <a:tailEnd/>
          </a:ln>
          <a:effectLst/>
          <a:scene3d>
            <a:camera prst="orthographicFront"/>
            <a:lightRig rig="threePt" dir="t"/>
          </a:scene3d>
          <a:sp3d>
            <a:bevelT w="101600" prst="riblet"/>
          </a:sp3d>
        </p:spPr>
        <p:txBody>
          <a:bodyPr wrap="none" anchor="ctr"/>
          <a:lstStyle/>
          <a:p>
            <a:pPr algn="ctr">
              <a:defRPr/>
            </a:pPr>
            <a:r>
              <a:rPr lang="en-US" b="1">
                <a:latin typeface="Arial" pitchFamily="34" charset="0"/>
                <a:cs typeface="Arial" charset="0"/>
              </a:rPr>
              <a:t>Pertumbuhan </a:t>
            </a:r>
          </a:p>
          <a:p>
            <a:pPr algn="ctr">
              <a:defRPr/>
            </a:pPr>
            <a:r>
              <a:rPr lang="en-US" b="1">
                <a:latin typeface="Arial" pitchFamily="34" charset="0"/>
                <a:cs typeface="Arial" charset="0"/>
              </a:rPr>
              <a:t>Jumlah</a:t>
            </a:r>
          </a:p>
          <a:p>
            <a:pPr algn="ctr">
              <a:defRPr/>
            </a:pPr>
            <a:r>
              <a:rPr lang="en-US" b="1">
                <a:latin typeface="Arial" pitchFamily="34" charset="0"/>
                <a:cs typeface="Arial" charset="0"/>
              </a:rPr>
              <a:t>Penduduk Indonesia</a:t>
            </a:r>
          </a:p>
          <a:p>
            <a:pPr algn="ctr">
              <a:defRPr/>
            </a:pPr>
            <a:r>
              <a:rPr lang="en-US" b="1">
                <a:latin typeface="Arial" pitchFamily="34" charset="0"/>
                <a:cs typeface="Arial" charset="0"/>
              </a:rPr>
              <a:t> &gt;1,4% per th</a:t>
            </a:r>
          </a:p>
        </p:txBody>
      </p:sp>
      <p:sp>
        <p:nvSpPr>
          <p:cNvPr id="269318" name="Rectangle 6"/>
          <p:cNvSpPr>
            <a:spLocks noChangeArrowheads="1"/>
          </p:cNvSpPr>
          <p:nvPr/>
        </p:nvSpPr>
        <p:spPr bwMode="auto">
          <a:xfrm>
            <a:off x="3924300" y="1484313"/>
            <a:ext cx="2016125" cy="3527425"/>
          </a:xfrm>
          <a:prstGeom prst="rect">
            <a:avLst/>
          </a:prstGeom>
          <a:solidFill>
            <a:srgbClr val="FFCCFF"/>
          </a:solidFill>
          <a:ln w="28575">
            <a:solidFill>
              <a:srgbClr val="CC99FF"/>
            </a:solidFill>
            <a:miter lim="800000"/>
            <a:headEnd/>
            <a:tailEnd/>
          </a:ln>
          <a:effectLst/>
          <a:scene3d>
            <a:camera prst="orthographicFront"/>
            <a:lightRig rig="threePt" dir="t"/>
          </a:scene3d>
          <a:sp3d>
            <a:bevelT w="101600" prst="riblet"/>
          </a:sp3d>
        </p:spPr>
        <p:txBody>
          <a:bodyPr wrap="none" anchor="ctr"/>
          <a:lstStyle/>
          <a:p>
            <a:pPr>
              <a:lnSpc>
                <a:spcPct val="200000"/>
              </a:lnSpc>
              <a:buFont typeface="Wingdings" pitchFamily="2" charset="2"/>
              <a:buChar char="§"/>
              <a:defRPr/>
            </a:pPr>
            <a:r>
              <a:rPr lang="en-US">
                <a:latin typeface="Arial" pitchFamily="34" charset="0"/>
                <a:cs typeface="Arial" charset="0"/>
              </a:rPr>
              <a:t> </a:t>
            </a:r>
            <a:r>
              <a:rPr lang="en-US" b="1">
                <a:solidFill>
                  <a:srgbClr val="000000"/>
                </a:solidFill>
                <a:latin typeface="Arial" pitchFamily="34" charset="0"/>
                <a:cs typeface="Arial" charset="0"/>
              </a:rPr>
              <a:t>Pangan</a:t>
            </a:r>
          </a:p>
          <a:p>
            <a:pPr>
              <a:lnSpc>
                <a:spcPct val="200000"/>
              </a:lnSpc>
              <a:buFont typeface="Wingdings" pitchFamily="2" charset="2"/>
              <a:buChar char="§"/>
              <a:defRPr/>
            </a:pPr>
            <a:r>
              <a:rPr lang="en-US" b="1">
                <a:solidFill>
                  <a:srgbClr val="000000"/>
                </a:solidFill>
                <a:latin typeface="Arial" pitchFamily="34" charset="0"/>
                <a:cs typeface="Arial" charset="0"/>
              </a:rPr>
              <a:t> Perumahan</a:t>
            </a:r>
          </a:p>
          <a:p>
            <a:pPr>
              <a:lnSpc>
                <a:spcPct val="200000"/>
              </a:lnSpc>
              <a:buFont typeface="Wingdings" pitchFamily="2" charset="2"/>
              <a:buChar char="§"/>
              <a:defRPr/>
            </a:pPr>
            <a:r>
              <a:rPr lang="en-US" b="1">
                <a:solidFill>
                  <a:srgbClr val="000000"/>
                </a:solidFill>
                <a:latin typeface="Arial" pitchFamily="34" charset="0"/>
                <a:cs typeface="Arial" charset="0"/>
              </a:rPr>
              <a:t> Energi</a:t>
            </a:r>
          </a:p>
          <a:p>
            <a:pPr>
              <a:lnSpc>
                <a:spcPct val="200000"/>
              </a:lnSpc>
              <a:buFont typeface="Wingdings" pitchFamily="2" charset="2"/>
              <a:buChar char="§"/>
              <a:defRPr/>
            </a:pPr>
            <a:r>
              <a:rPr lang="en-US" b="1">
                <a:solidFill>
                  <a:srgbClr val="000000"/>
                </a:solidFill>
                <a:latin typeface="Arial" pitchFamily="34" charset="0"/>
                <a:cs typeface="Arial" charset="0"/>
              </a:rPr>
              <a:t> Produk Industri</a:t>
            </a:r>
          </a:p>
          <a:p>
            <a:pPr>
              <a:lnSpc>
                <a:spcPct val="200000"/>
              </a:lnSpc>
              <a:buFont typeface="Wingdings" pitchFamily="2" charset="2"/>
              <a:buChar char="§"/>
              <a:defRPr/>
            </a:pPr>
            <a:r>
              <a:rPr lang="en-US" b="1">
                <a:solidFill>
                  <a:srgbClr val="000000"/>
                </a:solidFill>
                <a:latin typeface="Arial" pitchFamily="34" charset="0"/>
                <a:cs typeface="Arial" charset="0"/>
              </a:rPr>
              <a:t> Sanitasi</a:t>
            </a:r>
          </a:p>
          <a:p>
            <a:pPr>
              <a:lnSpc>
                <a:spcPct val="200000"/>
              </a:lnSpc>
              <a:buFont typeface="Wingdings" pitchFamily="2" charset="2"/>
              <a:buChar char="§"/>
              <a:defRPr/>
            </a:pPr>
            <a:r>
              <a:rPr lang="en-US" b="1">
                <a:solidFill>
                  <a:srgbClr val="000000"/>
                </a:solidFill>
                <a:latin typeface="Arial" pitchFamily="34" charset="0"/>
                <a:cs typeface="Arial" charset="0"/>
              </a:rPr>
              <a:t> Limbah</a:t>
            </a:r>
          </a:p>
        </p:txBody>
      </p:sp>
      <p:sp>
        <p:nvSpPr>
          <p:cNvPr id="269319" name="Oval 7"/>
          <p:cNvSpPr>
            <a:spLocks noChangeArrowheads="1"/>
          </p:cNvSpPr>
          <p:nvPr/>
        </p:nvSpPr>
        <p:spPr bwMode="auto">
          <a:xfrm>
            <a:off x="6659563" y="1484313"/>
            <a:ext cx="2341562" cy="3600450"/>
          </a:xfrm>
          <a:prstGeom prst="ellipse">
            <a:avLst/>
          </a:prstGeom>
          <a:solidFill>
            <a:srgbClr val="CCFFCC"/>
          </a:solidFill>
          <a:ln w="28575">
            <a:solidFill>
              <a:srgbClr val="339966"/>
            </a:solidFill>
            <a:round/>
            <a:headEnd/>
            <a:tailEnd/>
          </a:ln>
          <a:effectLst/>
          <a:scene3d>
            <a:camera prst="orthographicFront"/>
            <a:lightRig rig="threePt" dir="t"/>
          </a:scene3d>
          <a:sp3d>
            <a:bevelT w="101600" prst="riblet"/>
          </a:sp3d>
        </p:spPr>
        <p:txBody>
          <a:bodyPr wrap="none" anchor="ctr"/>
          <a:lstStyle/>
          <a:p>
            <a:pPr marL="231775" indent="-231775">
              <a:buFont typeface="Wingdings" pitchFamily="2" charset="2"/>
              <a:buBlip>
                <a:blip r:embed="rId3"/>
              </a:buBlip>
              <a:defRPr/>
            </a:pPr>
            <a:r>
              <a:rPr lang="en-US" b="1">
                <a:latin typeface="Arial" pitchFamily="34" charset="0"/>
                <a:cs typeface="Arial" charset="0"/>
              </a:rPr>
              <a:t> </a:t>
            </a:r>
            <a:r>
              <a:rPr lang="en-US" b="1">
                <a:solidFill>
                  <a:srgbClr val="000000"/>
                </a:solidFill>
                <a:latin typeface="Arial" pitchFamily="34" charset="0"/>
                <a:cs typeface="Arial" charset="0"/>
              </a:rPr>
              <a:t>Air</a:t>
            </a:r>
          </a:p>
          <a:p>
            <a:pPr marL="231775" indent="-231775">
              <a:lnSpc>
                <a:spcPct val="200000"/>
              </a:lnSpc>
              <a:buFont typeface="Wingdings" pitchFamily="2" charset="2"/>
              <a:buBlip>
                <a:blip r:embed="rId3"/>
              </a:buBlip>
              <a:defRPr/>
            </a:pPr>
            <a:r>
              <a:rPr lang="en-US" b="1">
                <a:solidFill>
                  <a:srgbClr val="000000"/>
                </a:solidFill>
                <a:latin typeface="Arial" pitchFamily="34" charset="0"/>
                <a:cs typeface="Arial" charset="0"/>
              </a:rPr>
              <a:t> Sumber Air</a:t>
            </a:r>
          </a:p>
          <a:p>
            <a:pPr marL="231775" indent="-231775">
              <a:lnSpc>
                <a:spcPct val="200000"/>
              </a:lnSpc>
              <a:buFont typeface="Wingdings" pitchFamily="2" charset="2"/>
              <a:buBlip>
                <a:blip r:embed="rId3"/>
              </a:buBlip>
              <a:defRPr/>
            </a:pPr>
            <a:r>
              <a:rPr lang="en-US" b="1">
                <a:solidFill>
                  <a:srgbClr val="000000"/>
                </a:solidFill>
                <a:latin typeface="Arial" pitchFamily="34" charset="0"/>
                <a:cs typeface="Arial" charset="0"/>
              </a:rPr>
              <a:t> Lahan</a:t>
            </a:r>
          </a:p>
          <a:p>
            <a:pPr marL="231775" indent="-231775">
              <a:lnSpc>
                <a:spcPct val="200000"/>
              </a:lnSpc>
              <a:buFont typeface="Wingdings" pitchFamily="2" charset="2"/>
              <a:buBlip>
                <a:blip r:embed="rId3"/>
              </a:buBlip>
              <a:defRPr/>
            </a:pPr>
            <a:r>
              <a:rPr lang="en-US" b="1">
                <a:solidFill>
                  <a:srgbClr val="000000"/>
                </a:solidFill>
                <a:latin typeface="Arial" pitchFamily="34" charset="0"/>
                <a:cs typeface="Arial" charset="0"/>
              </a:rPr>
              <a:t> Udara</a:t>
            </a:r>
          </a:p>
          <a:p>
            <a:pPr marL="231775" indent="-231775">
              <a:lnSpc>
                <a:spcPct val="200000"/>
              </a:lnSpc>
              <a:buFont typeface="Wingdings" pitchFamily="2" charset="2"/>
              <a:buBlip>
                <a:blip r:embed="rId3"/>
              </a:buBlip>
              <a:defRPr/>
            </a:pPr>
            <a:r>
              <a:rPr lang="en-US" b="1">
                <a:solidFill>
                  <a:srgbClr val="000000"/>
                </a:solidFill>
                <a:latin typeface="Arial" pitchFamily="34" charset="0"/>
                <a:cs typeface="Arial" charset="0"/>
              </a:rPr>
              <a:t> SDA lainnya</a:t>
            </a:r>
          </a:p>
        </p:txBody>
      </p:sp>
      <p:sp>
        <p:nvSpPr>
          <p:cNvPr id="10254" name="Rectangle 8"/>
          <p:cNvSpPr>
            <a:spLocks noChangeArrowheads="1"/>
          </p:cNvSpPr>
          <p:nvPr/>
        </p:nvSpPr>
        <p:spPr bwMode="auto">
          <a:xfrm>
            <a:off x="466725" y="5445125"/>
            <a:ext cx="8281988" cy="935038"/>
          </a:xfrm>
          <a:prstGeom prst="rect">
            <a:avLst/>
          </a:prstGeom>
          <a:noFill/>
          <a:ln w="28575">
            <a:solidFill>
              <a:srgbClr val="FFFF00"/>
            </a:solidFill>
            <a:miter lim="800000"/>
            <a:headEnd/>
            <a:tailEnd/>
          </a:ln>
        </p:spPr>
        <p:txBody>
          <a:bodyPr wrap="none" anchor="ctr"/>
          <a:lstStyle/>
          <a:p>
            <a:pPr algn="ctr"/>
            <a:r>
              <a:rPr lang="en-US" sz="2000" b="1">
                <a:solidFill>
                  <a:srgbClr val="CC3300"/>
                </a:solidFill>
                <a:cs typeface="Arial" charset="0"/>
              </a:rPr>
              <a:t>Memerlukan dukungan pengelolaan yang lebih profesional </a:t>
            </a:r>
          </a:p>
          <a:p>
            <a:pPr algn="ctr"/>
            <a:r>
              <a:rPr lang="en-US" sz="2000" b="1">
                <a:solidFill>
                  <a:srgbClr val="CC3300"/>
                </a:solidFill>
                <a:cs typeface="Arial" charset="0"/>
              </a:rPr>
              <a:t>dan infrastruktur yg handal</a:t>
            </a:r>
          </a:p>
        </p:txBody>
      </p:sp>
      <p:sp>
        <p:nvSpPr>
          <p:cNvPr id="10255" name="AutoShape 9"/>
          <p:cNvSpPr>
            <a:spLocks noChangeArrowheads="1"/>
          </p:cNvSpPr>
          <p:nvPr/>
        </p:nvSpPr>
        <p:spPr bwMode="auto">
          <a:xfrm>
            <a:off x="5940425" y="2490788"/>
            <a:ext cx="719138" cy="1441450"/>
          </a:xfrm>
          <a:prstGeom prst="rightArrow">
            <a:avLst>
              <a:gd name="adj1" fmla="val 58111"/>
              <a:gd name="adj2" fmla="val 46356"/>
            </a:avLst>
          </a:prstGeom>
          <a:solidFill>
            <a:srgbClr val="CC99FF"/>
          </a:solidFill>
          <a:ln w="9525">
            <a:solidFill>
              <a:schemeClr val="tx1"/>
            </a:solidFill>
            <a:miter lim="800000"/>
            <a:headEnd/>
            <a:tailEnd/>
          </a:ln>
        </p:spPr>
        <p:txBody>
          <a:bodyPr wrap="none" anchor="ctr"/>
          <a:lstStyle/>
          <a:p>
            <a:endParaRPr lang="id-ID"/>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0338" name="Rectangle 2"/>
          <p:cNvSpPr>
            <a:spLocks noGrp="1" noChangeArrowheads="1"/>
          </p:cNvSpPr>
          <p:nvPr>
            <p:ph type="title"/>
          </p:nvPr>
        </p:nvSpPr>
        <p:spPr>
          <a:xfrm>
            <a:off x="304800" y="93663"/>
            <a:ext cx="8534400" cy="642937"/>
          </a:xfrm>
          <a:solidFill>
            <a:srgbClr val="6A0014"/>
          </a:solidFill>
          <a:effectLst>
            <a:outerShdw dist="107763" dir="2700000" algn="ctr" rotWithShape="0">
              <a:schemeClr val="tx1"/>
            </a:outerShdw>
          </a:effectLst>
        </p:spPr>
        <p:txBody>
          <a:bodyPr lIns="92075" tIns="46038" rIns="92075" bIns="46038">
            <a:normAutofit fontScale="90000"/>
          </a:bodyPr>
          <a:lstStyle/>
          <a:p>
            <a:pPr eaLnBrk="1" fontAlgn="auto" hangingPunct="1">
              <a:spcAft>
                <a:spcPts val="0"/>
              </a:spcAft>
              <a:defRPr/>
            </a:pPr>
            <a:r>
              <a:rPr lang="en-US" sz="4000" b="1">
                <a:solidFill>
                  <a:srgbClr val="FFECD9"/>
                </a:solidFill>
                <a:latin typeface="Arial Narrow" pitchFamily="34" charset="0"/>
              </a:rPr>
              <a:t>URGENSI  DIADAKAN  PENGATURAN</a:t>
            </a:r>
            <a:r>
              <a:rPr lang="en-US" sz="3600" b="1">
                <a:solidFill>
                  <a:schemeClr val="tx1"/>
                </a:solidFill>
                <a:latin typeface="Arial Narrow" pitchFamily="34" charset="0"/>
              </a:rPr>
              <a:t> </a:t>
            </a:r>
          </a:p>
        </p:txBody>
      </p:sp>
      <p:sp>
        <p:nvSpPr>
          <p:cNvPr id="270339" name="Rectangle 3"/>
          <p:cNvSpPr>
            <a:spLocks noChangeArrowheads="1"/>
          </p:cNvSpPr>
          <p:nvPr/>
        </p:nvSpPr>
        <p:spPr bwMode="auto">
          <a:xfrm>
            <a:off x="304800" y="838200"/>
            <a:ext cx="8534400" cy="5791200"/>
          </a:xfrm>
          <a:prstGeom prst="rect">
            <a:avLst/>
          </a:prstGeom>
          <a:noFill/>
          <a:ln w="9525">
            <a:solidFill>
              <a:schemeClr val="tx1"/>
            </a:solidFill>
            <a:miter lim="800000"/>
            <a:headEnd/>
            <a:tailEnd/>
          </a:ln>
          <a:effectLst/>
        </p:spPr>
        <p:txBody>
          <a:bodyPr/>
          <a:lstStyle/>
          <a:p>
            <a:pPr marL="854075" indent="-854075" defTabSz="455613">
              <a:tabLst>
                <a:tab pos="854075" algn="l"/>
                <a:tab pos="1370013" algn="l"/>
                <a:tab pos="2460625" algn="l"/>
                <a:tab pos="2579688" algn="l"/>
              </a:tabLst>
              <a:defRPr/>
            </a:pPr>
            <a:r>
              <a:rPr lang="id-ID" sz="3200" b="1">
                <a:effectLst>
                  <a:outerShdw blurRad="38100" dist="38100" dir="2700000" algn="tl">
                    <a:srgbClr val="000000"/>
                  </a:outerShdw>
                </a:effectLst>
                <a:latin typeface="Arial Narrow" pitchFamily="34" charset="0"/>
                <a:ea typeface="ＭＳ Ｐゴシック" charset="-128"/>
                <a:cs typeface="Arial" charset="0"/>
              </a:rPr>
              <a:t>  </a:t>
            </a:r>
          </a:p>
          <a:p>
            <a:pPr marL="854075" indent="-854075" defTabSz="455613">
              <a:buFontTx/>
              <a:buAutoNum type="arabicPeriod" startAt="2"/>
              <a:tabLst>
                <a:tab pos="854075" algn="l"/>
                <a:tab pos="1370013" algn="l"/>
                <a:tab pos="2460625" algn="l"/>
                <a:tab pos="2579688" algn="l"/>
              </a:tabLst>
              <a:defRPr/>
            </a:pPr>
            <a:endParaRPr lang="id-ID" sz="3200" b="1">
              <a:effectLst>
                <a:outerShdw blurRad="38100" dist="38100" dir="2700000" algn="tl">
                  <a:srgbClr val="000000"/>
                </a:outerShdw>
              </a:effectLst>
              <a:latin typeface="Arial Narrow" pitchFamily="34" charset="0"/>
              <a:ea typeface="ＭＳ Ｐゴシック" charset="-128"/>
              <a:cs typeface="Arial" charset="0"/>
            </a:endParaRPr>
          </a:p>
        </p:txBody>
      </p:sp>
      <p:sp>
        <p:nvSpPr>
          <p:cNvPr id="11268" name="Text Box 4"/>
          <p:cNvSpPr txBox="1">
            <a:spLocks noChangeArrowheads="1"/>
          </p:cNvSpPr>
          <p:nvPr/>
        </p:nvSpPr>
        <p:spPr bwMode="auto">
          <a:xfrm>
            <a:off x="773113" y="1219200"/>
            <a:ext cx="2603500" cy="457200"/>
          </a:xfrm>
          <a:prstGeom prst="rect">
            <a:avLst/>
          </a:prstGeom>
          <a:noFill/>
          <a:ln w="9525">
            <a:noFill/>
            <a:miter lim="800000"/>
            <a:headEnd/>
            <a:tailEnd/>
          </a:ln>
        </p:spPr>
        <p:txBody>
          <a:bodyPr>
            <a:spAutoFit/>
          </a:bodyPr>
          <a:lstStyle/>
          <a:p>
            <a:endParaRPr lang="id-ID" sz="2400">
              <a:latin typeface="Times New Roman" pitchFamily="18" charset="0"/>
              <a:ea typeface="ＭＳ Ｐゴシック" pitchFamily="34" charset="-128"/>
              <a:cs typeface="Arial" charset="0"/>
            </a:endParaRPr>
          </a:p>
        </p:txBody>
      </p:sp>
      <p:sp>
        <p:nvSpPr>
          <p:cNvPr id="270341" name="Text Box 5"/>
          <p:cNvSpPr txBox="1">
            <a:spLocks noChangeArrowheads="1"/>
          </p:cNvSpPr>
          <p:nvPr/>
        </p:nvSpPr>
        <p:spPr bwMode="auto">
          <a:xfrm>
            <a:off x="561975" y="1193800"/>
            <a:ext cx="3517900" cy="2590800"/>
          </a:xfrm>
          <a:prstGeom prst="rect">
            <a:avLst/>
          </a:prstGeom>
          <a:gradFill rotWithShape="0">
            <a:gsLst>
              <a:gs pos="0">
                <a:srgbClr val="FFFF66">
                  <a:gamma/>
                  <a:shade val="63529"/>
                  <a:invGamma/>
                </a:srgbClr>
              </a:gs>
              <a:gs pos="50000">
                <a:srgbClr val="FFFF66"/>
              </a:gs>
              <a:gs pos="100000">
                <a:srgbClr val="FFFF66">
                  <a:gamma/>
                  <a:shade val="63529"/>
                  <a:invGamma/>
                </a:srgbClr>
              </a:gs>
            </a:gsLst>
            <a:lin ang="2700000" scaled="1"/>
          </a:gradFill>
          <a:ln w="9525">
            <a:noFill/>
            <a:miter lim="800000"/>
            <a:headEnd/>
            <a:tailEnd/>
          </a:ln>
          <a:effectLst/>
          <a:scene3d>
            <a:camera prst="orthographicFront"/>
            <a:lightRig rig="chilly" dir="t"/>
          </a:scene3d>
          <a:sp3d>
            <a:bevelT/>
          </a:sp3d>
        </p:spPr>
        <p:txBody>
          <a:bodyPr>
            <a:spAutoFit/>
          </a:bodyPr>
          <a:lstStyle/>
          <a:p>
            <a:pPr marL="457200" indent="-457200" algn="ctr">
              <a:spcBef>
                <a:spcPct val="50000"/>
              </a:spcBef>
              <a:defRPr/>
            </a:pPr>
            <a:r>
              <a:rPr lang="en-US" sz="2400" b="1">
                <a:solidFill>
                  <a:srgbClr val="000000"/>
                </a:solidFill>
                <a:latin typeface="Arial" pitchFamily="34" charset="0"/>
                <a:ea typeface="ＭＳ Ｐゴシック" charset="-128"/>
                <a:cs typeface="Arial" charset="0"/>
              </a:rPr>
              <a:t>SISI KEBUTUHAN:</a:t>
            </a:r>
          </a:p>
          <a:p>
            <a:pPr marL="457200" indent="-457200">
              <a:spcBef>
                <a:spcPct val="50000"/>
              </a:spcBef>
              <a:buFontTx/>
              <a:buAutoNum type="arabicPeriod"/>
              <a:defRPr/>
            </a:pPr>
            <a:r>
              <a:rPr lang="en-US" sz="2000" b="1">
                <a:solidFill>
                  <a:srgbClr val="800000"/>
                </a:solidFill>
                <a:latin typeface="Arial" pitchFamily="34" charset="0"/>
                <a:ea typeface="ＭＳ Ｐゴシック" charset="-128"/>
                <a:cs typeface="Arial" charset="0"/>
              </a:rPr>
              <a:t>Jumlah penduduk makin meningkat.</a:t>
            </a:r>
          </a:p>
          <a:p>
            <a:pPr marL="457200" indent="-457200">
              <a:spcBef>
                <a:spcPct val="50000"/>
              </a:spcBef>
              <a:buFontTx/>
              <a:buAutoNum type="arabicPeriod"/>
              <a:defRPr/>
            </a:pPr>
            <a:r>
              <a:rPr lang="en-US" sz="2000" b="1">
                <a:solidFill>
                  <a:srgbClr val="800000"/>
                </a:solidFill>
                <a:latin typeface="Arial" pitchFamily="34" charset="0"/>
                <a:ea typeface="ＭＳ Ｐゴシック" charset="-128"/>
                <a:cs typeface="Arial" charset="0"/>
              </a:rPr>
              <a:t>Peningkatan aktivitas dan kebutuhan ekonomi serta sosial budaya. </a:t>
            </a:r>
          </a:p>
        </p:txBody>
      </p:sp>
      <p:sp>
        <p:nvSpPr>
          <p:cNvPr id="270342" name="Text Box 6"/>
          <p:cNvSpPr txBox="1">
            <a:spLocks noChangeArrowheads="1"/>
          </p:cNvSpPr>
          <p:nvPr/>
        </p:nvSpPr>
        <p:spPr bwMode="auto">
          <a:xfrm>
            <a:off x="5364163" y="1196975"/>
            <a:ext cx="3395662" cy="2438400"/>
          </a:xfrm>
          <a:prstGeom prst="rect">
            <a:avLst/>
          </a:prstGeom>
          <a:gradFill rotWithShape="0">
            <a:gsLst>
              <a:gs pos="0">
                <a:srgbClr val="99FFCC">
                  <a:gamma/>
                  <a:shade val="69804"/>
                  <a:invGamma/>
                </a:srgbClr>
              </a:gs>
              <a:gs pos="50000">
                <a:srgbClr val="99FFCC"/>
              </a:gs>
              <a:gs pos="100000">
                <a:srgbClr val="99FFCC">
                  <a:gamma/>
                  <a:shade val="69804"/>
                  <a:invGamma/>
                </a:srgbClr>
              </a:gs>
            </a:gsLst>
            <a:lin ang="2700000" scaled="1"/>
          </a:gradFill>
          <a:ln w="9525">
            <a:noFill/>
            <a:miter lim="800000"/>
            <a:headEnd/>
            <a:tailEnd/>
          </a:ln>
          <a:effectLst/>
          <a:scene3d>
            <a:camera prst="orthographicFront"/>
            <a:lightRig rig="chilly" dir="t"/>
          </a:scene3d>
          <a:sp3d>
            <a:bevelT/>
          </a:sp3d>
        </p:spPr>
        <p:txBody>
          <a:bodyPr>
            <a:spAutoFit/>
          </a:bodyPr>
          <a:lstStyle/>
          <a:p>
            <a:pPr marL="457200" indent="-457200" algn="ctr">
              <a:spcBef>
                <a:spcPct val="50000"/>
              </a:spcBef>
              <a:defRPr/>
            </a:pPr>
            <a:r>
              <a:rPr lang="en-US" sz="2400" b="1">
                <a:solidFill>
                  <a:srgbClr val="000000"/>
                </a:solidFill>
                <a:latin typeface="Arial" pitchFamily="34" charset="0"/>
                <a:ea typeface="ＭＳ Ｐゴシック" charset="-128"/>
                <a:cs typeface="Arial" charset="0"/>
              </a:rPr>
              <a:t>SISI KETERSEDIAAN:</a:t>
            </a:r>
          </a:p>
          <a:p>
            <a:pPr marL="457200" indent="-457200">
              <a:spcBef>
                <a:spcPct val="50000"/>
              </a:spcBef>
              <a:buFontTx/>
              <a:buAutoNum type="arabicPeriod"/>
              <a:defRPr/>
            </a:pPr>
            <a:r>
              <a:rPr lang="en-US" sz="2000" b="1">
                <a:solidFill>
                  <a:srgbClr val="000066"/>
                </a:solidFill>
                <a:latin typeface="Arial" pitchFamily="34" charset="0"/>
                <a:ea typeface="ＭＳ Ｐゴシック" charset="-128"/>
                <a:cs typeface="Arial" charset="0"/>
              </a:rPr>
              <a:t>Ketersediaan air relatif konstan.</a:t>
            </a:r>
          </a:p>
          <a:p>
            <a:pPr marL="457200" indent="-457200">
              <a:spcBef>
                <a:spcPct val="50000"/>
              </a:spcBef>
              <a:defRPr/>
            </a:pPr>
            <a:endParaRPr lang="en-US" sz="2000" b="1">
              <a:solidFill>
                <a:srgbClr val="000066"/>
              </a:solidFill>
              <a:latin typeface="Arial" pitchFamily="34" charset="0"/>
              <a:ea typeface="ＭＳ Ｐゴシック" charset="-128"/>
              <a:cs typeface="Arial" charset="0"/>
            </a:endParaRPr>
          </a:p>
          <a:p>
            <a:pPr marL="457200" indent="-457200">
              <a:spcBef>
                <a:spcPct val="50000"/>
              </a:spcBef>
              <a:buFontTx/>
              <a:buAutoNum type="arabicPeriod" startAt="2"/>
              <a:defRPr/>
            </a:pPr>
            <a:r>
              <a:rPr lang="en-US" sz="2000" b="1">
                <a:solidFill>
                  <a:srgbClr val="000066"/>
                </a:solidFill>
                <a:latin typeface="Arial" pitchFamily="34" charset="0"/>
                <a:ea typeface="ＭＳ Ｐゴシック" charset="-128"/>
                <a:cs typeface="Arial" charset="0"/>
              </a:rPr>
              <a:t>Kualitas cenderung menurun.</a:t>
            </a:r>
          </a:p>
        </p:txBody>
      </p:sp>
      <p:sp>
        <p:nvSpPr>
          <p:cNvPr id="270343" name="AutoShape 7"/>
          <p:cNvSpPr>
            <a:spLocks noChangeArrowheads="1"/>
          </p:cNvSpPr>
          <p:nvPr/>
        </p:nvSpPr>
        <p:spPr bwMode="auto">
          <a:xfrm>
            <a:off x="4084638" y="2206625"/>
            <a:ext cx="1257300" cy="731838"/>
          </a:xfrm>
          <a:prstGeom prst="leftRightArrow">
            <a:avLst>
              <a:gd name="adj1" fmla="val 50000"/>
              <a:gd name="adj2" fmla="val 34360"/>
            </a:avLst>
          </a:prstGeom>
          <a:solidFill>
            <a:srgbClr val="000066"/>
          </a:solidFill>
          <a:ln w="9525">
            <a:solidFill>
              <a:srgbClr val="FFFF00"/>
            </a:solidFill>
            <a:miter lim="800000"/>
            <a:headEnd/>
            <a:tailEnd/>
          </a:ln>
          <a:effectLst/>
          <a:scene3d>
            <a:camera prst="orthographicFront"/>
            <a:lightRig rig="chilly" dir="t"/>
          </a:scene3d>
          <a:sp3d>
            <a:bevelT/>
          </a:sp3d>
        </p:spPr>
        <p:txBody>
          <a:bodyPr wrap="none" anchor="ctr"/>
          <a:lstStyle/>
          <a:p>
            <a:pPr>
              <a:defRPr/>
            </a:pPr>
            <a:endParaRPr lang="en-US">
              <a:latin typeface="Arial" pitchFamily="34" charset="0"/>
            </a:endParaRPr>
          </a:p>
        </p:txBody>
      </p:sp>
      <p:sp>
        <p:nvSpPr>
          <p:cNvPr id="270344" name="AutoShape 8"/>
          <p:cNvSpPr>
            <a:spLocks noChangeArrowheads="1"/>
          </p:cNvSpPr>
          <p:nvPr/>
        </p:nvSpPr>
        <p:spPr bwMode="auto">
          <a:xfrm>
            <a:off x="4459288" y="2789238"/>
            <a:ext cx="500062" cy="1682750"/>
          </a:xfrm>
          <a:prstGeom prst="downArrow">
            <a:avLst>
              <a:gd name="adj1" fmla="val 50000"/>
              <a:gd name="adj2" fmla="val 84127"/>
            </a:avLst>
          </a:prstGeom>
          <a:solidFill>
            <a:srgbClr val="000066"/>
          </a:solidFill>
          <a:ln w="9525">
            <a:solidFill>
              <a:srgbClr val="FFFF00"/>
            </a:solidFill>
            <a:miter lim="800000"/>
            <a:headEnd/>
            <a:tailEnd/>
          </a:ln>
          <a:effectLst/>
          <a:scene3d>
            <a:camera prst="orthographicFront"/>
            <a:lightRig rig="chilly" dir="t"/>
          </a:scene3d>
          <a:sp3d>
            <a:bevelT/>
          </a:sp3d>
        </p:spPr>
        <p:txBody>
          <a:bodyPr wrap="none" anchor="ctr"/>
          <a:lstStyle/>
          <a:p>
            <a:pPr>
              <a:defRPr/>
            </a:pPr>
            <a:endParaRPr lang="en-US">
              <a:latin typeface="Arial" pitchFamily="34" charset="0"/>
            </a:endParaRPr>
          </a:p>
        </p:txBody>
      </p:sp>
      <p:sp>
        <p:nvSpPr>
          <p:cNvPr id="270345" name="Oval 9"/>
          <p:cNvSpPr>
            <a:spLocks noChangeArrowheads="1"/>
          </p:cNvSpPr>
          <p:nvPr/>
        </p:nvSpPr>
        <p:spPr bwMode="auto">
          <a:xfrm>
            <a:off x="425450" y="4487863"/>
            <a:ext cx="8266113" cy="2024062"/>
          </a:xfrm>
          <a:prstGeom prst="ellipse">
            <a:avLst/>
          </a:prstGeom>
          <a:gradFill rotWithShape="0">
            <a:gsLst>
              <a:gs pos="0">
                <a:srgbClr val="FFFF99"/>
              </a:gs>
              <a:gs pos="100000">
                <a:srgbClr val="FFFF99">
                  <a:gamma/>
                  <a:shade val="75686"/>
                  <a:invGamma/>
                </a:srgbClr>
              </a:gs>
            </a:gsLst>
            <a:path path="shape">
              <a:fillToRect l="50000" t="50000" r="50000" b="50000"/>
            </a:path>
          </a:gradFill>
          <a:ln w="9525">
            <a:noFill/>
            <a:round/>
            <a:headEnd/>
            <a:tailEnd/>
          </a:ln>
          <a:effectLst/>
          <a:scene3d>
            <a:camera prst="orthographicFront"/>
            <a:lightRig rig="chilly" dir="t"/>
          </a:scene3d>
          <a:sp3d>
            <a:bevelT/>
          </a:sp3d>
        </p:spPr>
        <p:txBody>
          <a:bodyPr wrap="none" anchor="ctr"/>
          <a:lstStyle/>
          <a:p>
            <a:pPr algn="ctr">
              <a:defRPr/>
            </a:pPr>
            <a:r>
              <a:rPr kumimoji="1" lang="en-US" sz="2400" b="1">
                <a:solidFill>
                  <a:srgbClr val="000066"/>
                </a:solidFill>
                <a:latin typeface="Arial" pitchFamily="34" charset="0"/>
                <a:ea typeface="ＭＳ Ｐゴシック" charset="-128"/>
                <a:cs typeface="Arial" charset="0"/>
              </a:rPr>
              <a:t>Air dan sumber-sumber air perlu:</a:t>
            </a:r>
          </a:p>
          <a:p>
            <a:pPr algn="ctr">
              <a:defRPr/>
            </a:pPr>
            <a:r>
              <a:rPr kumimoji="1" lang="en-US" sz="2400" b="1">
                <a:solidFill>
                  <a:srgbClr val="660033"/>
                </a:solidFill>
                <a:latin typeface="Arial" pitchFamily="34" charset="0"/>
                <a:ea typeface="ＭＳ Ｐゴシック" charset="-128"/>
                <a:cs typeface="Arial" charset="0"/>
              </a:rPr>
              <a:t>DILINDUNGI DAN DIJAGA KELESTARIANNYA agar </a:t>
            </a:r>
          </a:p>
          <a:p>
            <a:pPr algn="ctr">
              <a:defRPr/>
            </a:pPr>
            <a:r>
              <a:rPr kumimoji="1" lang="en-US" sz="2400" b="1">
                <a:solidFill>
                  <a:srgbClr val="660033"/>
                </a:solidFill>
                <a:latin typeface="Arial" pitchFamily="34" charset="0"/>
                <a:ea typeface="ＭＳ Ｐゴシック" charset="-128"/>
                <a:cs typeface="Arial" charset="0"/>
              </a:rPr>
              <a:t>dapat DIDAYA-GUNAKAN secara berkelanjutan</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Text Box 2"/>
          <p:cNvSpPr txBox="1">
            <a:spLocks noChangeArrowheads="1"/>
          </p:cNvSpPr>
          <p:nvPr/>
        </p:nvSpPr>
        <p:spPr bwMode="auto">
          <a:xfrm>
            <a:off x="1042988" y="19050"/>
            <a:ext cx="7372350" cy="457200"/>
          </a:xfrm>
          <a:prstGeom prst="rect">
            <a:avLst/>
          </a:prstGeom>
          <a:solidFill>
            <a:srgbClr val="6600CC"/>
          </a:solidFill>
          <a:ln w="12700">
            <a:noFill/>
            <a:miter lim="800000"/>
            <a:headEnd/>
            <a:tailEnd/>
          </a:ln>
          <a:effectLst/>
        </p:spPr>
        <p:txBody>
          <a:bodyPr>
            <a:spAutoFit/>
          </a:bodyPr>
          <a:lstStyle/>
          <a:p>
            <a:pPr algn="ctr">
              <a:defRPr/>
            </a:pPr>
            <a:r>
              <a:rPr lang="en-US" sz="2400" b="1">
                <a:solidFill>
                  <a:schemeClr val="accent2"/>
                </a:solidFill>
                <a:effectLst>
                  <a:outerShdw blurRad="38100" dist="38100" dir="2700000" algn="tl">
                    <a:srgbClr val="000000"/>
                  </a:outerShdw>
                </a:effectLst>
                <a:latin typeface="Arial" pitchFamily="34" charset="0"/>
                <a:ea typeface="ＭＳ Ｐゴシック" charset="-128"/>
                <a:cs typeface="Arial" charset="0"/>
              </a:rPr>
              <a:t>KERANGKA PIKIR PERUBAHAN UU NO.11/1974</a:t>
            </a:r>
          </a:p>
        </p:txBody>
      </p:sp>
      <p:sp>
        <p:nvSpPr>
          <p:cNvPr id="271363" name="Text Box 3"/>
          <p:cNvSpPr txBox="1">
            <a:spLocks noChangeArrowheads="1"/>
          </p:cNvSpPr>
          <p:nvPr/>
        </p:nvSpPr>
        <p:spPr bwMode="auto">
          <a:xfrm>
            <a:off x="250825" y="476250"/>
            <a:ext cx="3035300" cy="6200775"/>
          </a:xfrm>
          <a:prstGeom prst="rect">
            <a:avLst/>
          </a:prstGeom>
          <a:noFill/>
          <a:ln w="12700">
            <a:noFill/>
            <a:miter lim="800000"/>
            <a:headEnd/>
            <a:tailEnd/>
          </a:ln>
          <a:effectLst>
            <a:outerShdw dist="107763" dir="2700000" algn="ctr" rotWithShape="0">
              <a:schemeClr val="bg2">
                <a:alpha val="50000"/>
              </a:schemeClr>
            </a:outerShdw>
          </a:effectLst>
        </p:spPr>
        <p:txBody>
          <a:bodyPr/>
          <a:lstStyle/>
          <a:p>
            <a:pPr indent="3175" algn="just">
              <a:defRPr/>
            </a:pPr>
            <a:r>
              <a:rPr lang="en-US" sz="1400" b="1" u="sng">
                <a:latin typeface="Arial" pitchFamily="34" charset="0"/>
                <a:ea typeface="ＭＳ Ｐゴシック" charset="-128"/>
                <a:cs typeface="Arial" charset="0"/>
              </a:rPr>
              <a:t>LATAR BELAKANG</a:t>
            </a:r>
          </a:p>
          <a:p>
            <a:pPr indent="3175" algn="just">
              <a:defRPr/>
            </a:pPr>
            <a:endParaRPr lang="en-US" sz="1400" b="1" u="sng">
              <a:solidFill>
                <a:schemeClr val="bg2"/>
              </a:solidFill>
              <a:latin typeface="Arial" pitchFamily="34" charset="0"/>
              <a:ea typeface="ＭＳ Ｐゴシック" charset="-128"/>
              <a:cs typeface="Arial" charset="0"/>
            </a:endParaRPr>
          </a:p>
          <a:p>
            <a:pPr indent="3175" algn="just">
              <a:defRPr/>
            </a:pPr>
            <a:r>
              <a:rPr lang="en-US" sz="1400">
                <a:solidFill>
                  <a:srgbClr val="FFFF00"/>
                </a:solidFill>
                <a:latin typeface="Arial" pitchFamily="34" charset="0"/>
                <a:ea typeface="ＭＳ Ｐゴシック" charset="-128"/>
                <a:cs typeface="Arial" charset="0"/>
              </a:rPr>
              <a:t>UU No. 11/1974 telah  memberikan andil yg besar bagi perikehidupan ekonomi dan sosial masyarakat.</a:t>
            </a:r>
          </a:p>
          <a:p>
            <a:pPr indent="3175" algn="just">
              <a:defRPr/>
            </a:pPr>
            <a:r>
              <a:rPr lang="en-US" sz="1400">
                <a:solidFill>
                  <a:srgbClr val="FFECD9"/>
                </a:solidFill>
                <a:latin typeface="Arial Narrow" pitchFamily="34" charset="0"/>
                <a:ea typeface="ＭＳ Ｐゴシック" charset="-128"/>
                <a:cs typeface="Arial" charset="0"/>
              </a:rPr>
              <a:t>Saat ini UU tsb </a:t>
            </a:r>
            <a:r>
              <a:rPr lang="en-US" sz="1400">
                <a:solidFill>
                  <a:srgbClr val="FFECD9"/>
                </a:solidFill>
                <a:latin typeface="Arial" pitchFamily="34" charset="0"/>
                <a:ea typeface="ＭＳ Ｐゴシック" charset="-128"/>
                <a:cs typeface="Arial" charset="0"/>
              </a:rPr>
              <a:t>memerlukan  penyesuaian untuk antisipasi perkembangan masalah dan perubahan paradigma, a.l:</a:t>
            </a:r>
            <a:r>
              <a:rPr lang="en-US" sz="1400" b="1">
                <a:solidFill>
                  <a:srgbClr val="FFECD9"/>
                </a:solidFill>
                <a:latin typeface="Arial" pitchFamily="34" charset="0"/>
                <a:ea typeface="ＭＳ Ｐゴシック" charset="-128"/>
                <a:cs typeface="Arial" charset="0"/>
              </a:rPr>
              <a:t>  </a:t>
            </a:r>
          </a:p>
          <a:p>
            <a:pPr marL="347663" lvl="1" indent="-173038">
              <a:buFont typeface="Wingdings" pitchFamily="2" charset="2"/>
              <a:buAutoNum type="arabicPlain"/>
              <a:defRPr/>
            </a:pPr>
            <a:r>
              <a:rPr lang="en-US" sz="1400" b="1">
                <a:solidFill>
                  <a:schemeClr val="hlink"/>
                </a:solidFill>
                <a:latin typeface="Arial" pitchFamily="34" charset="0"/>
                <a:ea typeface="ＭＳ Ｐゴシック" charset="-128"/>
                <a:cs typeface="Arial" charset="0"/>
              </a:rPr>
              <a:t>Pengelolaan secara menyeluruh dan  terpadu.</a:t>
            </a:r>
          </a:p>
          <a:p>
            <a:pPr marL="347663" lvl="1" indent="-173038">
              <a:buFont typeface="Wingdings" pitchFamily="2" charset="2"/>
              <a:buAutoNum type="arabicPlain"/>
              <a:defRPr/>
            </a:pPr>
            <a:r>
              <a:rPr lang="en-US" sz="1400" b="1">
                <a:solidFill>
                  <a:schemeClr val="hlink"/>
                </a:solidFill>
                <a:latin typeface="Arial" pitchFamily="34" charset="0"/>
                <a:ea typeface="ＭＳ Ｐゴシック" charset="-128"/>
                <a:cs typeface="Arial" charset="0"/>
              </a:rPr>
              <a:t>Keseimbangan antara penanganan secara fisik dengan non fisik.</a:t>
            </a:r>
          </a:p>
          <a:p>
            <a:pPr marL="347663" lvl="1" indent="-173038">
              <a:buFont typeface="Wingdings" pitchFamily="2" charset="2"/>
              <a:buAutoNum type="arabicPlain"/>
              <a:defRPr/>
            </a:pPr>
            <a:r>
              <a:rPr lang="en-US" sz="1400" b="1">
                <a:solidFill>
                  <a:schemeClr val="hlink"/>
                </a:solidFill>
                <a:latin typeface="Arial" pitchFamily="34" charset="0"/>
                <a:ea typeface="ＭＳ Ｐゴシック" charset="-128"/>
                <a:cs typeface="Arial" charset="0"/>
              </a:rPr>
              <a:t>Keseimbangan antara pendayagunaan dg konservasi.</a:t>
            </a:r>
          </a:p>
          <a:p>
            <a:pPr marL="347663" lvl="1" indent="-173038">
              <a:buFont typeface="Wingdings" pitchFamily="2" charset="2"/>
              <a:buAutoNum type="arabicPlain"/>
              <a:defRPr/>
            </a:pPr>
            <a:r>
              <a:rPr lang="en-US" sz="1400" b="1">
                <a:solidFill>
                  <a:schemeClr val="hlink"/>
                </a:solidFill>
                <a:latin typeface="Arial" pitchFamily="34" charset="0"/>
                <a:ea typeface="ＭＳ Ｐゴシック" charset="-128"/>
              </a:rPr>
              <a:t>Perlindungan  thd hak dasar manusia atas air; </a:t>
            </a:r>
          </a:p>
          <a:p>
            <a:pPr marL="347663" lvl="1" indent="-173038">
              <a:buFont typeface="Wingdings" pitchFamily="2" charset="2"/>
              <a:buAutoNum type="arabicPlain"/>
              <a:defRPr/>
            </a:pPr>
            <a:r>
              <a:rPr lang="en-US" sz="1400" b="1">
                <a:solidFill>
                  <a:schemeClr val="hlink"/>
                </a:solidFill>
                <a:latin typeface="Arial" pitchFamily="34" charset="0"/>
                <a:ea typeface="ＭＳ Ｐゴシック" charset="-128"/>
              </a:rPr>
              <a:t>Keterlibatan pihak yg berkepentingan dalam PSDA dalam spirit demokrasi dan pendekatan  koordinasi.</a:t>
            </a:r>
          </a:p>
          <a:p>
            <a:pPr marL="347663" lvl="1" indent="-173038">
              <a:buFont typeface="Wingdings" pitchFamily="2" charset="2"/>
              <a:buAutoNum type="arabicPlain"/>
              <a:defRPr/>
            </a:pPr>
            <a:r>
              <a:rPr lang="en-US" sz="1400" b="1">
                <a:solidFill>
                  <a:schemeClr val="hlink"/>
                </a:solidFill>
                <a:latin typeface="Arial" pitchFamily="34" charset="0"/>
                <a:ea typeface="ＭＳ Ｐゴシック" charset="-128"/>
              </a:rPr>
              <a:t>Mengadopsi prinsip pembangunan berkelanjutan </a:t>
            </a:r>
          </a:p>
          <a:p>
            <a:pPr marL="347663" lvl="1" indent="-173038">
              <a:buFont typeface="Wingdings" pitchFamily="2" charset="2"/>
              <a:buAutoNum type="arabicPlain"/>
              <a:defRPr/>
            </a:pPr>
            <a:r>
              <a:rPr lang="en-US" sz="1400" b="1">
                <a:solidFill>
                  <a:schemeClr val="hlink"/>
                </a:solidFill>
                <a:latin typeface="Arial" pitchFamily="34" charset="0"/>
                <a:ea typeface="ＭＳ Ｐゴシック" charset="-128"/>
              </a:rPr>
              <a:t>ntisipasi thd ekses perkembangan nilai ekonomis air.</a:t>
            </a:r>
          </a:p>
        </p:txBody>
      </p:sp>
      <p:sp>
        <p:nvSpPr>
          <p:cNvPr id="12292" name="Text Box 4"/>
          <p:cNvSpPr txBox="1">
            <a:spLocks noChangeArrowheads="1"/>
          </p:cNvSpPr>
          <p:nvPr/>
        </p:nvSpPr>
        <p:spPr bwMode="auto">
          <a:xfrm>
            <a:off x="3635375" y="1352550"/>
            <a:ext cx="3009900" cy="708025"/>
          </a:xfrm>
          <a:prstGeom prst="rect">
            <a:avLst/>
          </a:prstGeom>
          <a:noFill/>
          <a:ln w="12700">
            <a:noFill/>
            <a:miter lim="800000"/>
            <a:headEnd/>
            <a:tailEnd/>
          </a:ln>
        </p:spPr>
        <p:txBody>
          <a:bodyPr/>
          <a:lstStyle/>
          <a:p>
            <a:pPr algn="ctr"/>
            <a:r>
              <a:rPr lang="en-US" sz="1400" b="1" u="sng">
                <a:latin typeface="Arial Narrow" pitchFamily="34" charset="0"/>
                <a:ea typeface="ＭＳ Ｐゴシック" pitchFamily="34" charset="-128"/>
                <a:cs typeface="Arial" charset="0"/>
              </a:rPr>
              <a:t>VISI PENGELOLAAN SDA</a:t>
            </a:r>
          </a:p>
          <a:p>
            <a:pPr algn="ctr"/>
            <a:r>
              <a:rPr lang="en-US" sz="1400" b="1">
                <a:latin typeface="Arial Narrow" pitchFamily="34" charset="0"/>
                <a:ea typeface="ＭＳ Ｐゴシック" pitchFamily="34" charset="-128"/>
                <a:cs typeface="Arial" charset="0"/>
              </a:rPr>
              <a:t>Terwujudnya kemanfaatan sumber daya air bagi kesejahteraan seluruh rakyat</a:t>
            </a:r>
          </a:p>
        </p:txBody>
      </p:sp>
      <p:sp>
        <p:nvSpPr>
          <p:cNvPr id="12293" name="Text Box 5"/>
          <p:cNvSpPr txBox="1">
            <a:spLocks noChangeArrowheads="1"/>
          </p:cNvSpPr>
          <p:nvPr/>
        </p:nvSpPr>
        <p:spPr bwMode="auto">
          <a:xfrm>
            <a:off x="3635375" y="2276475"/>
            <a:ext cx="3036888" cy="2568575"/>
          </a:xfrm>
          <a:prstGeom prst="rect">
            <a:avLst/>
          </a:prstGeom>
          <a:noFill/>
          <a:ln w="12700">
            <a:noFill/>
            <a:miter lim="800000"/>
            <a:headEnd/>
            <a:tailEnd/>
          </a:ln>
        </p:spPr>
        <p:txBody>
          <a:bodyPr/>
          <a:lstStyle/>
          <a:p>
            <a:pPr marL="228600" indent="-228600"/>
            <a:r>
              <a:rPr lang="en-US" sz="1500" b="1" u="sng">
                <a:solidFill>
                  <a:srgbClr val="000066"/>
                </a:solidFill>
                <a:latin typeface="Arial Narrow" pitchFamily="34" charset="0"/>
                <a:ea typeface="ＭＳ Ｐゴシック" pitchFamily="34" charset="-128"/>
                <a:cs typeface="Arial" charset="0"/>
              </a:rPr>
              <a:t>LIMA MISI  PENGELOLAAN SDA</a:t>
            </a:r>
          </a:p>
          <a:p>
            <a:pPr marL="228600" indent="-228600">
              <a:buFont typeface="Wingdings" pitchFamily="2" charset="2"/>
              <a:buAutoNum type="arabicPeriod"/>
            </a:pPr>
            <a:r>
              <a:rPr lang="en-US" sz="1500" b="1">
                <a:solidFill>
                  <a:srgbClr val="660033"/>
                </a:solidFill>
                <a:latin typeface="Arial Narrow" pitchFamily="34" charset="0"/>
                <a:ea typeface="ＭＳ Ｐゴシック" pitchFamily="34" charset="-128"/>
                <a:cs typeface="Arial" charset="0"/>
              </a:rPr>
              <a:t>KONSERVASI</a:t>
            </a:r>
            <a:r>
              <a:rPr lang="en-US" sz="1500" b="1">
                <a:solidFill>
                  <a:srgbClr val="000066"/>
                </a:solidFill>
                <a:latin typeface="Arial Narrow" pitchFamily="34" charset="0"/>
                <a:ea typeface="ＭＳ Ｐゴシック" pitchFamily="34" charset="-128"/>
                <a:cs typeface="Arial" charset="0"/>
              </a:rPr>
              <a:t> sumber daya air.</a:t>
            </a:r>
          </a:p>
          <a:p>
            <a:pPr marL="228600" indent="-228600">
              <a:buFont typeface="Wingdings" pitchFamily="2" charset="2"/>
              <a:buAutoNum type="arabicPeriod"/>
            </a:pPr>
            <a:r>
              <a:rPr lang="en-US" sz="1500" b="1">
                <a:solidFill>
                  <a:srgbClr val="660033"/>
                </a:solidFill>
                <a:latin typeface="Arial Narrow" pitchFamily="34" charset="0"/>
                <a:ea typeface="ＭＳ Ｐゴシック" pitchFamily="34" charset="-128"/>
                <a:cs typeface="Arial" charset="0"/>
              </a:rPr>
              <a:t>PENDAYAGUNAAN</a:t>
            </a:r>
            <a:r>
              <a:rPr lang="en-US" sz="1500" b="1">
                <a:solidFill>
                  <a:srgbClr val="000066"/>
                </a:solidFill>
                <a:latin typeface="Arial Narrow" pitchFamily="34" charset="0"/>
                <a:ea typeface="ＭＳ Ｐゴシック" pitchFamily="34" charset="-128"/>
                <a:cs typeface="Arial" charset="0"/>
              </a:rPr>
              <a:t> sumber daya air.</a:t>
            </a:r>
          </a:p>
          <a:p>
            <a:pPr marL="228600" indent="-228600">
              <a:buFont typeface="Wingdings" pitchFamily="2" charset="2"/>
              <a:buAutoNum type="arabicPeriod"/>
            </a:pPr>
            <a:r>
              <a:rPr lang="en-US" sz="1500" b="1">
                <a:solidFill>
                  <a:srgbClr val="660033"/>
                </a:solidFill>
                <a:latin typeface="Arial Narrow" pitchFamily="34" charset="0"/>
                <a:ea typeface="ＭＳ Ｐゴシック" pitchFamily="34" charset="-128"/>
                <a:cs typeface="Arial" charset="0"/>
              </a:rPr>
              <a:t>PENGENDALIAN</a:t>
            </a:r>
            <a:r>
              <a:rPr lang="en-US" sz="1500" b="1">
                <a:solidFill>
                  <a:srgbClr val="000066"/>
                </a:solidFill>
                <a:latin typeface="Arial Narrow" pitchFamily="34" charset="0"/>
                <a:ea typeface="ＭＳ Ｐゴシック" pitchFamily="34" charset="-128"/>
                <a:cs typeface="Arial" charset="0"/>
              </a:rPr>
              <a:t> daya rusak air.</a:t>
            </a:r>
          </a:p>
          <a:p>
            <a:pPr marL="228600" indent="-228600">
              <a:buFont typeface="Wingdings" pitchFamily="2" charset="2"/>
              <a:buAutoNum type="arabicPeriod"/>
            </a:pPr>
            <a:r>
              <a:rPr lang="en-US" sz="1500" b="1">
                <a:solidFill>
                  <a:srgbClr val="660033"/>
                </a:solidFill>
                <a:latin typeface="Arial Narrow" pitchFamily="34" charset="0"/>
                <a:ea typeface="ＭＳ Ｐゴシック" pitchFamily="34" charset="-128"/>
                <a:cs typeface="Arial" charset="0"/>
              </a:rPr>
              <a:t>PEMBERDAYAAN </a:t>
            </a:r>
            <a:r>
              <a:rPr lang="en-US" sz="1500" b="1">
                <a:solidFill>
                  <a:srgbClr val="000066"/>
                </a:solidFill>
                <a:latin typeface="Arial Narrow" pitchFamily="34" charset="0"/>
                <a:ea typeface="ＭＳ Ｐゴシック" pitchFamily="34" charset="-128"/>
                <a:cs typeface="Arial" charset="0"/>
              </a:rPr>
              <a:t>dan peningkatan peran masyarakat, dunia usaha, dan pemerintah.</a:t>
            </a:r>
          </a:p>
          <a:p>
            <a:pPr marL="228600" indent="-228600">
              <a:buFont typeface="Wingdings" pitchFamily="2" charset="2"/>
              <a:buAutoNum type="arabicPeriod"/>
            </a:pPr>
            <a:r>
              <a:rPr lang="en-US" sz="1500" b="1">
                <a:solidFill>
                  <a:srgbClr val="000066"/>
                </a:solidFill>
                <a:latin typeface="Arial Narrow" pitchFamily="34" charset="0"/>
                <a:ea typeface="ＭＳ Ｐゴシック" pitchFamily="34" charset="-128"/>
                <a:cs typeface="Arial" charset="0"/>
              </a:rPr>
              <a:t>Peningkatan ketersediaan dan keterbukaan data serta </a:t>
            </a:r>
            <a:r>
              <a:rPr lang="en-US" sz="1500" b="1">
                <a:solidFill>
                  <a:srgbClr val="660033"/>
                </a:solidFill>
                <a:latin typeface="Arial Narrow" pitchFamily="34" charset="0"/>
                <a:ea typeface="ＭＳ Ｐゴシック" pitchFamily="34" charset="-128"/>
                <a:cs typeface="Arial" charset="0"/>
              </a:rPr>
              <a:t>INFORMASI SDA</a:t>
            </a:r>
          </a:p>
        </p:txBody>
      </p:sp>
      <p:sp>
        <p:nvSpPr>
          <p:cNvPr id="12294" name="Text Box 6"/>
          <p:cNvSpPr txBox="1">
            <a:spLocks noChangeArrowheads="1"/>
          </p:cNvSpPr>
          <p:nvPr/>
        </p:nvSpPr>
        <p:spPr bwMode="auto">
          <a:xfrm>
            <a:off x="3635375" y="468313"/>
            <a:ext cx="2997200" cy="728662"/>
          </a:xfrm>
          <a:prstGeom prst="rect">
            <a:avLst/>
          </a:prstGeom>
          <a:noFill/>
          <a:ln w="12700">
            <a:noFill/>
            <a:miter lim="800000"/>
            <a:headEnd/>
            <a:tailEnd/>
          </a:ln>
        </p:spPr>
        <p:txBody>
          <a:bodyPr/>
          <a:lstStyle/>
          <a:p>
            <a:pPr algn="ctr"/>
            <a:r>
              <a:rPr lang="en-US" sz="1600" b="1">
                <a:latin typeface="Arial Narrow" pitchFamily="34" charset="0"/>
                <a:ea typeface="ＭＳ Ｐゴシック" pitchFamily="34" charset="-128"/>
                <a:cs typeface="Arial" charset="0"/>
              </a:rPr>
              <a:t>UUD 1945 Pasal 33 ayat (3)</a:t>
            </a:r>
          </a:p>
          <a:p>
            <a:pPr algn="ctr"/>
            <a:r>
              <a:rPr lang="en-US" sz="1600" b="1">
                <a:latin typeface="Arial Narrow" pitchFamily="34" charset="0"/>
                <a:ea typeface="ＭＳ Ｐゴシック" pitchFamily="34" charset="-128"/>
                <a:cs typeface="Arial" charset="0"/>
              </a:rPr>
              <a:t>Tap MPR No. IV/MPR/1999 </a:t>
            </a:r>
          </a:p>
          <a:p>
            <a:pPr algn="ctr"/>
            <a:r>
              <a:rPr lang="en-US" sz="1600" b="1">
                <a:latin typeface="Arial Narrow" pitchFamily="34" charset="0"/>
                <a:ea typeface="ＭＳ Ｐゴシック" pitchFamily="34" charset="-128"/>
                <a:cs typeface="Arial" charset="0"/>
              </a:rPr>
              <a:t>tentang GBHN</a:t>
            </a:r>
          </a:p>
        </p:txBody>
      </p:sp>
      <p:sp>
        <p:nvSpPr>
          <p:cNvPr id="12295" name="Text Box 7"/>
          <p:cNvSpPr txBox="1">
            <a:spLocks noChangeArrowheads="1"/>
          </p:cNvSpPr>
          <p:nvPr/>
        </p:nvSpPr>
        <p:spPr bwMode="auto">
          <a:xfrm>
            <a:off x="7596188" y="4797425"/>
            <a:ext cx="1185862" cy="1025525"/>
          </a:xfrm>
          <a:prstGeom prst="rect">
            <a:avLst/>
          </a:prstGeom>
          <a:noFill/>
          <a:ln w="12700">
            <a:noFill/>
            <a:miter lim="800000"/>
            <a:headEnd/>
            <a:tailEnd/>
          </a:ln>
        </p:spPr>
        <p:txBody>
          <a:bodyPr>
            <a:spAutoFit/>
          </a:bodyPr>
          <a:lstStyle/>
          <a:p>
            <a:pPr marL="57150" indent="-57150" algn="ctr">
              <a:lnSpc>
                <a:spcPct val="110000"/>
              </a:lnSpc>
            </a:pPr>
            <a:r>
              <a:rPr lang="en-US" sz="1400" b="1">
                <a:solidFill>
                  <a:srgbClr val="660033"/>
                </a:solidFill>
                <a:latin typeface="Arial Narrow" pitchFamily="34" charset="0"/>
                <a:ea typeface="ＭＳ Ｐゴシック" pitchFamily="34" charset="-128"/>
                <a:cs typeface="Arial" charset="0"/>
              </a:rPr>
              <a:t>PERATURAN PERUNDANG-UNDANGAN TERKAIT </a:t>
            </a:r>
          </a:p>
        </p:txBody>
      </p:sp>
      <p:sp>
        <p:nvSpPr>
          <p:cNvPr id="12296" name="Text Box 8"/>
          <p:cNvSpPr txBox="1">
            <a:spLocks noChangeArrowheads="1"/>
          </p:cNvSpPr>
          <p:nvPr/>
        </p:nvSpPr>
        <p:spPr bwMode="auto">
          <a:xfrm>
            <a:off x="7524750" y="2781300"/>
            <a:ext cx="1352550" cy="1436688"/>
          </a:xfrm>
          <a:prstGeom prst="rect">
            <a:avLst/>
          </a:prstGeom>
          <a:noFill/>
          <a:ln w="12700">
            <a:noFill/>
            <a:miter lim="800000"/>
            <a:headEnd/>
            <a:tailEnd/>
          </a:ln>
        </p:spPr>
        <p:txBody>
          <a:bodyPr>
            <a:spAutoFit/>
          </a:bodyPr>
          <a:lstStyle/>
          <a:p>
            <a:pPr>
              <a:lnSpc>
                <a:spcPct val="90000"/>
              </a:lnSpc>
            </a:pPr>
            <a:r>
              <a:rPr lang="en-US" sz="1400" b="1">
                <a:solidFill>
                  <a:srgbClr val="FFFFCC"/>
                </a:solidFill>
                <a:latin typeface="Arial Narrow" pitchFamily="34" charset="0"/>
                <a:ea typeface="ＭＳ Ｐゴシック" pitchFamily="34" charset="-128"/>
                <a:cs typeface="Arial" charset="0"/>
              </a:rPr>
              <a:t>UU PENGGANTI</a:t>
            </a:r>
          </a:p>
          <a:p>
            <a:pPr>
              <a:lnSpc>
                <a:spcPct val="90000"/>
              </a:lnSpc>
            </a:pPr>
            <a:r>
              <a:rPr lang="en-US" sz="1400" b="1">
                <a:solidFill>
                  <a:srgbClr val="FFFFCC"/>
                </a:solidFill>
                <a:latin typeface="Arial Narrow" pitchFamily="34" charset="0"/>
                <a:ea typeface="ＭＳ Ｐゴシック" pitchFamily="34" charset="-128"/>
                <a:cs typeface="Arial" charset="0"/>
              </a:rPr>
              <a:t>Yg lebih:</a:t>
            </a:r>
          </a:p>
          <a:p>
            <a:pPr>
              <a:lnSpc>
                <a:spcPct val="90000"/>
              </a:lnSpc>
            </a:pPr>
            <a:r>
              <a:rPr lang="en-US" sz="1400" b="1">
                <a:solidFill>
                  <a:srgbClr val="FFFFCC"/>
                </a:solidFill>
                <a:latin typeface="Arial Narrow" pitchFamily="34" charset="0"/>
                <a:ea typeface="ＭＳ Ｐゴシック" pitchFamily="34" charset="-128"/>
                <a:cs typeface="Arial" charset="0"/>
              </a:rPr>
              <a:t>1. Komprehensif</a:t>
            </a:r>
          </a:p>
          <a:p>
            <a:pPr>
              <a:lnSpc>
                <a:spcPct val="90000"/>
              </a:lnSpc>
            </a:pPr>
            <a:r>
              <a:rPr lang="en-US" sz="1400" b="1">
                <a:solidFill>
                  <a:srgbClr val="FFFFCC"/>
                </a:solidFill>
                <a:latin typeface="Arial Narrow" pitchFamily="34" charset="0"/>
                <a:ea typeface="ＭＳ Ｐゴシック" pitchFamily="34" charset="-128"/>
                <a:cs typeface="Arial" charset="0"/>
              </a:rPr>
              <a:t>2. Antisipatif</a:t>
            </a:r>
          </a:p>
          <a:p>
            <a:pPr>
              <a:lnSpc>
                <a:spcPct val="90000"/>
              </a:lnSpc>
            </a:pPr>
            <a:r>
              <a:rPr lang="en-US" sz="1400" b="1">
                <a:solidFill>
                  <a:srgbClr val="FFFFCC"/>
                </a:solidFill>
                <a:latin typeface="Arial Narrow" pitchFamily="34" charset="0"/>
                <a:ea typeface="ＭＳ Ｐゴシック" pitchFamily="34" charset="-128"/>
                <a:cs typeface="Arial" charset="0"/>
              </a:rPr>
              <a:t>3. Direktif</a:t>
            </a:r>
          </a:p>
          <a:p>
            <a:pPr>
              <a:lnSpc>
                <a:spcPct val="90000"/>
              </a:lnSpc>
            </a:pPr>
            <a:r>
              <a:rPr lang="en-US" sz="1400" b="1">
                <a:solidFill>
                  <a:srgbClr val="FFFFCC"/>
                </a:solidFill>
                <a:latin typeface="Arial Narrow" pitchFamily="34" charset="0"/>
                <a:ea typeface="ＭＳ Ｐゴシック" pitchFamily="34" charset="-128"/>
                <a:cs typeface="Arial" charset="0"/>
              </a:rPr>
              <a:t>4. Koordinatif</a:t>
            </a:r>
          </a:p>
          <a:p>
            <a:pPr>
              <a:lnSpc>
                <a:spcPct val="90000"/>
              </a:lnSpc>
            </a:pPr>
            <a:r>
              <a:rPr lang="en-US" sz="1400" b="1">
                <a:solidFill>
                  <a:srgbClr val="FFFFCC"/>
                </a:solidFill>
                <a:latin typeface="Arial Narrow" pitchFamily="34" charset="0"/>
                <a:ea typeface="ＭＳ Ｐゴシック" pitchFamily="34" charset="-128"/>
                <a:cs typeface="Arial" charset="0"/>
              </a:rPr>
              <a:t>5. Partisipatif</a:t>
            </a:r>
          </a:p>
        </p:txBody>
      </p:sp>
      <p:cxnSp>
        <p:nvCxnSpPr>
          <p:cNvPr id="12297" name="AutoShape 9"/>
          <p:cNvCxnSpPr>
            <a:cxnSpLocks noChangeShapeType="1"/>
            <a:stCxn id="12295" idx="0"/>
            <a:endCxn id="12296" idx="2"/>
          </p:cNvCxnSpPr>
          <p:nvPr/>
        </p:nvCxnSpPr>
        <p:spPr bwMode="auto">
          <a:xfrm flipV="1">
            <a:off x="8189913" y="4217988"/>
            <a:ext cx="11112" cy="579437"/>
          </a:xfrm>
          <a:prstGeom prst="straightConnector1">
            <a:avLst/>
          </a:prstGeom>
          <a:noFill/>
          <a:ln w="38100">
            <a:solidFill>
              <a:srgbClr val="FF6600"/>
            </a:solidFill>
            <a:round/>
            <a:headEnd/>
            <a:tailEnd type="triangle" w="med" len="med"/>
          </a:ln>
        </p:spPr>
      </p:cxnSp>
      <p:cxnSp>
        <p:nvCxnSpPr>
          <p:cNvPr id="12298" name="AutoShape 10"/>
          <p:cNvCxnSpPr>
            <a:cxnSpLocks noChangeShapeType="1"/>
          </p:cNvCxnSpPr>
          <p:nvPr/>
        </p:nvCxnSpPr>
        <p:spPr bwMode="auto">
          <a:xfrm>
            <a:off x="5140325" y="2060575"/>
            <a:ext cx="7938" cy="228600"/>
          </a:xfrm>
          <a:prstGeom prst="straightConnector1">
            <a:avLst/>
          </a:prstGeom>
          <a:noFill/>
          <a:ln w="38100">
            <a:solidFill>
              <a:srgbClr val="FF6600"/>
            </a:solidFill>
            <a:round/>
            <a:headEnd/>
            <a:tailEnd type="triangle" w="med" len="med"/>
          </a:ln>
        </p:spPr>
      </p:cxnSp>
      <p:cxnSp>
        <p:nvCxnSpPr>
          <p:cNvPr id="12299" name="AutoShape 11"/>
          <p:cNvCxnSpPr>
            <a:cxnSpLocks noChangeShapeType="1"/>
            <a:stCxn id="12292" idx="3"/>
            <a:endCxn id="12296" idx="1"/>
          </p:cNvCxnSpPr>
          <p:nvPr/>
        </p:nvCxnSpPr>
        <p:spPr bwMode="auto">
          <a:xfrm>
            <a:off x="6645275" y="1706563"/>
            <a:ext cx="879475" cy="1793875"/>
          </a:xfrm>
          <a:prstGeom prst="bentConnector3">
            <a:avLst>
              <a:gd name="adj1" fmla="val 50000"/>
            </a:avLst>
          </a:prstGeom>
          <a:noFill/>
          <a:ln w="38100">
            <a:solidFill>
              <a:srgbClr val="FF6600"/>
            </a:solidFill>
            <a:miter lim="800000"/>
            <a:headEnd/>
            <a:tailEnd type="triangle" w="med" len="med"/>
          </a:ln>
        </p:spPr>
      </p:cxnSp>
      <p:sp>
        <p:nvSpPr>
          <p:cNvPr id="12300" name="Text Box 12"/>
          <p:cNvSpPr txBox="1">
            <a:spLocks noChangeArrowheads="1"/>
          </p:cNvSpPr>
          <p:nvPr/>
        </p:nvSpPr>
        <p:spPr bwMode="auto">
          <a:xfrm>
            <a:off x="3563938" y="5072063"/>
            <a:ext cx="3087687" cy="1525587"/>
          </a:xfrm>
          <a:prstGeom prst="rect">
            <a:avLst/>
          </a:prstGeom>
          <a:noFill/>
          <a:ln w="12700">
            <a:noFill/>
            <a:miter lim="800000"/>
            <a:headEnd/>
            <a:tailEnd/>
          </a:ln>
        </p:spPr>
        <p:txBody>
          <a:bodyPr/>
          <a:lstStyle/>
          <a:p>
            <a:pPr algn="ctr"/>
            <a:r>
              <a:rPr lang="en-US" sz="1600" b="1" u="sng">
                <a:solidFill>
                  <a:srgbClr val="000066"/>
                </a:solidFill>
                <a:latin typeface="Arial Narrow" pitchFamily="34" charset="0"/>
                <a:ea typeface="ＭＳ Ｐゴシック" pitchFamily="34" charset="-128"/>
                <a:cs typeface="Arial" charset="0"/>
              </a:rPr>
              <a:t>TUJUH ASAS PENGELOLAAN SDA:</a:t>
            </a:r>
          </a:p>
          <a:p>
            <a:pPr algn="ctr"/>
            <a:r>
              <a:rPr lang="en-US" sz="1600" b="1">
                <a:solidFill>
                  <a:srgbClr val="000066"/>
                </a:solidFill>
                <a:latin typeface="Arial Narrow" pitchFamily="34" charset="0"/>
                <a:ea typeface="ＭＳ Ｐゴシック" pitchFamily="34" charset="-128"/>
                <a:cs typeface="Arial" charset="0"/>
              </a:rPr>
              <a:t>Kelestarian, Keseimbangan,           Kemanfaatan Umum, </a:t>
            </a:r>
          </a:p>
          <a:p>
            <a:pPr algn="ctr"/>
            <a:r>
              <a:rPr lang="en-US" sz="1600" b="1">
                <a:solidFill>
                  <a:srgbClr val="000066"/>
                </a:solidFill>
                <a:latin typeface="Arial Narrow" pitchFamily="34" charset="0"/>
                <a:ea typeface="ＭＳ Ｐゴシック" pitchFamily="34" charset="-128"/>
                <a:cs typeface="Arial" charset="0"/>
              </a:rPr>
              <a:t>Keterpaduan dan keserasian, Keadilan, Kemandirian, Transparansi dan akuntabilitas</a:t>
            </a:r>
          </a:p>
        </p:txBody>
      </p:sp>
      <p:cxnSp>
        <p:nvCxnSpPr>
          <p:cNvPr id="12301" name="AutoShape 13"/>
          <p:cNvCxnSpPr>
            <a:cxnSpLocks noChangeShapeType="1"/>
            <a:stCxn id="12300" idx="3"/>
            <a:endCxn id="12296" idx="1"/>
          </p:cNvCxnSpPr>
          <p:nvPr/>
        </p:nvCxnSpPr>
        <p:spPr bwMode="auto">
          <a:xfrm flipV="1">
            <a:off x="6651625" y="3500438"/>
            <a:ext cx="873125" cy="2335212"/>
          </a:xfrm>
          <a:prstGeom prst="bentConnector3">
            <a:avLst>
              <a:gd name="adj1" fmla="val 49819"/>
            </a:avLst>
          </a:prstGeom>
          <a:noFill/>
          <a:ln w="38100">
            <a:solidFill>
              <a:srgbClr val="FF6600"/>
            </a:solidFill>
            <a:miter lim="800000"/>
            <a:headEnd/>
            <a:tailEnd type="triangle" w="med" len="med"/>
          </a:ln>
        </p:spPr>
      </p:cxnSp>
      <p:cxnSp>
        <p:nvCxnSpPr>
          <p:cNvPr id="12302" name="AutoShape 14"/>
          <p:cNvCxnSpPr>
            <a:cxnSpLocks noChangeShapeType="1"/>
          </p:cNvCxnSpPr>
          <p:nvPr/>
        </p:nvCxnSpPr>
        <p:spPr bwMode="auto">
          <a:xfrm>
            <a:off x="5184775" y="1152525"/>
            <a:ext cx="7938" cy="228600"/>
          </a:xfrm>
          <a:prstGeom prst="straightConnector1">
            <a:avLst/>
          </a:prstGeom>
          <a:noFill/>
          <a:ln w="38100">
            <a:solidFill>
              <a:srgbClr val="FF6600"/>
            </a:solidFill>
            <a:round/>
            <a:headEnd/>
            <a:tailEnd type="triangle" w="med" len="med"/>
          </a:ln>
        </p:spPr>
      </p:cxnSp>
      <p:cxnSp>
        <p:nvCxnSpPr>
          <p:cNvPr id="12303" name="AutoShape 15"/>
          <p:cNvCxnSpPr>
            <a:cxnSpLocks noChangeShapeType="1"/>
          </p:cNvCxnSpPr>
          <p:nvPr/>
        </p:nvCxnSpPr>
        <p:spPr bwMode="auto">
          <a:xfrm>
            <a:off x="5253038" y="4835525"/>
            <a:ext cx="7937" cy="228600"/>
          </a:xfrm>
          <a:prstGeom prst="straightConnector1">
            <a:avLst/>
          </a:prstGeom>
          <a:noFill/>
          <a:ln w="38100">
            <a:solidFill>
              <a:srgbClr val="FF6600"/>
            </a:solidFill>
            <a:round/>
            <a:headEnd/>
            <a:tailEnd type="triangle" w="med" len="med"/>
          </a:ln>
        </p:spPr>
      </p:cxnSp>
      <p:sp>
        <p:nvSpPr>
          <p:cNvPr id="12304" name="Line 16"/>
          <p:cNvSpPr>
            <a:spLocks noChangeShapeType="1"/>
          </p:cNvSpPr>
          <p:nvPr/>
        </p:nvSpPr>
        <p:spPr bwMode="auto">
          <a:xfrm>
            <a:off x="3276600" y="1773238"/>
            <a:ext cx="358775" cy="0"/>
          </a:xfrm>
          <a:prstGeom prst="line">
            <a:avLst/>
          </a:prstGeom>
          <a:noFill/>
          <a:ln w="38100">
            <a:solidFill>
              <a:srgbClr val="FF6600"/>
            </a:solidFill>
            <a:round/>
            <a:headEnd/>
            <a:tailEnd type="triangle" w="med" len="med"/>
          </a:ln>
        </p:spPr>
        <p:txBody>
          <a:bodyPr wrap="none"/>
          <a:lstStyle/>
          <a:p>
            <a:endParaRPr lang="en-US"/>
          </a:p>
        </p:txBody>
      </p:sp>
      <p:sp>
        <p:nvSpPr>
          <p:cNvPr id="12305" name="Line 17"/>
          <p:cNvSpPr>
            <a:spLocks noChangeShapeType="1"/>
          </p:cNvSpPr>
          <p:nvPr/>
        </p:nvSpPr>
        <p:spPr bwMode="auto">
          <a:xfrm flipV="1">
            <a:off x="6588125" y="3500438"/>
            <a:ext cx="504825" cy="0"/>
          </a:xfrm>
          <a:prstGeom prst="line">
            <a:avLst/>
          </a:prstGeom>
          <a:noFill/>
          <a:ln w="38100">
            <a:solidFill>
              <a:srgbClr val="FF6600"/>
            </a:solidFill>
            <a:round/>
            <a:headEnd/>
            <a:tailEnd type="triangle" w="med" len="med"/>
          </a:ln>
        </p:spPr>
        <p:txBody>
          <a:bodyPr/>
          <a:lstStyle/>
          <a:p>
            <a:endParaRPr lang="en-US"/>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2543</TotalTime>
  <Words>2581</Words>
  <Application>Microsoft PowerPoint</Application>
  <PresentationFormat>On-screen Show (4:3)</PresentationFormat>
  <Paragraphs>708</Paragraphs>
  <Slides>34</Slides>
  <Notes>34</Notes>
  <HiddenSlides>0</HiddenSlides>
  <MMClips>0</MMClips>
  <ScaleCrop>false</ScaleCrop>
  <HeadingPairs>
    <vt:vector size="6" baseType="variant">
      <vt:variant>
        <vt:lpstr>Fonts Used</vt:lpstr>
      </vt:variant>
      <vt:variant>
        <vt:i4>20</vt:i4>
      </vt:variant>
      <vt:variant>
        <vt:lpstr>Theme</vt:lpstr>
      </vt:variant>
      <vt:variant>
        <vt:i4>2</vt:i4>
      </vt:variant>
      <vt:variant>
        <vt:lpstr>Slide Titles</vt:lpstr>
      </vt:variant>
      <vt:variant>
        <vt:i4>34</vt:i4>
      </vt:variant>
    </vt:vector>
  </HeadingPairs>
  <TitlesOfParts>
    <vt:vector size="56" baseType="lpstr">
      <vt:lpstr>Arial</vt:lpstr>
      <vt:lpstr>Times New Roman</vt:lpstr>
      <vt:lpstr>Calibri</vt:lpstr>
      <vt:lpstr>Constantia</vt:lpstr>
      <vt:lpstr>Wingdings 2</vt:lpstr>
      <vt:lpstr>Tahoma</vt:lpstr>
      <vt:lpstr>Lucida Calligraphy</vt:lpstr>
      <vt:lpstr>Britannic Bold</vt:lpstr>
      <vt:lpstr>Wingdings</vt:lpstr>
      <vt:lpstr>Arial Black</vt:lpstr>
      <vt:lpstr>Broadway</vt:lpstr>
      <vt:lpstr>Arial Unicode MS</vt:lpstr>
      <vt:lpstr>Andale Sans</vt:lpstr>
      <vt:lpstr>ＭＳ Ｐゴシック</vt:lpstr>
      <vt:lpstr>Verdana</vt:lpstr>
      <vt:lpstr>Arial Narrow</vt:lpstr>
      <vt:lpstr>Informal Roman</vt:lpstr>
      <vt:lpstr>Bernard MT Condensed</vt:lpstr>
      <vt:lpstr>Stencil</vt:lpstr>
      <vt:lpstr>Bauhaus 93</vt:lpstr>
      <vt:lpstr>Flow</vt:lpstr>
      <vt:lpstr>Default Design</vt:lpstr>
      <vt:lpstr>KEBIJAKAN PENGELOLAAN SUMBER DAYA AIR DI INDONESIA</vt:lpstr>
      <vt:lpstr>Slide 2</vt:lpstr>
      <vt:lpstr>Slide 3</vt:lpstr>
      <vt:lpstr>Slide 4</vt:lpstr>
      <vt:lpstr>Slide 5</vt:lpstr>
      <vt:lpstr>Slide 6</vt:lpstr>
      <vt:lpstr>KONDISI SUMBER DAYA ALAM</vt:lpstr>
      <vt:lpstr>URGENSI  DIADAKAN  PENGATURAN </vt:lpstr>
      <vt:lpstr>Slide 9</vt:lpstr>
      <vt:lpstr>Slide 10</vt:lpstr>
      <vt:lpstr>Lingkup Pengelolaan SDA menurut UU    </vt:lpstr>
      <vt:lpstr>KEBIJAKAN SDA</vt:lpstr>
      <vt:lpstr>KEBIJAKAN SDA</vt:lpstr>
      <vt:lpstr>Slide 14</vt:lpstr>
      <vt:lpstr>Mengapa diperlukan Perencanaan Pengelolaan SDA?</vt:lpstr>
      <vt:lpstr>Slide 16</vt:lpstr>
      <vt:lpstr>KARAKTERISTIK SUMBER DAYA AIR</vt:lpstr>
      <vt:lpstr>ACUAN PENGELOLAAN SUMBER DAYA AIR</vt:lpstr>
      <vt:lpstr>Slide 19</vt:lpstr>
      <vt:lpstr>Lanjutan…</vt:lpstr>
      <vt:lpstr>Lanjutan…</vt:lpstr>
      <vt:lpstr>Slide 22</vt:lpstr>
      <vt:lpstr>Lanjutan…</vt:lpstr>
      <vt:lpstr>Lanjutan…</vt:lpstr>
      <vt:lpstr>Lanjutan…</vt:lpstr>
      <vt:lpstr>Lanjutan…</vt:lpstr>
      <vt:lpstr>Lanjutan…</vt:lpstr>
      <vt:lpstr>Lanjutan…</vt:lpstr>
      <vt:lpstr>Slide 29</vt:lpstr>
      <vt:lpstr>*)  Pola PSDA = Kerangka Dasar untuk --&gt; merencanakan, melaksanakan, memantau &amp; mengevaluasi (Konservasi, Daya Guna, Daya Rusak **) Rencana PSDA merupakan keterpaduan dari Rencana Induk: Konservasi, Daya Guna, Daya Rusak</vt:lpstr>
      <vt:lpstr>Slide 31</vt:lpstr>
      <vt:lpstr>Slide 32</vt:lpstr>
      <vt:lpstr>Slide 33</vt:lpstr>
      <vt:lpstr>Slide 34</vt:lpstr>
    </vt:vector>
  </TitlesOfParts>
  <Company>Tucson Unified School District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Your Country</dc:title>
  <dc:creator>Educational Technology</dc:creator>
  <cp:lastModifiedBy>Nila</cp:lastModifiedBy>
  <cp:revision>130</cp:revision>
  <cp:lastPrinted>1601-01-01T00:00:00Z</cp:lastPrinted>
  <dcterms:created xsi:type="dcterms:W3CDTF">2001-10-08T15:20:52Z</dcterms:created>
  <dcterms:modified xsi:type="dcterms:W3CDTF">2015-05-07T08:26:13Z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Final (No more edits)">
    <vt:lpwstr>1</vt:lpwstr>
  </property>
  <property fmtid="{D5CDD505-2E9C-101B-9397-08002B2CF9AE}" pid="3" name="Notes0">
    <vt:lpwstr>Excel Timeline has been inserted DONE (ERIC)</vt:lpwstr>
  </property>
</Properties>
</file>