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706" r:id="rId1"/>
  </p:sldMasterIdLst>
  <p:notesMasterIdLst>
    <p:notesMasterId r:id="rId16"/>
  </p:notesMasterIdLst>
  <p:sldIdLst>
    <p:sldId id="256" r:id="rId2"/>
    <p:sldId id="339" r:id="rId3"/>
    <p:sldId id="258" r:id="rId4"/>
    <p:sldId id="340" r:id="rId5"/>
    <p:sldId id="341" r:id="rId6"/>
    <p:sldId id="342" r:id="rId7"/>
    <p:sldId id="343" r:id="rId8"/>
    <p:sldId id="344" r:id="rId9"/>
    <p:sldId id="261" r:id="rId10"/>
    <p:sldId id="345" r:id="rId11"/>
    <p:sldId id="346" r:id="rId12"/>
    <p:sldId id="347" r:id="rId13"/>
    <p:sldId id="348" r:id="rId14"/>
    <p:sldId id="350" r:id="rId15"/>
  </p:sldIdLst>
  <p:sldSz cx="9144000" cy="5143500" type="screen16x9"/>
  <p:notesSz cx="6858000" cy="9144000"/>
  <p:embeddedFontLst>
    <p:embeddedFont>
      <p:font typeface="Bebas Neue" charset="0"/>
      <p:regular r:id="rId17"/>
    </p:embeddedFont>
    <p:embeddedFont>
      <p:font typeface="Roboto Slab" charset="0"/>
      <p:regular r:id="rId18"/>
      <p:bold r:id="rId19"/>
    </p:embeddedFont>
    <p:embeddedFont>
      <p:font typeface="Nunito" charset="0"/>
      <p:regular r:id="rId20"/>
      <p:bold r:id="rId21"/>
      <p:italic r:id="rId22"/>
      <p:boldItalic r:id="rId23"/>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p15:guide id="1" orient="horz" pos="1620">
          <p15:clr>
            <a:srgbClr val="9AA0A6"/>
          </p15:clr>
        </p15:guide>
        <p15:guide id="2" pos="2880">
          <p15:clr>
            <a:srgbClr val="9AA0A6"/>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90AE16ED-F5D2-4157-B2C8-9773E8AE8510}">
  <a:tblStyle styleId="{90AE16ED-F5D2-4157-B2C8-9773E8AE8510}"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72" d="100"/>
          <a:sy n="72" d="100"/>
        </p:scale>
        <p:origin x="-456" y="-96"/>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2.fntdata"/><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font" Target="fonts/font5.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1.fntdata"/><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font" Target="fonts/font4.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7.fntdata"/><Relationship Id="rId10" Type="http://schemas.openxmlformats.org/officeDocument/2006/relationships/slide" Target="slides/slide9.xml"/><Relationship Id="rId19" Type="http://schemas.openxmlformats.org/officeDocument/2006/relationships/font" Target="fonts/font3.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6.fntdata"/><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2190868532"/>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3"/>
        <p:cNvGrpSpPr/>
        <p:nvPr/>
      </p:nvGrpSpPr>
      <p:grpSpPr>
        <a:xfrm>
          <a:off x="0" y="0"/>
          <a:ext cx="0" cy="0"/>
          <a:chOff x="0" y="0"/>
          <a:chExt cx="0" cy="0"/>
        </a:xfrm>
      </p:grpSpPr>
      <p:sp>
        <p:nvSpPr>
          <p:cNvPr id="534" name="Google Shape;534;g127afccfc6a_0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35" name="Google Shape;535;g127afccfc6a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9"/>
        <p:cNvGrpSpPr/>
        <p:nvPr/>
      </p:nvGrpSpPr>
      <p:grpSpPr>
        <a:xfrm>
          <a:off x="0" y="0"/>
          <a:ext cx="0" cy="0"/>
          <a:chOff x="0" y="0"/>
          <a:chExt cx="0" cy="0"/>
        </a:xfrm>
      </p:grpSpPr>
      <p:sp>
        <p:nvSpPr>
          <p:cNvPr id="780" name="Google Shape;780;g54dda1946d_6_30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81" name="Google Shape;781;g54dda1946d_6_30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9"/>
        <p:cNvGrpSpPr/>
        <p:nvPr/>
      </p:nvGrpSpPr>
      <p:grpSpPr>
        <a:xfrm>
          <a:off x="0" y="0"/>
          <a:ext cx="0" cy="0"/>
          <a:chOff x="0" y="0"/>
          <a:chExt cx="0" cy="0"/>
        </a:xfrm>
      </p:grpSpPr>
      <p:sp>
        <p:nvSpPr>
          <p:cNvPr id="780" name="Google Shape;780;g54dda1946d_6_30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81" name="Google Shape;781;g54dda1946d_6_30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1"/>
        <p:cNvGrpSpPr/>
        <p:nvPr/>
      </p:nvGrpSpPr>
      <p:grpSpPr>
        <a:xfrm>
          <a:off x="0" y="0"/>
          <a:ext cx="0" cy="0"/>
          <a:chOff x="0" y="0"/>
          <a:chExt cx="0" cy="0"/>
        </a:xfrm>
      </p:grpSpPr>
      <p:sp>
        <p:nvSpPr>
          <p:cNvPr id="2082" name="Google Shape;2082;g127bd04665f_1_110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83" name="Google Shape;2083;g127bd04665f_1_110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4"/>
        <p:cNvGrpSpPr/>
        <p:nvPr/>
      </p:nvGrpSpPr>
      <p:grpSpPr>
        <a:xfrm>
          <a:off x="0" y="0"/>
          <a:ext cx="0" cy="0"/>
          <a:chOff x="0" y="0"/>
          <a:chExt cx="0" cy="0"/>
        </a:xfrm>
      </p:grpSpPr>
      <p:sp>
        <p:nvSpPr>
          <p:cNvPr id="1115" name="Google Shape;1115;g54ff9c4cb4_3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16" name="Google Shape;1116;g54ff9c4cb4_3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5"/>
        <p:cNvGrpSpPr/>
        <p:nvPr/>
      </p:nvGrpSpPr>
      <p:grpSpPr>
        <a:xfrm>
          <a:off x="0" y="0"/>
          <a:ext cx="0" cy="0"/>
          <a:chOff x="0" y="0"/>
          <a:chExt cx="0" cy="0"/>
        </a:xfrm>
      </p:grpSpPr>
      <p:sp>
        <p:nvSpPr>
          <p:cNvPr id="576" name="Google Shape;576;g16443b19ac9_0_7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77" name="Google Shape;577;g16443b19ac9_0_7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4"/>
        <p:cNvGrpSpPr/>
        <p:nvPr/>
      </p:nvGrpSpPr>
      <p:grpSpPr>
        <a:xfrm>
          <a:off x="0" y="0"/>
          <a:ext cx="0" cy="0"/>
          <a:chOff x="0" y="0"/>
          <a:chExt cx="0" cy="0"/>
        </a:xfrm>
      </p:grpSpPr>
      <p:sp>
        <p:nvSpPr>
          <p:cNvPr id="855" name="Google Shape;855;g12696ae0ad0_2_4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56" name="Google Shape;856;g12696ae0ad0_2_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2"/>
        <p:cNvGrpSpPr/>
        <p:nvPr/>
      </p:nvGrpSpPr>
      <p:grpSpPr>
        <a:xfrm>
          <a:off x="0" y="0"/>
          <a:ext cx="0" cy="0"/>
          <a:chOff x="0" y="0"/>
          <a:chExt cx="0" cy="0"/>
        </a:xfrm>
      </p:grpSpPr>
      <p:sp>
        <p:nvSpPr>
          <p:cNvPr id="1523" name="Google Shape;1523;g127bd04665f_1_156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24" name="Google Shape;1524;g127bd04665f_1_156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2"/>
        <p:cNvGrpSpPr/>
        <p:nvPr/>
      </p:nvGrpSpPr>
      <p:grpSpPr>
        <a:xfrm>
          <a:off x="0" y="0"/>
          <a:ext cx="0" cy="0"/>
          <a:chOff x="0" y="0"/>
          <a:chExt cx="0" cy="0"/>
        </a:xfrm>
      </p:grpSpPr>
      <p:sp>
        <p:nvSpPr>
          <p:cNvPr id="1523" name="Google Shape;1523;g127bd04665f_1_156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24" name="Google Shape;1524;g127bd04665f_1_156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2"/>
        <p:cNvGrpSpPr/>
        <p:nvPr/>
      </p:nvGrpSpPr>
      <p:grpSpPr>
        <a:xfrm>
          <a:off x="0" y="0"/>
          <a:ext cx="0" cy="0"/>
          <a:chOff x="0" y="0"/>
          <a:chExt cx="0" cy="0"/>
        </a:xfrm>
      </p:grpSpPr>
      <p:sp>
        <p:nvSpPr>
          <p:cNvPr id="1523" name="Google Shape;1523;g127bd04665f_1_156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24" name="Google Shape;1524;g127bd04665f_1_156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2"/>
        <p:cNvGrpSpPr/>
        <p:nvPr/>
      </p:nvGrpSpPr>
      <p:grpSpPr>
        <a:xfrm>
          <a:off x="0" y="0"/>
          <a:ext cx="0" cy="0"/>
          <a:chOff x="0" y="0"/>
          <a:chExt cx="0" cy="0"/>
        </a:xfrm>
      </p:grpSpPr>
      <p:sp>
        <p:nvSpPr>
          <p:cNvPr id="763" name="Google Shape;763;g127fd2b5baa_0_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4" name="Google Shape;764;g127fd2b5baa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1"/>
        <p:cNvGrpSpPr/>
        <p:nvPr/>
      </p:nvGrpSpPr>
      <p:grpSpPr>
        <a:xfrm>
          <a:off x="0" y="0"/>
          <a:ext cx="0" cy="0"/>
          <a:chOff x="0" y="0"/>
          <a:chExt cx="0" cy="0"/>
        </a:xfrm>
      </p:grpSpPr>
      <p:sp>
        <p:nvSpPr>
          <p:cNvPr id="692" name="Google Shape;692;g16443b19ac9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93" name="Google Shape;693;g16443b19ac9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p:nvPr/>
        </p:nvSpPr>
        <p:spPr>
          <a:xfrm rot="-5400000">
            <a:off x="4165013" y="220694"/>
            <a:ext cx="5263695" cy="4694319"/>
          </a:xfrm>
          <a:custGeom>
            <a:avLst/>
            <a:gdLst/>
            <a:ahLst/>
            <a:cxnLst/>
            <a:rect l="l" t="t" r="r" b="b"/>
            <a:pathLst>
              <a:path w="78589" h="70088" extrusionOk="0">
                <a:moveTo>
                  <a:pt x="69862" y="1"/>
                </a:moveTo>
                <a:cubicBezTo>
                  <a:pt x="59818" y="1"/>
                  <a:pt x="42955" y="2489"/>
                  <a:pt x="29331" y="16859"/>
                </a:cubicBezTo>
                <a:cubicBezTo>
                  <a:pt x="10044" y="37196"/>
                  <a:pt x="16092" y="47947"/>
                  <a:pt x="1" y="70087"/>
                </a:cubicBezTo>
                <a:lnTo>
                  <a:pt x="78588" y="70087"/>
                </a:lnTo>
                <a:lnTo>
                  <a:pt x="78588" y="699"/>
                </a:lnTo>
                <a:cubicBezTo>
                  <a:pt x="78588" y="699"/>
                  <a:pt x="75182" y="1"/>
                  <a:pt x="69862" y="1"/>
                </a:cubicBezTo>
                <a:close/>
              </a:path>
            </a:pathLst>
          </a:custGeom>
          <a:solidFill>
            <a:schemeClr val="accent3">
              <a:alpha val="3184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a:solidFill>
                  <a:schemeClr val="hlink"/>
                </a:solidFill>
              </a:rPr>
              <a:t> </a:t>
            </a:r>
            <a:endParaRPr>
              <a:solidFill>
                <a:schemeClr val="hlink"/>
              </a:solidFill>
            </a:endParaRPr>
          </a:p>
        </p:txBody>
      </p:sp>
      <p:sp>
        <p:nvSpPr>
          <p:cNvPr id="11" name="Google Shape;11;p2"/>
          <p:cNvSpPr/>
          <p:nvPr/>
        </p:nvSpPr>
        <p:spPr>
          <a:xfrm>
            <a:off x="4707875" y="0"/>
            <a:ext cx="4436125" cy="2159800"/>
          </a:xfrm>
          <a:custGeom>
            <a:avLst/>
            <a:gdLst/>
            <a:ahLst/>
            <a:cxnLst/>
            <a:rect l="l" t="t" r="r" b="b"/>
            <a:pathLst>
              <a:path w="177445" h="86392" extrusionOk="0">
                <a:moveTo>
                  <a:pt x="3333" y="0"/>
                </a:moveTo>
                <a:cubicBezTo>
                  <a:pt x="0" y="11458"/>
                  <a:pt x="913" y="27048"/>
                  <a:pt x="12897" y="35242"/>
                </a:cubicBezTo>
                <a:cubicBezTo>
                  <a:pt x="17629" y="38468"/>
                  <a:pt x="23097" y="39621"/>
                  <a:pt x="29059" y="39621"/>
                </a:cubicBezTo>
                <a:cubicBezTo>
                  <a:pt x="42166" y="39621"/>
                  <a:pt x="57661" y="34051"/>
                  <a:pt x="72973" y="32686"/>
                </a:cubicBezTo>
                <a:cubicBezTo>
                  <a:pt x="75145" y="32494"/>
                  <a:pt x="77205" y="32395"/>
                  <a:pt x="79168" y="32395"/>
                </a:cubicBezTo>
                <a:cubicBezTo>
                  <a:pt x="97316" y="32395"/>
                  <a:pt x="107146" y="40836"/>
                  <a:pt x="120267" y="62381"/>
                </a:cubicBezTo>
                <a:cubicBezTo>
                  <a:pt x="129588" y="77663"/>
                  <a:pt x="147227" y="86391"/>
                  <a:pt x="164443" y="86391"/>
                </a:cubicBezTo>
                <a:cubicBezTo>
                  <a:pt x="168853" y="86391"/>
                  <a:pt x="173236" y="85818"/>
                  <a:pt x="177444" y="84636"/>
                </a:cubicBezTo>
                <a:lnTo>
                  <a:pt x="177444"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p:nvPr/>
        </p:nvSpPr>
        <p:spPr>
          <a:xfrm rot="5400000">
            <a:off x="-278085" y="280128"/>
            <a:ext cx="5141489" cy="4585332"/>
          </a:xfrm>
          <a:custGeom>
            <a:avLst/>
            <a:gdLst/>
            <a:ahLst/>
            <a:cxnLst/>
            <a:rect l="l" t="t" r="r" b="b"/>
            <a:pathLst>
              <a:path w="78589" h="70088" extrusionOk="0">
                <a:moveTo>
                  <a:pt x="69862" y="1"/>
                </a:moveTo>
                <a:cubicBezTo>
                  <a:pt x="59818" y="1"/>
                  <a:pt x="42955" y="2489"/>
                  <a:pt x="29331" y="16859"/>
                </a:cubicBezTo>
                <a:cubicBezTo>
                  <a:pt x="10044" y="37196"/>
                  <a:pt x="16092" y="47947"/>
                  <a:pt x="1" y="70087"/>
                </a:cubicBezTo>
                <a:lnTo>
                  <a:pt x="78588" y="70087"/>
                </a:lnTo>
                <a:lnTo>
                  <a:pt x="78588" y="699"/>
                </a:lnTo>
                <a:cubicBezTo>
                  <a:pt x="78588" y="699"/>
                  <a:pt x="75182" y="1"/>
                  <a:pt x="69862" y="1"/>
                </a:cubicBezTo>
                <a:close/>
              </a:path>
            </a:pathLst>
          </a:custGeom>
          <a:solidFill>
            <a:srgbClr val="CDD7B6">
              <a:alpha val="237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a:solidFill>
                  <a:schemeClr val="hlink"/>
                </a:solidFill>
              </a:rPr>
              <a:t> </a:t>
            </a:r>
            <a:endParaRPr>
              <a:solidFill>
                <a:schemeClr val="hlink"/>
              </a:solidFill>
            </a:endParaRPr>
          </a:p>
        </p:txBody>
      </p:sp>
      <p:sp>
        <p:nvSpPr>
          <p:cNvPr id="13" name="Google Shape;13;p2"/>
          <p:cNvSpPr/>
          <p:nvPr/>
        </p:nvSpPr>
        <p:spPr>
          <a:xfrm>
            <a:off x="7179275" y="3391300"/>
            <a:ext cx="1964725" cy="1752200"/>
          </a:xfrm>
          <a:custGeom>
            <a:avLst/>
            <a:gdLst/>
            <a:ahLst/>
            <a:cxnLst/>
            <a:rect l="l" t="t" r="r" b="b"/>
            <a:pathLst>
              <a:path w="78589" h="70088" extrusionOk="0">
                <a:moveTo>
                  <a:pt x="69862" y="1"/>
                </a:moveTo>
                <a:cubicBezTo>
                  <a:pt x="59818" y="1"/>
                  <a:pt x="42955" y="2489"/>
                  <a:pt x="29331" y="16859"/>
                </a:cubicBezTo>
                <a:cubicBezTo>
                  <a:pt x="10044" y="37196"/>
                  <a:pt x="16092" y="47947"/>
                  <a:pt x="1" y="70087"/>
                </a:cubicBezTo>
                <a:lnTo>
                  <a:pt x="78588" y="70087"/>
                </a:lnTo>
                <a:lnTo>
                  <a:pt x="78588" y="699"/>
                </a:lnTo>
                <a:cubicBezTo>
                  <a:pt x="78588" y="699"/>
                  <a:pt x="75182" y="1"/>
                  <a:pt x="69862" y="1"/>
                </a:cubicBezTo>
                <a:close/>
              </a:path>
            </a:pathLst>
          </a:custGeom>
          <a:solidFill>
            <a:srgbClr val="CDD7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2"/>
          <p:cNvSpPr/>
          <p:nvPr/>
        </p:nvSpPr>
        <p:spPr>
          <a:xfrm rot="10800000">
            <a:off x="-45600" y="-21625"/>
            <a:ext cx="1964725" cy="1752200"/>
          </a:xfrm>
          <a:custGeom>
            <a:avLst/>
            <a:gdLst/>
            <a:ahLst/>
            <a:cxnLst/>
            <a:rect l="l" t="t" r="r" b="b"/>
            <a:pathLst>
              <a:path w="78589" h="70088" extrusionOk="0">
                <a:moveTo>
                  <a:pt x="69862" y="1"/>
                </a:moveTo>
                <a:cubicBezTo>
                  <a:pt x="59818" y="1"/>
                  <a:pt x="42955" y="2489"/>
                  <a:pt x="29331" y="16859"/>
                </a:cubicBezTo>
                <a:cubicBezTo>
                  <a:pt x="10044" y="37196"/>
                  <a:pt x="16092" y="47947"/>
                  <a:pt x="1" y="70087"/>
                </a:cubicBezTo>
                <a:lnTo>
                  <a:pt x="78588" y="70087"/>
                </a:lnTo>
                <a:lnTo>
                  <a:pt x="78588" y="699"/>
                </a:lnTo>
                <a:cubicBezTo>
                  <a:pt x="78588" y="699"/>
                  <a:pt x="75182" y="1"/>
                  <a:pt x="69862" y="1"/>
                </a:cubicBezTo>
                <a:close/>
              </a:path>
            </a:pathLst>
          </a:custGeom>
          <a:solidFill>
            <a:srgbClr val="CDD7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2"/>
          <p:cNvSpPr/>
          <p:nvPr/>
        </p:nvSpPr>
        <p:spPr>
          <a:xfrm rot="5400000">
            <a:off x="-106275" y="3282525"/>
            <a:ext cx="1964725" cy="1752200"/>
          </a:xfrm>
          <a:custGeom>
            <a:avLst/>
            <a:gdLst/>
            <a:ahLst/>
            <a:cxnLst/>
            <a:rect l="l" t="t" r="r" b="b"/>
            <a:pathLst>
              <a:path w="78589" h="70088" extrusionOk="0">
                <a:moveTo>
                  <a:pt x="69862" y="1"/>
                </a:moveTo>
                <a:cubicBezTo>
                  <a:pt x="59818" y="1"/>
                  <a:pt x="42955" y="2489"/>
                  <a:pt x="29331" y="16859"/>
                </a:cubicBezTo>
                <a:cubicBezTo>
                  <a:pt x="10044" y="37196"/>
                  <a:pt x="16092" y="47947"/>
                  <a:pt x="1" y="70087"/>
                </a:cubicBezTo>
                <a:lnTo>
                  <a:pt x="78588" y="70087"/>
                </a:lnTo>
                <a:lnTo>
                  <a:pt x="78588" y="699"/>
                </a:lnTo>
                <a:cubicBezTo>
                  <a:pt x="78588" y="699"/>
                  <a:pt x="75182" y="1"/>
                  <a:pt x="69862"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2"/>
          <p:cNvSpPr/>
          <p:nvPr/>
        </p:nvSpPr>
        <p:spPr>
          <a:xfrm>
            <a:off x="18639" y="1507984"/>
            <a:ext cx="176" cy="172"/>
          </a:xfrm>
          <a:custGeom>
            <a:avLst/>
            <a:gdLst/>
            <a:ahLst/>
            <a:cxnLst/>
            <a:rect l="l" t="t" r="r" b="b"/>
            <a:pathLst>
              <a:path w="1" h="1" extrusionOk="0">
                <a:moveTo>
                  <a:pt x="0" y="0"/>
                </a:moveTo>
                <a:lnTo>
                  <a:pt x="0" y="0"/>
                </a:lnTo>
                <a:lnTo>
                  <a:pt x="0" y="0"/>
                </a:lnTo>
                <a:close/>
              </a:path>
            </a:pathLst>
          </a:custGeom>
          <a:solidFill>
            <a:schemeClr val="hlink"/>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2"/>
          <p:cNvSpPr/>
          <p:nvPr/>
        </p:nvSpPr>
        <p:spPr>
          <a:xfrm>
            <a:off x="18639" y="2419108"/>
            <a:ext cx="176" cy="172"/>
          </a:xfrm>
          <a:custGeom>
            <a:avLst/>
            <a:gdLst/>
            <a:ahLst/>
            <a:cxnLst/>
            <a:rect l="l" t="t" r="r" b="b"/>
            <a:pathLst>
              <a:path w="1" h="1" extrusionOk="0">
                <a:moveTo>
                  <a:pt x="0" y="0"/>
                </a:moveTo>
                <a:lnTo>
                  <a:pt x="0" y="0"/>
                </a:lnTo>
                <a:close/>
              </a:path>
            </a:pathLst>
          </a:custGeom>
          <a:solidFill>
            <a:schemeClr val="hlink"/>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18;p2"/>
          <p:cNvSpPr/>
          <p:nvPr/>
        </p:nvSpPr>
        <p:spPr>
          <a:xfrm flipH="1">
            <a:off x="1144517" y="9122"/>
            <a:ext cx="176" cy="172"/>
          </a:xfrm>
          <a:custGeom>
            <a:avLst/>
            <a:gdLst/>
            <a:ahLst/>
            <a:cxnLst/>
            <a:rect l="l" t="t" r="r" b="b"/>
            <a:pathLst>
              <a:path w="1" h="1" extrusionOk="0">
                <a:moveTo>
                  <a:pt x="0" y="1"/>
                </a:moveTo>
                <a:lnTo>
                  <a:pt x="0" y="1"/>
                </a:lnTo>
                <a:lnTo>
                  <a:pt x="0" y="1"/>
                </a:lnTo>
                <a:close/>
              </a:path>
            </a:pathLst>
          </a:custGeom>
          <a:solidFill>
            <a:schemeClr val="hlink"/>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19;p2"/>
          <p:cNvSpPr/>
          <p:nvPr/>
        </p:nvSpPr>
        <p:spPr>
          <a:xfrm flipH="1">
            <a:off x="1144517" y="9122"/>
            <a:ext cx="176" cy="172"/>
          </a:xfrm>
          <a:custGeom>
            <a:avLst/>
            <a:gdLst/>
            <a:ahLst/>
            <a:cxnLst/>
            <a:rect l="l" t="t" r="r" b="b"/>
            <a:pathLst>
              <a:path w="1" h="1" extrusionOk="0">
                <a:moveTo>
                  <a:pt x="0" y="1"/>
                </a:moveTo>
                <a:lnTo>
                  <a:pt x="0" y="1"/>
                </a:lnTo>
                <a:lnTo>
                  <a:pt x="0" y="1"/>
                </a:lnTo>
                <a:close/>
              </a:path>
            </a:pathLst>
          </a:custGeom>
          <a:solidFill>
            <a:schemeClr val="hlink"/>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2"/>
          <p:cNvSpPr txBox="1">
            <a:spLocks noGrp="1"/>
          </p:cNvSpPr>
          <p:nvPr>
            <p:ph type="ctrTitle"/>
          </p:nvPr>
        </p:nvSpPr>
        <p:spPr>
          <a:xfrm>
            <a:off x="1129225" y="1638300"/>
            <a:ext cx="6881100" cy="16509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44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21" name="Google Shape;21;p2"/>
          <p:cNvSpPr txBox="1">
            <a:spLocks noGrp="1"/>
          </p:cNvSpPr>
          <p:nvPr>
            <p:ph type="subTitle" idx="1"/>
          </p:nvPr>
        </p:nvSpPr>
        <p:spPr>
          <a:xfrm>
            <a:off x="2305225" y="3262525"/>
            <a:ext cx="4528800" cy="2937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1400"/>
              <a:buNone/>
              <a:defRPr sz="1600"/>
            </a:lvl1pPr>
            <a:lvl2pPr lvl="1" algn="ctr">
              <a:lnSpc>
                <a:spcPct val="100000"/>
              </a:lnSpc>
              <a:spcBef>
                <a:spcPts val="0"/>
              </a:spcBef>
              <a:spcAft>
                <a:spcPts val="0"/>
              </a:spcAft>
              <a:buSzPts val="1800"/>
              <a:buNone/>
              <a:defRPr sz="1800"/>
            </a:lvl2pPr>
            <a:lvl3pPr lvl="2" algn="ctr">
              <a:lnSpc>
                <a:spcPct val="100000"/>
              </a:lnSpc>
              <a:spcBef>
                <a:spcPts val="0"/>
              </a:spcBef>
              <a:spcAft>
                <a:spcPts val="0"/>
              </a:spcAft>
              <a:buSzPts val="1800"/>
              <a:buNone/>
              <a:defRPr sz="1800"/>
            </a:lvl3pPr>
            <a:lvl4pPr lvl="3" algn="ctr">
              <a:lnSpc>
                <a:spcPct val="100000"/>
              </a:lnSpc>
              <a:spcBef>
                <a:spcPts val="0"/>
              </a:spcBef>
              <a:spcAft>
                <a:spcPts val="0"/>
              </a:spcAft>
              <a:buSzPts val="1800"/>
              <a:buNone/>
              <a:defRPr sz="1800"/>
            </a:lvl4pPr>
            <a:lvl5pPr lvl="4" algn="ctr">
              <a:lnSpc>
                <a:spcPct val="100000"/>
              </a:lnSpc>
              <a:spcBef>
                <a:spcPts val="0"/>
              </a:spcBef>
              <a:spcAft>
                <a:spcPts val="0"/>
              </a:spcAft>
              <a:buSzPts val="1800"/>
              <a:buNone/>
              <a:defRPr sz="1800"/>
            </a:lvl5pPr>
            <a:lvl6pPr lvl="5" algn="ctr">
              <a:lnSpc>
                <a:spcPct val="100000"/>
              </a:lnSpc>
              <a:spcBef>
                <a:spcPts val="0"/>
              </a:spcBef>
              <a:spcAft>
                <a:spcPts val="0"/>
              </a:spcAft>
              <a:buSzPts val="1800"/>
              <a:buNone/>
              <a:defRPr sz="1800"/>
            </a:lvl6pPr>
            <a:lvl7pPr lvl="6" algn="ctr">
              <a:lnSpc>
                <a:spcPct val="100000"/>
              </a:lnSpc>
              <a:spcBef>
                <a:spcPts val="0"/>
              </a:spcBef>
              <a:spcAft>
                <a:spcPts val="0"/>
              </a:spcAft>
              <a:buSzPts val="1800"/>
              <a:buNone/>
              <a:defRPr sz="1800"/>
            </a:lvl7pPr>
            <a:lvl8pPr lvl="7" algn="ctr">
              <a:lnSpc>
                <a:spcPct val="100000"/>
              </a:lnSpc>
              <a:spcBef>
                <a:spcPts val="0"/>
              </a:spcBef>
              <a:spcAft>
                <a:spcPts val="0"/>
              </a:spcAft>
              <a:buSzPts val="1800"/>
              <a:buNone/>
              <a:defRPr sz="1800"/>
            </a:lvl8pPr>
            <a:lvl9pPr lvl="8" algn="ctr">
              <a:lnSpc>
                <a:spcPct val="100000"/>
              </a:lnSpc>
              <a:spcBef>
                <a:spcPts val="0"/>
              </a:spcBef>
              <a:spcAft>
                <a:spcPts val="0"/>
              </a:spcAft>
              <a:buSzPts val="1800"/>
              <a:buNone/>
              <a:defRPr sz="1800"/>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only 1">
  <p:cSld name="CUSTOM_10">
    <p:spTree>
      <p:nvGrpSpPr>
        <p:cNvPr id="1" name="Shape 377"/>
        <p:cNvGrpSpPr/>
        <p:nvPr/>
      </p:nvGrpSpPr>
      <p:grpSpPr>
        <a:xfrm>
          <a:off x="0" y="0"/>
          <a:ext cx="0" cy="0"/>
          <a:chOff x="0" y="0"/>
          <a:chExt cx="0" cy="0"/>
        </a:xfrm>
      </p:grpSpPr>
      <p:sp>
        <p:nvSpPr>
          <p:cNvPr id="378" name="Google Shape;378;p40"/>
          <p:cNvSpPr/>
          <p:nvPr/>
        </p:nvSpPr>
        <p:spPr>
          <a:xfrm rot="5400000">
            <a:off x="-256848" y="651438"/>
            <a:ext cx="4748937" cy="4235243"/>
          </a:xfrm>
          <a:custGeom>
            <a:avLst/>
            <a:gdLst/>
            <a:ahLst/>
            <a:cxnLst/>
            <a:rect l="l" t="t" r="r" b="b"/>
            <a:pathLst>
              <a:path w="78589" h="70088" extrusionOk="0">
                <a:moveTo>
                  <a:pt x="69862" y="1"/>
                </a:moveTo>
                <a:cubicBezTo>
                  <a:pt x="59818" y="1"/>
                  <a:pt x="42955" y="2489"/>
                  <a:pt x="29331" y="16859"/>
                </a:cubicBezTo>
                <a:cubicBezTo>
                  <a:pt x="10044" y="37196"/>
                  <a:pt x="16092" y="47947"/>
                  <a:pt x="1" y="70087"/>
                </a:cubicBezTo>
                <a:lnTo>
                  <a:pt x="78588" y="70087"/>
                </a:lnTo>
                <a:lnTo>
                  <a:pt x="78588" y="699"/>
                </a:lnTo>
                <a:cubicBezTo>
                  <a:pt x="78588" y="699"/>
                  <a:pt x="75182" y="1"/>
                  <a:pt x="69862" y="1"/>
                </a:cubicBezTo>
                <a:close/>
              </a:path>
            </a:pathLst>
          </a:custGeom>
          <a:solidFill>
            <a:schemeClr val="accent3">
              <a:alpha val="3184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a:solidFill>
                  <a:schemeClr val="hlink"/>
                </a:solidFill>
              </a:rPr>
              <a:t> </a:t>
            </a:r>
            <a:endParaRPr>
              <a:solidFill>
                <a:schemeClr val="hlink"/>
              </a:solidFill>
            </a:endParaRPr>
          </a:p>
        </p:txBody>
      </p:sp>
      <p:sp>
        <p:nvSpPr>
          <p:cNvPr id="379" name="Google Shape;379;p40"/>
          <p:cNvSpPr/>
          <p:nvPr/>
        </p:nvSpPr>
        <p:spPr>
          <a:xfrm rot="-5400000">
            <a:off x="5298090" y="215838"/>
            <a:ext cx="4065802" cy="3626003"/>
          </a:xfrm>
          <a:custGeom>
            <a:avLst/>
            <a:gdLst/>
            <a:ahLst/>
            <a:cxnLst/>
            <a:rect l="l" t="t" r="r" b="b"/>
            <a:pathLst>
              <a:path w="78589" h="70088" extrusionOk="0">
                <a:moveTo>
                  <a:pt x="69862" y="1"/>
                </a:moveTo>
                <a:cubicBezTo>
                  <a:pt x="59818" y="1"/>
                  <a:pt x="42955" y="2489"/>
                  <a:pt x="29331" y="16859"/>
                </a:cubicBezTo>
                <a:cubicBezTo>
                  <a:pt x="10044" y="37196"/>
                  <a:pt x="16092" y="47947"/>
                  <a:pt x="1" y="70087"/>
                </a:cubicBezTo>
                <a:lnTo>
                  <a:pt x="78588" y="70087"/>
                </a:lnTo>
                <a:lnTo>
                  <a:pt x="78588" y="699"/>
                </a:lnTo>
                <a:cubicBezTo>
                  <a:pt x="78588" y="699"/>
                  <a:pt x="75182" y="1"/>
                  <a:pt x="69862" y="1"/>
                </a:cubicBezTo>
                <a:close/>
              </a:path>
            </a:pathLst>
          </a:custGeom>
          <a:solidFill>
            <a:srgbClr val="CDD7B6">
              <a:alpha val="237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a:solidFill>
                  <a:schemeClr val="hlink"/>
                </a:solidFill>
              </a:rPr>
              <a:t> </a:t>
            </a:r>
            <a:endParaRPr>
              <a:solidFill>
                <a:schemeClr val="hlink"/>
              </a:solidFill>
            </a:endParaRPr>
          </a:p>
        </p:txBody>
      </p:sp>
      <p:sp>
        <p:nvSpPr>
          <p:cNvPr id="380" name="Google Shape;380;p40"/>
          <p:cNvSpPr txBox="1">
            <a:spLocks noGrp="1"/>
          </p:cNvSpPr>
          <p:nvPr>
            <p:ph type="title"/>
          </p:nvPr>
        </p:nvSpPr>
        <p:spPr>
          <a:xfrm>
            <a:off x="713225" y="539525"/>
            <a:ext cx="7717500" cy="3201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1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only 3">
  <p:cSld name="CUSTOM_11_1">
    <p:spTree>
      <p:nvGrpSpPr>
        <p:cNvPr id="1" name="Shape 396"/>
        <p:cNvGrpSpPr/>
        <p:nvPr/>
      </p:nvGrpSpPr>
      <p:grpSpPr>
        <a:xfrm>
          <a:off x="0" y="0"/>
          <a:ext cx="0" cy="0"/>
          <a:chOff x="0" y="0"/>
          <a:chExt cx="0" cy="0"/>
        </a:xfrm>
      </p:grpSpPr>
      <p:sp>
        <p:nvSpPr>
          <p:cNvPr id="397" name="Google Shape;397;p42"/>
          <p:cNvSpPr txBox="1">
            <a:spLocks noGrp="1"/>
          </p:cNvSpPr>
          <p:nvPr>
            <p:ph type="sldNum" idx="12"/>
          </p:nvPr>
        </p:nvSpPr>
        <p:spPr>
          <a:xfrm>
            <a:off x="8404384" y="4673651"/>
            <a:ext cx="548700" cy="393600"/>
          </a:xfrm>
          <a:prstGeom prst="rect">
            <a:avLst/>
          </a:prstGeom>
        </p:spPr>
        <p:txBody>
          <a:bodyPr spcFirstLastPara="1" wrap="square" lIns="91425" tIns="91425" rIns="91425" bIns="91425" anchor="t"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
        <p:nvSpPr>
          <p:cNvPr id="398" name="Google Shape;398;p42"/>
          <p:cNvSpPr/>
          <p:nvPr/>
        </p:nvSpPr>
        <p:spPr>
          <a:xfrm rot="-5400000">
            <a:off x="4651903" y="252785"/>
            <a:ext cx="4748937" cy="4235243"/>
          </a:xfrm>
          <a:custGeom>
            <a:avLst/>
            <a:gdLst/>
            <a:ahLst/>
            <a:cxnLst/>
            <a:rect l="l" t="t" r="r" b="b"/>
            <a:pathLst>
              <a:path w="78589" h="70088" extrusionOk="0">
                <a:moveTo>
                  <a:pt x="69862" y="1"/>
                </a:moveTo>
                <a:cubicBezTo>
                  <a:pt x="59818" y="1"/>
                  <a:pt x="42955" y="2489"/>
                  <a:pt x="29331" y="16859"/>
                </a:cubicBezTo>
                <a:cubicBezTo>
                  <a:pt x="10044" y="37196"/>
                  <a:pt x="16092" y="47947"/>
                  <a:pt x="1" y="70087"/>
                </a:cubicBezTo>
                <a:lnTo>
                  <a:pt x="78588" y="70087"/>
                </a:lnTo>
                <a:lnTo>
                  <a:pt x="78588" y="699"/>
                </a:lnTo>
                <a:cubicBezTo>
                  <a:pt x="78588" y="699"/>
                  <a:pt x="75182" y="1"/>
                  <a:pt x="69862" y="1"/>
                </a:cubicBezTo>
                <a:close/>
              </a:path>
            </a:pathLst>
          </a:custGeom>
          <a:solidFill>
            <a:schemeClr val="accent3">
              <a:alpha val="3184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a:solidFill>
                  <a:schemeClr val="hlink"/>
                </a:solidFill>
              </a:rPr>
              <a:t> </a:t>
            </a:r>
            <a:endParaRPr>
              <a:solidFill>
                <a:schemeClr val="hlink"/>
              </a:solidFill>
            </a:endParaRPr>
          </a:p>
        </p:txBody>
      </p:sp>
      <p:sp>
        <p:nvSpPr>
          <p:cNvPr id="399" name="Google Shape;399;p42"/>
          <p:cNvSpPr/>
          <p:nvPr/>
        </p:nvSpPr>
        <p:spPr>
          <a:xfrm rot="5400000">
            <a:off x="-219901" y="1297625"/>
            <a:ext cx="4065802" cy="3626003"/>
          </a:xfrm>
          <a:custGeom>
            <a:avLst/>
            <a:gdLst/>
            <a:ahLst/>
            <a:cxnLst/>
            <a:rect l="l" t="t" r="r" b="b"/>
            <a:pathLst>
              <a:path w="78589" h="70088" extrusionOk="0">
                <a:moveTo>
                  <a:pt x="69862" y="1"/>
                </a:moveTo>
                <a:cubicBezTo>
                  <a:pt x="59818" y="1"/>
                  <a:pt x="42955" y="2489"/>
                  <a:pt x="29331" y="16859"/>
                </a:cubicBezTo>
                <a:cubicBezTo>
                  <a:pt x="10044" y="37196"/>
                  <a:pt x="16092" y="47947"/>
                  <a:pt x="1" y="70087"/>
                </a:cubicBezTo>
                <a:lnTo>
                  <a:pt x="78588" y="70087"/>
                </a:lnTo>
                <a:lnTo>
                  <a:pt x="78588" y="699"/>
                </a:lnTo>
                <a:cubicBezTo>
                  <a:pt x="78588" y="699"/>
                  <a:pt x="75182" y="1"/>
                  <a:pt x="69862" y="1"/>
                </a:cubicBezTo>
                <a:close/>
              </a:path>
            </a:pathLst>
          </a:custGeom>
          <a:solidFill>
            <a:srgbClr val="CDD7B6">
              <a:alpha val="237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a:solidFill>
                  <a:schemeClr val="hlink"/>
                </a:solidFill>
              </a:rPr>
              <a:t> </a:t>
            </a:r>
            <a:endParaRPr>
              <a:solidFill>
                <a:schemeClr val="hlink"/>
              </a:solidFill>
            </a:endParaRPr>
          </a:p>
        </p:txBody>
      </p:sp>
      <p:sp>
        <p:nvSpPr>
          <p:cNvPr id="400" name="Google Shape;400;p42"/>
          <p:cNvSpPr/>
          <p:nvPr/>
        </p:nvSpPr>
        <p:spPr>
          <a:xfrm rot="10800000">
            <a:off x="-44198" y="3638792"/>
            <a:ext cx="3090648" cy="1504733"/>
          </a:xfrm>
          <a:custGeom>
            <a:avLst/>
            <a:gdLst/>
            <a:ahLst/>
            <a:cxnLst/>
            <a:rect l="l" t="t" r="r" b="b"/>
            <a:pathLst>
              <a:path w="177445" h="86392" extrusionOk="0">
                <a:moveTo>
                  <a:pt x="3333" y="0"/>
                </a:moveTo>
                <a:cubicBezTo>
                  <a:pt x="0" y="11458"/>
                  <a:pt x="913" y="27048"/>
                  <a:pt x="12897" y="35242"/>
                </a:cubicBezTo>
                <a:cubicBezTo>
                  <a:pt x="17629" y="38468"/>
                  <a:pt x="23097" y="39621"/>
                  <a:pt x="29059" y="39621"/>
                </a:cubicBezTo>
                <a:cubicBezTo>
                  <a:pt x="42166" y="39621"/>
                  <a:pt x="57661" y="34051"/>
                  <a:pt x="72973" y="32686"/>
                </a:cubicBezTo>
                <a:cubicBezTo>
                  <a:pt x="75145" y="32494"/>
                  <a:pt x="77205" y="32395"/>
                  <a:pt x="79168" y="32395"/>
                </a:cubicBezTo>
                <a:cubicBezTo>
                  <a:pt x="97316" y="32395"/>
                  <a:pt x="107146" y="40836"/>
                  <a:pt x="120267" y="62381"/>
                </a:cubicBezTo>
                <a:cubicBezTo>
                  <a:pt x="129588" y="77663"/>
                  <a:pt x="147227" y="86391"/>
                  <a:pt x="164443" y="86391"/>
                </a:cubicBezTo>
                <a:cubicBezTo>
                  <a:pt x="168853" y="86391"/>
                  <a:pt x="173236" y="85818"/>
                  <a:pt x="177444" y="84636"/>
                </a:cubicBezTo>
                <a:lnTo>
                  <a:pt x="177444"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01" name="Google Shape;401;p42"/>
          <p:cNvGrpSpPr/>
          <p:nvPr/>
        </p:nvGrpSpPr>
        <p:grpSpPr>
          <a:xfrm rot="10800000">
            <a:off x="67466" y="3944015"/>
            <a:ext cx="609239" cy="1228123"/>
            <a:chOff x="8415916" y="13915"/>
            <a:chExt cx="609239" cy="1228123"/>
          </a:xfrm>
        </p:grpSpPr>
        <p:sp>
          <p:nvSpPr>
            <p:cNvPr id="402" name="Google Shape;402;p42"/>
            <p:cNvSpPr/>
            <p:nvPr/>
          </p:nvSpPr>
          <p:spPr>
            <a:xfrm rot="-6214160">
              <a:off x="8841575" y="1152412"/>
              <a:ext cx="96292" cy="69373"/>
            </a:xfrm>
            <a:custGeom>
              <a:avLst/>
              <a:gdLst/>
              <a:ahLst/>
              <a:cxnLst/>
              <a:rect l="l" t="t" r="r" b="b"/>
              <a:pathLst>
                <a:path w="4432" h="3193" extrusionOk="0">
                  <a:moveTo>
                    <a:pt x="1801" y="1"/>
                  </a:moveTo>
                  <a:cubicBezTo>
                    <a:pt x="1422" y="1"/>
                    <a:pt x="1044" y="135"/>
                    <a:pt x="731" y="454"/>
                  </a:cubicBezTo>
                  <a:cubicBezTo>
                    <a:pt x="0" y="1166"/>
                    <a:pt x="1081" y="3192"/>
                    <a:pt x="2325" y="3192"/>
                  </a:cubicBezTo>
                  <a:cubicBezTo>
                    <a:pt x="2637" y="3192"/>
                    <a:pt x="2958" y="3066"/>
                    <a:pt x="3264" y="2760"/>
                  </a:cubicBezTo>
                  <a:cubicBezTo>
                    <a:pt x="4431" y="1592"/>
                    <a:pt x="3105" y="1"/>
                    <a:pt x="180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3" name="Google Shape;403;p42"/>
            <p:cNvSpPr/>
            <p:nvPr/>
          </p:nvSpPr>
          <p:spPr>
            <a:xfrm rot="-6214160">
              <a:off x="8552011" y="977837"/>
              <a:ext cx="89774" cy="74782"/>
            </a:xfrm>
            <a:custGeom>
              <a:avLst/>
              <a:gdLst/>
              <a:ahLst/>
              <a:cxnLst/>
              <a:rect l="l" t="t" r="r" b="b"/>
              <a:pathLst>
                <a:path w="4132" h="3442" extrusionOk="0">
                  <a:moveTo>
                    <a:pt x="2019" y="0"/>
                  </a:moveTo>
                  <a:cubicBezTo>
                    <a:pt x="1002" y="0"/>
                    <a:pt x="0" y="555"/>
                    <a:pt x="0" y="1713"/>
                  </a:cubicBezTo>
                  <a:cubicBezTo>
                    <a:pt x="0" y="2882"/>
                    <a:pt x="1003" y="3442"/>
                    <a:pt x="2020" y="3442"/>
                  </a:cubicBezTo>
                  <a:cubicBezTo>
                    <a:pt x="3068" y="3442"/>
                    <a:pt x="4131" y="2848"/>
                    <a:pt x="4131" y="1713"/>
                  </a:cubicBezTo>
                  <a:cubicBezTo>
                    <a:pt x="4131" y="589"/>
                    <a:pt x="3067" y="0"/>
                    <a:pt x="201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4" name="Google Shape;404;p42"/>
            <p:cNvSpPr/>
            <p:nvPr/>
          </p:nvSpPr>
          <p:spPr>
            <a:xfrm rot="-6214160">
              <a:off x="8410612" y="525573"/>
              <a:ext cx="89578" cy="59617"/>
            </a:xfrm>
            <a:custGeom>
              <a:avLst/>
              <a:gdLst/>
              <a:ahLst/>
              <a:cxnLst/>
              <a:rect l="l" t="t" r="r" b="b"/>
              <a:pathLst>
                <a:path w="4123" h="2744" extrusionOk="0">
                  <a:moveTo>
                    <a:pt x="1601" y="0"/>
                  </a:moveTo>
                  <a:cubicBezTo>
                    <a:pt x="726" y="0"/>
                    <a:pt x="0" y="532"/>
                    <a:pt x="308" y="1816"/>
                  </a:cubicBezTo>
                  <a:cubicBezTo>
                    <a:pt x="477" y="2488"/>
                    <a:pt x="941" y="2743"/>
                    <a:pt x="1467" y="2743"/>
                  </a:cubicBezTo>
                  <a:cubicBezTo>
                    <a:pt x="2639" y="2743"/>
                    <a:pt x="4122" y="1476"/>
                    <a:pt x="3366" y="720"/>
                  </a:cubicBezTo>
                  <a:cubicBezTo>
                    <a:pt x="2912" y="266"/>
                    <a:pt x="2220" y="0"/>
                    <a:pt x="160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5" name="Google Shape;405;p42"/>
            <p:cNvSpPr/>
            <p:nvPr/>
          </p:nvSpPr>
          <p:spPr>
            <a:xfrm rot="-6214160">
              <a:off x="8639593" y="266784"/>
              <a:ext cx="114976" cy="87840"/>
            </a:xfrm>
            <a:custGeom>
              <a:avLst/>
              <a:gdLst/>
              <a:ahLst/>
              <a:cxnLst/>
              <a:rect l="l" t="t" r="r" b="b"/>
              <a:pathLst>
                <a:path w="5292" h="4043" extrusionOk="0">
                  <a:moveTo>
                    <a:pt x="2314" y="0"/>
                  </a:moveTo>
                  <a:cubicBezTo>
                    <a:pt x="1456" y="0"/>
                    <a:pt x="683" y="415"/>
                    <a:pt x="429" y="1404"/>
                  </a:cubicBezTo>
                  <a:cubicBezTo>
                    <a:pt x="0" y="3094"/>
                    <a:pt x="1754" y="4043"/>
                    <a:pt x="3273" y="4043"/>
                  </a:cubicBezTo>
                  <a:cubicBezTo>
                    <a:pt x="4340" y="4043"/>
                    <a:pt x="5291" y="3575"/>
                    <a:pt x="5291" y="2568"/>
                  </a:cubicBezTo>
                  <a:cubicBezTo>
                    <a:pt x="5291" y="1076"/>
                    <a:pt x="3693" y="0"/>
                    <a:pt x="231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6" name="Google Shape;406;p42"/>
            <p:cNvSpPr/>
            <p:nvPr/>
          </p:nvSpPr>
          <p:spPr>
            <a:xfrm rot="-6214160">
              <a:off x="8808879" y="786099"/>
              <a:ext cx="78367" cy="56945"/>
            </a:xfrm>
            <a:custGeom>
              <a:avLst/>
              <a:gdLst/>
              <a:ahLst/>
              <a:cxnLst/>
              <a:rect l="l" t="t" r="r" b="b"/>
              <a:pathLst>
                <a:path w="3607" h="2621" extrusionOk="0">
                  <a:moveTo>
                    <a:pt x="1859" y="0"/>
                  </a:moveTo>
                  <a:cubicBezTo>
                    <a:pt x="939" y="0"/>
                    <a:pt x="0" y="435"/>
                    <a:pt x="0" y="1250"/>
                  </a:cubicBezTo>
                  <a:cubicBezTo>
                    <a:pt x="0" y="2180"/>
                    <a:pt x="868" y="2620"/>
                    <a:pt x="1753" y="2620"/>
                  </a:cubicBezTo>
                  <a:cubicBezTo>
                    <a:pt x="2671" y="2620"/>
                    <a:pt x="3607" y="2146"/>
                    <a:pt x="3607" y="1250"/>
                  </a:cubicBezTo>
                  <a:cubicBezTo>
                    <a:pt x="3607" y="401"/>
                    <a:pt x="2742" y="0"/>
                    <a:pt x="185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7" name="Google Shape;407;p42"/>
            <p:cNvSpPr/>
            <p:nvPr/>
          </p:nvSpPr>
          <p:spPr>
            <a:xfrm rot="-6214160">
              <a:off x="8905160" y="396696"/>
              <a:ext cx="130011" cy="80888"/>
            </a:xfrm>
            <a:custGeom>
              <a:avLst/>
              <a:gdLst/>
              <a:ahLst/>
              <a:cxnLst/>
              <a:rect l="l" t="t" r="r" b="b"/>
              <a:pathLst>
                <a:path w="5984" h="3723" extrusionOk="0">
                  <a:moveTo>
                    <a:pt x="2654" y="0"/>
                  </a:moveTo>
                  <a:cubicBezTo>
                    <a:pt x="2416" y="0"/>
                    <a:pt x="2181" y="37"/>
                    <a:pt x="1963" y="114"/>
                  </a:cubicBezTo>
                  <a:cubicBezTo>
                    <a:pt x="1" y="824"/>
                    <a:pt x="1588" y="3723"/>
                    <a:pt x="3256" y="3723"/>
                  </a:cubicBezTo>
                  <a:cubicBezTo>
                    <a:pt x="3625" y="3723"/>
                    <a:pt x="3998" y="3581"/>
                    <a:pt x="4337" y="3241"/>
                  </a:cubicBezTo>
                  <a:cubicBezTo>
                    <a:pt x="5983" y="1595"/>
                    <a:pt x="4234" y="0"/>
                    <a:pt x="265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8" name="Google Shape;408;p42"/>
            <p:cNvSpPr/>
            <p:nvPr/>
          </p:nvSpPr>
          <p:spPr>
            <a:xfrm rot="-6214160">
              <a:off x="8937217" y="34796"/>
              <a:ext cx="92707" cy="63181"/>
            </a:xfrm>
            <a:custGeom>
              <a:avLst/>
              <a:gdLst/>
              <a:ahLst/>
              <a:cxnLst/>
              <a:rect l="l" t="t" r="r" b="b"/>
              <a:pathLst>
                <a:path w="4267" h="2908" extrusionOk="0">
                  <a:moveTo>
                    <a:pt x="2350" y="1"/>
                  </a:moveTo>
                  <a:cubicBezTo>
                    <a:pt x="2148" y="1"/>
                    <a:pt x="1926" y="39"/>
                    <a:pt x="1689" y="125"/>
                  </a:cubicBezTo>
                  <a:cubicBezTo>
                    <a:pt x="0" y="721"/>
                    <a:pt x="507" y="2908"/>
                    <a:pt x="1917" y="2908"/>
                  </a:cubicBezTo>
                  <a:cubicBezTo>
                    <a:pt x="2126" y="2908"/>
                    <a:pt x="2356" y="2859"/>
                    <a:pt x="2602" y="2750"/>
                  </a:cubicBezTo>
                  <a:cubicBezTo>
                    <a:pt x="4267" y="2028"/>
                    <a:pt x="3816" y="1"/>
                    <a:pt x="235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09" name="Google Shape;409;p42"/>
          <p:cNvSpPr txBox="1">
            <a:spLocks noGrp="1"/>
          </p:cNvSpPr>
          <p:nvPr>
            <p:ph type="title"/>
          </p:nvPr>
        </p:nvSpPr>
        <p:spPr>
          <a:xfrm>
            <a:off x="713232" y="539496"/>
            <a:ext cx="7704000" cy="3201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1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410" name="Google Shape;410;p42"/>
          <p:cNvSpPr txBox="1">
            <a:spLocks noGrp="1"/>
          </p:cNvSpPr>
          <p:nvPr>
            <p:ph type="sldNum" idx="2"/>
          </p:nvPr>
        </p:nvSpPr>
        <p:spPr>
          <a:xfrm>
            <a:off x="8404384" y="4673651"/>
            <a:ext cx="548700" cy="393600"/>
          </a:xfrm>
          <a:prstGeom prst="rect">
            <a:avLst/>
          </a:prstGeom>
        </p:spPr>
        <p:txBody>
          <a:bodyPr spcFirstLastPara="1" wrap="square" lIns="91425" tIns="91425" rIns="91425" bIns="91425" anchor="t"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Background">
  <p:cSld name="CUSTOM_9">
    <p:spTree>
      <p:nvGrpSpPr>
        <p:cNvPr id="1" name="Shape 500"/>
        <p:cNvGrpSpPr/>
        <p:nvPr/>
      </p:nvGrpSpPr>
      <p:grpSpPr>
        <a:xfrm>
          <a:off x="0" y="0"/>
          <a:ext cx="0" cy="0"/>
          <a:chOff x="0" y="0"/>
          <a:chExt cx="0" cy="0"/>
        </a:xfrm>
      </p:grpSpPr>
      <p:sp>
        <p:nvSpPr>
          <p:cNvPr id="501" name="Google Shape;501;p52"/>
          <p:cNvSpPr/>
          <p:nvPr/>
        </p:nvSpPr>
        <p:spPr>
          <a:xfrm rot="5400000">
            <a:off x="-256848" y="651438"/>
            <a:ext cx="4748937" cy="4235243"/>
          </a:xfrm>
          <a:custGeom>
            <a:avLst/>
            <a:gdLst/>
            <a:ahLst/>
            <a:cxnLst/>
            <a:rect l="l" t="t" r="r" b="b"/>
            <a:pathLst>
              <a:path w="78589" h="70088" extrusionOk="0">
                <a:moveTo>
                  <a:pt x="69862" y="1"/>
                </a:moveTo>
                <a:cubicBezTo>
                  <a:pt x="59818" y="1"/>
                  <a:pt x="42955" y="2489"/>
                  <a:pt x="29331" y="16859"/>
                </a:cubicBezTo>
                <a:cubicBezTo>
                  <a:pt x="10044" y="37196"/>
                  <a:pt x="16092" y="47947"/>
                  <a:pt x="1" y="70087"/>
                </a:cubicBezTo>
                <a:lnTo>
                  <a:pt x="78588" y="70087"/>
                </a:lnTo>
                <a:lnTo>
                  <a:pt x="78588" y="699"/>
                </a:lnTo>
                <a:cubicBezTo>
                  <a:pt x="78588" y="699"/>
                  <a:pt x="75182" y="1"/>
                  <a:pt x="69862" y="1"/>
                </a:cubicBezTo>
                <a:close/>
              </a:path>
            </a:pathLst>
          </a:custGeom>
          <a:solidFill>
            <a:schemeClr val="accent3">
              <a:alpha val="3184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a:solidFill>
                  <a:schemeClr val="hlink"/>
                </a:solidFill>
              </a:rPr>
              <a:t> </a:t>
            </a:r>
            <a:endParaRPr>
              <a:solidFill>
                <a:schemeClr val="hlink"/>
              </a:solidFill>
            </a:endParaRPr>
          </a:p>
        </p:txBody>
      </p:sp>
      <p:sp>
        <p:nvSpPr>
          <p:cNvPr id="502" name="Google Shape;502;p52"/>
          <p:cNvSpPr/>
          <p:nvPr/>
        </p:nvSpPr>
        <p:spPr>
          <a:xfrm rot="-5400000">
            <a:off x="5298090" y="215838"/>
            <a:ext cx="4065802" cy="3626003"/>
          </a:xfrm>
          <a:custGeom>
            <a:avLst/>
            <a:gdLst/>
            <a:ahLst/>
            <a:cxnLst/>
            <a:rect l="l" t="t" r="r" b="b"/>
            <a:pathLst>
              <a:path w="78589" h="70088" extrusionOk="0">
                <a:moveTo>
                  <a:pt x="69862" y="1"/>
                </a:moveTo>
                <a:cubicBezTo>
                  <a:pt x="59818" y="1"/>
                  <a:pt x="42955" y="2489"/>
                  <a:pt x="29331" y="16859"/>
                </a:cubicBezTo>
                <a:cubicBezTo>
                  <a:pt x="10044" y="37196"/>
                  <a:pt x="16092" y="47947"/>
                  <a:pt x="1" y="70087"/>
                </a:cubicBezTo>
                <a:lnTo>
                  <a:pt x="78588" y="70087"/>
                </a:lnTo>
                <a:lnTo>
                  <a:pt x="78588" y="699"/>
                </a:lnTo>
                <a:cubicBezTo>
                  <a:pt x="78588" y="699"/>
                  <a:pt x="75182" y="1"/>
                  <a:pt x="69862" y="1"/>
                </a:cubicBezTo>
                <a:close/>
              </a:path>
            </a:pathLst>
          </a:custGeom>
          <a:solidFill>
            <a:srgbClr val="CDD7B6">
              <a:alpha val="237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a:solidFill>
                  <a:schemeClr val="hlink"/>
                </a:solidFill>
              </a:rPr>
              <a:t> </a:t>
            </a:r>
            <a:endParaRPr>
              <a:solidFill>
                <a:schemeClr val="hlink"/>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Background 1">
  <p:cSld name="CUSTOM_9_2">
    <p:spTree>
      <p:nvGrpSpPr>
        <p:cNvPr id="1" name="Shape 503"/>
        <p:cNvGrpSpPr/>
        <p:nvPr/>
      </p:nvGrpSpPr>
      <p:grpSpPr>
        <a:xfrm>
          <a:off x="0" y="0"/>
          <a:ext cx="0" cy="0"/>
          <a:chOff x="0" y="0"/>
          <a:chExt cx="0" cy="0"/>
        </a:xfrm>
      </p:grpSpPr>
      <p:sp>
        <p:nvSpPr>
          <p:cNvPr id="504" name="Google Shape;504;p53"/>
          <p:cNvSpPr/>
          <p:nvPr/>
        </p:nvSpPr>
        <p:spPr>
          <a:xfrm rot="-5400000">
            <a:off x="4651903" y="252785"/>
            <a:ext cx="4748937" cy="4235243"/>
          </a:xfrm>
          <a:custGeom>
            <a:avLst/>
            <a:gdLst/>
            <a:ahLst/>
            <a:cxnLst/>
            <a:rect l="l" t="t" r="r" b="b"/>
            <a:pathLst>
              <a:path w="78589" h="70088" extrusionOk="0">
                <a:moveTo>
                  <a:pt x="69862" y="1"/>
                </a:moveTo>
                <a:cubicBezTo>
                  <a:pt x="59818" y="1"/>
                  <a:pt x="42955" y="2489"/>
                  <a:pt x="29331" y="16859"/>
                </a:cubicBezTo>
                <a:cubicBezTo>
                  <a:pt x="10044" y="37196"/>
                  <a:pt x="16092" y="47947"/>
                  <a:pt x="1" y="70087"/>
                </a:cubicBezTo>
                <a:lnTo>
                  <a:pt x="78588" y="70087"/>
                </a:lnTo>
                <a:lnTo>
                  <a:pt x="78588" y="699"/>
                </a:lnTo>
                <a:cubicBezTo>
                  <a:pt x="78588" y="699"/>
                  <a:pt x="75182" y="1"/>
                  <a:pt x="69862" y="1"/>
                </a:cubicBezTo>
                <a:close/>
              </a:path>
            </a:pathLst>
          </a:custGeom>
          <a:solidFill>
            <a:schemeClr val="accent3">
              <a:alpha val="3184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a:solidFill>
                  <a:schemeClr val="hlink"/>
                </a:solidFill>
              </a:rPr>
              <a:t> </a:t>
            </a:r>
            <a:endParaRPr>
              <a:solidFill>
                <a:schemeClr val="hlink"/>
              </a:solidFill>
            </a:endParaRPr>
          </a:p>
        </p:txBody>
      </p:sp>
      <p:sp>
        <p:nvSpPr>
          <p:cNvPr id="505" name="Google Shape;505;p53"/>
          <p:cNvSpPr/>
          <p:nvPr/>
        </p:nvSpPr>
        <p:spPr>
          <a:xfrm rot="5400000">
            <a:off x="-219901" y="1297625"/>
            <a:ext cx="4065802" cy="3626003"/>
          </a:xfrm>
          <a:custGeom>
            <a:avLst/>
            <a:gdLst/>
            <a:ahLst/>
            <a:cxnLst/>
            <a:rect l="l" t="t" r="r" b="b"/>
            <a:pathLst>
              <a:path w="78589" h="70088" extrusionOk="0">
                <a:moveTo>
                  <a:pt x="69862" y="1"/>
                </a:moveTo>
                <a:cubicBezTo>
                  <a:pt x="59818" y="1"/>
                  <a:pt x="42955" y="2489"/>
                  <a:pt x="29331" y="16859"/>
                </a:cubicBezTo>
                <a:cubicBezTo>
                  <a:pt x="10044" y="37196"/>
                  <a:pt x="16092" y="47947"/>
                  <a:pt x="1" y="70087"/>
                </a:cubicBezTo>
                <a:lnTo>
                  <a:pt x="78588" y="70087"/>
                </a:lnTo>
                <a:lnTo>
                  <a:pt x="78588" y="699"/>
                </a:lnTo>
                <a:cubicBezTo>
                  <a:pt x="78588" y="699"/>
                  <a:pt x="75182" y="1"/>
                  <a:pt x="69862" y="1"/>
                </a:cubicBezTo>
                <a:close/>
              </a:path>
            </a:pathLst>
          </a:custGeom>
          <a:solidFill>
            <a:srgbClr val="CDD7B6">
              <a:alpha val="237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a:solidFill>
                  <a:schemeClr val="hlink"/>
                </a:solidFill>
              </a:rPr>
              <a:t> </a:t>
            </a:r>
            <a:endParaRPr>
              <a:solidFill>
                <a:schemeClr val="hlink"/>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Background 2">
  <p:cSld name="CUSTOM_9_1">
    <p:spTree>
      <p:nvGrpSpPr>
        <p:cNvPr id="1" name="Shape 506"/>
        <p:cNvGrpSpPr/>
        <p:nvPr/>
      </p:nvGrpSpPr>
      <p:grpSpPr>
        <a:xfrm>
          <a:off x="0" y="0"/>
          <a:ext cx="0" cy="0"/>
          <a:chOff x="0" y="0"/>
          <a:chExt cx="0" cy="0"/>
        </a:xfrm>
      </p:grpSpPr>
      <p:sp>
        <p:nvSpPr>
          <p:cNvPr id="507" name="Google Shape;507;p54"/>
          <p:cNvSpPr/>
          <p:nvPr/>
        </p:nvSpPr>
        <p:spPr>
          <a:xfrm rot="-5400000">
            <a:off x="4651903" y="252785"/>
            <a:ext cx="4748937" cy="4235243"/>
          </a:xfrm>
          <a:custGeom>
            <a:avLst/>
            <a:gdLst/>
            <a:ahLst/>
            <a:cxnLst/>
            <a:rect l="l" t="t" r="r" b="b"/>
            <a:pathLst>
              <a:path w="78589" h="70088" extrusionOk="0">
                <a:moveTo>
                  <a:pt x="69862" y="1"/>
                </a:moveTo>
                <a:cubicBezTo>
                  <a:pt x="59818" y="1"/>
                  <a:pt x="42955" y="2489"/>
                  <a:pt x="29331" y="16859"/>
                </a:cubicBezTo>
                <a:cubicBezTo>
                  <a:pt x="10044" y="37196"/>
                  <a:pt x="16092" y="47947"/>
                  <a:pt x="1" y="70087"/>
                </a:cubicBezTo>
                <a:lnTo>
                  <a:pt x="78588" y="70087"/>
                </a:lnTo>
                <a:lnTo>
                  <a:pt x="78588" y="699"/>
                </a:lnTo>
                <a:cubicBezTo>
                  <a:pt x="78588" y="699"/>
                  <a:pt x="75182" y="1"/>
                  <a:pt x="69862" y="1"/>
                </a:cubicBezTo>
                <a:close/>
              </a:path>
            </a:pathLst>
          </a:custGeom>
          <a:solidFill>
            <a:schemeClr val="accent3">
              <a:alpha val="3184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a:solidFill>
                  <a:schemeClr val="hlink"/>
                </a:solidFill>
              </a:rPr>
              <a:t> </a:t>
            </a:r>
            <a:endParaRPr>
              <a:solidFill>
                <a:schemeClr val="hlink"/>
              </a:solidFill>
            </a:endParaRPr>
          </a:p>
        </p:txBody>
      </p:sp>
      <p:sp>
        <p:nvSpPr>
          <p:cNvPr id="508" name="Google Shape;508;p54"/>
          <p:cNvSpPr/>
          <p:nvPr/>
        </p:nvSpPr>
        <p:spPr>
          <a:xfrm rot="5400000">
            <a:off x="-219901" y="1297625"/>
            <a:ext cx="4065802" cy="3626003"/>
          </a:xfrm>
          <a:custGeom>
            <a:avLst/>
            <a:gdLst/>
            <a:ahLst/>
            <a:cxnLst/>
            <a:rect l="l" t="t" r="r" b="b"/>
            <a:pathLst>
              <a:path w="78589" h="70088" extrusionOk="0">
                <a:moveTo>
                  <a:pt x="69862" y="1"/>
                </a:moveTo>
                <a:cubicBezTo>
                  <a:pt x="59818" y="1"/>
                  <a:pt x="42955" y="2489"/>
                  <a:pt x="29331" y="16859"/>
                </a:cubicBezTo>
                <a:cubicBezTo>
                  <a:pt x="10044" y="37196"/>
                  <a:pt x="16092" y="47947"/>
                  <a:pt x="1" y="70087"/>
                </a:cubicBezTo>
                <a:lnTo>
                  <a:pt x="78588" y="70087"/>
                </a:lnTo>
                <a:lnTo>
                  <a:pt x="78588" y="699"/>
                </a:lnTo>
                <a:cubicBezTo>
                  <a:pt x="78588" y="699"/>
                  <a:pt x="75182" y="1"/>
                  <a:pt x="69862" y="1"/>
                </a:cubicBezTo>
                <a:close/>
              </a:path>
            </a:pathLst>
          </a:custGeom>
          <a:solidFill>
            <a:srgbClr val="CDD7B6">
              <a:alpha val="237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a:solidFill>
                  <a:schemeClr val="hlink"/>
                </a:solidFill>
              </a:rPr>
              <a:t> </a:t>
            </a:r>
            <a:endParaRPr>
              <a:solidFill>
                <a:schemeClr val="hlink"/>
              </a:solidFill>
            </a:endParaRPr>
          </a:p>
        </p:txBody>
      </p:sp>
      <p:sp>
        <p:nvSpPr>
          <p:cNvPr id="509" name="Google Shape;509;p54"/>
          <p:cNvSpPr/>
          <p:nvPr/>
        </p:nvSpPr>
        <p:spPr>
          <a:xfrm rot="10800000" flipH="1">
            <a:off x="6638852" y="3904664"/>
            <a:ext cx="2544561" cy="1238861"/>
          </a:xfrm>
          <a:custGeom>
            <a:avLst/>
            <a:gdLst/>
            <a:ahLst/>
            <a:cxnLst/>
            <a:rect l="l" t="t" r="r" b="b"/>
            <a:pathLst>
              <a:path w="177445" h="86392" extrusionOk="0">
                <a:moveTo>
                  <a:pt x="3333" y="0"/>
                </a:moveTo>
                <a:cubicBezTo>
                  <a:pt x="0" y="11458"/>
                  <a:pt x="913" y="27048"/>
                  <a:pt x="12897" y="35242"/>
                </a:cubicBezTo>
                <a:cubicBezTo>
                  <a:pt x="17629" y="38468"/>
                  <a:pt x="23097" y="39621"/>
                  <a:pt x="29059" y="39621"/>
                </a:cubicBezTo>
                <a:cubicBezTo>
                  <a:pt x="42166" y="39621"/>
                  <a:pt x="57661" y="34051"/>
                  <a:pt x="72973" y="32686"/>
                </a:cubicBezTo>
                <a:cubicBezTo>
                  <a:pt x="75145" y="32494"/>
                  <a:pt x="77205" y="32395"/>
                  <a:pt x="79168" y="32395"/>
                </a:cubicBezTo>
                <a:cubicBezTo>
                  <a:pt x="97316" y="32395"/>
                  <a:pt x="107146" y="40836"/>
                  <a:pt x="120267" y="62381"/>
                </a:cubicBezTo>
                <a:cubicBezTo>
                  <a:pt x="129588" y="77663"/>
                  <a:pt x="147227" y="86391"/>
                  <a:pt x="164443" y="86391"/>
                </a:cubicBezTo>
                <a:cubicBezTo>
                  <a:pt x="168853" y="86391"/>
                  <a:pt x="173236" y="85818"/>
                  <a:pt x="177444" y="84636"/>
                </a:cubicBezTo>
                <a:lnTo>
                  <a:pt x="177444"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0" name="Google Shape;510;p54"/>
          <p:cNvSpPr/>
          <p:nvPr/>
        </p:nvSpPr>
        <p:spPr>
          <a:xfrm flipH="1">
            <a:off x="2" y="-11"/>
            <a:ext cx="2544561" cy="1238861"/>
          </a:xfrm>
          <a:custGeom>
            <a:avLst/>
            <a:gdLst/>
            <a:ahLst/>
            <a:cxnLst/>
            <a:rect l="l" t="t" r="r" b="b"/>
            <a:pathLst>
              <a:path w="177445" h="86392" extrusionOk="0">
                <a:moveTo>
                  <a:pt x="3333" y="0"/>
                </a:moveTo>
                <a:cubicBezTo>
                  <a:pt x="0" y="11458"/>
                  <a:pt x="913" y="27048"/>
                  <a:pt x="12897" y="35242"/>
                </a:cubicBezTo>
                <a:cubicBezTo>
                  <a:pt x="17629" y="38468"/>
                  <a:pt x="23097" y="39621"/>
                  <a:pt x="29059" y="39621"/>
                </a:cubicBezTo>
                <a:cubicBezTo>
                  <a:pt x="42166" y="39621"/>
                  <a:pt x="57661" y="34051"/>
                  <a:pt x="72973" y="32686"/>
                </a:cubicBezTo>
                <a:cubicBezTo>
                  <a:pt x="75145" y="32494"/>
                  <a:pt x="77205" y="32395"/>
                  <a:pt x="79168" y="32395"/>
                </a:cubicBezTo>
                <a:cubicBezTo>
                  <a:pt x="97316" y="32395"/>
                  <a:pt x="107146" y="40836"/>
                  <a:pt x="120267" y="62381"/>
                </a:cubicBezTo>
                <a:cubicBezTo>
                  <a:pt x="129588" y="77663"/>
                  <a:pt x="147227" y="86391"/>
                  <a:pt x="164443" y="86391"/>
                </a:cubicBezTo>
                <a:cubicBezTo>
                  <a:pt x="168853" y="86391"/>
                  <a:pt x="173236" y="85818"/>
                  <a:pt x="177444" y="84636"/>
                </a:cubicBezTo>
                <a:lnTo>
                  <a:pt x="177444"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Background 3">
  <p:cSld name="CUSTOM_9_1_1">
    <p:spTree>
      <p:nvGrpSpPr>
        <p:cNvPr id="1" name="Shape 511"/>
        <p:cNvGrpSpPr/>
        <p:nvPr/>
      </p:nvGrpSpPr>
      <p:grpSpPr>
        <a:xfrm>
          <a:off x="0" y="0"/>
          <a:ext cx="0" cy="0"/>
          <a:chOff x="0" y="0"/>
          <a:chExt cx="0" cy="0"/>
        </a:xfrm>
      </p:grpSpPr>
      <p:sp>
        <p:nvSpPr>
          <p:cNvPr id="512" name="Google Shape;512;p55"/>
          <p:cNvSpPr/>
          <p:nvPr/>
        </p:nvSpPr>
        <p:spPr>
          <a:xfrm rot="-5400000">
            <a:off x="4651903" y="252785"/>
            <a:ext cx="4748937" cy="4235243"/>
          </a:xfrm>
          <a:custGeom>
            <a:avLst/>
            <a:gdLst/>
            <a:ahLst/>
            <a:cxnLst/>
            <a:rect l="l" t="t" r="r" b="b"/>
            <a:pathLst>
              <a:path w="78589" h="70088" extrusionOk="0">
                <a:moveTo>
                  <a:pt x="69862" y="1"/>
                </a:moveTo>
                <a:cubicBezTo>
                  <a:pt x="59818" y="1"/>
                  <a:pt x="42955" y="2489"/>
                  <a:pt x="29331" y="16859"/>
                </a:cubicBezTo>
                <a:cubicBezTo>
                  <a:pt x="10044" y="37196"/>
                  <a:pt x="16092" y="47947"/>
                  <a:pt x="1" y="70087"/>
                </a:cubicBezTo>
                <a:lnTo>
                  <a:pt x="78588" y="70087"/>
                </a:lnTo>
                <a:lnTo>
                  <a:pt x="78588" y="699"/>
                </a:lnTo>
                <a:cubicBezTo>
                  <a:pt x="78588" y="699"/>
                  <a:pt x="75182" y="1"/>
                  <a:pt x="69862" y="1"/>
                </a:cubicBezTo>
                <a:close/>
              </a:path>
            </a:pathLst>
          </a:custGeom>
          <a:solidFill>
            <a:schemeClr val="accent3">
              <a:alpha val="3184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a:solidFill>
                  <a:schemeClr val="hlink"/>
                </a:solidFill>
              </a:rPr>
              <a:t> </a:t>
            </a:r>
            <a:endParaRPr>
              <a:solidFill>
                <a:schemeClr val="hlink"/>
              </a:solidFill>
            </a:endParaRPr>
          </a:p>
        </p:txBody>
      </p:sp>
      <p:sp>
        <p:nvSpPr>
          <p:cNvPr id="513" name="Google Shape;513;p55"/>
          <p:cNvSpPr/>
          <p:nvPr/>
        </p:nvSpPr>
        <p:spPr>
          <a:xfrm rot="5400000">
            <a:off x="-219901" y="1297625"/>
            <a:ext cx="4065802" cy="3626003"/>
          </a:xfrm>
          <a:custGeom>
            <a:avLst/>
            <a:gdLst/>
            <a:ahLst/>
            <a:cxnLst/>
            <a:rect l="l" t="t" r="r" b="b"/>
            <a:pathLst>
              <a:path w="78589" h="70088" extrusionOk="0">
                <a:moveTo>
                  <a:pt x="69862" y="1"/>
                </a:moveTo>
                <a:cubicBezTo>
                  <a:pt x="59818" y="1"/>
                  <a:pt x="42955" y="2489"/>
                  <a:pt x="29331" y="16859"/>
                </a:cubicBezTo>
                <a:cubicBezTo>
                  <a:pt x="10044" y="37196"/>
                  <a:pt x="16092" y="47947"/>
                  <a:pt x="1" y="70087"/>
                </a:cubicBezTo>
                <a:lnTo>
                  <a:pt x="78588" y="70087"/>
                </a:lnTo>
                <a:lnTo>
                  <a:pt x="78588" y="699"/>
                </a:lnTo>
                <a:cubicBezTo>
                  <a:pt x="78588" y="699"/>
                  <a:pt x="75182" y="1"/>
                  <a:pt x="69862" y="1"/>
                </a:cubicBezTo>
                <a:close/>
              </a:path>
            </a:pathLst>
          </a:custGeom>
          <a:solidFill>
            <a:srgbClr val="CDD7B6">
              <a:alpha val="237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a:solidFill>
                  <a:schemeClr val="hlink"/>
                </a:solidFill>
              </a:rPr>
              <a:t> </a:t>
            </a:r>
            <a:endParaRPr>
              <a:solidFill>
                <a:schemeClr val="hlink"/>
              </a:solidFill>
            </a:endParaRPr>
          </a:p>
        </p:txBody>
      </p:sp>
      <p:sp>
        <p:nvSpPr>
          <p:cNvPr id="514" name="Google Shape;514;p55"/>
          <p:cNvSpPr/>
          <p:nvPr/>
        </p:nvSpPr>
        <p:spPr>
          <a:xfrm flipH="1">
            <a:off x="2" y="-11"/>
            <a:ext cx="2544561" cy="1238861"/>
          </a:xfrm>
          <a:custGeom>
            <a:avLst/>
            <a:gdLst/>
            <a:ahLst/>
            <a:cxnLst/>
            <a:rect l="l" t="t" r="r" b="b"/>
            <a:pathLst>
              <a:path w="177445" h="86392" extrusionOk="0">
                <a:moveTo>
                  <a:pt x="3333" y="0"/>
                </a:moveTo>
                <a:cubicBezTo>
                  <a:pt x="0" y="11458"/>
                  <a:pt x="913" y="27048"/>
                  <a:pt x="12897" y="35242"/>
                </a:cubicBezTo>
                <a:cubicBezTo>
                  <a:pt x="17629" y="38468"/>
                  <a:pt x="23097" y="39621"/>
                  <a:pt x="29059" y="39621"/>
                </a:cubicBezTo>
                <a:cubicBezTo>
                  <a:pt x="42166" y="39621"/>
                  <a:pt x="57661" y="34051"/>
                  <a:pt x="72973" y="32686"/>
                </a:cubicBezTo>
                <a:cubicBezTo>
                  <a:pt x="75145" y="32494"/>
                  <a:pt x="77205" y="32395"/>
                  <a:pt x="79168" y="32395"/>
                </a:cubicBezTo>
                <a:cubicBezTo>
                  <a:pt x="97316" y="32395"/>
                  <a:pt x="107146" y="40836"/>
                  <a:pt x="120267" y="62381"/>
                </a:cubicBezTo>
                <a:cubicBezTo>
                  <a:pt x="129588" y="77663"/>
                  <a:pt x="147227" y="86391"/>
                  <a:pt x="164443" y="86391"/>
                </a:cubicBezTo>
                <a:cubicBezTo>
                  <a:pt x="168853" y="86391"/>
                  <a:pt x="173236" y="85818"/>
                  <a:pt x="177444" y="84636"/>
                </a:cubicBezTo>
                <a:lnTo>
                  <a:pt x="177444"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5" name="Google Shape;515;p55"/>
          <p:cNvSpPr/>
          <p:nvPr/>
        </p:nvSpPr>
        <p:spPr>
          <a:xfrm rot="10800000" flipH="1">
            <a:off x="6638852" y="3904664"/>
            <a:ext cx="2544561" cy="1238861"/>
          </a:xfrm>
          <a:custGeom>
            <a:avLst/>
            <a:gdLst/>
            <a:ahLst/>
            <a:cxnLst/>
            <a:rect l="l" t="t" r="r" b="b"/>
            <a:pathLst>
              <a:path w="177445" h="86392" extrusionOk="0">
                <a:moveTo>
                  <a:pt x="3333" y="0"/>
                </a:moveTo>
                <a:cubicBezTo>
                  <a:pt x="0" y="11458"/>
                  <a:pt x="913" y="27048"/>
                  <a:pt x="12897" y="35242"/>
                </a:cubicBezTo>
                <a:cubicBezTo>
                  <a:pt x="17629" y="38468"/>
                  <a:pt x="23097" y="39621"/>
                  <a:pt x="29059" y="39621"/>
                </a:cubicBezTo>
                <a:cubicBezTo>
                  <a:pt x="42166" y="39621"/>
                  <a:pt x="57661" y="34051"/>
                  <a:pt x="72973" y="32686"/>
                </a:cubicBezTo>
                <a:cubicBezTo>
                  <a:pt x="75145" y="32494"/>
                  <a:pt x="77205" y="32395"/>
                  <a:pt x="79168" y="32395"/>
                </a:cubicBezTo>
                <a:cubicBezTo>
                  <a:pt x="97316" y="32395"/>
                  <a:pt x="107146" y="40836"/>
                  <a:pt x="120267" y="62381"/>
                </a:cubicBezTo>
                <a:cubicBezTo>
                  <a:pt x="129588" y="77663"/>
                  <a:pt x="147227" y="86391"/>
                  <a:pt x="164443" y="86391"/>
                </a:cubicBezTo>
                <a:cubicBezTo>
                  <a:pt x="168853" y="86391"/>
                  <a:pt x="173236" y="85818"/>
                  <a:pt x="177444" y="84636"/>
                </a:cubicBezTo>
                <a:lnTo>
                  <a:pt x="177444"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Background 4">
  <p:cSld name="CUSTOM_9_1_1_1">
    <p:spTree>
      <p:nvGrpSpPr>
        <p:cNvPr id="1" name="Shape 516"/>
        <p:cNvGrpSpPr/>
        <p:nvPr/>
      </p:nvGrpSpPr>
      <p:grpSpPr>
        <a:xfrm>
          <a:off x="0" y="0"/>
          <a:ext cx="0" cy="0"/>
          <a:chOff x="0" y="0"/>
          <a:chExt cx="0" cy="0"/>
        </a:xfrm>
      </p:grpSpPr>
      <p:sp>
        <p:nvSpPr>
          <p:cNvPr id="517" name="Google Shape;517;p56"/>
          <p:cNvSpPr/>
          <p:nvPr/>
        </p:nvSpPr>
        <p:spPr>
          <a:xfrm rot="-5400000">
            <a:off x="4651903" y="252785"/>
            <a:ext cx="4748937" cy="4235243"/>
          </a:xfrm>
          <a:custGeom>
            <a:avLst/>
            <a:gdLst/>
            <a:ahLst/>
            <a:cxnLst/>
            <a:rect l="l" t="t" r="r" b="b"/>
            <a:pathLst>
              <a:path w="78589" h="70088" extrusionOk="0">
                <a:moveTo>
                  <a:pt x="69862" y="1"/>
                </a:moveTo>
                <a:cubicBezTo>
                  <a:pt x="59818" y="1"/>
                  <a:pt x="42955" y="2489"/>
                  <a:pt x="29331" y="16859"/>
                </a:cubicBezTo>
                <a:cubicBezTo>
                  <a:pt x="10044" y="37196"/>
                  <a:pt x="16092" y="47947"/>
                  <a:pt x="1" y="70087"/>
                </a:cubicBezTo>
                <a:lnTo>
                  <a:pt x="78588" y="70087"/>
                </a:lnTo>
                <a:lnTo>
                  <a:pt x="78588" y="699"/>
                </a:lnTo>
                <a:cubicBezTo>
                  <a:pt x="78588" y="699"/>
                  <a:pt x="75182" y="1"/>
                  <a:pt x="69862" y="1"/>
                </a:cubicBezTo>
                <a:close/>
              </a:path>
            </a:pathLst>
          </a:custGeom>
          <a:solidFill>
            <a:schemeClr val="accent3">
              <a:alpha val="3184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a:solidFill>
                  <a:schemeClr val="hlink"/>
                </a:solidFill>
              </a:rPr>
              <a:t> </a:t>
            </a:r>
            <a:endParaRPr>
              <a:solidFill>
                <a:schemeClr val="hlink"/>
              </a:solidFill>
            </a:endParaRPr>
          </a:p>
        </p:txBody>
      </p:sp>
      <p:sp>
        <p:nvSpPr>
          <p:cNvPr id="518" name="Google Shape;518;p56"/>
          <p:cNvSpPr/>
          <p:nvPr/>
        </p:nvSpPr>
        <p:spPr>
          <a:xfrm rot="5400000">
            <a:off x="-219901" y="1297625"/>
            <a:ext cx="4065802" cy="3626003"/>
          </a:xfrm>
          <a:custGeom>
            <a:avLst/>
            <a:gdLst/>
            <a:ahLst/>
            <a:cxnLst/>
            <a:rect l="l" t="t" r="r" b="b"/>
            <a:pathLst>
              <a:path w="78589" h="70088" extrusionOk="0">
                <a:moveTo>
                  <a:pt x="69862" y="1"/>
                </a:moveTo>
                <a:cubicBezTo>
                  <a:pt x="59818" y="1"/>
                  <a:pt x="42955" y="2489"/>
                  <a:pt x="29331" y="16859"/>
                </a:cubicBezTo>
                <a:cubicBezTo>
                  <a:pt x="10044" y="37196"/>
                  <a:pt x="16092" y="47947"/>
                  <a:pt x="1" y="70087"/>
                </a:cubicBezTo>
                <a:lnTo>
                  <a:pt x="78588" y="70087"/>
                </a:lnTo>
                <a:lnTo>
                  <a:pt x="78588" y="699"/>
                </a:lnTo>
                <a:cubicBezTo>
                  <a:pt x="78588" y="699"/>
                  <a:pt x="75182" y="1"/>
                  <a:pt x="69862" y="1"/>
                </a:cubicBezTo>
                <a:close/>
              </a:path>
            </a:pathLst>
          </a:custGeom>
          <a:solidFill>
            <a:srgbClr val="CDD7B6">
              <a:alpha val="237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a:solidFill>
                  <a:schemeClr val="hlink"/>
                </a:solidFill>
              </a:rPr>
              <a:t> </a:t>
            </a:r>
            <a:endParaRPr>
              <a:solidFill>
                <a:schemeClr val="hlink"/>
              </a:solidFill>
            </a:endParaRPr>
          </a:p>
        </p:txBody>
      </p:sp>
      <p:sp>
        <p:nvSpPr>
          <p:cNvPr id="519" name="Google Shape;519;p56"/>
          <p:cNvSpPr/>
          <p:nvPr/>
        </p:nvSpPr>
        <p:spPr>
          <a:xfrm flipH="1">
            <a:off x="2" y="-11"/>
            <a:ext cx="2544561" cy="1238861"/>
          </a:xfrm>
          <a:custGeom>
            <a:avLst/>
            <a:gdLst/>
            <a:ahLst/>
            <a:cxnLst/>
            <a:rect l="l" t="t" r="r" b="b"/>
            <a:pathLst>
              <a:path w="177445" h="86392" extrusionOk="0">
                <a:moveTo>
                  <a:pt x="3333" y="0"/>
                </a:moveTo>
                <a:cubicBezTo>
                  <a:pt x="0" y="11458"/>
                  <a:pt x="913" y="27048"/>
                  <a:pt x="12897" y="35242"/>
                </a:cubicBezTo>
                <a:cubicBezTo>
                  <a:pt x="17629" y="38468"/>
                  <a:pt x="23097" y="39621"/>
                  <a:pt x="29059" y="39621"/>
                </a:cubicBezTo>
                <a:cubicBezTo>
                  <a:pt x="42166" y="39621"/>
                  <a:pt x="57661" y="34051"/>
                  <a:pt x="72973" y="32686"/>
                </a:cubicBezTo>
                <a:cubicBezTo>
                  <a:pt x="75145" y="32494"/>
                  <a:pt x="77205" y="32395"/>
                  <a:pt x="79168" y="32395"/>
                </a:cubicBezTo>
                <a:cubicBezTo>
                  <a:pt x="97316" y="32395"/>
                  <a:pt x="107146" y="40836"/>
                  <a:pt x="120267" y="62381"/>
                </a:cubicBezTo>
                <a:cubicBezTo>
                  <a:pt x="129588" y="77663"/>
                  <a:pt x="147227" y="86391"/>
                  <a:pt x="164443" y="86391"/>
                </a:cubicBezTo>
                <a:cubicBezTo>
                  <a:pt x="168853" y="86391"/>
                  <a:pt x="173236" y="85818"/>
                  <a:pt x="177444" y="84636"/>
                </a:cubicBezTo>
                <a:lnTo>
                  <a:pt x="177444"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0" name="Google Shape;520;p56"/>
          <p:cNvSpPr/>
          <p:nvPr/>
        </p:nvSpPr>
        <p:spPr>
          <a:xfrm rot="10800000" flipH="1">
            <a:off x="6638852" y="3904664"/>
            <a:ext cx="2544561" cy="1238861"/>
          </a:xfrm>
          <a:custGeom>
            <a:avLst/>
            <a:gdLst/>
            <a:ahLst/>
            <a:cxnLst/>
            <a:rect l="l" t="t" r="r" b="b"/>
            <a:pathLst>
              <a:path w="177445" h="86392" extrusionOk="0">
                <a:moveTo>
                  <a:pt x="3333" y="0"/>
                </a:moveTo>
                <a:cubicBezTo>
                  <a:pt x="0" y="11458"/>
                  <a:pt x="913" y="27048"/>
                  <a:pt x="12897" y="35242"/>
                </a:cubicBezTo>
                <a:cubicBezTo>
                  <a:pt x="17629" y="38468"/>
                  <a:pt x="23097" y="39621"/>
                  <a:pt x="29059" y="39621"/>
                </a:cubicBezTo>
                <a:cubicBezTo>
                  <a:pt x="42166" y="39621"/>
                  <a:pt x="57661" y="34051"/>
                  <a:pt x="72973" y="32686"/>
                </a:cubicBezTo>
                <a:cubicBezTo>
                  <a:pt x="75145" y="32494"/>
                  <a:pt x="77205" y="32395"/>
                  <a:pt x="79168" y="32395"/>
                </a:cubicBezTo>
                <a:cubicBezTo>
                  <a:pt x="97316" y="32395"/>
                  <a:pt x="107146" y="40836"/>
                  <a:pt x="120267" y="62381"/>
                </a:cubicBezTo>
                <a:cubicBezTo>
                  <a:pt x="129588" y="77663"/>
                  <a:pt x="147227" y="86391"/>
                  <a:pt x="164443" y="86391"/>
                </a:cubicBezTo>
                <a:cubicBezTo>
                  <a:pt x="168853" y="86391"/>
                  <a:pt x="173236" y="85818"/>
                  <a:pt x="177444" y="84636"/>
                </a:cubicBezTo>
                <a:lnTo>
                  <a:pt x="177444"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1" name="Google Shape;521;p56"/>
          <p:cNvSpPr/>
          <p:nvPr/>
        </p:nvSpPr>
        <p:spPr>
          <a:xfrm rot="-4397836">
            <a:off x="-311980" y="237797"/>
            <a:ext cx="2759764" cy="1609802"/>
          </a:xfrm>
          <a:custGeom>
            <a:avLst/>
            <a:gdLst/>
            <a:ahLst/>
            <a:cxnLst/>
            <a:rect l="l" t="t" r="r" b="b"/>
            <a:pathLst>
              <a:path w="175870" h="102587" extrusionOk="0">
                <a:moveTo>
                  <a:pt x="6586" y="1"/>
                </a:moveTo>
                <a:cubicBezTo>
                  <a:pt x="6410" y="1"/>
                  <a:pt x="6249" y="128"/>
                  <a:pt x="6209" y="306"/>
                </a:cubicBezTo>
                <a:cubicBezTo>
                  <a:pt x="6187" y="398"/>
                  <a:pt x="4429" y="9254"/>
                  <a:pt x="3950" y="19571"/>
                </a:cubicBezTo>
                <a:cubicBezTo>
                  <a:pt x="3311" y="33472"/>
                  <a:pt x="5228" y="43218"/>
                  <a:pt x="9610" y="48582"/>
                </a:cubicBezTo>
                <a:cubicBezTo>
                  <a:pt x="12144" y="51686"/>
                  <a:pt x="15522" y="53261"/>
                  <a:pt x="19631" y="53261"/>
                </a:cubicBezTo>
                <a:cubicBezTo>
                  <a:pt x="30495" y="53261"/>
                  <a:pt x="40424" y="46733"/>
                  <a:pt x="50901" y="39817"/>
                </a:cubicBezTo>
                <a:cubicBezTo>
                  <a:pt x="61885" y="32569"/>
                  <a:pt x="73193" y="25123"/>
                  <a:pt x="86143" y="25123"/>
                </a:cubicBezTo>
                <a:cubicBezTo>
                  <a:pt x="87753" y="25123"/>
                  <a:pt x="89388" y="25238"/>
                  <a:pt x="91051" y="25483"/>
                </a:cubicBezTo>
                <a:cubicBezTo>
                  <a:pt x="101391" y="27035"/>
                  <a:pt x="106664" y="39931"/>
                  <a:pt x="112781" y="54882"/>
                </a:cubicBezTo>
                <a:cubicBezTo>
                  <a:pt x="117711" y="66979"/>
                  <a:pt x="123326" y="80697"/>
                  <a:pt x="132684" y="90192"/>
                </a:cubicBezTo>
                <a:cubicBezTo>
                  <a:pt x="140833" y="98478"/>
                  <a:pt x="150808" y="102586"/>
                  <a:pt x="162996" y="102586"/>
                </a:cubicBezTo>
                <a:cubicBezTo>
                  <a:pt x="166922" y="102586"/>
                  <a:pt x="171122" y="102153"/>
                  <a:pt x="175527" y="101285"/>
                </a:cubicBezTo>
                <a:cubicBezTo>
                  <a:pt x="175733" y="101240"/>
                  <a:pt x="175870" y="101057"/>
                  <a:pt x="175824" y="100852"/>
                </a:cubicBezTo>
                <a:cubicBezTo>
                  <a:pt x="175803" y="100661"/>
                  <a:pt x="175625" y="100530"/>
                  <a:pt x="175435" y="100530"/>
                </a:cubicBezTo>
                <a:cubicBezTo>
                  <a:pt x="175421" y="100530"/>
                  <a:pt x="175406" y="100531"/>
                  <a:pt x="175391" y="100532"/>
                </a:cubicBezTo>
                <a:cubicBezTo>
                  <a:pt x="171017" y="101386"/>
                  <a:pt x="166885" y="101814"/>
                  <a:pt x="162983" y="101814"/>
                </a:cubicBezTo>
                <a:cubicBezTo>
                  <a:pt x="151021" y="101814"/>
                  <a:pt x="141218" y="97791"/>
                  <a:pt x="133232" y="89667"/>
                </a:cubicBezTo>
                <a:cubicBezTo>
                  <a:pt x="123988" y="80263"/>
                  <a:pt x="118396" y="66614"/>
                  <a:pt x="113488" y="54585"/>
                </a:cubicBezTo>
                <a:cubicBezTo>
                  <a:pt x="107280" y="39429"/>
                  <a:pt x="101916" y="26327"/>
                  <a:pt x="91165" y="24729"/>
                </a:cubicBezTo>
                <a:cubicBezTo>
                  <a:pt x="89458" y="24478"/>
                  <a:pt x="87781" y="24359"/>
                  <a:pt x="86131" y="24359"/>
                </a:cubicBezTo>
                <a:cubicBezTo>
                  <a:pt x="72980" y="24359"/>
                  <a:pt x="61564" y="31877"/>
                  <a:pt x="50490" y="39178"/>
                </a:cubicBezTo>
                <a:cubicBezTo>
                  <a:pt x="40105" y="46025"/>
                  <a:pt x="30267" y="52508"/>
                  <a:pt x="19631" y="52508"/>
                </a:cubicBezTo>
                <a:cubicBezTo>
                  <a:pt x="15750" y="52508"/>
                  <a:pt x="12578" y="51024"/>
                  <a:pt x="10204" y="48103"/>
                </a:cubicBezTo>
                <a:cubicBezTo>
                  <a:pt x="1" y="35640"/>
                  <a:pt x="6894" y="809"/>
                  <a:pt x="6963" y="466"/>
                </a:cubicBezTo>
                <a:cubicBezTo>
                  <a:pt x="7008" y="261"/>
                  <a:pt x="6871" y="55"/>
                  <a:pt x="6666" y="10"/>
                </a:cubicBezTo>
                <a:cubicBezTo>
                  <a:pt x="6639" y="4"/>
                  <a:pt x="6612" y="1"/>
                  <a:pt x="658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Nunito"/>
              <a:ea typeface="Nunito"/>
              <a:cs typeface="Nunito"/>
              <a:sym typeface="Nunito"/>
            </a:endParaRPr>
          </a:p>
        </p:txBody>
      </p:sp>
      <p:sp>
        <p:nvSpPr>
          <p:cNvPr id="522" name="Google Shape;522;p56"/>
          <p:cNvSpPr/>
          <p:nvPr/>
        </p:nvSpPr>
        <p:spPr>
          <a:xfrm rot="6402164">
            <a:off x="6636020" y="3164622"/>
            <a:ext cx="2759764" cy="1609802"/>
          </a:xfrm>
          <a:custGeom>
            <a:avLst/>
            <a:gdLst/>
            <a:ahLst/>
            <a:cxnLst/>
            <a:rect l="l" t="t" r="r" b="b"/>
            <a:pathLst>
              <a:path w="175870" h="102587" extrusionOk="0">
                <a:moveTo>
                  <a:pt x="6586" y="1"/>
                </a:moveTo>
                <a:cubicBezTo>
                  <a:pt x="6410" y="1"/>
                  <a:pt x="6249" y="128"/>
                  <a:pt x="6209" y="306"/>
                </a:cubicBezTo>
                <a:cubicBezTo>
                  <a:pt x="6187" y="398"/>
                  <a:pt x="4429" y="9254"/>
                  <a:pt x="3950" y="19571"/>
                </a:cubicBezTo>
                <a:cubicBezTo>
                  <a:pt x="3311" y="33472"/>
                  <a:pt x="5228" y="43218"/>
                  <a:pt x="9610" y="48582"/>
                </a:cubicBezTo>
                <a:cubicBezTo>
                  <a:pt x="12144" y="51686"/>
                  <a:pt x="15522" y="53261"/>
                  <a:pt x="19631" y="53261"/>
                </a:cubicBezTo>
                <a:cubicBezTo>
                  <a:pt x="30495" y="53261"/>
                  <a:pt x="40424" y="46733"/>
                  <a:pt x="50901" y="39817"/>
                </a:cubicBezTo>
                <a:cubicBezTo>
                  <a:pt x="61885" y="32569"/>
                  <a:pt x="73193" y="25123"/>
                  <a:pt x="86143" y="25123"/>
                </a:cubicBezTo>
                <a:cubicBezTo>
                  <a:pt x="87753" y="25123"/>
                  <a:pt x="89388" y="25238"/>
                  <a:pt x="91051" y="25483"/>
                </a:cubicBezTo>
                <a:cubicBezTo>
                  <a:pt x="101391" y="27035"/>
                  <a:pt x="106664" y="39931"/>
                  <a:pt x="112781" y="54882"/>
                </a:cubicBezTo>
                <a:cubicBezTo>
                  <a:pt x="117711" y="66979"/>
                  <a:pt x="123326" y="80697"/>
                  <a:pt x="132684" y="90192"/>
                </a:cubicBezTo>
                <a:cubicBezTo>
                  <a:pt x="140833" y="98478"/>
                  <a:pt x="150808" y="102586"/>
                  <a:pt x="162996" y="102586"/>
                </a:cubicBezTo>
                <a:cubicBezTo>
                  <a:pt x="166922" y="102586"/>
                  <a:pt x="171122" y="102153"/>
                  <a:pt x="175527" y="101285"/>
                </a:cubicBezTo>
                <a:cubicBezTo>
                  <a:pt x="175733" y="101240"/>
                  <a:pt x="175870" y="101057"/>
                  <a:pt x="175824" y="100852"/>
                </a:cubicBezTo>
                <a:cubicBezTo>
                  <a:pt x="175803" y="100661"/>
                  <a:pt x="175625" y="100530"/>
                  <a:pt x="175435" y="100530"/>
                </a:cubicBezTo>
                <a:cubicBezTo>
                  <a:pt x="175421" y="100530"/>
                  <a:pt x="175406" y="100531"/>
                  <a:pt x="175391" y="100532"/>
                </a:cubicBezTo>
                <a:cubicBezTo>
                  <a:pt x="171017" y="101386"/>
                  <a:pt x="166885" y="101814"/>
                  <a:pt x="162983" y="101814"/>
                </a:cubicBezTo>
                <a:cubicBezTo>
                  <a:pt x="151021" y="101814"/>
                  <a:pt x="141218" y="97791"/>
                  <a:pt x="133232" y="89667"/>
                </a:cubicBezTo>
                <a:cubicBezTo>
                  <a:pt x="123988" y="80263"/>
                  <a:pt x="118396" y="66614"/>
                  <a:pt x="113488" y="54585"/>
                </a:cubicBezTo>
                <a:cubicBezTo>
                  <a:pt x="107280" y="39429"/>
                  <a:pt x="101916" y="26327"/>
                  <a:pt x="91165" y="24729"/>
                </a:cubicBezTo>
                <a:cubicBezTo>
                  <a:pt x="89458" y="24478"/>
                  <a:pt x="87781" y="24359"/>
                  <a:pt x="86131" y="24359"/>
                </a:cubicBezTo>
                <a:cubicBezTo>
                  <a:pt x="72980" y="24359"/>
                  <a:pt x="61564" y="31877"/>
                  <a:pt x="50490" y="39178"/>
                </a:cubicBezTo>
                <a:cubicBezTo>
                  <a:pt x="40105" y="46025"/>
                  <a:pt x="30267" y="52508"/>
                  <a:pt x="19631" y="52508"/>
                </a:cubicBezTo>
                <a:cubicBezTo>
                  <a:pt x="15750" y="52508"/>
                  <a:pt x="12578" y="51024"/>
                  <a:pt x="10204" y="48103"/>
                </a:cubicBezTo>
                <a:cubicBezTo>
                  <a:pt x="1" y="35640"/>
                  <a:pt x="6894" y="809"/>
                  <a:pt x="6963" y="466"/>
                </a:cubicBezTo>
                <a:cubicBezTo>
                  <a:pt x="7008" y="261"/>
                  <a:pt x="6871" y="55"/>
                  <a:pt x="6666" y="10"/>
                </a:cubicBezTo>
                <a:cubicBezTo>
                  <a:pt x="6639" y="4"/>
                  <a:pt x="6612" y="1"/>
                  <a:pt x="658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Nunito"/>
              <a:ea typeface="Nunito"/>
              <a:cs typeface="Nunito"/>
              <a:sym typeface="Nunito"/>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2"/>
        <p:cNvGrpSpPr/>
        <p:nvPr/>
      </p:nvGrpSpPr>
      <p:grpSpPr>
        <a:xfrm>
          <a:off x="0" y="0"/>
          <a:ext cx="0" cy="0"/>
          <a:chOff x="0" y="0"/>
          <a:chExt cx="0" cy="0"/>
        </a:xfrm>
      </p:grpSpPr>
      <p:sp>
        <p:nvSpPr>
          <p:cNvPr id="23" name="Google Shape;23;p3"/>
          <p:cNvSpPr txBox="1">
            <a:spLocks noGrp="1"/>
          </p:cNvSpPr>
          <p:nvPr>
            <p:ph type="title"/>
          </p:nvPr>
        </p:nvSpPr>
        <p:spPr>
          <a:xfrm>
            <a:off x="4562025" y="2985000"/>
            <a:ext cx="3801600" cy="533700"/>
          </a:xfrm>
          <a:prstGeom prst="rect">
            <a:avLst/>
          </a:prstGeom>
        </p:spPr>
        <p:txBody>
          <a:bodyPr spcFirstLastPara="1" wrap="square" lIns="91425" tIns="91425" rIns="91425" bIns="91425" anchor="ctr" anchorCtr="0">
            <a:noAutofit/>
          </a:bodyPr>
          <a:lstStyle>
            <a:lvl1pPr lvl="0">
              <a:lnSpc>
                <a:spcPct val="90000"/>
              </a:lnSpc>
              <a:spcBef>
                <a:spcPts val="0"/>
              </a:spcBef>
              <a:spcAft>
                <a:spcPts val="0"/>
              </a:spcAft>
              <a:buSzPts val="3600"/>
              <a:buNone/>
              <a:defRPr sz="40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24" name="Google Shape;24;p3"/>
          <p:cNvSpPr txBox="1">
            <a:spLocks noGrp="1"/>
          </p:cNvSpPr>
          <p:nvPr>
            <p:ph type="title" idx="2" hasCustomPrompt="1"/>
          </p:nvPr>
        </p:nvSpPr>
        <p:spPr>
          <a:xfrm>
            <a:off x="4562025" y="1712375"/>
            <a:ext cx="1134900" cy="647400"/>
          </a:xfrm>
          <a:prstGeom prst="rect">
            <a:avLst/>
          </a:prstGeom>
        </p:spPr>
        <p:txBody>
          <a:bodyPr spcFirstLastPara="1" wrap="square" lIns="91425" tIns="91425" rIns="91425" bIns="91425" anchor="ctr" anchorCtr="0">
            <a:noAutofit/>
          </a:bodyPr>
          <a:lstStyle>
            <a:lvl1pPr lvl="0" rtl="0">
              <a:spcBef>
                <a:spcPts val="0"/>
              </a:spcBef>
              <a:spcAft>
                <a:spcPts val="0"/>
              </a:spcAft>
              <a:buSzPts val="6000"/>
              <a:buNone/>
              <a:defRPr sz="7000">
                <a:solidFill>
                  <a:schemeClr val="accent4"/>
                </a:solidFill>
              </a:defRPr>
            </a:lvl1pPr>
            <a:lvl2pPr lvl="1" algn="ctr" rtl="0">
              <a:spcBef>
                <a:spcPts val="0"/>
              </a:spcBef>
              <a:spcAft>
                <a:spcPts val="0"/>
              </a:spcAft>
              <a:buSzPts val="6000"/>
              <a:buNone/>
              <a:defRPr sz="6000"/>
            </a:lvl2pPr>
            <a:lvl3pPr lvl="2" algn="ctr" rtl="0">
              <a:spcBef>
                <a:spcPts val="0"/>
              </a:spcBef>
              <a:spcAft>
                <a:spcPts val="0"/>
              </a:spcAft>
              <a:buSzPts val="6000"/>
              <a:buNone/>
              <a:defRPr sz="6000"/>
            </a:lvl3pPr>
            <a:lvl4pPr lvl="3" algn="ctr" rtl="0">
              <a:spcBef>
                <a:spcPts val="0"/>
              </a:spcBef>
              <a:spcAft>
                <a:spcPts val="0"/>
              </a:spcAft>
              <a:buSzPts val="6000"/>
              <a:buNone/>
              <a:defRPr sz="6000"/>
            </a:lvl4pPr>
            <a:lvl5pPr lvl="4" algn="ctr" rtl="0">
              <a:spcBef>
                <a:spcPts val="0"/>
              </a:spcBef>
              <a:spcAft>
                <a:spcPts val="0"/>
              </a:spcAft>
              <a:buSzPts val="6000"/>
              <a:buNone/>
              <a:defRPr sz="6000"/>
            </a:lvl5pPr>
            <a:lvl6pPr lvl="5" algn="ctr" rtl="0">
              <a:spcBef>
                <a:spcPts val="0"/>
              </a:spcBef>
              <a:spcAft>
                <a:spcPts val="0"/>
              </a:spcAft>
              <a:buSzPts val="6000"/>
              <a:buNone/>
              <a:defRPr sz="6000"/>
            </a:lvl6pPr>
            <a:lvl7pPr lvl="6" algn="ctr" rtl="0">
              <a:spcBef>
                <a:spcPts val="0"/>
              </a:spcBef>
              <a:spcAft>
                <a:spcPts val="0"/>
              </a:spcAft>
              <a:buSzPts val="6000"/>
              <a:buNone/>
              <a:defRPr sz="6000"/>
            </a:lvl7pPr>
            <a:lvl8pPr lvl="7" algn="ctr" rtl="0">
              <a:spcBef>
                <a:spcPts val="0"/>
              </a:spcBef>
              <a:spcAft>
                <a:spcPts val="0"/>
              </a:spcAft>
              <a:buSzPts val="6000"/>
              <a:buNone/>
              <a:defRPr sz="6000"/>
            </a:lvl8pPr>
            <a:lvl9pPr lvl="8" algn="ctr" rtl="0">
              <a:spcBef>
                <a:spcPts val="0"/>
              </a:spcBef>
              <a:spcAft>
                <a:spcPts val="0"/>
              </a:spcAft>
              <a:buSzPts val="6000"/>
              <a:buNone/>
              <a:defRPr sz="6000"/>
            </a:lvl9pPr>
          </a:lstStyle>
          <a:p>
            <a:r>
              <a:t>xx%</a:t>
            </a:r>
          </a:p>
        </p:txBody>
      </p:sp>
      <p:sp>
        <p:nvSpPr>
          <p:cNvPr id="25" name="Google Shape;25;p3"/>
          <p:cNvSpPr/>
          <p:nvPr/>
        </p:nvSpPr>
        <p:spPr>
          <a:xfrm rot="-5400000">
            <a:off x="4280610" y="270248"/>
            <a:ext cx="5141489" cy="4585332"/>
          </a:xfrm>
          <a:custGeom>
            <a:avLst/>
            <a:gdLst/>
            <a:ahLst/>
            <a:cxnLst/>
            <a:rect l="l" t="t" r="r" b="b"/>
            <a:pathLst>
              <a:path w="78589" h="70088" extrusionOk="0">
                <a:moveTo>
                  <a:pt x="69862" y="1"/>
                </a:moveTo>
                <a:cubicBezTo>
                  <a:pt x="59818" y="1"/>
                  <a:pt x="42955" y="2489"/>
                  <a:pt x="29331" y="16859"/>
                </a:cubicBezTo>
                <a:cubicBezTo>
                  <a:pt x="10044" y="37196"/>
                  <a:pt x="16092" y="47947"/>
                  <a:pt x="1" y="70087"/>
                </a:cubicBezTo>
                <a:lnTo>
                  <a:pt x="78588" y="70087"/>
                </a:lnTo>
                <a:lnTo>
                  <a:pt x="78588" y="699"/>
                </a:lnTo>
                <a:cubicBezTo>
                  <a:pt x="78588" y="699"/>
                  <a:pt x="75182" y="1"/>
                  <a:pt x="69862" y="1"/>
                </a:cubicBezTo>
                <a:close/>
              </a:path>
            </a:pathLst>
          </a:custGeom>
          <a:solidFill>
            <a:srgbClr val="CDD7B6">
              <a:alpha val="237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a:solidFill>
                  <a:schemeClr val="hlink"/>
                </a:solidFill>
              </a:rPr>
              <a:t> </a:t>
            </a:r>
            <a:endParaRPr>
              <a:solidFill>
                <a:schemeClr val="hlink"/>
              </a:solidFill>
            </a:endParaRPr>
          </a:p>
        </p:txBody>
      </p:sp>
      <p:sp>
        <p:nvSpPr>
          <p:cNvPr id="26" name="Google Shape;26;p3"/>
          <p:cNvSpPr txBox="1">
            <a:spLocks noGrp="1"/>
          </p:cNvSpPr>
          <p:nvPr>
            <p:ph type="subTitle" idx="1"/>
          </p:nvPr>
        </p:nvSpPr>
        <p:spPr>
          <a:xfrm>
            <a:off x="4562025" y="3854750"/>
            <a:ext cx="3801600" cy="3159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grpSp>
        <p:nvGrpSpPr>
          <p:cNvPr id="50" name="Google Shape;50;p6"/>
          <p:cNvGrpSpPr/>
          <p:nvPr/>
        </p:nvGrpSpPr>
        <p:grpSpPr>
          <a:xfrm rot="10800000">
            <a:off x="67466" y="3944015"/>
            <a:ext cx="609239" cy="1228123"/>
            <a:chOff x="8415916" y="13915"/>
            <a:chExt cx="609239" cy="1228123"/>
          </a:xfrm>
        </p:grpSpPr>
        <p:sp>
          <p:nvSpPr>
            <p:cNvPr id="51" name="Google Shape;51;p6"/>
            <p:cNvSpPr/>
            <p:nvPr/>
          </p:nvSpPr>
          <p:spPr>
            <a:xfrm rot="-6214160">
              <a:off x="8841575" y="1152412"/>
              <a:ext cx="96292" cy="69373"/>
            </a:xfrm>
            <a:custGeom>
              <a:avLst/>
              <a:gdLst/>
              <a:ahLst/>
              <a:cxnLst/>
              <a:rect l="l" t="t" r="r" b="b"/>
              <a:pathLst>
                <a:path w="4432" h="3193" extrusionOk="0">
                  <a:moveTo>
                    <a:pt x="1801" y="1"/>
                  </a:moveTo>
                  <a:cubicBezTo>
                    <a:pt x="1422" y="1"/>
                    <a:pt x="1044" y="135"/>
                    <a:pt x="731" y="454"/>
                  </a:cubicBezTo>
                  <a:cubicBezTo>
                    <a:pt x="0" y="1166"/>
                    <a:pt x="1081" y="3192"/>
                    <a:pt x="2325" y="3192"/>
                  </a:cubicBezTo>
                  <a:cubicBezTo>
                    <a:pt x="2637" y="3192"/>
                    <a:pt x="2958" y="3066"/>
                    <a:pt x="3264" y="2760"/>
                  </a:cubicBezTo>
                  <a:cubicBezTo>
                    <a:pt x="4431" y="1592"/>
                    <a:pt x="3105" y="1"/>
                    <a:pt x="180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52;p6"/>
            <p:cNvSpPr/>
            <p:nvPr/>
          </p:nvSpPr>
          <p:spPr>
            <a:xfrm rot="-6214160">
              <a:off x="8552011" y="977837"/>
              <a:ext cx="89774" cy="74782"/>
            </a:xfrm>
            <a:custGeom>
              <a:avLst/>
              <a:gdLst/>
              <a:ahLst/>
              <a:cxnLst/>
              <a:rect l="l" t="t" r="r" b="b"/>
              <a:pathLst>
                <a:path w="4132" h="3442" extrusionOk="0">
                  <a:moveTo>
                    <a:pt x="2019" y="0"/>
                  </a:moveTo>
                  <a:cubicBezTo>
                    <a:pt x="1002" y="0"/>
                    <a:pt x="0" y="555"/>
                    <a:pt x="0" y="1713"/>
                  </a:cubicBezTo>
                  <a:cubicBezTo>
                    <a:pt x="0" y="2882"/>
                    <a:pt x="1003" y="3442"/>
                    <a:pt x="2020" y="3442"/>
                  </a:cubicBezTo>
                  <a:cubicBezTo>
                    <a:pt x="3068" y="3442"/>
                    <a:pt x="4131" y="2848"/>
                    <a:pt x="4131" y="1713"/>
                  </a:cubicBezTo>
                  <a:cubicBezTo>
                    <a:pt x="4131" y="589"/>
                    <a:pt x="3067" y="0"/>
                    <a:pt x="201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6"/>
            <p:cNvSpPr/>
            <p:nvPr/>
          </p:nvSpPr>
          <p:spPr>
            <a:xfrm rot="-6214160">
              <a:off x="8410612" y="525573"/>
              <a:ext cx="89578" cy="59617"/>
            </a:xfrm>
            <a:custGeom>
              <a:avLst/>
              <a:gdLst/>
              <a:ahLst/>
              <a:cxnLst/>
              <a:rect l="l" t="t" r="r" b="b"/>
              <a:pathLst>
                <a:path w="4123" h="2744" extrusionOk="0">
                  <a:moveTo>
                    <a:pt x="1601" y="0"/>
                  </a:moveTo>
                  <a:cubicBezTo>
                    <a:pt x="726" y="0"/>
                    <a:pt x="0" y="532"/>
                    <a:pt x="308" y="1816"/>
                  </a:cubicBezTo>
                  <a:cubicBezTo>
                    <a:pt x="477" y="2488"/>
                    <a:pt x="941" y="2743"/>
                    <a:pt x="1467" y="2743"/>
                  </a:cubicBezTo>
                  <a:cubicBezTo>
                    <a:pt x="2639" y="2743"/>
                    <a:pt x="4122" y="1476"/>
                    <a:pt x="3366" y="720"/>
                  </a:cubicBezTo>
                  <a:cubicBezTo>
                    <a:pt x="2912" y="266"/>
                    <a:pt x="2220" y="0"/>
                    <a:pt x="160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54;p6"/>
            <p:cNvSpPr/>
            <p:nvPr/>
          </p:nvSpPr>
          <p:spPr>
            <a:xfrm rot="-6214160">
              <a:off x="8639593" y="266784"/>
              <a:ext cx="114976" cy="87840"/>
            </a:xfrm>
            <a:custGeom>
              <a:avLst/>
              <a:gdLst/>
              <a:ahLst/>
              <a:cxnLst/>
              <a:rect l="l" t="t" r="r" b="b"/>
              <a:pathLst>
                <a:path w="5292" h="4043" extrusionOk="0">
                  <a:moveTo>
                    <a:pt x="2314" y="0"/>
                  </a:moveTo>
                  <a:cubicBezTo>
                    <a:pt x="1456" y="0"/>
                    <a:pt x="683" y="415"/>
                    <a:pt x="429" y="1404"/>
                  </a:cubicBezTo>
                  <a:cubicBezTo>
                    <a:pt x="0" y="3094"/>
                    <a:pt x="1754" y="4043"/>
                    <a:pt x="3273" y="4043"/>
                  </a:cubicBezTo>
                  <a:cubicBezTo>
                    <a:pt x="4340" y="4043"/>
                    <a:pt x="5291" y="3575"/>
                    <a:pt x="5291" y="2568"/>
                  </a:cubicBezTo>
                  <a:cubicBezTo>
                    <a:pt x="5291" y="1076"/>
                    <a:pt x="3693" y="0"/>
                    <a:pt x="231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6"/>
            <p:cNvSpPr/>
            <p:nvPr/>
          </p:nvSpPr>
          <p:spPr>
            <a:xfrm rot="-6214160">
              <a:off x="8808879" y="786099"/>
              <a:ext cx="78367" cy="56945"/>
            </a:xfrm>
            <a:custGeom>
              <a:avLst/>
              <a:gdLst/>
              <a:ahLst/>
              <a:cxnLst/>
              <a:rect l="l" t="t" r="r" b="b"/>
              <a:pathLst>
                <a:path w="3607" h="2621" extrusionOk="0">
                  <a:moveTo>
                    <a:pt x="1859" y="0"/>
                  </a:moveTo>
                  <a:cubicBezTo>
                    <a:pt x="939" y="0"/>
                    <a:pt x="0" y="435"/>
                    <a:pt x="0" y="1250"/>
                  </a:cubicBezTo>
                  <a:cubicBezTo>
                    <a:pt x="0" y="2180"/>
                    <a:pt x="868" y="2620"/>
                    <a:pt x="1753" y="2620"/>
                  </a:cubicBezTo>
                  <a:cubicBezTo>
                    <a:pt x="2671" y="2620"/>
                    <a:pt x="3607" y="2146"/>
                    <a:pt x="3607" y="1250"/>
                  </a:cubicBezTo>
                  <a:cubicBezTo>
                    <a:pt x="3607" y="401"/>
                    <a:pt x="2742" y="0"/>
                    <a:pt x="185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56;p6"/>
            <p:cNvSpPr/>
            <p:nvPr/>
          </p:nvSpPr>
          <p:spPr>
            <a:xfrm rot="-6214160">
              <a:off x="8905160" y="396696"/>
              <a:ext cx="130011" cy="80888"/>
            </a:xfrm>
            <a:custGeom>
              <a:avLst/>
              <a:gdLst/>
              <a:ahLst/>
              <a:cxnLst/>
              <a:rect l="l" t="t" r="r" b="b"/>
              <a:pathLst>
                <a:path w="5984" h="3723" extrusionOk="0">
                  <a:moveTo>
                    <a:pt x="2654" y="0"/>
                  </a:moveTo>
                  <a:cubicBezTo>
                    <a:pt x="2416" y="0"/>
                    <a:pt x="2181" y="37"/>
                    <a:pt x="1963" y="114"/>
                  </a:cubicBezTo>
                  <a:cubicBezTo>
                    <a:pt x="1" y="824"/>
                    <a:pt x="1588" y="3723"/>
                    <a:pt x="3256" y="3723"/>
                  </a:cubicBezTo>
                  <a:cubicBezTo>
                    <a:pt x="3625" y="3723"/>
                    <a:pt x="3998" y="3581"/>
                    <a:pt x="4337" y="3241"/>
                  </a:cubicBezTo>
                  <a:cubicBezTo>
                    <a:pt x="5983" y="1595"/>
                    <a:pt x="4234" y="0"/>
                    <a:pt x="265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57;p6"/>
            <p:cNvSpPr/>
            <p:nvPr/>
          </p:nvSpPr>
          <p:spPr>
            <a:xfrm rot="-6214160">
              <a:off x="8937217" y="34796"/>
              <a:ext cx="92707" cy="63181"/>
            </a:xfrm>
            <a:custGeom>
              <a:avLst/>
              <a:gdLst/>
              <a:ahLst/>
              <a:cxnLst/>
              <a:rect l="l" t="t" r="r" b="b"/>
              <a:pathLst>
                <a:path w="4267" h="2908" extrusionOk="0">
                  <a:moveTo>
                    <a:pt x="2350" y="1"/>
                  </a:moveTo>
                  <a:cubicBezTo>
                    <a:pt x="2148" y="1"/>
                    <a:pt x="1926" y="39"/>
                    <a:pt x="1689" y="125"/>
                  </a:cubicBezTo>
                  <a:cubicBezTo>
                    <a:pt x="0" y="721"/>
                    <a:pt x="507" y="2908"/>
                    <a:pt x="1917" y="2908"/>
                  </a:cubicBezTo>
                  <a:cubicBezTo>
                    <a:pt x="2126" y="2908"/>
                    <a:pt x="2356" y="2859"/>
                    <a:pt x="2602" y="2750"/>
                  </a:cubicBezTo>
                  <a:cubicBezTo>
                    <a:pt x="4267" y="2028"/>
                    <a:pt x="3816" y="1"/>
                    <a:pt x="235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8" name="Google Shape;58;p6"/>
          <p:cNvSpPr txBox="1">
            <a:spLocks noGrp="1"/>
          </p:cNvSpPr>
          <p:nvPr>
            <p:ph type="title"/>
          </p:nvPr>
        </p:nvSpPr>
        <p:spPr>
          <a:xfrm>
            <a:off x="720000" y="539496"/>
            <a:ext cx="7704000" cy="3201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1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81"/>
        <p:cNvGrpSpPr/>
        <p:nvPr/>
      </p:nvGrpSpPr>
      <p:grpSpPr>
        <a:xfrm>
          <a:off x="0" y="0"/>
          <a:ext cx="0" cy="0"/>
          <a:chOff x="0" y="0"/>
          <a:chExt cx="0" cy="0"/>
        </a:xfrm>
      </p:grpSpPr>
      <p:sp>
        <p:nvSpPr>
          <p:cNvPr id="82" name="Google Shape;82;p9"/>
          <p:cNvSpPr/>
          <p:nvPr/>
        </p:nvSpPr>
        <p:spPr>
          <a:xfrm flipH="1">
            <a:off x="42247" y="332588"/>
            <a:ext cx="4033634" cy="3703857"/>
          </a:xfrm>
          <a:custGeom>
            <a:avLst/>
            <a:gdLst/>
            <a:ahLst/>
            <a:cxnLst/>
            <a:rect l="l" t="t" r="r" b="b"/>
            <a:pathLst>
              <a:path w="49400" h="45364" extrusionOk="0">
                <a:moveTo>
                  <a:pt x="14184" y="2711"/>
                </a:moveTo>
                <a:cubicBezTo>
                  <a:pt x="9663" y="5563"/>
                  <a:pt x="2430" y="12657"/>
                  <a:pt x="830" y="17734"/>
                </a:cubicBezTo>
                <a:cubicBezTo>
                  <a:pt x="-770" y="22811"/>
                  <a:pt x="-74" y="28585"/>
                  <a:pt x="4586" y="33175"/>
                </a:cubicBezTo>
                <a:cubicBezTo>
                  <a:pt x="9246" y="37766"/>
                  <a:pt x="21627" y="44929"/>
                  <a:pt x="28791" y="45277"/>
                </a:cubicBezTo>
                <a:cubicBezTo>
                  <a:pt x="35955" y="45625"/>
                  <a:pt x="44649" y="41244"/>
                  <a:pt x="47570" y="35262"/>
                </a:cubicBezTo>
                <a:cubicBezTo>
                  <a:pt x="50491" y="29281"/>
                  <a:pt x="49587" y="15161"/>
                  <a:pt x="46318" y="9388"/>
                </a:cubicBezTo>
                <a:cubicBezTo>
                  <a:pt x="43049" y="3615"/>
                  <a:pt x="33312" y="1737"/>
                  <a:pt x="27956" y="624"/>
                </a:cubicBezTo>
                <a:cubicBezTo>
                  <a:pt x="22600" y="-489"/>
                  <a:pt x="18705" y="-141"/>
                  <a:pt x="14184" y="2711"/>
                </a:cubicBezTo>
                <a:close/>
              </a:path>
            </a:pathLst>
          </a:custGeom>
          <a:solidFill>
            <a:srgbClr val="CDD7B6">
              <a:alpha val="23770"/>
            </a:srgbClr>
          </a:solidFill>
          <a:ln>
            <a:noFill/>
          </a:ln>
        </p:spPr>
      </p:sp>
      <p:sp>
        <p:nvSpPr>
          <p:cNvPr id="83" name="Google Shape;83;p9"/>
          <p:cNvSpPr txBox="1">
            <a:spLocks noGrp="1"/>
          </p:cNvSpPr>
          <p:nvPr>
            <p:ph type="title"/>
          </p:nvPr>
        </p:nvSpPr>
        <p:spPr>
          <a:xfrm>
            <a:off x="713225" y="1368850"/>
            <a:ext cx="3600600" cy="773400"/>
          </a:xfrm>
          <a:prstGeom prst="rect">
            <a:avLst/>
          </a:prstGeom>
        </p:spPr>
        <p:txBody>
          <a:bodyPr spcFirstLastPara="1" wrap="square" lIns="91425" tIns="91425" rIns="91425" bIns="91425" anchor="ctr" anchorCtr="0">
            <a:noAutofit/>
          </a:bodyPr>
          <a:lstStyle>
            <a:lvl1pPr lvl="0" rtl="0">
              <a:spcBef>
                <a:spcPts val="0"/>
              </a:spcBef>
              <a:spcAft>
                <a:spcPts val="0"/>
              </a:spcAft>
              <a:buSzPts val="3100"/>
              <a:buNone/>
              <a:defRPr sz="5200">
                <a:solidFill>
                  <a:schemeClr val="accent4"/>
                </a:solidFill>
              </a:defRPr>
            </a:lvl1pPr>
            <a:lvl2pPr lvl="1" algn="ctr" rtl="0">
              <a:spcBef>
                <a:spcPts val="0"/>
              </a:spcBef>
              <a:spcAft>
                <a:spcPts val="0"/>
              </a:spcAft>
              <a:buSzPts val="3500"/>
              <a:buNone/>
              <a:defRPr/>
            </a:lvl2pPr>
            <a:lvl3pPr lvl="2" algn="ctr" rtl="0">
              <a:spcBef>
                <a:spcPts val="0"/>
              </a:spcBef>
              <a:spcAft>
                <a:spcPts val="0"/>
              </a:spcAft>
              <a:buSzPts val="3500"/>
              <a:buNone/>
              <a:defRPr/>
            </a:lvl3pPr>
            <a:lvl4pPr lvl="3" algn="ctr" rtl="0">
              <a:spcBef>
                <a:spcPts val="0"/>
              </a:spcBef>
              <a:spcAft>
                <a:spcPts val="0"/>
              </a:spcAft>
              <a:buSzPts val="3500"/>
              <a:buNone/>
              <a:defRPr/>
            </a:lvl4pPr>
            <a:lvl5pPr lvl="4" algn="ctr" rtl="0">
              <a:spcBef>
                <a:spcPts val="0"/>
              </a:spcBef>
              <a:spcAft>
                <a:spcPts val="0"/>
              </a:spcAft>
              <a:buSzPts val="3500"/>
              <a:buNone/>
              <a:defRPr/>
            </a:lvl5pPr>
            <a:lvl6pPr lvl="5" algn="ctr" rtl="0">
              <a:spcBef>
                <a:spcPts val="0"/>
              </a:spcBef>
              <a:spcAft>
                <a:spcPts val="0"/>
              </a:spcAft>
              <a:buSzPts val="3500"/>
              <a:buNone/>
              <a:defRPr/>
            </a:lvl6pPr>
            <a:lvl7pPr lvl="6" algn="ctr" rtl="0">
              <a:spcBef>
                <a:spcPts val="0"/>
              </a:spcBef>
              <a:spcAft>
                <a:spcPts val="0"/>
              </a:spcAft>
              <a:buSzPts val="3500"/>
              <a:buNone/>
              <a:defRPr/>
            </a:lvl7pPr>
            <a:lvl8pPr lvl="7" algn="ctr" rtl="0">
              <a:spcBef>
                <a:spcPts val="0"/>
              </a:spcBef>
              <a:spcAft>
                <a:spcPts val="0"/>
              </a:spcAft>
              <a:buSzPts val="3500"/>
              <a:buNone/>
              <a:defRPr/>
            </a:lvl8pPr>
            <a:lvl9pPr lvl="8" algn="ctr" rtl="0">
              <a:spcBef>
                <a:spcPts val="0"/>
              </a:spcBef>
              <a:spcAft>
                <a:spcPts val="0"/>
              </a:spcAft>
              <a:buSzPts val="3500"/>
              <a:buNone/>
              <a:defRPr/>
            </a:lvl9pPr>
          </a:lstStyle>
          <a:p>
            <a:endParaRPr/>
          </a:p>
        </p:txBody>
      </p:sp>
      <p:sp>
        <p:nvSpPr>
          <p:cNvPr id="84" name="Google Shape;84;p9"/>
          <p:cNvSpPr txBox="1">
            <a:spLocks noGrp="1"/>
          </p:cNvSpPr>
          <p:nvPr>
            <p:ph type="subTitle" idx="1"/>
          </p:nvPr>
        </p:nvSpPr>
        <p:spPr>
          <a:xfrm>
            <a:off x="713225" y="2401350"/>
            <a:ext cx="3600600" cy="6666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
        <p:nvSpPr>
          <p:cNvPr id="85" name="Google Shape;85;p9"/>
          <p:cNvSpPr/>
          <p:nvPr/>
        </p:nvSpPr>
        <p:spPr>
          <a:xfrm rot="-5400000" flipH="1">
            <a:off x="3610265" y="-391313"/>
            <a:ext cx="5141489" cy="5926116"/>
          </a:xfrm>
          <a:custGeom>
            <a:avLst/>
            <a:gdLst/>
            <a:ahLst/>
            <a:cxnLst/>
            <a:rect l="l" t="t" r="r" b="b"/>
            <a:pathLst>
              <a:path w="78589" h="70088" extrusionOk="0">
                <a:moveTo>
                  <a:pt x="69862" y="1"/>
                </a:moveTo>
                <a:cubicBezTo>
                  <a:pt x="59818" y="1"/>
                  <a:pt x="42955" y="2489"/>
                  <a:pt x="29331" y="16859"/>
                </a:cubicBezTo>
                <a:cubicBezTo>
                  <a:pt x="10044" y="37196"/>
                  <a:pt x="16092" y="47947"/>
                  <a:pt x="1" y="70087"/>
                </a:cubicBezTo>
                <a:lnTo>
                  <a:pt x="78588" y="70087"/>
                </a:lnTo>
                <a:lnTo>
                  <a:pt x="78588" y="699"/>
                </a:lnTo>
                <a:cubicBezTo>
                  <a:pt x="78588" y="699"/>
                  <a:pt x="75182" y="1"/>
                  <a:pt x="69862" y="1"/>
                </a:cubicBezTo>
                <a:close/>
              </a:path>
            </a:pathLst>
          </a:custGeom>
          <a:solidFill>
            <a:srgbClr val="CDD7B6">
              <a:alpha val="237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a:solidFill>
                  <a:schemeClr val="hlink"/>
                </a:solidFill>
              </a:rPr>
              <a:t> </a:t>
            </a:r>
            <a:endParaRPr>
              <a:solidFill>
                <a:schemeClr val="hlink"/>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rgbClr val="FFFFFF"/>
        </a:solidFill>
        <a:effectLst/>
      </p:bgPr>
    </p:bg>
    <p:spTree>
      <p:nvGrpSpPr>
        <p:cNvPr id="1" name="Shape 94"/>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able of contents 1">
  <p:cSld name="BLANK_1_1_1_1_1_1_1">
    <p:spTree>
      <p:nvGrpSpPr>
        <p:cNvPr id="1" name="Shape 117"/>
        <p:cNvGrpSpPr/>
        <p:nvPr/>
      </p:nvGrpSpPr>
      <p:grpSpPr>
        <a:xfrm>
          <a:off x="0" y="0"/>
          <a:ext cx="0" cy="0"/>
          <a:chOff x="0" y="0"/>
          <a:chExt cx="0" cy="0"/>
        </a:xfrm>
      </p:grpSpPr>
      <p:sp>
        <p:nvSpPr>
          <p:cNvPr id="118" name="Google Shape;118;p14"/>
          <p:cNvSpPr/>
          <p:nvPr/>
        </p:nvSpPr>
        <p:spPr>
          <a:xfrm rot="5400000">
            <a:off x="-292710" y="212357"/>
            <a:ext cx="5263695" cy="4694319"/>
          </a:xfrm>
          <a:custGeom>
            <a:avLst/>
            <a:gdLst/>
            <a:ahLst/>
            <a:cxnLst/>
            <a:rect l="l" t="t" r="r" b="b"/>
            <a:pathLst>
              <a:path w="78589" h="70088" extrusionOk="0">
                <a:moveTo>
                  <a:pt x="69862" y="1"/>
                </a:moveTo>
                <a:cubicBezTo>
                  <a:pt x="59818" y="1"/>
                  <a:pt x="42955" y="2489"/>
                  <a:pt x="29331" y="16859"/>
                </a:cubicBezTo>
                <a:cubicBezTo>
                  <a:pt x="10044" y="37196"/>
                  <a:pt x="16092" y="47947"/>
                  <a:pt x="1" y="70087"/>
                </a:cubicBezTo>
                <a:lnTo>
                  <a:pt x="78588" y="70087"/>
                </a:lnTo>
                <a:lnTo>
                  <a:pt x="78588" y="699"/>
                </a:lnTo>
                <a:cubicBezTo>
                  <a:pt x="78588" y="699"/>
                  <a:pt x="75182" y="1"/>
                  <a:pt x="69862" y="1"/>
                </a:cubicBezTo>
                <a:close/>
              </a:path>
            </a:pathLst>
          </a:custGeom>
          <a:solidFill>
            <a:schemeClr val="accent3">
              <a:alpha val="3184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a:solidFill>
                  <a:schemeClr val="hlink"/>
                </a:solidFill>
              </a:rPr>
              <a:t> </a:t>
            </a:r>
            <a:endParaRPr>
              <a:solidFill>
                <a:schemeClr val="hlink"/>
              </a:solidFill>
            </a:endParaRPr>
          </a:p>
        </p:txBody>
      </p:sp>
      <p:sp>
        <p:nvSpPr>
          <p:cNvPr id="119" name="Google Shape;119;p14"/>
          <p:cNvSpPr/>
          <p:nvPr/>
        </p:nvSpPr>
        <p:spPr>
          <a:xfrm rot="-5400000">
            <a:off x="4978971" y="634293"/>
            <a:ext cx="4807486" cy="3506678"/>
          </a:xfrm>
          <a:custGeom>
            <a:avLst/>
            <a:gdLst/>
            <a:ahLst/>
            <a:cxnLst/>
            <a:rect l="l" t="t" r="r" b="b"/>
            <a:pathLst>
              <a:path w="78589" h="70088" extrusionOk="0">
                <a:moveTo>
                  <a:pt x="69862" y="1"/>
                </a:moveTo>
                <a:cubicBezTo>
                  <a:pt x="59818" y="1"/>
                  <a:pt x="42955" y="2489"/>
                  <a:pt x="29331" y="16859"/>
                </a:cubicBezTo>
                <a:cubicBezTo>
                  <a:pt x="10044" y="37196"/>
                  <a:pt x="16092" y="47947"/>
                  <a:pt x="1" y="70087"/>
                </a:cubicBezTo>
                <a:lnTo>
                  <a:pt x="78588" y="70087"/>
                </a:lnTo>
                <a:lnTo>
                  <a:pt x="78588" y="699"/>
                </a:lnTo>
                <a:cubicBezTo>
                  <a:pt x="78588" y="699"/>
                  <a:pt x="75182" y="1"/>
                  <a:pt x="69862" y="1"/>
                </a:cubicBezTo>
                <a:close/>
              </a:path>
            </a:pathLst>
          </a:custGeom>
          <a:solidFill>
            <a:srgbClr val="CDD7B6">
              <a:alpha val="172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a:solidFill>
                  <a:schemeClr val="hlink"/>
                </a:solidFill>
              </a:rPr>
              <a:t> </a:t>
            </a:r>
            <a:endParaRPr>
              <a:solidFill>
                <a:schemeClr val="hlink"/>
              </a:solidFill>
            </a:endParaRPr>
          </a:p>
        </p:txBody>
      </p:sp>
      <p:sp>
        <p:nvSpPr>
          <p:cNvPr id="120" name="Google Shape;120;p14"/>
          <p:cNvSpPr/>
          <p:nvPr/>
        </p:nvSpPr>
        <p:spPr>
          <a:xfrm rot="-5400000">
            <a:off x="7277548" y="92645"/>
            <a:ext cx="1964725" cy="1752200"/>
          </a:xfrm>
          <a:custGeom>
            <a:avLst/>
            <a:gdLst/>
            <a:ahLst/>
            <a:cxnLst/>
            <a:rect l="l" t="t" r="r" b="b"/>
            <a:pathLst>
              <a:path w="78589" h="70088" extrusionOk="0">
                <a:moveTo>
                  <a:pt x="69862" y="1"/>
                </a:moveTo>
                <a:cubicBezTo>
                  <a:pt x="59818" y="1"/>
                  <a:pt x="42955" y="2489"/>
                  <a:pt x="29331" y="16859"/>
                </a:cubicBezTo>
                <a:cubicBezTo>
                  <a:pt x="10044" y="37196"/>
                  <a:pt x="16092" y="47947"/>
                  <a:pt x="1" y="70087"/>
                </a:cubicBezTo>
                <a:lnTo>
                  <a:pt x="78588" y="70087"/>
                </a:lnTo>
                <a:lnTo>
                  <a:pt x="78588" y="699"/>
                </a:lnTo>
                <a:cubicBezTo>
                  <a:pt x="78588" y="699"/>
                  <a:pt x="75182" y="1"/>
                  <a:pt x="69862"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121;p14"/>
          <p:cNvSpPr/>
          <p:nvPr/>
        </p:nvSpPr>
        <p:spPr>
          <a:xfrm rot="-5400000" flipH="1">
            <a:off x="-1001868" y="2263643"/>
            <a:ext cx="3873624" cy="1885937"/>
          </a:xfrm>
          <a:custGeom>
            <a:avLst/>
            <a:gdLst/>
            <a:ahLst/>
            <a:cxnLst/>
            <a:rect l="l" t="t" r="r" b="b"/>
            <a:pathLst>
              <a:path w="177445" h="86392" extrusionOk="0">
                <a:moveTo>
                  <a:pt x="3333" y="0"/>
                </a:moveTo>
                <a:cubicBezTo>
                  <a:pt x="0" y="11458"/>
                  <a:pt x="913" y="27048"/>
                  <a:pt x="12897" y="35242"/>
                </a:cubicBezTo>
                <a:cubicBezTo>
                  <a:pt x="17629" y="38468"/>
                  <a:pt x="23097" y="39621"/>
                  <a:pt x="29059" y="39621"/>
                </a:cubicBezTo>
                <a:cubicBezTo>
                  <a:pt x="42166" y="39621"/>
                  <a:pt x="57661" y="34051"/>
                  <a:pt x="72973" y="32686"/>
                </a:cubicBezTo>
                <a:cubicBezTo>
                  <a:pt x="75145" y="32494"/>
                  <a:pt x="77205" y="32395"/>
                  <a:pt x="79168" y="32395"/>
                </a:cubicBezTo>
                <a:cubicBezTo>
                  <a:pt x="97316" y="32395"/>
                  <a:pt x="107146" y="40836"/>
                  <a:pt x="120267" y="62381"/>
                </a:cubicBezTo>
                <a:cubicBezTo>
                  <a:pt x="129588" y="77663"/>
                  <a:pt x="147227" y="86391"/>
                  <a:pt x="164443" y="86391"/>
                </a:cubicBezTo>
                <a:cubicBezTo>
                  <a:pt x="168853" y="86391"/>
                  <a:pt x="173236" y="85818"/>
                  <a:pt x="177444" y="84636"/>
                </a:cubicBezTo>
                <a:lnTo>
                  <a:pt x="177444"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 name="Google Shape;122;p14"/>
          <p:cNvSpPr txBox="1">
            <a:spLocks noGrp="1"/>
          </p:cNvSpPr>
          <p:nvPr>
            <p:ph type="title"/>
          </p:nvPr>
        </p:nvSpPr>
        <p:spPr>
          <a:xfrm>
            <a:off x="720000" y="539496"/>
            <a:ext cx="7704000" cy="3201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1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123" name="Google Shape;123;p14"/>
          <p:cNvSpPr txBox="1">
            <a:spLocks noGrp="1"/>
          </p:cNvSpPr>
          <p:nvPr>
            <p:ph type="subTitle" idx="1"/>
          </p:nvPr>
        </p:nvSpPr>
        <p:spPr>
          <a:xfrm>
            <a:off x="1913141" y="2345575"/>
            <a:ext cx="2305500" cy="3933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
        <p:nvSpPr>
          <p:cNvPr id="124" name="Google Shape;124;p14"/>
          <p:cNvSpPr txBox="1">
            <a:spLocks noGrp="1"/>
          </p:cNvSpPr>
          <p:nvPr>
            <p:ph type="subTitle" idx="2"/>
          </p:nvPr>
        </p:nvSpPr>
        <p:spPr>
          <a:xfrm>
            <a:off x="4925359" y="2345575"/>
            <a:ext cx="2305500" cy="3933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
        <p:nvSpPr>
          <p:cNvPr id="125" name="Google Shape;125;p14"/>
          <p:cNvSpPr txBox="1">
            <a:spLocks noGrp="1"/>
          </p:cNvSpPr>
          <p:nvPr>
            <p:ph type="subTitle" idx="3"/>
          </p:nvPr>
        </p:nvSpPr>
        <p:spPr>
          <a:xfrm>
            <a:off x="1913141" y="4205925"/>
            <a:ext cx="2305500" cy="3933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
        <p:nvSpPr>
          <p:cNvPr id="126" name="Google Shape;126;p14"/>
          <p:cNvSpPr txBox="1">
            <a:spLocks noGrp="1"/>
          </p:cNvSpPr>
          <p:nvPr>
            <p:ph type="subTitle" idx="4"/>
          </p:nvPr>
        </p:nvSpPr>
        <p:spPr>
          <a:xfrm>
            <a:off x="4925359" y="4205925"/>
            <a:ext cx="2305500" cy="3933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
        <p:nvSpPr>
          <p:cNvPr id="127" name="Google Shape;127;p14">
            <a:hlinkClick r:id="rId2" action="ppaction://hlinksldjump"/>
          </p:cNvPr>
          <p:cNvSpPr txBox="1">
            <a:spLocks noGrp="1"/>
          </p:cNvSpPr>
          <p:nvPr>
            <p:ph type="title" idx="5" hasCustomPrompt="1"/>
          </p:nvPr>
        </p:nvSpPr>
        <p:spPr>
          <a:xfrm>
            <a:off x="2698541" y="1347952"/>
            <a:ext cx="734700" cy="356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000"/>
              <a:buNone/>
              <a:defRPr sz="3000">
                <a:solidFill>
                  <a:schemeClr val="accent4"/>
                </a:solidFill>
              </a:defRPr>
            </a:lvl1pPr>
            <a:lvl2pPr lvl="1" algn="ctr" rtl="0">
              <a:spcBef>
                <a:spcPts val="0"/>
              </a:spcBef>
              <a:spcAft>
                <a:spcPts val="0"/>
              </a:spcAft>
              <a:buSzPts val="3000"/>
              <a:buNone/>
              <a:defRPr sz="3000"/>
            </a:lvl2pPr>
            <a:lvl3pPr lvl="2" algn="ctr" rtl="0">
              <a:spcBef>
                <a:spcPts val="0"/>
              </a:spcBef>
              <a:spcAft>
                <a:spcPts val="0"/>
              </a:spcAft>
              <a:buSzPts val="3000"/>
              <a:buNone/>
              <a:defRPr sz="3000"/>
            </a:lvl3pPr>
            <a:lvl4pPr lvl="3" algn="ctr" rtl="0">
              <a:spcBef>
                <a:spcPts val="0"/>
              </a:spcBef>
              <a:spcAft>
                <a:spcPts val="0"/>
              </a:spcAft>
              <a:buSzPts val="3000"/>
              <a:buNone/>
              <a:defRPr sz="3000"/>
            </a:lvl4pPr>
            <a:lvl5pPr lvl="4" algn="ctr" rtl="0">
              <a:spcBef>
                <a:spcPts val="0"/>
              </a:spcBef>
              <a:spcAft>
                <a:spcPts val="0"/>
              </a:spcAft>
              <a:buSzPts val="3000"/>
              <a:buNone/>
              <a:defRPr sz="3000"/>
            </a:lvl5pPr>
            <a:lvl6pPr lvl="5" algn="ctr" rtl="0">
              <a:spcBef>
                <a:spcPts val="0"/>
              </a:spcBef>
              <a:spcAft>
                <a:spcPts val="0"/>
              </a:spcAft>
              <a:buSzPts val="3000"/>
              <a:buNone/>
              <a:defRPr sz="3000"/>
            </a:lvl6pPr>
            <a:lvl7pPr lvl="6" algn="ctr" rtl="0">
              <a:spcBef>
                <a:spcPts val="0"/>
              </a:spcBef>
              <a:spcAft>
                <a:spcPts val="0"/>
              </a:spcAft>
              <a:buSzPts val="3000"/>
              <a:buNone/>
              <a:defRPr sz="3000"/>
            </a:lvl7pPr>
            <a:lvl8pPr lvl="7" algn="ctr" rtl="0">
              <a:spcBef>
                <a:spcPts val="0"/>
              </a:spcBef>
              <a:spcAft>
                <a:spcPts val="0"/>
              </a:spcAft>
              <a:buSzPts val="3000"/>
              <a:buNone/>
              <a:defRPr sz="3000"/>
            </a:lvl8pPr>
            <a:lvl9pPr lvl="8" algn="ctr" rtl="0">
              <a:spcBef>
                <a:spcPts val="0"/>
              </a:spcBef>
              <a:spcAft>
                <a:spcPts val="0"/>
              </a:spcAft>
              <a:buSzPts val="3000"/>
              <a:buNone/>
              <a:defRPr sz="3000"/>
            </a:lvl9pPr>
          </a:lstStyle>
          <a:p>
            <a:r>
              <a:t>xx%</a:t>
            </a:r>
          </a:p>
        </p:txBody>
      </p:sp>
      <p:sp>
        <p:nvSpPr>
          <p:cNvPr id="128" name="Google Shape;128;p14"/>
          <p:cNvSpPr txBox="1">
            <a:spLocks noGrp="1"/>
          </p:cNvSpPr>
          <p:nvPr>
            <p:ph type="title" idx="6" hasCustomPrompt="1"/>
          </p:nvPr>
        </p:nvSpPr>
        <p:spPr>
          <a:xfrm>
            <a:off x="2698541" y="3208310"/>
            <a:ext cx="734700" cy="356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000"/>
              <a:buNone/>
              <a:defRPr sz="3000">
                <a:solidFill>
                  <a:schemeClr val="accent4"/>
                </a:solidFill>
              </a:defRPr>
            </a:lvl1pPr>
            <a:lvl2pPr lvl="1" algn="ctr" rtl="0">
              <a:spcBef>
                <a:spcPts val="0"/>
              </a:spcBef>
              <a:spcAft>
                <a:spcPts val="0"/>
              </a:spcAft>
              <a:buSzPts val="3000"/>
              <a:buNone/>
              <a:defRPr sz="3000"/>
            </a:lvl2pPr>
            <a:lvl3pPr lvl="2" algn="ctr" rtl="0">
              <a:spcBef>
                <a:spcPts val="0"/>
              </a:spcBef>
              <a:spcAft>
                <a:spcPts val="0"/>
              </a:spcAft>
              <a:buSzPts val="3000"/>
              <a:buNone/>
              <a:defRPr sz="3000"/>
            </a:lvl3pPr>
            <a:lvl4pPr lvl="3" algn="ctr" rtl="0">
              <a:spcBef>
                <a:spcPts val="0"/>
              </a:spcBef>
              <a:spcAft>
                <a:spcPts val="0"/>
              </a:spcAft>
              <a:buSzPts val="3000"/>
              <a:buNone/>
              <a:defRPr sz="3000"/>
            </a:lvl4pPr>
            <a:lvl5pPr lvl="4" algn="ctr" rtl="0">
              <a:spcBef>
                <a:spcPts val="0"/>
              </a:spcBef>
              <a:spcAft>
                <a:spcPts val="0"/>
              </a:spcAft>
              <a:buSzPts val="3000"/>
              <a:buNone/>
              <a:defRPr sz="3000"/>
            </a:lvl5pPr>
            <a:lvl6pPr lvl="5" algn="ctr" rtl="0">
              <a:spcBef>
                <a:spcPts val="0"/>
              </a:spcBef>
              <a:spcAft>
                <a:spcPts val="0"/>
              </a:spcAft>
              <a:buSzPts val="3000"/>
              <a:buNone/>
              <a:defRPr sz="3000"/>
            </a:lvl6pPr>
            <a:lvl7pPr lvl="6" algn="ctr" rtl="0">
              <a:spcBef>
                <a:spcPts val="0"/>
              </a:spcBef>
              <a:spcAft>
                <a:spcPts val="0"/>
              </a:spcAft>
              <a:buSzPts val="3000"/>
              <a:buNone/>
              <a:defRPr sz="3000"/>
            </a:lvl7pPr>
            <a:lvl8pPr lvl="7" algn="ctr" rtl="0">
              <a:spcBef>
                <a:spcPts val="0"/>
              </a:spcBef>
              <a:spcAft>
                <a:spcPts val="0"/>
              </a:spcAft>
              <a:buSzPts val="3000"/>
              <a:buNone/>
              <a:defRPr sz="3000"/>
            </a:lvl8pPr>
            <a:lvl9pPr lvl="8" algn="ctr" rtl="0">
              <a:spcBef>
                <a:spcPts val="0"/>
              </a:spcBef>
              <a:spcAft>
                <a:spcPts val="0"/>
              </a:spcAft>
              <a:buSzPts val="3000"/>
              <a:buNone/>
              <a:defRPr sz="3000"/>
            </a:lvl9pPr>
          </a:lstStyle>
          <a:p>
            <a:r>
              <a:t>xx%</a:t>
            </a:r>
          </a:p>
        </p:txBody>
      </p:sp>
      <p:sp>
        <p:nvSpPr>
          <p:cNvPr id="129" name="Google Shape;129;p14">
            <a:hlinkClick r:id="" action="ppaction://noaction"/>
          </p:cNvPr>
          <p:cNvSpPr txBox="1">
            <a:spLocks noGrp="1"/>
          </p:cNvSpPr>
          <p:nvPr>
            <p:ph type="title" idx="7" hasCustomPrompt="1"/>
          </p:nvPr>
        </p:nvSpPr>
        <p:spPr>
          <a:xfrm>
            <a:off x="5710759" y="1347952"/>
            <a:ext cx="734700" cy="356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000"/>
              <a:buNone/>
              <a:defRPr sz="3000">
                <a:solidFill>
                  <a:schemeClr val="accent4"/>
                </a:solidFill>
              </a:defRPr>
            </a:lvl1pPr>
            <a:lvl2pPr lvl="1" algn="ctr" rtl="0">
              <a:spcBef>
                <a:spcPts val="0"/>
              </a:spcBef>
              <a:spcAft>
                <a:spcPts val="0"/>
              </a:spcAft>
              <a:buSzPts val="3000"/>
              <a:buNone/>
              <a:defRPr sz="3000"/>
            </a:lvl2pPr>
            <a:lvl3pPr lvl="2" algn="ctr" rtl="0">
              <a:spcBef>
                <a:spcPts val="0"/>
              </a:spcBef>
              <a:spcAft>
                <a:spcPts val="0"/>
              </a:spcAft>
              <a:buSzPts val="3000"/>
              <a:buNone/>
              <a:defRPr sz="3000"/>
            </a:lvl3pPr>
            <a:lvl4pPr lvl="3" algn="ctr" rtl="0">
              <a:spcBef>
                <a:spcPts val="0"/>
              </a:spcBef>
              <a:spcAft>
                <a:spcPts val="0"/>
              </a:spcAft>
              <a:buSzPts val="3000"/>
              <a:buNone/>
              <a:defRPr sz="3000"/>
            </a:lvl4pPr>
            <a:lvl5pPr lvl="4" algn="ctr" rtl="0">
              <a:spcBef>
                <a:spcPts val="0"/>
              </a:spcBef>
              <a:spcAft>
                <a:spcPts val="0"/>
              </a:spcAft>
              <a:buSzPts val="3000"/>
              <a:buNone/>
              <a:defRPr sz="3000"/>
            </a:lvl5pPr>
            <a:lvl6pPr lvl="5" algn="ctr" rtl="0">
              <a:spcBef>
                <a:spcPts val="0"/>
              </a:spcBef>
              <a:spcAft>
                <a:spcPts val="0"/>
              </a:spcAft>
              <a:buSzPts val="3000"/>
              <a:buNone/>
              <a:defRPr sz="3000"/>
            </a:lvl6pPr>
            <a:lvl7pPr lvl="6" algn="ctr" rtl="0">
              <a:spcBef>
                <a:spcPts val="0"/>
              </a:spcBef>
              <a:spcAft>
                <a:spcPts val="0"/>
              </a:spcAft>
              <a:buSzPts val="3000"/>
              <a:buNone/>
              <a:defRPr sz="3000"/>
            </a:lvl7pPr>
            <a:lvl8pPr lvl="7" algn="ctr" rtl="0">
              <a:spcBef>
                <a:spcPts val="0"/>
              </a:spcBef>
              <a:spcAft>
                <a:spcPts val="0"/>
              </a:spcAft>
              <a:buSzPts val="3000"/>
              <a:buNone/>
              <a:defRPr sz="3000"/>
            </a:lvl8pPr>
            <a:lvl9pPr lvl="8" algn="ctr" rtl="0">
              <a:spcBef>
                <a:spcPts val="0"/>
              </a:spcBef>
              <a:spcAft>
                <a:spcPts val="0"/>
              </a:spcAft>
              <a:buSzPts val="3000"/>
              <a:buNone/>
              <a:defRPr sz="3000"/>
            </a:lvl9pPr>
          </a:lstStyle>
          <a:p>
            <a:r>
              <a:t>xx%</a:t>
            </a:r>
          </a:p>
        </p:txBody>
      </p:sp>
      <p:sp>
        <p:nvSpPr>
          <p:cNvPr id="130" name="Google Shape;130;p14"/>
          <p:cNvSpPr txBox="1">
            <a:spLocks noGrp="1"/>
          </p:cNvSpPr>
          <p:nvPr>
            <p:ph type="title" idx="8" hasCustomPrompt="1"/>
          </p:nvPr>
        </p:nvSpPr>
        <p:spPr>
          <a:xfrm>
            <a:off x="5710759" y="3208310"/>
            <a:ext cx="734700" cy="356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000"/>
              <a:buNone/>
              <a:defRPr sz="3000">
                <a:solidFill>
                  <a:schemeClr val="accent4"/>
                </a:solidFill>
              </a:defRPr>
            </a:lvl1pPr>
            <a:lvl2pPr lvl="1" algn="ctr" rtl="0">
              <a:spcBef>
                <a:spcPts val="0"/>
              </a:spcBef>
              <a:spcAft>
                <a:spcPts val="0"/>
              </a:spcAft>
              <a:buSzPts val="3000"/>
              <a:buNone/>
              <a:defRPr sz="3000"/>
            </a:lvl2pPr>
            <a:lvl3pPr lvl="2" algn="ctr" rtl="0">
              <a:spcBef>
                <a:spcPts val="0"/>
              </a:spcBef>
              <a:spcAft>
                <a:spcPts val="0"/>
              </a:spcAft>
              <a:buSzPts val="3000"/>
              <a:buNone/>
              <a:defRPr sz="3000"/>
            </a:lvl3pPr>
            <a:lvl4pPr lvl="3" algn="ctr" rtl="0">
              <a:spcBef>
                <a:spcPts val="0"/>
              </a:spcBef>
              <a:spcAft>
                <a:spcPts val="0"/>
              </a:spcAft>
              <a:buSzPts val="3000"/>
              <a:buNone/>
              <a:defRPr sz="3000"/>
            </a:lvl4pPr>
            <a:lvl5pPr lvl="4" algn="ctr" rtl="0">
              <a:spcBef>
                <a:spcPts val="0"/>
              </a:spcBef>
              <a:spcAft>
                <a:spcPts val="0"/>
              </a:spcAft>
              <a:buSzPts val="3000"/>
              <a:buNone/>
              <a:defRPr sz="3000"/>
            </a:lvl5pPr>
            <a:lvl6pPr lvl="5" algn="ctr" rtl="0">
              <a:spcBef>
                <a:spcPts val="0"/>
              </a:spcBef>
              <a:spcAft>
                <a:spcPts val="0"/>
              </a:spcAft>
              <a:buSzPts val="3000"/>
              <a:buNone/>
              <a:defRPr sz="3000"/>
            </a:lvl6pPr>
            <a:lvl7pPr lvl="6" algn="ctr" rtl="0">
              <a:spcBef>
                <a:spcPts val="0"/>
              </a:spcBef>
              <a:spcAft>
                <a:spcPts val="0"/>
              </a:spcAft>
              <a:buSzPts val="3000"/>
              <a:buNone/>
              <a:defRPr sz="3000"/>
            </a:lvl7pPr>
            <a:lvl8pPr lvl="7" algn="ctr" rtl="0">
              <a:spcBef>
                <a:spcPts val="0"/>
              </a:spcBef>
              <a:spcAft>
                <a:spcPts val="0"/>
              </a:spcAft>
              <a:buSzPts val="3000"/>
              <a:buNone/>
              <a:defRPr sz="3000"/>
            </a:lvl8pPr>
            <a:lvl9pPr lvl="8" algn="ctr" rtl="0">
              <a:spcBef>
                <a:spcPts val="0"/>
              </a:spcBef>
              <a:spcAft>
                <a:spcPts val="0"/>
              </a:spcAft>
              <a:buSzPts val="3000"/>
              <a:buNone/>
              <a:defRPr sz="3000"/>
            </a:lvl9pPr>
          </a:lstStyle>
          <a:p>
            <a:r>
              <a:t>xx%</a:t>
            </a:r>
          </a:p>
        </p:txBody>
      </p:sp>
      <p:sp>
        <p:nvSpPr>
          <p:cNvPr id="131" name="Google Shape;131;p14"/>
          <p:cNvSpPr txBox="1">
            <a:spLocks noGrp="1"/>
          </p:cNvSpPr>
          <p:nvPr>
            <p:ph type="subTitle" idx="9"/>
          </p:nvPr>
        </p:nvSpPr>
        <p:spPr>
          <a:xfrm>
            <a:off x="1913741" y="1857700"/>
            <a:ext cx="2304300" cy="489000"/>
          </a:xfrm>
          <a:prstGeom prst="rect">
            <a:avLst/>
          </a:prstGeom>
        </p:spPr>
        <p:txBody>
          <a:bodyPr spcFirstLastPara="1" wrap="square" lIns="91425" tIns="91425" rIns="91425" bIns="91425" anchor="b" anchorCtr="0">
            <a:noAutofit/>
          </a:bodyPr>
          <a:lstStyle>
            <a:lvl1pPr lvl="0" algn="ctr" rtl="0">
              <a:lnSpc>
                <a:spcPct val="100000"/>
              </a:lnSpc>
              <a:spcBef>
                <a:spcPts val="0"/>
              </a:spcBef>
              <a:spcAft>
                <a:spcPts val="0"/>
              </a:spcAft>
              <a:buSzPts val="2400"/>
              <a:buFont typeface="Bebas Neue"/>
              <a:buNone/>
              <a:defRPr sz="2100">
                <a:solidFill>
                  <a:schemeClr val="dk1"/>
                </a:solidFill>
                <a:latin typeface="Roboto Slab"/>
                <a:ea typeface="Roboto Slab"/>
                <a:cs typeface="Roboto Slab"/>
                <a:sym typeface="Roboto Slab"/>
              </a:defRPr>
            </a:lvl1pPr>
            <a:lvl2pPr lvl="1" algn="ctr" rtl="0">
              <a:lnSpc>
                <a:spcPct val="100000"/>
              </a:lnSpc>
              <a:spcBef>
                <a:spcPts val="1600"/>
              </a:spcBef>
              <a:spcAft>
                <a:spcPts val="0"/>
              </a:spcAft>
              <a:buSzPts val="2400"/>
              <a:buFont typeface="Bebas Neue"/>
              <a:buNone/>
              <a:defRPr sz="2400">
                <a:latin typeface="Bebas Neue"/>
                <a:ea typeface="Bebas Neue"/>
                <a:cs typeface="Bebas Neue"/>
                <a:sym typeface="Bebas Neue"/>
              </a:defRPr>
            </a:lvl2pPr>
            <a:lvl3pPr lvl="2" algn="ctr" rtl="0">
              <a:lnSpc>
                <a:spcPct val="100000"/>
              </a:lnSpc>
              <a:spcBef>
                <a:spcPts val="0"/>
              </a:spcBef>
              <a:spcAft>
                <a:spcPts val="0"/>
              </a:spcAft>
              <a:buSzPts val="2400"/>
              <a:buFont typeface="Bebas Neue"/>
              <a:buNone/>
              <a:defRPr sz="2400">
                <a:latin typeface="Bebas Neue"/>
                <a:ea typeface="Bebas Neue"/>
                <a:cs typeface="Bebas Neue"/>
                <a:sym typeface="Bebas Neue"/>
              </a:defRPr>
            </a:lvl3pPr>
            <a:lvl4pPr lvl="3" algn="ctr" rtl="0">
              <a:lnSpc>
                <a:spcPct val="100000"/>
              </a:lnSpc>
              <a:spcBef>
                <a:spcPts val="0"/>
              </a:spcBef>
              <a:spcAft>
                <a:spcPts val="0"/>
              </a:spcAft>
              <a:buSzPts val="2400"/>
              <a:buFont typeface="Bebas Neue"/>
              <a:buNone/>
              <a:defRPr sz="2400">
                <a:latin typeface="Bebas Neue"/>
                <a:ea typeface="Bebas Neue"/>
                <a:cs typeface="Bebas Neue"/>
                <a:sym typeface="Bebas Neue"/>
              </a:defRPr>
            </a:lvl4pPr>
            <a:lvl5pPr lvl="4" algn="ctr" rtl="0">
              <a:lnSpc>
                <a:spcPct val="100000"/>
              </a:lnSpc>
              <a:spcBef>
                <a:spcPts val="0"/>
              </a:spcBef>
              <a:spcAft>
                <a:spcPts val="0"/>
              </a:spcAft>
              <a:buSzPts val="2400"/>
              <a:buFont typeface="Bebas Neue"/>
              <a:buNone/>
              <a:defRPr sz="2400">
                <a:latin typeface="Bebas Neue"/>
                <a:ea typeface="Bebas Neue"/>
                <a:cs typeface="Bebas Neue"/>
                <a:sym typeface="Bebas Neue"/>
              </a:defRPr>
            </a:lvl5pPr>
            <a:lvl6pPr lvl="5" algn="ctr" rtl="0">
              <a:lnSpc>
                <a:spcPct val="100000"/>
              </a:lnSpc>
              <a:spcBef>
                <a:spcPts val="0"/>
              </a:spcBef>
              <a:spcAft>
                <a:spcPts val="0"/>
              </a:spcAft>
              <a:buSzPts val="2400"/>
              <a:buFont typeface="Bebas Neue"/>
              <a:buNone/>
              <a:defRPr sz="2400">
                <a:latin typeface="Bebas Neue"/>
                <a:ea typeface="Bebas Neue"/>
                <a:cs typeface="Bebas Neue"/>
                <a:sym typeface="Bebas Neue"/>
              </a:defRPr>
            </a:lvl6pPr>
            <a:lvl7pPr lvl="6" algn="ctr" rtl="0">
              <a:lnSpc>
                <a:spcPct val="100000"/>
              </a:lnSpc>
              <a:spcBef>
                <a:spcPts val="0"/>
              </a:spcBef>
              <a:spcAft>
                <a:spcPts val="0"/>
              </a:spcAft>
              <a:buSzPts val="2400"/>
              <a:buFont typeface="Bebas Neue"/>
              <a:buNone/>
              <a:defRPr sz="2400">
                <a:latin typeface="Bebas Neue"/>
                <a:ea typeface="Bebas Neue"/>
                <a:cs typeface="Bebas Neue"/>
                <a:sym typeface="Bebas Neue"/>
              </a:defRPr>
            </a:lvl7pPr>
            <a:lvl8pPr lvl="7" algn="ctr" rtl="0">
              <a:lnSpc>
                <a:spcPct val="100000"/>
              </a:lnSpc>
              <a:spcBef>
                <a:spcPts val="0"/>
              </a:spcBef>
              <a:spcAft>
                <a:spcPts val="0"/>
              </a:spcAft>
              <a:buSzPts val="2400"/>
              <a:buFont typeface="Bebas Neue"/>
              <a:buNone/>
              <a:defRPr sz="2400">
                <a:latin typeface="Bebas Neue"/>
                <a:ea typeface="Bebas Neue"/>
                <a:cs typeface="Bebas Neue"/>
                <a:sym typeface="Bebas Neue"/>
              </a:defRPr>
            </a:lvl8pPr>
            <a:lvl9pPr lvl="8" algn="ctr" rtl="0">
              <a:lnSpc>
                <a:spcPct val="100000"/>
              </a:lnSpc>
              <a:spcBef>
                <a:spcPts val="0"/>
              </a:spcBef>
              <a:spcAft>
                <a:spcPts val="0"/>
              </a:spcAft>
              <a:buSzPts val="2400"/>
              <a:buFont typeface="Bebas Neue"/>
              <a:buNone/>
              <a:defRPr sz="2400">
                <a:latin typeface="Bebas Neue"/>
                <a:ea typeface="Bebas Neue"/>
                <a:cs typeface="Bebas Neue"/>
                <a:sym typeface="Bebas Neue"/>
              </a:defRPr>
            </a:lvl9pPr>
          </a:lstStyle>
          <a:p>
            <a:endParaRPr/>
          </a:p>
        </p:txBody>
      </p:sp>
      <p:sp>
        <p:nvSpPr>
          <p:cNvPr id="132" name="Google Shape;132;p14"/>
          <p:cNvSpPr txBox="1">
            <a:spLocks noGrp="1"/>
          </p:cNvSpPr>
          <p:nvPr>
            <p:ph type="subTitle" idx="13"/>
          </p:nvPr>
        </p:nvSpPr>
        <p:spPr>
          <a:xfrm>
            <a:off x="1913741" y="3716950"/>
            <a:ext cx="2304300" cy="489000"/>
          </a:xfrm>
          <a:prstGeom prst="rect">
            <a:avLst/>
          </a:prstGeom>
        </p:spPr>
        <p:txBody>
          <a:bodyPr spcFirstLastPara="1" wrap="square" lIns="91425" tIns="91425" rIns="91425" bIns="91425" anchor="b" anchorCtr="0">
            <a:noAutofit/>
          </a:bodyPr>
          <a:lstStyle>
            <a:lvl1pPr lvl="0" algn="ctr" rtl="0">
              <a:lnSpc>
                <a:spcPct val="100000"/>
              </a:lnSpc>
              <a:spcBef>
                <a:spcPts val="0"/>
              </a:spcBef>
              <a:spcAft>
                <a:spcPts val="0"/>
              </a:spcAft>
              <a:buSzPts val="2400"/>
              <a:buFont typeface="Bebas Neue"/>
              <a:buNone/>
              <a:defRPr sz="2100">
                <a:solidFill>
                  <a:schemeClr val="dk1"/>
                </a:solidFill>
                <a:latin typeface="Roboto Slab"/>
                <a:ea typeface="Roboto Slab"/>
                <a:cs typeface="Roboto Slab"/>
                <a:sym typeface="Roboto Slab"/>
              </a:defRPr>
            </a:lvl1pPr>
            <a:lvl2pPr lvl="1" algn="ctr" rtl="0">
              <a:lnSpc>
                <a:spcPct val="100000"/>
              </a:lnSpc>
              <a:spcBef>
                <a:spcPts val="1600"/>
              </a:spcBef>
              <a:spcAft>
                <a:spcPts val="0"/>
              </a:spcAft>
              <a:buSzPts val="2400"/>
              <a:buFont typeface="Bebas Neue"/>
              <a:buNone/>
              <a:defRPr sz="2400">
                <a:latin typeface="Bebas Neue"/>
                <a:ea typeface="Bebas Neue"/>
                <a:cs typeface="Bebas Neue"/>
                <a:sym typeface="Bebas Neue"/>
              </a:defRPr>
            </a:lvl2pPr>
            <a:lvl3pPr lvl="2" algn="ctr" rtl="0">
              <a:lnSpc>
                <a:spcPct val="100000"/>
              </a:lnSpc>
              <a:spcBef>
                <a:spcPts val="0"/>
              </a:spcBef>
              <a:spcAft>
                <a:spcPts val="0"/>
              </a:spcAft>
              <a:buSzPts val="2400"/>
              <a:buFont typeface="Bebas Neue"/>
              <a:buNone/>
              <a:defRPr sz="2400">
                <a:latin typeface="Bebas Neue"/>
                <a:ea typeface="Bebas Neue"/>
                <a:cs typeface="Bebas Neue"/>
                <a:sym typeface="Bebas Neue"/>
              </a:defRPr>
            </a:lvl3pPr>
            <a:lvl4pPr lvl="3" algn="ctr" rtl="0">
              <a:lnSpc>
                <a:spcPct val="100000"/>
              </a:lnSpc>
              <a:spcBef>
                <a:spcPts val="0"/>
              </a:spcBef>
              <a:spcAft>
                <a:spcPts val="0"/>
              </a:spcAft>
              <a:buSzPts val="2400"/>
              <a:buFont typeface="Bebas Neue"/>
              <a:buNone/>
              <a:defRPr sz="2400">
                <a:latin typeface="Bebas Neue"/>
                <a:ea typeface="Bebas Neue"/>
                <a:cs typeface="Bebas Neue"/>
                <a:sym typeface="Bebas Neue"/>
              </a:defRPr>
            </a:lvl4pPr>
            <a:lvl5pPr lvl="4" algn="ctr" rtl="0">
              <a:lnSpc>
                <a:spcPct val="100000"/>
              </a:lnSpc>
              <a:spcBef>
                <a:spcPts val="0"/>
              </a:spcBef>
              <a:spcAft>
                <a:spcPts val="0"/>
              </a:spcAft>
              <a:buSzPts val="2400"/>
              <a:buFont typeface="Bebas Neue"/>
              <a:buNone/>
              <a:defRPr sz="2400">
                <a:latin typeface="Bebas Neue"/>
                <a:ea typeface="Bebas Neue"/>
                <a:cs typeface="Bebas Neue"/>
                <a:sym typeface="Bebas Neue"/>
              </a:defRPr>
            </a:lvl5pPr>
            <a:lvl6pPr lvl="5" algn="ctr" rtl="0">
              <a:lnSpc>
                <a:spcPct val="100000"/>
              </a:lnSpc>
              <a:spcBef>
                <a:spcPts val="0"/>
              </a:spcBef>
              <a:spcAft>
                <a:spcPts val="0"/>
              </a:spcAft>
              <a:buSzPts val="2400"/>
              <a:buFont typeface="Bebas Neue"/>
              <a:buNone/>
              <a:defRPr sz="2400">
                <a:latin typeface="Bebas Neue"/>
                <a:ea typeface="Bebas Neue"/>
                <a:cs typeface="Bebas Neue"/>
                <a:sym typeface="Bebas Neue"/>
              </a:defRPr>
            </a:lvl6pPr>
            <a:lvl7pPr lvl="6" algn="ctr" rtl="0">
              <a:lnSpc>
                <a:spcPct val="100000"/>
              </a:lnSpc>
              <a:spcBef>
                <a:spcPts val="0"/>
              </a:spcBef>
              <a:spcAft>
                <a:spcPts val="0"/>
              </a:spcAft>
              <a:buSzPts val="2400"/>
              <a:buFont typeface="Bebas Neue"/>
              <a:buNone/>
              <a:defRPr sz="2400">
                <a:latin typeface="Bebas Neue"/>
                <a:ea typeface="Bebas Neue"/>
                <a:cs typeface="Bebas Neue"/>
                <a:sym typeface="Bebas Neue"/>
              </a:defRPr>
            </a:lvl7pPr>
            <a:lvl8pPr lvl="7" algn="ctr" rtl="0">
              <a:lnSpc>
                <a:spcPct val="100000"/>
              </a:lnSpc>
              <a:spcBef>
                <a:spcPts val="0"/>
              </a:spcBef>
              <a:spcAft>
                <a:spcPts val="0"/>
              </a:spcAft>
              <a:buSzPts val="2400"/>
              <a:buFont typeface="Bebas Neue"/>
              <a:buNone/>
              <a:defRPr sz="2400">
                <a:latin typeface="Bebas Neue"/>
                <a:ea typeface="Bebas Neue"/>
                <a:cs typeface="Bebas Neue"/>
                <a:sym typeface="Bebas Neue"/>
              </a:defRPr>
            </a:lvl8pPr>
            <a:lvl9pPr lvl="8" algn="ctr" rtl="0">
              <a:lnSpc>
                <a:spcPct val="100000"/>
              </a:lnSpc>
              <a:spcBef>
                <a:spcPts val="0"/>
              </a:spcBef>
              <a:spcAft>
                <a:spcPts val="0"/>
              </a:spcAft>
              <a:buSzPts val="2400"/>
              <a:buFont typeface="Bebas Neue"/>
              <a:buNone/>
              <a:defRPr sz="2400">
                <a:latin typeface="Bebas Neue"/>
                <a:ea typeface="Bebas Neue"/>
                <a:cs typeface="Bebas Neue"/>
                <a:sym typeface="Bebas Neue"/>
              </a:defRPr>
            </a:lvl9pPr>
          </a:lstStyle>
          <a:p>
            <a:endParaRPr/>
          </a:p>
        </p:txBody>
      </p:sp>
      <p:sp>
        <p:nvSpPr>
          <p:cNvPr id="133" name="Google Shape;133;p14"/>
          <p:cNvSpPr txBox="1">
            <a:spLocks noGrp="1"/>
          </p:cNvSpPr>
          <p:nvPr>
            <p:ph type="subTitle" idx="14"/>
          </p:nvPr>
        </p:nvSpPr>
        <p:spPr>
          <a:xfrm>
            <a:off x="4926553" y="1857700"/>
            <a:ext cx="2304300" cy="489000"/>
          </a:xfrm>
          <a:prstGeom prst="rect">
            <a:avLst/>
          </a:prstGeom>
        </p:spPr>
        <p:txBody>
          <a:bodyPr spcFirstLastPara="1" wrap="square" lIns="91425" tIns="91425" rIns="91425" bIns="91425" anchor="b" anchorCtr="0">
            <a:noAutofit/>
          </a:bodyPr>
          <a:lstStyle>
            <a:lvl1pPr lvl="0" algn="ctr" rtl="0">
              <a:lnSpc>
                <a:spcPct val="100000"/>
              </a:lnSpc>
              <a:spcBef>
                <a:spcPts val="0"/>
              </a:spcBef>
              <a:spcAft>
                <a:spcPts val="0"/>
              </a:spcAft>
              <a:buSzPts val="2400"/>
              <a:buFont typeface="Bebas Neue"/>
              <a:buNone/>
              <a:defRPr sz="2100">
                <a:solidFill>
                  <a:schemeClr val="dk1"/>
                </a:solidFill>
                <a:latin typeface="Roboto Slab"/>
                <a:ea typeface="Roboto Slab"/>
                <a:cs typeface="Roboto Slab"/>
                <a:sym typeface="Roboto Slab"/>
              </a:defRPr>
            </a:lvl1pPr>
            <a:lvl2pPr lvl="1" algn="ctr" rtl="0">
              <a:lnSpc>
                <a:spcPct val="100000"/>
              </a:lnSpc>
              <a:spcBef>
                <a:spcPts val="1600"/>
              </a:spcBef>
              <a:spcAft>
                <a:spcPts val="0"/>
              </a:spcAft>
              <a:buSzPts val="2400"/>
              <a:buFont typeface="Bebas Neue"/>
              <a:buNone/>
              <a:defRPr sz="2400">
                <a:latin typeface="Bebas Neue"/>
                <a:ea typeface="Bebas Neue"/>
                <a:cs typeface="Bebas Neue"/>
                <a:sym typeface="Bebas Neue"/>
              </a:defRPr>
            </a:lvl2pPr>
            <a:lvl3pPr lvl="2" algn="ctr" rtl="0">
              <a:lnSpc>
                <a:spcPct val="100000"/>
              </a:lnSpc>
              <a:spcBef>
                <a:spcPts val="0"/>
              </a:spcBef>
              <a:spcAft>
                <a:spcPts val="0"/>
              </a:spcAft>
              <a:buSzPts val="2400"/>
              <a:buFont typeface="Bebas Neue"/>
              <a:buNone/>
              <a:defRPr sz="2400">
                <a:latin typeface="Bebas Neue"/>
                <a:ea typeface="Bebas Neue"/>
                <a:cs typeface="Bebas Neue"/>
                <a:sym typeface="Bebas Neue"/>
              </a:defRPr>
            </a:lvl3pPr>
            <a:lvl4pPr lvl="3" algn="ctr" rtl="0">
              <a:lnSpc>
                <a:spcPct val="100000"/>
              </a:lnSpc>
              <a:spcBef>
                <a:spcPts val="0"/>
              </a:spcBef>
              <a:spcAft>
                <a:spcPts val="0"/>
              </a:spcAft>
              <a:buSzPts val="2400"/>
              <a:buFont typeface="Bebas Neue"/>
              <a:buNone/>
              <a:defRPr sz="2400">
                <a:latin typeface="Bebas Neue"/>
                <a:ea typeface="Bebas Neue"/>
                <a:cs typeface="Bebas Neue"/>
                <a:sym typeface="Bebas Neue"/>
              </a:defRPr>
            </a:lvl4pPr>
            <a:lvl5pPr lvl="4" algn="ctr" rtl="0">
              <a:lnSpc>
                <a:spcPct val="100000"/>
              </a:lnSpc>
              <a:spcBef>
                <a:spcPts val="0"/>
              </a:spcBef>
              <a:spcAft>
                <a:spcPts val="0"/>
              </a:spcAft>
              <a:buSzPts val="2400"/>
              <a:buFont typeface="Bebas Neue"/>
              <a:buNone/>
              <a:defRPr sz="2400">
                <a:latin typeface="Bebas Neue"/>
                <a:ea typeface="Bebas Neue"/>
                <a:cs typeface="Bebas Neue"/>
                <a:sym typeface="Bebas Neue"/>
              </a:defRPr>
            </a:lvl5pPr>
            <a:lvl6pPr lvl="5" algn="ctr" rtl="0">
              <a:lnSpc>
                <a:spcPct val="100000"/>
              </a:lnSpc>
              <a:spcBef>
                <a:spcPts val="0"/>
              </a:spcBef>
              <a:spcAft>
                <a:spcPts val="0"/>
              </a:spcAft>
              <a:buSzPts val="2400"/>
              <a:buFont typeface="Bebas Neue"/>
              <a:buNone/>
              <a:defRPr sz="2400">
                <a:latin typeface="Bebas Neue"/>
                <a:ea typeface="Bebas Neue"/>
                <a:cs typeface="Bebas Neue"/>
                <a:sym typeface="Bebas Neue"/>
              </a:defRPr>
            </a:lvl6pPr>
            <a:lvl7pPr lvl="6" algn="ctr" rtl="0">
              <a:lnSpc>
                <a:spcPct val="100000"/>
              </a:lnSpc>
              <a:spcBef>
                <a:spcPts val="0"/>
              </a:spcBef>
              <a:spcAft>
                <a:spcPts val="0"/>
              </a:spcAft>
              <a:buSzPts val="2400"/>
              <a:buFont typeface="Bebas Neue"/>
              <a:buNone/>
              <a:defRPr sz="2400">
                <a:latin typeface="Bebas Neue"/>
                <a:ea typeface="Bebas Neue"/>
                <a:cs typeface="Bebas Neue"/>
                <a:sym typeface="Bebas Neue"/>
              </a:defRPr>
            </a:lvl7pPr>
            <a:lvl8pPr lvl="7" algn="ctr" rtl="0">
              <a:lnSpc>
                <a:spcPct val="100000"/>
              </a:lnSpc>
              <a:spcBef>
                <a:spcPts val="0"/>
              </a:spcBef>
              <a:spcAft>
                <a:spcPts val="0"/>
              </a:spcAft>
              <a:buSzPts val="2400"/>
              <a:buFont typeface="Bebas Neue"/>
              <a:buNone/>
              <a:defRPr sz="2400">
                <a:latin typeface="Bebas Neue"/>
                <a:ea typeface="Bebas Neue"/>
                <a:cs typeface="Bebas Neue"/>
                <a:sym typeface="Bebas Neue"/>
              </a:defRPr>
            </a:lvl8pPr>
            <a:lvl9pPr lvl="8" algn="ctr" rtl="0">
              <a:lnSpc>
                <a:spcPct val="100000"/>
              </a:lnSpc>
              <a:spcBef>
                <a:spcPts val="0"/>
              </a:spcBef>
              <a:spcAft>
                <a:spcPts val="0"/>
              </a:spcAft>
              <a:buSzPts val="2400"/>
              <a:buFont typeface="Bebas Neue"/>
              <a:buNone/>
              <a:defRPr sz="2400">
                <a:latin typeface="Bebas Neue"/>
                <a:ea typeface="Bebas Neue"/>
                <a:cs typeface="Bebas Neue"/>
                <a:sym typeface="Bebas Neue"/>
              </a:defRPr>
            </a:lvl9pPr>
          </a:lstStyle>
          <a:p>
            <a:endParaRPr/>
          </a:p>
        </p:txBody>
      </p:sp>
      <p:sp>
        <p:nvSpPr>
          <p:cNvPr id="134" name="Google Shape;134;p14"/>
          <p:cNvSpPr txBox="1">
            <a:spLocks noGrp="1"/>
          </p:cNvSpPr>
          <p:nvPr>
            <p:ph type="subTitle" idx="15"/>
          </p:nvPr>
        </p:nvSpPr>
        <p:spPr>
          <a:xfrm>
            <a:off x="4926553" y="3716950"/>
            <a:ext cx="2304300" cy="489000"/>
          </a:xfrm>
          <a:prstGeom prst="rect">
            <a:avLst/>
          </a:prstGeom>
        </p:spPr>
        <p:txBody>
          <a:bodyPr spcFirstLastPara="1" wrap="square" lIns="91425" tIns="91425" rIns="91425" bIns="91425" anchor="b" anchorCtr="0">
            <a:noAutofit/>
          </a:bodyPr>
          <a:lstStyle>
            <a:lvl1pPr lvl="0" algn="ctr" rtl="0">
              <a:lnSpc>
                <a:spcPct val="100000"/>
              </a:lnSpc>
              <a:spcBef>
                <a:spcPts val="0"/>
              </a:spcBef>
              <a:spcAft>
                <a:spcPts val="0"/>
              </a:spcAft>
              <a:buSzPts val="2400"/>
              <a:buFont typeface="Bebas Neue"/>
              <a:buNone/>
              <a:defRPr sz="2100">
                <a:solidFill>
                  <a:schemeClr val="dk1"/>
                </a:solidFill>
                <a:latin typeface="Roboto Slab"/>
                <a:ea typeface="Roboto Slab"/>
                <a:cs typeface="Roboto Slab"/>
                <a:sym typeface="Roboto Slab"/>
              </a:defRPr>
            </a:lvl1pPr>
            <a:lvl2pPr lvl="1" algn="ctr" rtl="0">
              <a:lnSpc>
                <a:spcPct val="100000"/>
              </a:lnSpc>
              <a:spcBef>
                <a:spcPts val="1600"/>
              </a:spcBef>
              <a:spcAft>
                <a:spcPts val="0"/>
              </a:spcAft>
              <a:buSzPts val="2400"/>
              <a:buFont typeface="Bebas Neue"/>
              <a:buNone/>
              <a:defRPr sz="2400">
                <a:latin typeface="Bebas Neue"/>
                <a:ea typeface="Bebas Neue"/>
                <a:cs typeface="Bebas Neue"/>
                <a:sym typeface="Bebas Neue"/>
              </a:defRPr>
            </a:lvl2pPr>
            <a:lvl3pPr lvl="2" algn="ctr" rtl="0">
              <a:lnSpc>
                <a:spcPct val="100000"/>
              </a:lnSpc>
              <a:spcBef>
                <a:spcPts val="0"/>
              </a:spcBef>
              <a:spcAft>
                <a:spcPts val="0"/>
              </a:spcAft>
              <a:buSzPts val="2400"/>
              <a:buFont typeface="Bebas Neue"/>
              <a:buNone/>
              <a:defRPr sz="2400">
                <a:latin typeface="Bebas Neue"/>
                <a:ea typeface="Bebas Neue"/>
                <a:cs typeface="Bebas Neue"/>
                <a:sym typeface="Bebas Neue"/>
              </a:defRPr>
            </a:lvl3pPr>
            <a:lvl4pPr lvl="3" algn="ctr" rtl="0">
              <a:lnSpc>
                <a:spcPct val="100000"/>
              </a:lnSpc>
              <a:spcBef>
                <a:spcPts val="0"/>
              </a:spcBef>
              <a:spcAft>
                <a:spcPts val="0"/>
              </a:spcAft>
              <a:buSzPts val="2400"/>
              <a:buFont typeface="Bebas Neue"/>
              <a:buNone/>
              <a:defRPr sz="2400">
                <a:latin typeface="Bebas Neue"/>
                <a:ea typeface="Bebas Neue"/>
                <a:cs typeface="Bebas Neue"/>
                <a:sym typeface="Bebas Neue"/>
              </a:defRPr>
            </a:lvl4pPr>
            <a:lvl5pPr lvl="4" algn="ctr" rtl="0">
              <a:lnSpc>
                <a:spcPct val="100000"/>
              </a:lnSpc>
              <a:spcBef>
                <a:spcPts val="0"/>
              </a:spcBef>
              <a:spcAft>
                <a:spcPts val="0"/>
              </a:spcAft>
              <a:buSzPts val="2400"/>
              <a:buFont typeface="Bebas Neue"/>
              <a:buNone/>
              <a:defRPr sz="2400">
                <a:latin typeface="Bebas Neue"/>
                <a:ea typeface="Bebas Neue"/>
                <a:cs typeface="Bebas Neue"/>
                <a:sym typeface="Bebas Neue"/>
              </a:defRPr>
            </a:lvl5pPr>
            <a:lvl6pPr lvl="5" algn="ctr" rtl="0">
              <a:lnSpc>
                <a:spcPct val="100000"/>
              </a:lnSpc>
              <a:spcBef>
                <a:spcPts val="0"/>
              </a:spcBef>
              <a:spcAft>
                <a:spcPts val="0"/>
              </a:spcAft>
              <a:buSzPts val="2400"/>
              <a:buFont typeface="Bebas Neue"/>
              <a:buNone/>
              <a:defRPr sz="2400">
                <a:latin typeface="Bebas Neue"/>
                <a:ea typeface="Bebas Neue"/>
                <a:cs typeface="Bebas Neue"/>
                <a:sym typeface="Bebas Neue"/>
              </a:defRPr>
            </a:lvl6pPr>
            <a:lvl7pPr lvl="6" algn="ctr" rtl="0">
              <a:lnSpc>
                <a:spcPct val="100000"/>
              </a:lnSpc>
              <a:spcBef>
                <a:spcPts val="0"/>
              </a:spcBef>
              <a:spcAft>
                <a:spcPts val="0"/>
              </a:spcAft>
              <a:buSzPts val="2400"/>
              <a:buFont typeface="Bebas Neue"/>
              <a:buNone/>
              <a:defRPr sz="2400">
                <a:latin typeface="Bebas Neue"/>
                <a:ea typeface="Bebas Neue"/>
                <a:cs typeface="Bebas Neue"/>
                <a:sym typeface="Bebas Neue"/>
              </a:defRPr>
            </a:lvl7pPr>
            <a:lvl8pPr lvl="7" algn="ctr" rtl="0">
              <a:lnSpc>
                <a:spcPct val="100000"/>
              </a:lnSpc>
              <a:spcBef>
                <a:spcPts val="0"/>
              </a:spcBef>
              <a:spcAft>
                <a:spcPts val="0"/>
              </a:spcAft>
              <a:buSzPts val="2400"/>
              <a:buFont typeface="Bebas Neue"/>
              <a:buNone/>
              <a:defRPr sz="2400">
                <a:latin typeface="Bebas Neue"/>
                <a:ea typeface="Bebas Neue"/>
                <a:cs typeface="Bebas Neue"/>
                <a:sym typeface="Bebas Neue"/>
              </a:defRPr>
            </a:lvl8pPr>
            <a:lvl9pPr lvl="8" algn="ctr" rtl="0">
              <a:lnSpc>
                <a:spcPct val="100000"/>
              </a:lnSpc>
              <a:spcBef>
                <a:spcPts val="0"/>
              </a:spcBef>
              <a:spcAft>
                <a:spcPts val="0"/>
              </a:spcAft>
              <a:buSzPts val="2400"/>
              <a:buFont typeface="Bebas Neue"/>
              <a:buNone/>
              <a:defRPr sz="2400">
                <a:latin typeface="Bebas Neue"/>
                <a:ea typeface="Bebas Neue"/>
                <a:cs typeface="Bebas Neue"/>
                <a:sym typeface="Bebas Neue"/>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Quote">
  <p:cSld name="BLANK_1_1">
    <p:spTree>
      <p:nvGrpSpPr>
        <p:cNvPr id="1" name="Shape 173"/>
        <p:cNvGrpSpPr/>
        <p:nvPr/>
      </p:nvGrpSpPr>
      <p:grpSpPr>
        <a:xfrm>
          <a:off x="0" y="0"/>
          <a:ext cx="0" cy="0"/>
          <a:chOff x="0" y="0"/>
          <a:chExt cx="0" cy="0"/>
        </a:xfrm>
      </p:grpSpPr>
      <p:sp>
        <p:nvSpPr>
          <p:cNvPr id="174" name="Google Shape;174;p19"/>
          <p:cNvSpPr/>
          <p:nvPr/>
        </p:nvSpPr>
        <p:spPr>
          <a:xfrm rot="10800000" flipH="1">
            <a:off x="3641150" y="47"/>
            <a:ext cx="5502802" cy="1829647"/>
          </a:xfrm>
          <a:custGeom>
            <a:avLst/>
            <a:gdLst/>
            <a:ahLst/>
            <a:cxnLst/>
            <a:rect l="l" t="t" r="r" b="b"/>
            <a:pathLst>
              <a:path w="78589" h="70088" extrusionOk="0">
                <a:moveTo>
                  <a:pt x="69862" y="1"/>
                </a:moveTo>
                <a:cubicBezTo>
                  <a:pt x="59818" y="1"/>
                  <a:pt x="42955" y="2489"/>
                  <a:pt x="29331" y="16859"/>
                </a:cubicBezTo>
                <a:cubicBezTo>
                  <a:pt x="10044" y="37196"/>
                  <a:pt x="16092" y="47947"/>
                  <a:pt x="1" y="70087"/>
                </a:cubicBezTo>
                <a:lnTo>
                  <a:pt x="78588" y="70087"/>
                </a:lnTo>
                <a:lnTo>
                  <a:pt x="78588" y="699"/>
                </a:lnTo>
                <a:cubicBezTo>
                  <a:pt x="78588" y="699"/>
                  <a:pt x="75182" y="1"/>
                  <a:pt x="69862" y="1"/>
                </a:cubicBezTo>
                <a:close/>
              </a:path>
            </a:pathLst>
          </a:custGeom>
          <a:solidFill>
            <a:srgbClr val="CDD7B6">
              <a:alpha val="237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a:solidFill>
                  <a:schemeClr val="hlink"/>
                </a:solidFill>
              </a:rPr>
              <a:t> </a:t>
            </a:r>
            <a:endParaRPr>
              <a:solidFill>
                <a:schemeClr val="hlink"/>
              </a:solidFill>
            </a:endParaRPr>
          </a:p>
        </p:txBody>
      </p:sp>
      <p:sp>
        <p:nvSpPr>
          <p:cNvPr id="175" name="Google Shape;175;p19"/>
          <p:cNvSpPr/>
          <p:nvPr/>
        </p:nvSpPr>
        <p:spPr>
          <a:xfrm rot="-5400000" flipH="1">
            <a:off x="4560290" y="594755"/>
            <a:ext cx="4808861" cy="4288685"/>
          </a:xfrm>
          <a:custGeom>
            <a:avLst/>
            <a:gdLst/>
            <a:ahLst/>
            <a:cxnLst/>
            <a:rect l="l" t="t" r="r" b="b"/>
            <a:pathLst>
              <a:path w="78589" h="70088" extrusionOk="0">
                <a:moveTo>
                  <a:pt x="69862" y="1"/>
                </a:moveTo>
                <a:cubicBezTo>
                  <a:pt x="59818" y="1"/>
                  <a:pt x="42955" y="2489"/>
                  <a:pt x="29331" y="16859"/>
                </a:cubicBezTo>
                <a:cubicBezTo>
                  <a:pt x="10044" y="37196"/>
                  <a:pt x="16092" y="47947"/>
                  <a:pt x="1" y="70087"/>
                </a:cubicBezTo>
                <a:lnTo>
                  <a:pt x="78588" y="70087"/>
                </a:lnTo>
                <a:lnTo>
                  <a:pt x="78588" y="699"/>
                </a:lnTo>
                <a:cubicBezTo>
                  <a:pt x="78588" y="699"/>
                  <a:pt x="75182" y="1"/>
                  <a:pt x="69862" y="1"/>
                </a:cubicBezTo>
                <a:close/>
              </a:path>
            </a:pathLst>
          </a:custGeom>
          <a:solidFill>
            <a:schemeClr val="accent3">
              <a:alpha val="3184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a:solidFill>
                  <a:schemeClr val="hlink"/>
                </a:solidFill>
              </a:rPr>
              <a:t> </a:t>
            </a:r>
            <a:endParaRPr>
              <a:solidFill>
                <a:schemeClr val="hlink"/>
              </a:solidFill>
            </a:endParaRPr>
          </a:p>
        </p:txBody>
      </p:sp>
      <p:sp>
        <p:nvSpPr>
          <p:cNvPr id="176" name="Google Shape;176;p19"/>
          <p:cNvSpPr/>
          <p:nvPr/>
        </p:nvSpPr>
        <p:spPr>
          <a:xfrm rot="10800000" flipH="1">
            <a:off x="4707875" y="2983700"/>
            <a:ext cx="4436125" cy="2159800"/>
          </a:xfrm>
          <a:custGeom>
            <a:avLst/>
            <a:gdLst/>
            <a:ahLst/>
            <a:cxnLst/>
            <a:rect l="l" t="t" r="r" b="b"/>
            <a:pathLst>
              <a:path w="177445" h="86392" extrusionOk="0">
                <a:moveTo>
                  <a:pt x="3333" y="0"/>
                </a:moveTo>
                <a:cubicBezTo>
                  <a:pt x="0" y="11458"/>
                  <a:pt x="913" y="27048"/>
                  <a:pt x="12897" y="35242"/>
                </a:cubicBezTo>
                <a:cubicBezTo>
                  <a:pt x="17629" y="38468"/>
                  <a:pt x="23097" y="39621"/>
                  <a:pt x="29059" y="39621"/>
                </a:cubicBezTo>
                <a:cubicBezTo>
                  <a:pt x="42166" y="39621"/>
                  <a:pt x="57661" y="34051"/>
                  <a:pt x="72973" y="32686"/>
                </a:cubicBezTo>
                <a:cubicBezTo>
                  <a:pt x="75145" y="32494"/>
                  <a:pt x="77205" y="32395"/>
                  <a:pt x="79168" y="32395"/>
                </a:cubicBezTo>
                <a:cubicBezTo>
                  <a:pt x="97316" y="32395"/>
                  <a:pt x="107146" y="40836"/>
                  <a:pt x="120267" y="62381"/>
                </a:cubicBezTo>
                <a:cubicBezTo>
                  <a:pt x="129588" y="77663"/>
                  <a:pt x="147227" y="86391"/>
                  <a:pt x="164443" y="86391"/>
                </a:cubicBezTo>
                <a:cubicBezTo>
                  <a:pt x="168853" y="86391"/>
                  <a:pt x="173236" y="85818"/>
                  <a:pt x="177444" y="84636"/>
                </a:cubicBezTo>
                <a:lnTo>
                  <a:pt x="177444"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 name="Google Shape;177;p19"/>
          <p:cNvSpPr txBox="1">
            <a:spLocks noGrp="1"/>
          </p:cNvSpPr>
          <p:nvPr>
            <p:ph type="title"/>
          </p:nvPr>
        </p:nvSpPr>
        <p:spPr>
          <a:xfrm>
            <a:off x="3051750" y="3924263"/>
            <a:ext cx="5379000" cy="531900"/>
          </a:xfrm>
          <a:prstGeom prst="rect">
            <a:avLst/>
          </a:prstGeom>
        </p:spPr>
        <p:txBody>
          <a:bodyPr spcFirstLastPara="1" wrap="square" lIns="91425" tIns="91425" rIns="91425" bIns="91425" anchor="ctr" anchorCtr="0">
            <a:noAutofit/>
          </a:bodyPr>
          <a:lstStyle>
            <a:lvl1pPr lvl="0" algn="r" rtl="0">
              <a:spcBef>
                <a:spcPts val="0"/>
              </a:spcBef>
              <a:spcAft>
                <a:spcPts val="0"/>
              </a:spcAft>
              <a:buSzPts val="3000"/>
              <a:buNone/>
              <a:defRPr sz="2400"/>
            </a:lvl1pPr>
            <a:lvl2pPr lvl="1" algn="ctr" rtl="0">
              <a:spcBef>
                <a:spcPts val="0"/>
              </a:spcBef>
              <a:spcAft>
                <a:spcPts val="0"/>
              </a:spcAft>
              <a:buSzPts val="3000"/>
              <a:buNone/>
              <a:defRPr sz="3000"/>
            </a:lvl2pPr>
            <a:lvl3pPr lvl="2" algn="ctr" rtl="0">
              <a:spcBef>
                <a:spcPts val="0"/>
              </a:spcBef>
              <a:spcAft>
                <a:spcPts val="0"/>
              </a:spcAft>
              <a:buSzPts val="3000"/>
              <a:buNone/>
              <a:defRPr sz="3000"/>
            </a:lvl3pPr>
            <a:lvl4pPr lvl="3" algn="ctr" rtl="0">
              <a:spcBef>
                <a:spcPts val="0"/>
              </a:spcBef>
              <a:spcAft>
                <a:spcPts val="0"/>
              </a:spcAft>
              <a:buSzPts val="3000"/>
              <a:buNone/>
              <a:defRPr sz="3000"/>
            </a:lvl4pPr>
            <a:lvl5pPr lvl="4" algn="ctr" rtl="0">
              <a:spcBef>
                <a:spcPts val="0"/>
              </a:spcBef>
              <a:spcAft>
                <a:spcPts val="0"/>
              </a:spcAft>
              <a:buSzPts val="3000"/>
              <a:buNone/>
              <a:defRPr sz="3000"/>
            </a:lvl5pPr>
            <a:lvl6pPr lvl="5" algn="ctr" rtl="0">
              <a:spcBef>
                <a:spcPts val="0"/>
              </a:spcBef>
              <a:spcAft>
                <a:spcPts val="0"/>
              </a:spcAft>
              <a:buSzPts val="3000"/>
              <a:buNone/>
              <a:defRPr sz="3000"/>
            </a:lvl6pPr>
            <a:lvl7pPr lvl="6" algn="ctr" rtl="0">
              <a:spcBef>
                <a:spcPts val="0"/>
              </a:spcBef>
              <a:spcAft>
                <a:spcPts val="0"/>
              </a:spcAft>
              <a:buSzPts val="3000"/>
              <a:buNone/>
              <a:defRPr sz="3000"/>
            </a:lvl7pPr>
            <a:lvl8pPr lvl="7" algn="ctr" rtl="0">
              <a:spcBef>
                <a:spcPts val="0"/>
              </a:spcBef>
              <a:spcAft>
                <a:spcPts val="0"/>
              </a:spcAft>
              <a:buSzPts val="3000"/>
              <a:buNone/>
              <a:defRPr sz="3000"/>
            </a:lvl8pPr>
            <a:lvl9pPr lvl="8" algn="ctr" rtl="0">
              <a:spcBef>
                <a:spcPts val="0"/>
              </a:spcBef>
              <a:spcAft>
                <a:spcPts val="0"/>
              </a:spcAft>
              <a:buSzPts val="3000"/>
              <a:buNone/>
              <a:defRPr sz="3000"/>
            </a:lvl9pPr>
          </a:lstStyle>
          <a:p>
            <a:endParaRPr/>
          </a:p>
        </p:txBody>
      </p:sp>
      <p:sp>
        <p:nvSpPr>
          <p:cNvPr id="178" name="Google Shape;178;p19"/>
          <p:cNvSpPr txBox="1">
            <a:spLocks noGrp="1"/>
          </p:cNvSpPr>
          <p:nvPr>
            <p:ph type="subTitle" idx="1"/>
          </p:nvPr>
        </p:nvSpPr>
        <p:spPr>
          <a:xfrm>
            <a:off x="5077650" y="1736800"/>
            <a:ext cx="3353100" cy="2069100"/>
          </a:xfrm>
          <a:prstGeom prst="rect">
            <a:avLst/>
          </a:prstGeom>
        </p:spPr>
        <p:txBody>
          <a:bodyPr spcFirstLastPara="1" wrap="square" lIns="91425" tIns="91425" rIns="91425" bIns="91425" anchor="ctr" anchorCtr="0">
            <a:noAutofit/>
          </a:bodyPr>
          <a:lstStyle>
            <a:lvl1pPr lvl="0" algn="r" rtl="0">
              <a:lnSpc>
                <a:spcPct val="100000"/>
              </a:lnSpc>
              <a:spcBef>
                <a:spcPts val="0"/>
              </a:spcBef>
              <a:spcAft>
                <a:spcPts val="0"/>
              </a:spcAft>
              <a:buSzPts val="3000"/>
              <a:buNone/>
              <a:defRPr sz="2300"/>
            </a:lvl1pPr>
            <a:lvl2pPr lvl="1" algn="ctr" rtl="0">
              <a:lnSpc>
                <a:spcPct val="100000"/>
              </a:lnSpc>
              <a:spcBef>
                <a:spcPts val="0"/>
              </a:spcBef>
              <a:spcAft>
                <a:spcPts val="0"/>
              </a:spcAft>
              <a:buSzPts val="3000"/>
              <a:buNone/>
              <a:defRPr sz="3000"/>
            </a:lvl2pPr>
            <a:lvl3pPr lvl="2" algn="ctr" rtl="0">
              <a:lnSpc>
                <a:spcPct val="100000"/>
              </a:lnSpc>
              <a:spcBef>
                <a:spcPts val="1600"/>
              </a:spcBef>
              <a:spcAft>
                <a:spcPts val="0"/>
              </a:spcAft>
              <a:buSzPts val="3000"/>
              <a:buNone/>
              <a:defRPr sz="3000"/>
            </a:lvl3pPr>
            <a:lvl4pPr lvl="3" algn="ctr" rtl="0">
              <a:lnSpc>
                <a:spcPct val="100000"/>
              </a:lnSpc>
              <a:spcBef>
                <a:spcPts val="1600"/>
              </a:spcBef>
              <a:spcAft>
                <a:spcPts val="0"/>
              </a:spcAft>
              <a:buSzPts val="3000"/>
              <a:buNone/>
              <a:defRPr sz="3000"/>
            </a:lvl4pPr>
            <a:lvl5pPr lvl="4" algn="ctr" rtl="0">
              <a:lnSpc>
                <a:spcPct val="100000"/>
              </a:lnSpc>
              <a:spcBef>
                <a:spcPts val="1600"/>
              </a:spcBef>
              <a:spcAft>
                <a:spcPts val="0"/>
              </a:spcAft>
              <a:buSzPts val="3000"/>
              <a:buNone/>
              <a:defRPr sz="3000"/>
            </a:lvl5pPr>
            <a:lvl6pPr lvl="5" algn="ctr" rtl="0">
              <a:lnSpc>
                <a:spcPct val="100000"/>
              </a:lnSpc>
              <a:spcBef>
                <a:spcPts val="1600"/>
              </a:spcBef>
              <a:spcAft>
                <a:spcPts val="0"/>
              </a:spcAft>
              <a:buSzPts val="3000"/>
              <a:buNone/>
              <a:defRPr sz="3000"/>
            </a:lvl6pPr>
            <a:lvl7pPr lvl="6" algn="ctr" rtl="0">
              <a:lnSpc>
                <a:spcPct val="100000"/>
              </a:lnSpc>
              <a:spcBef>
                <a:spcPts val="1600"/>
              </a:spcBef>
              <a:spcAft>
                <a:spcPts val="0"/>
              </a:spcAft>
              <a:buSzPts val="3000"/>
              <a:buNone/>
              <a:defRPr sz="3000"/>
            </a:lvl7pPr>
            <a:lvl8pPr lvl="7" algn="ctr" rtl="0">
              <a:lnSpc>
                <a:spcPct val="100000"/>
              </a:lnSpc>
              <a:spcBef>
                <a:spcPts val="1600"/>
              </a:spcBef>
              <a:spcAft>
                <a:spcPts val="0"/>
              </a:spcAft>
              <a:buSzPts val="3000"/>
              <a:buNone/>
              <a:defRPr sz="3000"/>
            </a:lvl8pPr>
            <a:lvl9pPr lvl="8" algn="ctr" rtl="0">
              <a:lnSpc>
                <a:spcPct val="100000"/>
              </a:lnSpc>
              <a:spcBef>
                <a:spcPts val="1600"/>
              </a:spcBef>
              <a:spcAft>
                <a:spcPts val="1600"/>
              </a:spcAft>
              <a:buSzPts val="3000"/>
              <a:buNone/>
              <a:defRPr sz="3000"/>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text 3">
  <p:cSld name="CUSTOM_4_1_1">
    <p:spTree>
      <p:nvGrpSpPr>
        <p:cNvPr id="1" name="Shape 195"/>
        <p:cNvGrpSpPr/>
        <p:nvPr/>
      </p:nvGrpSpPr>
      <p:grpSpPr>
        <a:xfrm>
          <a:off x="0" y="0"/>
          <a:ext cx="0" cy="0"/>
          <a:chOff x="0" y="0"/>
          <a:chExt cx="0" cy="0"/>
        </a:xfrm>
      </p:grpSpPr>
      <p:sp>
        <p:nvSpPr>
          <p:cNvPr id="196" name="Google Shape;196;p23"/>
          <p:cNvSpPr/>
          <p:nvPr/>
        </p:nvSpPr>
        <p:spPr>
          <a:xfrm rot="5400000" flipH="1">
            <a:off x="-967138" y="-660240"/>
            <a:ext cx="3038644" cy="2951931"/>
          </a:xfrm>
          <a:custGeom>
            <a:avLst/>
            <a:gdLst/>
            <a:ahLst/>
            <a:cxnLst/>
            <a:rect l="l" t="t" r="r" b="b"/>
            <a:pathLst>
              <a:path w="78589" h="70088" extrusionOk="0">
                <a:moveTo>
                  <a:pt x="69862" y="1"/>
                </a:moveTo>
                <a:cubicBezTo>
                  <a:pt x="59818" y="1"/>
                  <a:pt x="42955" y="2489"/>
                  <a:pt x="29331" y="16859"/>
                </a:cubicBezTo>
                <a:cubicBezTo>
                  <a:pt x="10044" y="37196"/>
                  <a:pt x="16092" y="47947"/>
                  <a:pt x="1" y="70087"/>
                </a:cubicBezTo>
                <a:lnTo>
                  <a:pt x="78588" y="70087"/>
                </a:lnTo>
                <a:lnTo>
                  <a:pt x="78588" y="699"/>
                </a:lnTo>
                <a:cubicBezTo>
                  <a:pt x="78588" y="699"/>
                  <a:pt x="75182" y="1"/>
                  <a:pt x="69862"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a:solidFill>
                  <a:schemeClr val="hlink"/>
                </a:solidFill>
              </a:rPr>
              <a:t> </a:t>
            </a:r>
            <a:endParaRPr>
              <a:solidFill>
                <a:schemeClr val="hlink"/>
              </a:solidFill>
            </a:endParaRPr>
          </a:p>
        </p:txBody>
      </p:sp>
      <p:sp>
        <p:nvSpPr>
          <p:cNvPr id="197" name="Google Shape;197;p23"/>
          <p:cNvSpPr/>
          <p:nvPr/>
        </p:nvSpPr>
        <p:spPr>
          <a:xfrm rot="-5400000" flipH="1">
            <a:off x="6748613" y="2614647"/>
            <a:ext cx="3371468" cy="3006775"/>
          </a:xfrm>
          <a:custGeom>
            <a:avLst/>
            <a:gdLst/>
            <a:ahLst/>
            <a:cxnLst/>
            <a:rect l="l" t="t" r="r" b="b"/>
            <a:pathLst>
              <a:path w="78589" h="70088" extrusionOk="0">
                <a:moveTo>
                  <a:pt x="69862" y="1"/>
                </a:moveTo>
                <a:cubicBezTo>
                  <a:pt x="59818" y="1"/>
                  <a:pt x="42955" y="2489"/>
                  <a:pt x="29331" y="16859"/>
                </a:cubicBezTo>
                <a:cubicBezTo>
                  <a:pt x="10044" y="37196"/>
                  <a:pt x="16092" y="47947"/>
                  <a:pt x="1" y="70087"/>
                </a:cubicBezTo>
                <a:lnTo>
                  <a:pt x="78588" y="70087"/>
                </a:lnTo>
                <a:lnTo>
                  <a:pt x="78588" y="699"/>
                </a:lnTo>
                <a:cubicBezTo>
                  <a:pt x="78588" y="699"/>
                  <a:pt x="75182" y="1"/>
                  <a:pt x="69862" y="1"/>
                </a:cubicBezTo>
                <a:close/>
              </a:path>
            </a:pathLst>
          </a:custGeom>
          <a:solidFill>
            <a:schemeClr val="accent3">
              <a:alpha val="3184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a:solidFill>
                  <a:schemeClr val="hlink"/>
                </a:solidFill>
              </a:rPr>
              <a:t> </a:t>
            </a:r>
            <a:endParaRPr>
              <a:solidFill>
                <a:schemeClr val="hlink"/>
              </a:solidFill>
            </a:endParaRPr>
          </a:p>
        </p:txBody>
      </p:sp>
      <p:sp>
        <p:nvSpPr>
          <p:cNvPr id="198" name="Google Shape;198;p23"/>
          <p:cNvSpPr txBox="1">
            <a:spLocks noGrp="1"/>
          </p:cNvSpPr>
          <p:nvPr>
            <p:ph type="title"/>
          </p:nvPr>
        </p:nvSpPr>
        <p:spPr>
          <a:xfrm>
            <a:off x="2336850" y="1238300"/>
            <a:ext cx="4470300" cy="14610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100"/>
              <a:buNone/>
              <a:defRPr sz="9000"/>
            </a:lvl1pPr>
            <a:lvl2pPr lvl="1" algn="ctr" rtl="0">
              <a:spcBef>
                <a:spcPts val="0"/>
              </a:spcBef>
              <a:spcAft>
                <a:spcPts val="0"/>
              </a:spcAft>
              <a:buSzPts val="3500"/>
              <a:buNone/>
              <a:defRPr/>
            </a:lvl2pPr>
            <a:lvl3pPr lvl="2" algn="ctr" rtl="0">
              <a:spcBef>
                <a:spcPts val="0"/>
              </a:spcBef>
              <a:spcAft>
                <a:spcPts val="0"/>
              </a:spcAft>
              <a:buSzPts val="3500"/>
              <a:buNone/>
              <a:defRPr/>
            </a:lvl3pPr>
            <a:lvl4pPr lvl="3" algn="ctr" rtl="0">
              <a:spcBef>
                <a:spcPts val="0"/>
              </a:spcBef>
              <a:spcAft>
                <a:spcPts val="0"/>
              </a:spcAft>
              <a:buSzPts val="3500"/>
              <a:buNone/>
              <a:defRPr/>
            </a:lvl4pPr>
            <a:lvl5pPr lvl="4" algn="ctr" rtl="0">
              <a:spcBef>
                <a:spcPts val="0"/>
              </a:spcBef>
              <a:spcAft>
                <a:spcPts val="0"/>
              </a:spcAft>
              <a:buSzPts val="3500"/>
              <a:buNone/>
              <a:defRPr/>
            </a:lvl5pPr>
            <a:lvl6pPr lvl="5" algn="ctr" rtl="0">
              <a:spcBef>
                <a:spcPts val="0"/>
              </a:spcBef>
              <a:spcAft>
                <a:spcPts val="0"/>
              </a:spcAft>
              <a:buSzPts val="3500"/>
              <a:buNone/>
              <a:defRPr/>
            </a:lvl6pPr>
            <a:lvl7pPr lvl="6" algn="ctr" rtl="0">
              <a:spcBef>
                <a:spcPts val="0"/>
              </a:spcBef>
              <a:spcAft>
                <a:spcPts val="0"/>
              </a:spcAft>
              <a:buSzPts val="3500"/>
              <a:buNone/>
              <a:defRPr/>
            </a:lvl7pPr>
            <a:lvl8pPr lvl="7" algn="ctr" rtl="0">
              <a:spcBef>
                <a:spcPts val="0"/>
              </a:spcBef>
              <a:spcAft>
                <a:spcPts val="0"/>
              </a:spcAft>
              <a:buSzPts val="3500"/>
              <a:buNone/>
              <a:defRPr/>
            </a:lvl8pPr>
            <a:lvl9pPr lvl="8" algn="ctr" rtl="0">
              <a:spcBef>
                <a:spcPts val="0"/>
              </a:spcBef>
              <a:spcAft>
                <a:spcPts val="0"/>
              </a:spcAft>
              <a:buSzPts val="3500"/>
              <a:buNone/>
              <a:defRPr/>
            </a:lvl9pPr>
          </a:lstStyle>
          <a:p>
            <a:endParaRPr/>
          </a:p>
        </p:txBody>
      </p:sp>
      <p:sp>
        <p:nvSpPr>
          <p:cNvPr id="199" name="Google Shape;199;p23"/>
          <p:cNvSpPr txBox="1">
            <a:spLocks noGrp="1"/>
          </p:cNvSpPr>
          <p:nvPr>
            <p:ph type="subTitle" idx="1"/>
          </p:nvPr>
        </p:nvSpPr>
        <p:spPr>
          <a:xfrm>
            <a:off x="2718050" y="2838100"/>
            <a:ext cx="3708000" cy="9420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600"/>
            </a:lvl1pPr>
            <a:lvl2pPr lvl="1" algn="ctr" rtl="0">
              <a:lnSpc>
                <a:spcPct val="100000"/>
              </a:lnSpc>
              <a:spcBef>
                <a:spcPts val="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
        <p:nvSpPr>
          <p:cNvPr id="200" name="Google Shape;200;p23"/>
          <p:cNvSpPr/>
          <p:nvPr/>
        </p:nvSpPr>
        <p:spPr>
          <a:xfrm rot="10800000" flipH="1">
            <a:off x="7216873" y="-16130"/>
            <a:ext cx="1964725" cy="1752200"/>
          </a:xfrm>
          <a:custGeom>
            <a:avLst/>
            <a:gdLst/>
            <a:ahLst/>
            <a:cxnLst/>
            <a:rect l="l" t="t" r="r" b="b"/>
            <a:pathLst>
              <a:path w="78589" h="70088" extrusionOk="0">
                <a:moveTo>
                  <a:pt x="69862" y="1"/>
                </a:moveTo>
                <a:cubicBezTo>
                  <a:pt x="59818" y="1"/>
                  <a:pt x="42955" y="2489"/>
                  <a:pt x="29331" y="16859"/>
                </a:cubicBezTo>
                <a:cubicBezTo>
                  <a:pt x="10044" y="37196"/>
                  <a:pt x="16092" y="47947"/>
                  <a:pt x="1" y="70087"/>
                </a:cubicBezTo>
                <a:lnTo>
                  <a:pt x="78588" y="70087"/>
                </a:lnTo>
                <a:lnTo>
                  <a:pt x="78588" y="699"/>
                </a:lnTo>
                <a:cubicBezTo>
                  <a:pt x="78588" y="699"/>
                  <a:pt x="75182" y="1"/>
                  <a:pt x="69862" y="1"/>
                </a:cubicBezTo>
                <a:close/>
              </a:path>
            </a:pathLst>
          </a:custGeom>
          <a:solidFill>
            <a:srgbClr val="CDD7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201;p23"/>
          <p:cNvSpPr/>
          <p:nvPr/>
        </p:nvSpPr>
        <p:spPr>
          <a:xfrm flipH="1">
            <a:off x="-8002" y="3468520"/>
            <a:ext cx="1964725" cy="1752200"/>
          </a:xfrm>
          <a:custGeom>
            <a:avLst/>
            <a:gdLst/>
            <a:ahLst/>
            <a:cxnLst/>
            <a:rect l="l" t="t" r="r" b="b"/>
            <a:pathLst>
              <a:path w="78589" h="70088" extrusionOk="0">
                <a:moveTo>
                  <a:pt x="69862" y="1"/>
                </a:moveTo>
                <a:cubicBezTo>
                  <a:pt x="59818" y="1"/>
                  <a:pt x="42955" y="2489"/>
                  <a:pt x="29331" y="16859"/>
                </a:cubicBezTo>
                <a:cubicBezTo>
                  <a:pt x="10044" y="37196"/>
                  <a:pt x="16092" y="47947"/>
                  <a:pt x="1" y="70087"/>
                </a:cubicBezTo>
                <a:lnTo>
                  <a:pt x="78588" y="70087"/>
                </a:lnTo>
                <a:lnTo>
                  <a:pt x="78588" y="699"/>
                </a:lnTo>
                <a:cubicBezTo>
                  <a:pt x="78588" y="699"/>
                  <a:pt x="75182" y="1"/>
                  <a:pt x="69862" y="1"/>
                </a:cubicBezTo>
                <a:close/>
              </a:path>
            </a:pathLst>
          </a:custGeom>
          <a:solidFill>
            <a:srgbClr val="CDD7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four columns 1">
  <p:cSld name="CUSTOM_5_1">
    <p:spTree>
      <p:nvGrpSpPr>
        <p:cNvPr id="1" name="Shape 287"/>
        <p:cNvGrpSpPr/>
        <p:nvPr/>
      </p:nvGrpSpPr>
      <p:grpSpPr>
        <a:xfrm>
          <a:off x="0" y="0"/>
          <a:ext cx="0" cy="0"/>
          <a:chOff x="0" y="0"/>
          <a:chExt cx="0" cy="0"/>
        </a:xfrm>
      </p:grpSpPr>
      <p:sp>
        <p:nvSpPr>
          <p:cNvPr id="288" name="Google Shape;288;p34"/>
          <p:cNvSpPr/>
          <p:nvPr/>
        </p:nvSpPr>
        <p:spPr>
          <a:xfrm rot="-5400000" flipH="1">
            <a:off x="5957971" y="1962498"/>
            <a:ext cx="3361841" cy="2998189"/>
          </a:xfrm>
          <a:custGeom>
            <a:avLst/>
            <a:gdLst/>
            <a:ahLst/>
            <a:cxnLst/>
            <a:rect l="l" t="t" r="r" b="b"/>
            <a:pathLst>
              <a:path w="78589" h="70088" extrusionOk="0">
                <a:moveTo>
                  <a:pt x="69862" y="1"/>
                </a:moveTo>
                <a:cubicBezTo>
                  <a:pt x="59818" y="1"/>
                  <a:pt x="42955" y="2489"/>
                  <a:pt x="29331" y="16859"/>
                </a:cubicBezTo>
                <a:cubicBezTo>
                  <a:pt x="10044" y="37196"/>
                  <a:pt x="16092" y="47947"/>
                  <a:pt x="1" y="70087"/>
                </a:cubicBezTo>
                <a:lnTo>
                  <a:pt x="78588" y="70087"/>
                </a:lnTo>
                <a:lnTo>
                  <a:pt x="78588" y="699"/>
                </a:lnTo>
                <a:cubicBezTo>
                  <a:pt x="78588" y="699"/>
                  <a:pt x="75182" y="1"/>
                  <a:pt x="69862" y="1"/>
                </a:cubicBezTo>
                <a:close/>
              </a:path>
            </a:pathLst>
          </a:custGeom>
          <a:solidFill>
            <a:srgbClr val="CDD7B6">
              <a:alpha val="237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a:solidFill>
                  <a:schemeClr val="hlink"/>
                </a:solidFill>
              </a:rPr>
              <a:t> </a:t>
            </a:r>
            <a:endParaRPr>
              <a:solidFill>
                <a:schemeClr val="hlink"/>
              </a:solidFill>
            </a:endParaRPr>
          </a:p>
        </p:txBody>
      </p:sp>
      <p:sp>
        <p:nvSpPr>
          <p:cNvPr id="289" name="Google Shape;289;p34"/>
          <p:cNvSpPr/>
          <p:nvPr/>
        </p:nvSpPr>
        <p:spPr>
          <a:xfrm rot="5400000" flipH="1">
            <a:off x="-179675" y="114398"/>
            <a:ext cx="3293469" cy="2972783"/>
          </a:xfrm>
          <a:custGeom>
            <a:avLst/>
            <a:gdLst/>
            <a:ahLst/>
            <a:cxnLst/>
            <a:rect l="l" t="t" r="r" b="b"/>
            <a:pathLst>
              <a:path w="78589" h="70088" extrusionOk="0">
                <a:moveTo>
                  <a:pt x="69862" y="1"/>
                </a:moveTo>
                <a:cubicBezTo>
                  <a:pt x="59818" y="1"/>
                  <a:pt x="42955" y="2489"/>
                  <a:pt x="29331" y="16859"/>
                </a:cubicBezTo>
                <a:cubicBezTo>
                  <a:pt x="10044" y="37196"/>
                  <a:pt x="16092" y="47947"/>
                  <a:pt x="1" y="70087"/>
                </a:cubicBezTo>
                <a:lnTo>
                  <a:pt x="78588" y="70087"/>
                </a:lnTo>
                <a:lnTo>
                  <a:pt x="78588" y="699"/>
                </a:lnTo>
                <a:cubicBezTo>
                  <a:pt x="78588" y="699"/>
                  <a:pt x="75182" y="1"/>
                  <a:pt x="69862" y="1"/>
                </a:cubicBezTo>
                <a:close/>
              </a:path>
            </a:pathLst>
          </a:custGeom>
          <a:solidFill>
            <a:schemeClr val="accent3">
              <a:alpha val="3184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a:solidFill>
                  <a:schemeClr val="hlink"/>
                </a:solidFill>
              </a:rPr>
              <a:t> </a:t>
            </a:r>
            <a:endParaRPr>
              <a:solidFill>
                <a:schemeClr val="hlink"/>
              </a:solidFill>
            </a:endParaRPr>
          </a:p>
        </p:txBody>
      </p:sp>
      <p:sp>
        <p:nvSpPr>
          <p:cNvPr id="290" name="Google Shape;290;p34"/>
          <p:cNvSpPr txBox="1">
            <a:spLocks noGrp="1"/>
          </p:cNvSpPr>
          <p:nvPr>
            <p:ph type="title"/>
          </p:nvPr>
        </p:nvSpPr>
        <p:spPr>
          <a:xfrm>
            <a:off x="720000" y="539496"/>
            <a:ext cx="7704000" cy="3201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1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291" name="Google Shape;291;p34"/>
          <p:cNvSpPr txBox="1">
            <a:spLocks noGrp="1"/>
          </p:cNvSpPr>
          <p:nvPr>
            <p:ph type="title" idx="2"/>
          </p:nvPr>
        </p:nvSpPr>
        <p:spPr>
          <a:xfrm>
            <a:off x="709661" y="1205525"/>
            <a:ext cx="2490900" cy="4389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2500"/>
              <a:buNone/>
              <a:defRPr sz="2100"/>
            </a:lvl1pPr>
            <a:lvl2pPr lvl="1" algn="r" rtl="0">
              <a:spcBef>
                <a:spcPts val="0"/>
              </a:spcBef>
              <a:spcAft>
                <a:spcPts val="0"/>
              </a:spcAft>
              <a:buSzPts val="2500"/>
              <a:buNone/>
              <a:defRPr sz="2500"/>
            </a:lvl2pPr>
            <a:lvl3pPr lvl="2" algn="r" rtl="0">
              <a:spcBef>
                <a:spcPts val="0"/>
              </a:spcBef>
              <a:spcAft>
                <a:spcPts val="0"/>
              </a:spcAft>
              <a:buSzPts val="2500"/>
              <a:buNone/>
              <a:defRPr sz="2500"/>
            </a:lvl3pPr>
            <a:lvl4pPr lvl="3" algn="r" rtl="0">
              <a:spcBef>
                <a:spcPts val="0"/>
              </a:spcBef>
              <a:spcAft>
                <a:spcPts val="0"/>
              </a:spcAft>
              <a:buSzPts val="2500"/>
              <a:buNone/>
              <a:defRPr sz="2500"/>
            </a:lvl4pPr>
            <a:lvl5pPr lvl="4" algn="r" rtl="0">
              <a:spcBef>
                <a:spcPts val="0"/>
              </a:spcBef>
              <a:spcAft>
                <a:spcPts val="0"/>
              </a:spcAft>
              <a:buSzPts val="2500"/>
              <a:buNone/>
              <a:defRPr sz="2500"/>
            </a:lvl5pPr>
            <a:lvl6pPr lvl="5" algn="r" rtl="0">
              <a:spcBef>
                <a:spcPts val="0"/>
              </a:spcBef>
              <a:spcAft>
                <a:spcPts val="0"/>
              </a:spcAft>
              <a:buSzPts val="2500"/>
              <a:buNone/>
              <a:defRPr sz="2500"/>
            </a:lvl6pPr>
            <a:lvl7pPr lvl="6" algn="r" rtl="0">
              <a:spcBef>
                <a:spcPts val="0"/>
              </a:spcBef>
              <a:spcAft>
                <a:spcPts val="0"/>
              </a:spcAft>
              <a:buSzPts val="2500"/>
              <a:buNone/>
              <a:defRPr sz="2500"/>
            </a:lvl7pPr>
            <a:lvl8pPr lvl="7" algn="r" rtl="0">
              <a:spcBef>
                <a:spcPts val="0"/>
              </a:spcBef>
              <a:spcAft>
                <a:spcPts val="0"/>
              </a:spcAft>
              <a:buSzPts val="2500"/>
              <a:buNone/>
              <a:defRPr sz="2500"/>
            </a:lvl8pPr>
            <a:lvl9pPr lvl="8" algn="r" rtl="0">
              <a:spcBef>
                <a:spcPts val="0"/>
              </a:spcBef>
              <a:spcAft>
                <a:spcPts val="0"/>
              </a:spcAft>
              <a:buSzPts val="2500"/>
              <a:buNone/>
              <a:defRPr sz="2500"/>
            </a:lvl9pPr>
          </a:lstStyle>
          <a:p>
            <a:endParaRPr/>
          </a:p>
        </p:txBody>
      </p:sp>
      <p:grpSp>
        <p:nvGrpSpPr>
          <p:cNvPr id="292" name="Google Shape;292;p34"/>
          <p:cNvGrpSpPr/>
          <p:nvPr/>
        </p:nvGrpSpPr>
        <p:grpSpPr>
          <a:xfrm flipH="1">
            <a:off x="8194329" y="4047218"/>
            <a:ext cx="840274" cy="962166"/>
            <a:chOff x="7852208" y="207243"/>
            <a:chExt cx="1130465" cy="1294452"/>
          </a:xfrm>
        </p:grpSpPr>
        <p:sp>
          <p:nvSpPr>
            <p:cNvPr id="293" name="Google Shape;293;p34"/>
            <p:cNvSpPr/>
            <p:nvPr/>
          </p:nvSpPr>
          <p:spPr>
            <a:xfrm rot="4411677" flipH="1">
              <a:off x="8651511" y="1388008"/>
              <a:ext cx="120707" cy="86962"/>
            </a:xfrm>
            <a:custGeom>
              <a:avLst/>
              <a:gdLst/>
              <a:ahLst/>
              <a:cxnLst/>
              <a:rect l="l" t="t" r="r" b="b"/>
              <a:pathLst>
                <a:path w="4432" h="3193" extrusionOk="0">
                  <a:moveTo>
                    <a:pt x="1801" y="1"/>
                  </a:moveTo>
                  <a:cubicBezTo>
                    <a:pt x="1422" y="1"/>
                    <a:pt x="1044" y="135"/>
                    <a:pt x="731" y="454"/>
                  </a:cubicBezTo>
                  <a:cubicBezTo>
                    <a:pt x="0" y="1166"/>
                    <a:pt x="1081" y="3192"/>
                    <a:pt x="2325" y="3192"/>
                  </a:cubicBezTo>
                  <a:cubicBezTo>
                    <a:pt x="2637" y="3192"/>
                    <a:pt x="2958" y="3066"/>
                    <a:pt x="3264" y="2760"/>
                  </a:cubicBezTo>
                  <a:cubicBezTo>
                    <a:pt x="4431" y="1592"/>
                    <a:pt x="3105" y="1"/>
                    <a:pt x="180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4" name="Google Shape;294;p34"/>
            <p:cNvSpPr/>
            <p:nvPr/>
          </p:nvSpPr>
          <p:spPr>
            <a:xfrm rot="4411677" flipH="1">
              <a:off x="8865502" y="1014328"/>
              <a:ext cx="112536" cy="93744"/>
            </a:xfrm>
            <a:custGeom>
              <a:avLst/>
              <a:gdLst/>
              <a:ahLst/>
              <a:cxnLst/>
              <a:rect l="l" t="t" r="r" b="b"/>
              <a:pathLst>
                <a:path w="4132" h="3442" extrusionOk="0">
                  <a:moveTo>
                    <a:pt x="2019" y="0"/>
                  </a:moveTo>
                  <a:cubicBezTo>
                    <a:pt x="1002" y="0"/>
                    <a:pt x="0" y="555"/>
                    <a:pt x="0" y="1713"/>
                  </a:cubicBezTo>
                  <a:cubicBezTo>
                    <a:pt x="0" y="2882"/>
                    <a:pt x="1003" y="3442"/>
                    <a:pt x="2020" y="3442"/>
                  </a:cubicBezTo>
                  <a:cubicBezTo>
                    <a:pt x="3068" y="3442"/>
                    <a:pt x="4131" y="2848"/>
                    <a:pt x="4131" y="1713"/>
                  </a:cubicBezTo>
                  <a:cubicBezTo>
                    <a:pt x="4131" y="589"/>
                    <a:pt x="3067" y="0"/>
                    <a:pt x="201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5" name="Google Shape;295;p34"/>
            <p:cNvSpPr/>
            <p:nvPr/>
          </p:nvSpPr>
          <p:spPr>
            <a:xfrm rot="4411677" flipH="1">
              <a:off x="8730576" y="436004"/>
              <a:ext cx="112291" cy="74734"/>
            </a:xfrm>
            <a:custGeom>
              <a:avLst/>
              <a:gdLst/>
              <a:ahLst/>
              <a:cxnLst/>
              <a:rect l="l" t="t" r="r" b="b"/>
              <a:pathLst>
                <a:path w="4123" h="2744" extrusionOk="0">
                  <a:moveTo>
                    <a:pt x="1601" y="0"/>
                  </a:moveTo>
                  <a:cubicBezTo>
                    <a:pt x="726" y="0"/>
                    <a:pt x="0" y="532"/>
                    <a:pt x="308" y="1816"/>
                  </a:cubicBezTo>
                  <a:cubicBezTo>
                    <a:pt x="477" y="2488"/>
                    <a:pt x="941" y="2743"/>
                    <a:pt x="1467" y="2743"/>
                  </a:cubicBezTo>
                  <a:cubicBezTo>
                    <a:pt x="2639" y="2743"/>
                    <a:pt x="4122" y="1476"/>
                    <a:pt x="3366" y="720"/>
                  </a:cubicBezTo>
                  <a:cubicBezTo>
                    <a:pt x="2912" y="266"/>
                    <a:pt x="2220" y="0"/>
                    <a:pt x="160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6" name="Google Shape;296;p34"/>
            <p:cNvSpPr/>
            <p:nvPr/>
          </p:nvSpPr>
          <p:spPr>
            <a:xfrm rot="4411677" flipH="1">
              <a:off x="8298828" y="304469"/>
              <a:ext cx="144129" cy="110112"/>
            </a:xfrm>
            <a:custGeom>
              <a:avLst/>
              <a:gdLst/>
              <a:ahLst/>
              <a:cxnLst/>
              <a:rect l="l" t="t" r="r" b="b"/>
              <a:pathLst>
                <a:path w="5292" h="4043" extrusionOk="0">
                  <a:moveTo>
                    <a:pt x="2314" y="0"/>
                  </a:moveTo>
                  <a:cubicBezTo>
                    <a:pt x="1456" y="0"/>
                    <a:pt x="683" y="415"/>
                    <a:pt x="429" y="1404"/>
                  </a:cubicBezTo>
                  <a:cubicBezTo>
                    <a:pt x="0" y="3094"/>
                    <a:pt x="1754" y="4043"/>
                    <a:pt x="3273" y="4043"/>
                  </a:cubicBezTo>
                  <a:cubicBezTo>
                    <a:pt x="4340" y="4043"/>
                    <a:pt x="5291" y="3575"/>
                    <a:pt x="5291" y="2568"/>
                  </a:cubicBezTo>
                  <a:cubicBezTo>
                    <a:pt x="5291" y="1076"/>
                    <a:pt x="3693" y="0"/>
                    <a:pt x="231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7" name="Google Shape;297;p34"/>
            <p:cNvSpPr/>
            <p:nvPr/>
          </p:nvSpPr>
          <p:spPr>
            <a:xfrm rot="4411677" flipH="1">
              <a:off x="8474155" y="965386"/>
              <a:ext cx="98238" cy="71384"/>
            </a:xfrm>
            <a:custGeom>
              <a:avLst/>
              <a:gdLst/>
              <a:ahLst/>
              <a:cxnLst/>
              <a:rect l="l" t="t" r="r" b="b"/>
              <a:pathLst>
                <a:path w="3607" h="2621" extrusionOk="0">
                  <a:moveTo>
                    <a:pt x="1859" y="0"/>
                  </a:moveTo>
                  <a:cubicBezTo>
                    <a:pt x="939" y="0"/>
                    <a:pt x="0" y="435"/>
                    <a:pt x="0" y="1250"/>
                  </a:cubicBezTo>
                  <a:cubicBezTo>
                    <a:pt x="0" y="2180"/>
                    <a:pt x="868" y="2620"/>
                    <a:pt x="1753" y="2620"/>
                  </a:cubicBezTo>
                  <a:cubicBezTo>
                    <a:pt x="2671" y="2620"/>
                    <a:pt x="3607" y="2146"/>
                    <a:pt x="3607" y="1250"/>
                  </a:cubicBezTo>
                  <a:cubicBezTo>
                    <a:pt x="3607" y="401"/>
                    <a:pt x="2742" y="0"/>
                    <a:pt x="185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8" name="Google Shape;298;p34"/>
            <p:cNvSpPr/>
            <p:nvPr/>
          </p:nvSpPr>
          <p:spPr>
            <a:xfrm rot="4411677" flipH="1">
              <a:off x="8072404" y="617423"/>
              <a:ext cx="162976" cy="101397"/>
            </a:xfrm>
            <a:custGeom>
              <a:avLst/>
              <a:gdLst/>
              <a:ahLst/>
              <a:cxnLst/>
              <a:rect l="l" t="t" r="r" b="b"/>
              <a:pathLst>
                <a:path w="5984" h="3723" extrusionOk="0">
                  <a:moveTo>
                    <a:pt x="2654" y="0"/>
                  </a:moveTo>
                  <a:cubicBezTo>
                    <a:pt x="2416" y="0"/>
                    <a:pt x="2181" y="37"/>
                    <a:pt x="1963" y="114"/>
                  </a:cubicBezTo>
                  <a:cubicBezTo>
                    <a:pt x="1" y="824"/>
                    <a:pt x="1588" y="3723"/>
                    <a:pt x="3256" y="3723"/>
                  </a:cubicBezTo>
                  <a:cubicBezTo>
                    <a:pt x="3625" y="3723"/>
                    <a:pt x="3998" y="3581"/>
                    <a:pt x="4337" y="3241"/>
                  </a:cubicBezTo>
                  <a:cubicBezTo>
                    <a:pt x="5983" y="1595"/>
                    <a:pt x="4234" y="0"/>
                    <a:pt x="265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9" name="Google Shape;299;p34"/>
            <p:cNvSpPr/>
            <p:nvPr/>
          </p:nvSpPr>
          <p:spPr>
            <a:xfrm rot="4411677" flipH="1">
              <a:off x="7848553" y="234593"/>
              <a:ext cx="116213" cy="79200"/>
            </a:xfrm>
            <a:custGeom>
              <a:avLst/>
              <a:gdLst/>
              <a:ahLst/>
              <a:cxnLst/>
              <a:rect l="l" t="t" r="r" b="b"/>
              <a:pathLst>
                <a:path w="4267" h="2908" extrusionOk="0">
                  <a:moveTo>
                    <a:pt x="2350" y="1"/>
                  </a:moveTo>
                  <a:cubicBezTo>
                    <a:pt x="2148" y="1"/>
                    <a:pt x="1926" y="39"/>
                    <a:pt x="1689" y="125"/>
                  </a:cubicBezTo>
                  <a:cubicBezTo>
                    <a:pt x="0" y="721"/>
                    <a:pt x="507" y="2908"/>
                    <a:pt x="1917" y="2908"/>
                  </a:cubicBezTo>
                  <a:cubicBezTo>
                    <a:pt x="2126" y="2908"/>
                    <a:pt x="2356" y="2859"/>
                    <a:pt x="2602" y="2750"/>
                  </a:cubicBezTo>
                  <a:cubicBezTo>
                    <a:pt x="4267" y="2028"/>
                    <a:pt x="3816" y="1"/>
                    <a:pt x="235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00" name="Google Shape;300;p34"/>
          <p:cNvSpPr/>
          <p:nvPr/>
        </p:nvSpPr>
        <p:spPr>
          <a:xfrm rot="5400000">
            <a:off x="7823135" y="3780900"/>
            <a:ext cx="1781563" cy="1039206"/>
          </a:xfrm>
          <a:custGeom>
            <a:avLst/>
            <a:gdLst/>
            <a:ahLst/>
            <a:cxnLst/>
            <a:rect l="l" t="t" r="r" b="b"/>
            <a:pathLst>
              <a:path w="175870" h="102587" extrusionOk="0">
                <a:moveTo>
                  <a:pt x="6586" y="1"/>
                </a:moveTo>
                <a:cubicBezTo>
                  <a:pt x="6410" y="1"/>
                  <a:pt x="6249" y="128"/>
                  <a:pt x="6209" y="306"/>
                </a:cubicBezTo>
                <a:cubicBezTo>
                  <a:pt x="6187" y="398"/>
                  <a:pt x="4429" y="9254"/>
                  <a:pt x="3950" y="19571"/>
                </a:cubicBezTo>
                <a:cubicBezTo>
                  <a:pt x="3311" y="33472"/>
                  <a:pt x="5228" y="43218"/>
                  <a:pt x="9610" y="48582"/>
                </a:cubicBezTo>
                <a:cubicBezTo>
                  <a:pt x="12144" y="51686"/>
                  <a:pt x="15522" y="53261"/>
                  <a:pt x="19631" y="53261"/>
                </a:cubicBezTo>
                <a:cubicBezTo>
                  <a:pt x="30495" y="53261"/>
                  <a:pt x="40424" y="46733"/>
                  <a:pt x="50901" y="39817"/>
                </a:cubicBezTo>
                <a:cubicBezTo>
                  <a:pt x="61885" y="32569"/>
                  <a:pt x="73193" y="25123"/>
                  <a:pt x="86143" y="25123"/>
                </a:cubicBezTo>
                <a:cubicBezTo>
                  <a:pt x="87753" y="25123"/>
                  <a:pt x="89388" y="25238"/>
                  <a:pt x="91051" y="25483"/>
                </a:cubicBezTo>
                <a:cubicBezTo>
                  <a:pt x="101391" y="27035"/>
                  <a:pt x="106664" y="39931"/>
                  <a:pt x="112781" y="54882"/>
                </a:cubicBezTo>
                <a:cubicBezTo>
                  <a:pt x="117711" y="66979"/>
                  <a:pt x="123326" y="80697"/>
                  <a:pt x="132684" y="90192"/>
                </a:cubicBezTo>
                <a:cubicBezTo>
                  <a:pt x="140833" y="98478"/>
                  <a:pt x="150808" y="102586"/>
                  <a:pt x="162996" y="102586"/>
                </a:cubicBezTo>
                <a:cubicBezTo>
                  <a:pt x="166922" y="102586"/>
                  <a:pt x="171122" y="102153"/>
                  <a:pt x="175527" y="101285"/>
                </a:cubicBezTo>
                <a:cubicBezTo>
                  <a:pt x="175733" y="101240"/>
                  <a:pt x="175870" y="101057"/>
                  <a:pt x="175824" y="100852"/>
                </a:cubicBezTo>
                <a:cubicBezTo>
                  <a:pt x="175803" y="100661"/>
                  <a:pt x="175625" y="100530"/>
                  <a:pt x="175435" y="100530"/>
                </a:cubicBezTo>
                <a:cubicBezTo>
                  <a:pt x="175421" y="100530"/>
                  <a:pt x="175406" y="100531"/>
                  <a:pt x="175391" y="100532"/>
                </a:cubicBezTo>
                <a:cubicBezTo>
                  <a:pt x="171017" y="101386"/>
                  <a:pt x="166885" y="101814"/>
                  <a:pt x="162983" y="101814"/>
                </a:cubicBezTo>
                <a:cubicBezTo>
                  <a:pt x="151021" y="101814"/>
                  <a:pt x="141218" y="97791"/>
                  <a:pt x="133232" y="89667"/>
                </a:cubicBezTo>
                <a:cubicBezTo>
                  <a:pt x="123988" y="80263"/>
                  <a:pt x="118396" y="66614"/>
                  <a:pt x="113488" y="54585"/>
                </a:cubicBezTo>
                <a:cubicBezTo>
                  <a:pt x="107280" y="39429"/>
                  <a:pt x="101916" y="26327"/>
                  <a:pt x="91165" y="24729"/>
                </a:cubicBezTo>
                <a:cubicBezTo>
                  <a:pt x="89458" y="24478"/>
                  <a:pt x="87781" y="24359"/>
                  <a:pt x="86131" y="24359"/>
                </a:cubicBezTo>
                <a:cubicBezTo>
                  <a:pt x="72980" y="24359"/>
                  <a:pt x="61564" y="31877"/>
                  <a:pt x="50490" y="39178"/>
                </a:cubicBezTo>
                <a:cubicBezTo>
                  <a:pt x="40105" y="46025"/>
                  <a:pt x="30267" y="52508"/>
                  <a:pt x="19631" y="52508"/>
                </a:cubicBezTo>
                <a:cubicBezTo>
                  <a:pt x="15750" y="52508"/>
                  <a:pt x="12578" y="51024"/>
                  <a:pt x="10204" y="48103"/>
                </a:cubicBezTo>
                <a:cubicBezTo>
                  <a:pt x="1" y="35640"/>
                  <a:pt x="6894" y="809"/>
                  <a:pt x="6963" y="466"/>
                </a:cubicBezTo>
                <a:cubicBezTo>
                  <a:pt x="7008" y="261"/>
                  <a:pt x="6871" y="55"/>
                  <a:pt x="6666" y="10"/>
                </a:cubicBezTo>
                <a:cubicBezTo>
                  <a:pt x="6639" y="4"/>
                  <a:pt x="6612" y="1"/>
                  <a:pt x="658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1" name="Google Shape;301;p34"/>
          <p:cNvSpPr txBox="1">
            <a:spLocks noGrp="1"/>
          </p:cNvSpPr>
          <p:nvPr>
            <p:ph type="body" idx="1"/>
          </p:nvPr>
        </p:nvSpPr>
        <p:spPr>
          <a:xfrm>
            <a:off x="709650" y="1568225"/>
            <a:ext cx="2490900" cy="1000500"/>
          </a:xfrm>
          <a:prstGeom prst="rect">
            <a:avLst/>
          </a:prstGeom>
        </p:spPr>
        <p:txBody>
          <a:bodyPr spcFirstLastPara="1" wrap="square" lIns="91425" tIns="91425" rIns="91425" bIns="91425" anchor="t" anchorCtr="0">
            <a:noAutofit/>
          </a:bodyPr>
          <a:lstStyle>
            <a:lvl1pPr marL="457200" lvl="0" indent="-304800" rtl="0">
              <a:lnSpc>
                <a:spcPct val="100000"/>
              </a:lnSpc>
              <a:spcBef>
                <a:spcPts val="0"/>
              </a:spcBef>
              <a:spcAft>
                <a:spcPts val="0"/>
              </a:spcAft>
              <a:buSzPts val="1200"/>
              <a:buChar char="●"/>
              <a:defRPr/>
            </a:lvl1pPr>
            <a:lvl2pPr marL="914400" lvl="1" indent="-304800" algn="r" rtl="0">
              <a:lnSpc>
                <a:spcPct val="115000"/>
              </a:lnSpc>
              <a:spcBef>
                <a:spcPts val="1600"/>
              </a:spcBef>
              <a:spcAft>
                <a:spcPts val="0"/>
              </a:spcAft>
              <a:buSzPts val="1200"/>
              <a:buFont typeface="Roboto Condensed Light"/>
              <a:buChar char="○"/>
              <a:defRPr/>
            </a:lvl2pPr>
            <a:lvl3pPr marL="1371600" lvl="2" indent="-304800" algn="r" rtl="0">
              <a:lnSpc>
                <a:spcPct val="115000"/>
              </a:lnSpc>
              <a:spcBef>
                <a:spcPts val="1600"/>
              </a:spcBef>
              <a:spcAft>
                <a:spcPts val="0"/>
              </a:spcAft>
              <a:buSzPts val="1200"/>
              <a:buFont typeface="Roboto Condensed Light"/>
              <a:buChar char="■"/>
              <a:defRPr/>
            </a:lvl3pPr>
            <a:lvl4pPr marL="1828800" lvl="3" indent="-304800" algn="r" rtl="0">
              <a:lnSpc>
                <a:spcPct val="115000"/>
              </a:lnSpc>
              <a:spcBef>
                <a:spcPts val="1600"/>
              </a:spcBef>
              <a:spcAft>
                <a:spcPts val="0"/>
              </a:spcAft>
              <a:buSzPts val="1200"/>
              <a:buFont typeface="Roboto Condensed Light"/>
              <a:buChar char="●"/>
              <a:defRPr/>
            </a:lvl4pPr>
            <a:lvl5pPr marL="2286000" lvl="4" indent="-304800" algn="r" rtl="0">
              <a:lnSpc>
                <a:spcPct val="115000"/>
              </a:lnSpc>
              <a:spcBef>
                <a:spcPts val="1600"/>
              </a:spcBef>
              <a:spcAft>
                <a:spcPts val="0"/>
              </a:spcAft>
              <a:buSzPts val="1200"/>
              <a:buFont typeface="Roboto Condensed Light"/>
              <a:buChar char="○"/>
              <a:defRPr/>
            </a:lvl5pPr>
            <a:lvl6pPr marL="2743200" lvl="5" indent="-304800" algn="r" rtl="0">
              <a:lnSpc>
                <a:spcPct val="115000"/>
              </a:lnSpc>
              <a:spcBef>
                <a:spcPts val="1600"/>
              </a:spcBef>
              <a:spcAft>
                <a:spcPts val="0"/>
              </a:spcAft>
              <a:buSzPts val="1200"/>
              <a:buFont typeface="Roboto Condensed Light"/>
              <a:buChar char="■"/>
              <a:defRPr/>
            </a:lvl6pPr>
            <a:lvl7pPr marL="3200400" lvl="6" indent="-304800" algn="r" rtl="0">
              <a:lnSpc>
                <a:spcPct val="115000"/>
              </a:lnSpc>
              <a:spcBef>
                <a:spcPts val="1600"/>
              </a:spcBef>
              <a:spcAft>
                <a:spcPts val="0"/>
              </a:spcAft>
              <a:buSzPts val="1200"/>
              <a:buFont typeface="Roboto Condensed Light"/>
              <a:buChar char="●"/>
              <a:defRPr/>
            </a:lvl7pPr>
            <a:lvl8pPr marL="3657600" lvl="7" indent="-304800" algn="r" rtl="0">
              <a:lnSpc>
                <a:spcPct val="115000"/>
              </a:lnSpc>
              <a:spcBef>
                <a:spcPts val="1600"/>
              </a:spcBef>
              <a:spcAft>
                <a:spcPts val="0"/>
              </a:spcAft>
              <a:buSzPts val="1200"/>
              <a:buFont typeface="Roboto Condensed Light"/>
              <a:buChar char="○"/>
              <a:defRPr/>
            </a:lvl8pPr>
            <a:lvl9pPr marL="4114800" lvl="8" indent="-304800" algn="r" rtl="0">
              <a:lnSpc>
                <a:spcPct val="115000"/>
              </a:lnSpc>
              <a:spcBef>
                <a:spcPts val="1600"/>
              </a:spcBef>
              <a:spcAft>
                <a:spcPts val="1600"/>
              </a:spcAft>
              <a:buSzPts val="1200"/>
              <a:buFont typeface="Roboto Condensed Light"/>
              <a:buChar char="■"/>
              <a:defRPr/>
            </a:lvl9pPr>
          </a:lstStyle>
          <a:p>
            <a:endParaRPr/>
          </a:p>
        </p:txBody>
      </p:sp>
      <p:sp>
        <p:nvSpPr>
          <p:cNvPr id="302" name="Google Shape;302;p34"/>
          <p:cNvSpPr txBox="1">
            <a:spLocks noGrp="1"/>
          </p:cNvSpPr>
          <p:nvPr>
            <p:ph type="title" idx="3"/>
          </p:nvPr>
        </p:nvSpPr>
        <p:spPr>
          <a:xfrm>
            <a:off x="709661" y="3024800"/>
            <a:ext cx="2490900" cy="4389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2500"/>
              <a:buNone/>
              <a:defRPr sz="2100"/>
            </a:lvl1pPr>
            <a:lvl2pPr lvl="1" algn="r" rtl="0">
              <a:spcBef>
                <a:spcPts val="0"/>
              </a:spcBef>
              <a:spcAft>
                <a:spcPts val="0"/>
              </a:spcAft>
              <a:buSzPts val="2500"/>
              <a:buNone/>
              <a:defRPr sz="2500"/>
            </a:lvl2pPr>
            <a:lvl3pPr lvl="2" algn="r" rtl="0">
              <a:spcBef>
                <a:spcPts val="0"/>
              </a:spcBef>
              <a:spcAft>
                <a:spcPts val="0"/>
              </a:spcAft>
              <a:buSzPts val="2500"/>
              <a:buNone/>
              <a:defRPr sz="2500"/>
            </a:lvl3pPr>
            <a:lvl4pPr lvl="3" algn="r" rtl="0">
              <a:spcBef>
                <a:spcPts val="0"/>
              </a:spcBef>
              <a:spcAft>
                <a:spcPts val="0"/>
              </a:spcAft>
              <a:buSzPts val="2500"/>
              <a:buNone/>
              <a:defRPr sz="2500"/>
            </a:lvl4pPr>
            <a:lvl5pPr lvl="4" algn="r" rtl="0">
              <a:spcBef>
                <a:spcPts val="0"/>
              </a:spcBef>
              <a:spcAft>
                <a:spcPts val="0"/>
              </a:spcAft>
              <a:buSzPts val="2500"/>
              <a:buNone/>
              <a:defRPr sz="2500"/>
            </a:lvl5pPr>
            <a:lvl6pPr lvl="5" algn="r" rtl="0">
              <a:spcBef>
                <a:spcPts val="0"/>
              </a:spcBef>
              <a:spcAft>
                <a:spcPts val="0"/>
              </a:spcAft>
              <a:buSzPts val="2500"/>
              <a:buNone/>
              <a:defRPr sz="2500"/>
            </a:lvl6pPr>
            <a:lvl7pPr lvl="6" algn="r" rtl="0">
              <a:spcBef>
                <a:spcPts val="0"/>
              </a:spcBef>
              <a:spcAft>
                <a:spcPts val="0"/>
              </a:spcAft>
              <a:buSzPts val="2500"/>
              <a:buNone/>
              <a:defRPr sz="2500"/>
            </a:lvl7pPr>
            <a:lvl8pPr lvl="7" algn="r" rtl="0">
              <a:spcBef>
                <a:spcPts val="0"/>
              </a:spcBef>
              <a:spcAft>
                <a:spcPts val="0"/>
              </a:spcAft>
              <a:buSzPts val="2500"/>
              <a:buNone/>
              <a:defRPr sz="2500"/>
            </a:lvl8pPr>
            <a:lvl9pPr lvl="8" algn="r" rtl="0">
              <a:spcBef>
                <a:spcPts val="0"/>
              </a:spcBef>
              <a:spcAft>
                <a:spcPts val="0"/>
              </a:spcAft>
              <a:buSzPts val="2500"/>
              <a:buNone/>
              <a:defRPr sz="2500"/>
            </a:lvl9pPr>
          </a:lstStyle>
          <a:p>
            <a:endParaRPr/>
          </a:p>
        </p:txBody>
      </p:sp>
      <p:sp>
        <p:nvSpPr>
          <p:cNvPr id="303" name="Google Shape;303;p34"/>
          <p:cNvSpPr txBox="1">
            <a:spLocks noGrp="1"/>
          </p:cNvSpPr>
          <p:nvPr>
            <p:ph type="body" idx="4"/>
          </p:nvPr>
        </p:nvSpPr>
        <p:spPr>
          <a:xfrm>
            <a:off x="709650" y="3387500"/>
            <a:ext cx="2490900" cy="1000500"/>
          </a:xfrm>
          <a:prstGeom prst="rect">
            <a:avLst/>
          </a:prstGeom>
        </p:spPr>
        <p:txBody>
          <a:bodyPr spcFirstLastPara="1" wrap="square" lIns="91425" tIns="91425" rIns="91425" bIns="91425" anchor="t" anchorCtr="0">
            <a:noAutofit/>
          </a:bodyPr>
          <a:lstStyle>
            <a:lvl1pPr marL="457200" lvl="0" indent="-304800" rtl="0">
              <a:lnSpc>
                <a:spcPct val="100000"/>
              </a:lnSpc>
              <a:spcBef>
                <a:spcPts val="0"/>
              </a:spcBef>
              <a:spcAft>
                <a:spcPts val="0"/>
              </a:spcAft>
              <a:buSzPts val="1200"/>
              <a:buChar char="●"/>
              <a:defRPr/>
            </a:lvl1pPr>
            <a:lvl2pPr marL="914400" lvl="1" indent="-304800" algn="r" rtl="0">
              <a:lnSpc>
                <a:spcPct val="115000"/>
              </a:lnSpc>
              <a:spcBef>
                <a:spcPts val="1600"/>
              </a:spcBef>
              <a:spcAft>
                <a:spcPts val="0"/>
              </a:spcAft>
              <a:buSzPts val="1200"/>
              <a:buFont typeface="Roboto Condensed Light"/>
              <a:buChar char="○"/>
              <a:defRPr/>
            </a:lvl2pPr>
            <a:lvl3pPr marL="1371600" lvl="2" indent="-304800" algn="r" rtl="0">
              <a:lnSpc>
                <a:spcPct val="115000"/>
              </a:lnSpc>
              <a:spcBef>
                <a:spcPts val="1600"/>
              </a:spcBef>
              <a:spcAft>
                <a:spcPts val="0"/>
              </a:spcAft>
              <a:buSzPts val="1200"/>
              <a:buFont typeface="Roboto Condensed Light"/>
              <a:buChar char="■"/>
              <a:defRPr/>
            </a:lvl3pPr>
            <a:lvl4pPr marL="1828800" lvl="3" indent="-304800" algn="r" rtl="0">
              <a:lnSpc>
                <a:spcPct val="115000"/>
              </a:lnSpc>
              <a:spcBef>
                <a:spcPts val="1600"/>
              </a:spcBef>
              <a:spcAft>
                <a:spcPts val="0"/>
              </a:spcAft>
              <a:buSzPts val="1200"/>
              <a:buFont typeface="Roboto Condensed Light"/>
              <a:buChar char="●"/>
              <a:defRPr/>
            </a:lvl4pPr>
            <a:lvl5pPr marL="2286000" lvl="4" indent="-304800" algn="r" rtl="0">
              <a:lnSpc>
                <a:spcPct val="115000"/>
              </a:lnSpc>
              <a:spcBef>
                <a:spcPts val="1600"/>
              </a:spcBef>
              <a:spcAft>
                <a:spcPts val="0"/>
              </a:spcAft>
              <a:buSzPts val="1200"/>
              <a:buFont typeface="Roboto Condensed Light"/>
              <a:buChar char="○"/>
              <a:defRPr/>
            </a:lvl5pPr>
            <a:lvl6pPr marL="2743200" lvl="5" indent="-304800" algn="r" rtl="0">
              <a:lnSpc>
                <a:spcPct val="115000"/>
              </a:lnSpc>
              <a:spcBef>
                <a:spcPts val="1600"/>
              </a:spcBef>
              <a:spcAft>
                <a:spcPts val="0"/>
              </a:spcAft>
              <a:buSzPts val="1200"/>
              <a:buFont typeface="Roboto Condensed Light"/>
              <a:buChar char="■"/>
              <a:defRPr/>
            </a:lvl6pPr>
            <a:lvl7pPr marL="3200400" lvl="6" indent="-304800" algn="r" rtl="0">
              <a:lnSpc>
                <a:spcPct val="115000"/>
              </a:lnSpc>
              <a:spcBef>
                <a:spcPts val="1600"/>
              </a:spcBef>
              <a:spcAft>
                <a:spcPts val="0"/>
              </a:spcAft>
              <a:buSzPts val="1200"/>
              <a:buFont typeface="Roboto Condensed Light"/>
              <a:buChar char="●"/>
              <a:defRPr/>
            </a:lvl7pPr>
            <a:lvl8pPr marL="3657600" lvl="7" indent="-304800" algn="r" rtl="0">
              <a:lnSpc>
                <a:spcPct val="115000"/>
              </a:lnSpc>
              <a:spcBef>
                <a:spcPts val="1600"/>
              </a:spcBef>
              <a:spcAft>
                <a:spcPts val="0"/>
              </a:spcAft>
              <a:buSzPts val="1200"/>
              <a:buFont typeface="Roboto Condensed Light"/>
              <a:buChar char="○"/>
              <a:defRPr/>
            </a:lvl8pPr>
            <a:lvl9pPr marL="4114800" lvl="8" indent="-304800" algn="r" rtl="0">
              <a:lnSpc>
                <a:spcPct val="115000"/>
              </a:lnSpc>
              <a:spcBef>
                <a:spcPts val="1600"/>
              </a:spcBef>
              <a:spcAft>
                <a:spcPts val="1600"/>
              </a:spcAft>
              <a:buSzPts val="1200"/>
              <a:buFont typeface="Roboto Condensed Light"/>
              <a:buChar char="■"/>
              <a:defRPr/>
            </a:lvl9pPr>
          </a:lstStyle>
          <a:p>
            <a:endParaRPr/>
          </a:p>
        </p:txBody>
      </p:sp>
      <p:sp>
        <p:nvSpPr>
          <p:cNvPr id="304" name="Google Shape;304;p34"/>
          <p:cNvSpPr txBox="1">
            <a:spLocks noGrp="1"/>
          </p:cNvSpPr>
          <p:nvPr>
            <p:ph type="title" idx="5"/>
          </p:nvPr>
        </p:nvSpPr>
        <p:spPr>
          <a:xfrm>
            <a:off x="5943459" y="1205525"/>
            <a:ext cx="2490900" cy="4389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2500"/>
              <a:buNone/>
              <a:defRPr sz="2100"/>
            </a:lvl1pPr>
            <a:lvl2pPr lvl="1" rtl="0">
              <a:spcBef>
                <a:spcPts val="0"/>
              </a:spcBef>
              <a:spcAft>
                <a:spcPts val="0"/>
              </a:spcAft>
              <a:buSzPts val="2500"/>
              <a:buNone/>
              <a:defRPr sz="2500"/>
            </a:lvl2pPr>
            <a:lvl3pPr lvl="2" rtl="0">
              <a:spcBef>
                <a:spcPts val="0"/>
              </a:spcBef>
              <a:spcAft>
                <a:spcPts val="0"/>
              </a:spcAft>
              <a:buSzPts val="2500"/>
              <a:buNone/>
              <a:defRPr sz="2500"/>
            </a:lvl3pPr>
            <a:lvl4pPr lvl="3" rtl="0">
              <a:spcBef>
                <a:spcPts val="0"/>
              </a:spcBef>
              <a:spcAft>
                <a:spcPts val="0"/>
              </a:spcAft>
              <a:buSzPts val="2500"/>
              <a:buNone/>
              <a:defRPr sz="2500"/>
            </a:lvl4pPr>
            <a:lvl5pPr lvl="4" rtl="0">
              <a:spcBef>
                <a:spcPts val="0"/>
              </a:spcBef>
              <a:spcAft>
                <a:spcPts val="0"/>
              </a:spcAft>
              <a:buSzPts val="2500"/>
              <a:buNone/>
              <a:defRPr sz="2500"/>
            </a:lvl5pPr>
            <a:lvl6pPr lvl="5" rtl="0">
              <a:spcBef>
                <a:spcPts val="0"/>
              </a:spcBef>
              <a:spcAft>
                <a:spcPts val="0"/>
              </a:spcAft>
              <a:buSzPts val="2500"/>
              <a:buNone/>
              <a:defRPr sz="2500"/>
            </a:lvl6pPr>
            <a:lvl7pPr lvl="6" rtl="0">
              <a:spcBef>
                <a:spcPts val="0"/>
              </a:spcBef>
              <a:spcAft>
                <a:spcPts val="0"/>
              </a:spcAft>
              <a:buSzPts val="2500"/>
              <a:buNone/>
              <a:defRPr sz="2500"/>
            </a:lvl7pPr>
            <a:lvl8pPr lvl="7" rtl="0">
              <a:spcBef>
                <a:spcPts val="0"/>
              </a:spcBef>
              <a:spcAft>
                <a:spcPts val="0"/>
              </a:spcAft>
              <a:buSzPts val="2500"/>
              <a:buNone/>
              <a:defRPr sz="2500"/>
            </a:lvl8pPr>
            <a:lvl9pPr lvl="8" rtl="0">
              <a:spcBef>
                <a:spcPts val="0"/>
              </a:spcBef>
              <a:spcAft>
                <a:spcPts val="0"/>
              </a:spcAft>
              <a:buSzPts val="2500"/>
              <a:buNone/>
              <a:defRPr sz="2500"/>
            </a:lvl9pPr>
          </a:lstStyle>
          <a:p>
            <a:endParaRPr/>
          </a:p>
        </p:txBody>
      </p:sp>
      <p:sp>
        <p:nvSpPr>
          <p:cNvPr id="305" name="Google Shape;305;p34"/>
          <p:cNvSpPr txBox="1">
            <a:spLocks noGrp="1"/>
          </p:cNvSpPr>
          <p:nvPr>
            <p:ph type="body" idx="6"/>
          </p:nvPr>
        </p:nvSpPr>
        <p:spPr>
          <a:xfrm>
            <a:off x="5943450" y="1568225"/>
            <a:ext cx="2490900" cy="1000500"/>
          </a:xfrm>
          <a:prstGeom prst="rect">
            <a:avLst/>
          </a:prstGeom>
        </p:spPr>
        <p:txBody>
          <a:bodyPr spcFirstLastPara="1" wrap="square" lIns="91425" tIns="91425" rIns="91425" bIns="91425" anchor="t" anchorCtr="0">
            <a:noAutofit/>
          </a:bodyPr>
          <a:lstStyle>
            <a:lvl1pPr marL="457200" lvl="0" indent="-304800" rtl="0">
              <a:lnSpc>
                <a:spcPct val="100000"/>
              </a:lnSpc>
              <a:spcBef>
                <a:spcPts val="0"/>
              </a:spcBef>
              <a:spcAft>
                <a:spcPts val="0"/>
              </a:spcAft>
              <a:buSzPts val="1200"/>
              <a:buChar char="●"/>
              <a:defRPr/>
            </a:lvl1pPr>
            <a:lvl2pPr marL="914400" lvl="1" indent="-304800" rtl="0">
              <a:lnSpc>
                <a:spcPct val="115000"/>
              </a:lnSpc>
              <a:spcBef>
                <a:spcPts val="1600"/>
              </a:spcBef>
              <a:spcAft>
                <a:spcPts val="0"/>
              </a:spcAft>
              <a:buSzPts val="1200"/>
              <a:buFont typeface="Roboto Condensed Light"/>
              <a:buChar char="○"/>
              <a:defRPr/>
            </a:lvl2pPr>
            <a:lvl3pPr marL="1371600" lvl="2" indent="-304800" rtl="0">
              <a:lnSpc>
                <a:spcPct val="115000"/>
              </a:lnSpc>
              <a:spcBef>
                <a:spcPts val="1600"/>
              </a:spcBef>
              <a:spcAft>
                <a:spcPts val="0"/>
              </a:spcAft>
              <a:buSzPts val="1200"/>
              <a:buFont typeface="Roboto Condensed Light"/>
              <a:buChar char="■"/>
              <a:defRPr/>
            </a:lvl3pPr>
            <a:lvl4pPr marL="1828800" lvl="3" indent="-304800" rtl="0">
              <a:lnSpc>
                <a:spcPct val="115000"/>
              </a:lnSpc>
              <a:spcBef>
                <a:spcPts val="1600"/>
              </a:spcBef>
              <a:spcAft>
                <a:spcPts val="0"/>
              </a:spcAft>
              <a:buSzPts val="1200"/>
              <a:buFont typeface="Roboto Condensed Light"/>
              <a:buChar char="●"/>
              <a:defRPr/>
            </a:lvl4pPr>
            <a:lvl5pPr marL="2286000" lvl="4" indent="-304800" rtl="0">
              <a:lnSpc>
                <a:spcPct val="115000"/>
              </a:lnSpc>
              <a:spcBef>
                <a:spcPts val="1600"/>
              </a:spcBef>
              <a:spcAft>
                <a:spcPts val="0"/>
              </a:spcAft>
              <a:buSzPts val="1200"/>
              <a:buFont typeface="Roboto Condensed Light"/>
              <a:buChar char="○"/>
              <a:defRPr/>
            </a:lvl5pPr>
            <a:lvl6pPr marL="2743200" lvl="5" indent="-304800" rtl="0">
              <a:lnSpc>
                <a:spcPct val="115000"/>
              </a:lnSpc>
              <a:spcBef>
                <a:spcPts val="1600"/>
              </a:spcBef>
              <a:spcAft>
                <a:spcPts val="0"/>
              </a:spcAft>
              <a:buSzPts val="1200"/>
              <a:buFont typeface="Roboto Condensed Light"/>
              <a:buChar char="■"/>
              <a:defRPr/>
            </a:lvl6pPr>
            <a:lvl7pPr marL="3200400" lvl="6" indent="-304800" rtl="0">
              <a:lnSpc>
                <a:spcPct val="115000"/>
              </a:lnSpc>
              <a:spcBef>
                <a:spcPts val="1600"/>
              </a:spcBef>
              <a:spcAft>
                <a:spcPts val="0"/>
              </a:spcAft>
              <a:buSzPts val="1200"/>
              <a:buFont typeface="Roboto Condensed Light"/>
              <a:buChar char="●"/>
              <a:defRPr/>
            </a:lvl7pPr>
            <a:lvl8pPr marL="3657600" lvl="7" indent="-304800" rtl="0">
              <a:lnSpc>
                <a:spcPct val="115000"/>
              </a:lnSpc>
              <a:spcBef>
                <a:spcPts val="1600"/>
              </a:spcBef>
              <a:spcAft>
                <a:spcPts val="0"/>
              </a:spcAft>
              <a:buSzPts val="1200"/>
              <a:buFont typeface="Roboto Condensed Light"/>
              <a:buChar char="○"/>
              <a:defRPr/>
            </a:lvl8pPr>
            <a:lvl9pPr marL="4114800" lvl="8" indent="-304800" rtl="0">
              <a:lnSpc>
                <a:spcPct val="115000"/>
              </a:lnSpc>
              <a:spcBef>
                <a:spcPts val="1600"/>
              </a:spcBef>
              <a:spcAft>
                <a:spcPts val="1600"/>
              </a:spcAft>
              <a:buSzPts val="1200"/>
              <a:buFont typeface="Roboto Condensed Light"/>
              <a:buChar char="■"/>
              <a:defRPr/>
            </a:lvl9pPr>
          </a:lstStyle>
          <a:p>
            <a:endParaRPr/>
          </a:p>
        </p:txBody>
      </p:sp>
      <p:sp>
        <p:nvSpPr>
          <p:cNvPr id="306" name="Google Shape;306;p34"/>
          <p:cNvSpPr txBox="1">
            <a:spLocks noGrp="1"/>
          </p:cNvSpPr>
          <p:nvPr>
            <p:ph type="title" idx="7"/>
          </p:nvPr>
        </p:nvSpPr>
        <p:spPr>
          <a:xfrm>
            <a:off x="5943459" y="3024800"/>
            <a:ext cx="2490900" cy="4389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2500"/>
              <a:buNone/>
              <a:defRPr sz="2100"/>
            </a:lvl1pPr>
            <a:lvl2pPr lvl="1" rtl="0">
              <a:spcBef>
                <a:spcPts val="0"/>
              </a:spcBef>
              <a:spcAft>
                <a:spcPts val="0"/>
              </a:spcAft>
              <a:buSzPts val="2500"/>
              <a:buNone/>
              <a:defRPr sz="2500"/>
            </a:lvl2pPr>
            <a:lvl3pPr lvl="2" rtl="0">
              <a:spcBef>
                <a:spcPts val="0"/>
              </a:spcBef>
              <a:spcAft>
                <a:spcPts val="0"/>
              </a:spcAft>
              <a:buSzPts val="2500"/>
              <a:buNone/>
              <a:defRPr sz="2500"/>
            </a:lvl3pPr>
            <a:lvl4pPr lvl="3" rtl="0">
              <a:spcBef>
                <a:spcPts val="0"/>
              </a:spcBef>
              <a:spcAft>
                <a:spcPts val="0"/>
              </a:spcAft>
              <a:buSzPts val="2500"/>
              <a:buNone/>
              <a:defRPr sz="2500"/>
            </a:lvl4pPr>
            <a:lvl5pPr lvl="4" rtl="0">
              <a:spcBef>
                <a:spcPts val="0"/>
              </a:spcBef>
              <a:spcAft>
                <a:spcPts val="0"/>
              </a:spcAft>
              <a:buSzPts val="2500"/>
              <a:buNone/>
              <a:defRPr sz="2500"/>
            </a:lvl5pPr>
            <a:lvl6pPr lvl="5" rtl="0">
              <a:spcBef>
                <a:spcPts val="0"/>
              </a:spcBef>
              <a:spcAft>
                <a:spcPts val="0"/>
              </a:spcAft>
              <a:buSzPts val="2500"/>
              <a:buNone/>
              <a:defRPr sz="2500"/>
            </a:lvl6pPr>
            <a:lvl7pPr lvl="6" rtl="0">
              <a:spcBef>
                <a:spcPts val="0"/>
              </a:spcBef>
              <a:spcAft>
                <a:spcPts val="0"/>
              </a:spcAft>
              <a:buSzPts val="2500"/>
              <a:buNone/>
              <a:defRPr sz="2500"/>
            </a:lvl7pPr>
            <a:lvl8pPr lvl="7" rtl="0">
              <a:spcBef>
                <a:spcPts val="0"/>
              </a:spcBef>
              <a:spcAft>
                <a:spcPts val="0"/>
              </a:spcAft>
              <a:buSzPts val="2500"/>
              <a:buNone/>
              <a:defRPr sz="2500"/>
            </a:lvl8pPr>
            <a:lvl9pPr lvl="8" rtl="0">
              <a:spcBef>
                <a:spcPts val="0"/>
              </a:spcBef>
              <a:spcAft>
                <a:spcPts val="0"/>
              </a:spcAft>
              <a:buSzPts val="2500"/>
              <a:buNone/>
              <a:defRPr sz="2500"/>
            </a:lvl9pPr>
          </a:lstStyle>
          <a:p>
            <a:endParaRPr/>
          </a:p>
        </p:txBody>
      </p:sp>
      <p:sp>
        <p:nvSpPr>
          <p:cNvPr id="307" name="Google Shape;307;p34"/>
          <p:cNvSpPr txBox="1">
            <a:spLocks noGrp="1"/>
          </p:cNvSpPr>
          <p:nvPr>
            <p:ph type="body" idx="8"/>
          </p:nvPr>
        </p:nvSpPr>
        <p:spPr>
          <a:xfrm>
            <a:off x="5943449" y="3387500"/>
            <a:ext cx="2490900" cy="1000500"/>
          </a:xfrm>
          <a:prstGeom prst="rect">
            <a:avLst/>
          </a:prstGeom>
        </p:spPr>
        <p:txBody>
          <a:bodyPr spcFirstLastPara="1" wrap="square" lIns="91425" tIns="91425" rIns="91425" bIns="91425" anchor="t" anchorCtr="0">
            <a:noAutofit/>
          </a:bodyPr>
          <a:lstStyle>
            <a:lvl1pPr marL="457200" lvl="0" indent="-304800" rtl="0">
              <a:lnSpc>
                <a:spcPct val="100000"/>
              </a:lnSpc>
              <a:spcBef>
                <a:spcPts val="0"/>
              </a:spcBef>
              <a:spcAft>
                <a:spcPts val="0"/>
              </a:spcAft>
              <a:buSzPts val="1200"/>
              <a:buChar char="●"/>
              <a:defRPr/>
            </a:lvl1pPr>
            <a:lvl2pPr marL="914400" lvl="1" indent="-304800" rtl="0">
              <a:lnSpc>
                <a:spcPct val="115000"/>
              </a:lnSpc>
              <a:spcBef>
                <a:spcPts val="1600"/>
              </a:spcBef>
              <a:spcAft>
                <a:spcPts val="0"/>
              </a:spcAft>
              <a:buSzPts val="1200"/>
              <a:buFont typeface="Roboto Condensed Light"/>
              <a:buChar char="○"/>
              <a:defRPr/>
            </a:lvl2pPr>
            <a:lvl3pPr marL="1371600" lvl="2" indent="-304800" rtl="0">
              <a:lnSpc>
                <a:spcPct val="115000"/>
              </a:lnSpc>
              <a:spcBef>
                <a:spcPts val="1600"/>
              </a:spcBef>
              <a:spcAft>
                <a:spcPts val="0"/>
              </a:spcAft>
              <a:buSzPts val="1200"/>
              <a:buFont typeface="Roboto Condensed Light"/>
              <a:buChar char="■"/>
              <a:defRPr/>
            </a:lvl3pPr>
            <a:lvl4pPr marL="1828800" lvl="3" indent="-304800" rtl="0">
              <a:lnSpc>
                <a:spcPct val="115000"/>
              </a:lnSpc>
              <a:spcBef>
                <a:spcPts val="1600"/>
              </a:spcBef>
              <a:spcAft>
                <a:spcPts val="0"/>
              </a:spcAft>
              <a:buSzPts val="1200"/>
              <a:buFont typeface="Roboto Condensed Light"/>
              <a:buChar char="●"/>
              <a:defRPr/>
            </a:lvl4pPr>
            <a:lvl5pPr marL="2286000" lvl="4" indent="-304800" rtl="0">
              <a:lnSpc>
                <a:spcPct val="115000"/>
              </a:lnSpc>
              <a:spcBef>
                <a:spcPts val="1600"/>
              </a:spcBef>
              <a:spcAft>
                <a:spcPts val="0"/>
              </a:spcAft>
              <a:buSzPts val="1200"/>
              <a:buFont typeface="Roboto Condensed Light"/>
              <a:buChar char="○"/>
              <a:defRPr/>
            </a:lvl5pPr>
            <a:lvl6pPr marL="2743200" lvl="5" indent="-304800" rtl="0">
              <a:lnSpc>
                <a:spcPct val="115000"/>
              </a:lnSpc>
              <a:spcBef>
                <a:spcPts val="1600"/>
              </a:spcBef>
              <a:spcAft>
                <a:spcPts val="0"/>
              </a:spcAft>
              <a:buSzPts val="1200"/>
              <a:buFont typeface="Roboto Condensed Light"/>
              <a:buChar char="■"/>
              <a:defRPr/>
            </a:lvl6pPr>
            <a:lvl7pPr marL="3200400" lvl="6" indent="-304800" rtl="0">
              <a:lnSpc>
                <a:spcPct val="115000"/>
              </a:lnSpc>
              <a:spcBef>
                <a:spcPts val="1600"/>
              </a:spcBef>
              <a:spcAft>
                <a:spcPts val="0"/>
              </a:spcAft>
              <a:buSzPts val="1200"/>
              <a:buFont typeface="Roboto Condensed Light"/>
              <a:buChar char="●"/>
              <a:defRPr/>
            </a:lvl7pPr>
            <a:lvl8pPr marL="3657600" lvl="7" indent="-304800" rtl="0">
              <a:lnSpc>
                <a:spcPct val="115000"/>
              </a:lnSpc>
              <a:spcBef>
                <a:spcPts val="1600"/>
              </a:spcBef>
              <a:spcAft>
                <a:spcPts val="0"/>
              </a:spcAft>
              <a:buSzPts val="1200"/>
              <a:buFont typeface="Roboto Condensed Light"/>
              <a:buChar char="○"/>
              <a:defRPr/>
            </a:lvl8pPr>
            <a:lvl9pPr marL="4114800" lvl="8" indent="-304800" rtl="0">
              <a:lnSpc>
                <a:spcPct val="115000"/>
              </a:lnSpc>
              <a:spcBef>
                <a:spcPts val="1600"/>
              </a:spcBef>
              <a:spcAft>
                <a:spcPts val="1600"/>
              </a:spcAft>
              <a:buSzPts val="1200"/>
              <a:buFont typeface="Roboto Condensed Light"/>
              <a:buChar char="■"/>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dk2"/>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539496"/>
            <a:ext cx="8520600" cy="320100"/>
          </a:xfrm>
          <a:prstGeom prst="rect">
            <a:avLst/>
          </a:prstGeom>
          <a:noFill/>
          <a:ln>
            <a:noFill/>
          </a:ln>
        </p:spPr>
        <p:txBody>
          <a:bodyPr spcFirstLastPara="1" wrap="square" lIns="91425" tIns="91425" rIns="91425" bIns="91425" anchor="ctr" anchorCtr="0">
            <a:noAutofit/>
          </a:bodyPr>
          <a:lstStyle>
            <a:lvl1pPr lvl="0" rtl="0">
              <a:spcBef>
                <a:spcPts val="0"/>
              </a:spcBef>
              <a:spcAft>
                <a:spcPts val="0"/>
              </a:spcAft>
              <a:buClr>
                <a:schemeClr val="dk1"/>
              </a:buClr>
              <a:buSzPts val="3100"/>
              <a:buFont typeface="Roboto Slab"/>
              <a:buNone/>
              <a:defRPr sz="3100">
                <a:solidFill>
                  <a:schemeClr val="dk1"/>
                </a:solidFill>
                <a:latin typeface="Roboto Slab"/>
                <a:ea typeface="Roboto Slab"/>
                <a:cs typeface="Roboto Slab"/>
                <a:sym typeface="Roboto Slab"/>
              </a:defRPr>
            </a:lvl1pPr>
            <a:lvl2pPr lvl="1"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2pPr>
            <a:lvl3pPr lvl="2"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3pPr>
            <a:lvl4pPr lvl="3"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4pPr>
            <a:lvl5pPr lvl="4"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5pPr>
            <a:lvl6pPr lvl="5"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6pPr>
            <a:lvl7pPr lvl="6"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7pPr>
            <a:lvl8pPr lvl="7"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8pPr>
            <a:lvl9pPr lvl="8"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17500">
              <a:lnSpc>
                <a:spcPct val="115000"/>
              </a:lnSpc>
              <a:spcBef>
                <a:spcPts val="0"/>
              </a:spcBef>
              <a:spcAft>
                <a:spcPts val="0"/>
              </a:spcAft>
              <a:buClr>
                <a:schemeClr val="dk1"/>
              </a:buClr>
              <a:buSzPts val="1400"/>
              <a:buFont typeface="Nunito"/>
              <a:buChar char="●"/>
              <a:defRPr>
                <a:solidFill>
                  <a:schemeClr val="dk1"/>
                </a:solidFill>
                <a:latin typeface="Nunito"/>
                <a:ea typeface="Nunito"/>
                <a:cs typeface="Nunito"/>
                <a:sym typeface="Nunito"/>
              </a:defRPr>
            </a:lvl1pPr>
            <a:lvl2pPr marL="914400" lvl="1" indent="-317500">
              <a:lnSpc>
                <a:spcPct val="115000"/>
              </a:lnSpc>
              <a:spcBef>
                <a:spcPts val="1600"/>
              </a:spcBef>
              <a:spcAft>
                <a:spcPts val="0"/>
              </a:spcAft>
              <a:buClr>
                <a:schemeClr val="dk1"/>
              </a:buClr>
              <a:buSzPts val="1400"/>
              <a:buFont typeface="Nunito"/>
              <a:buChar char="○"/>
              <a:defRPr>
                <a:solidFill>
                  <a:schemeClr val="dk1"/>
                </a:solidFill>
                <a:latin typeface="Nunito"/>
                <a:ea typeface="Nunito"/>
                <a:cs typeface="Nunito"/>
                <a:sym typeface="Nunito"/>
              </a:defRPr>
            </a:lvl2pPr>
            <a:lvl3pPr marL="1371600" lvl="2" indent="-317500">
              <a:lnSpc>
                <a:spcPct val="115000"/>
              </a:lnSpc>
              <a:spcBef>
                <a:spcPts val="1600"/>
              </a:spcBef>
              <a:spcAft>
                <a:spcPts val="0"/>
              </a:spcAft>
              <a:buClr>
                <a:schemeClr val="dk1"/>
              </a:buClr>
              <a:buSzPts val="1400"/>
              <a:buFont typeface="Nunito"/>
              <a:buChar char="■"/>
              <a:defRPr>
                <a:solidFill>
                  <a:schemeClr val="dk1"/>
                </a:solidFill>
                <a:latin typeface="Nunito"/>
                <a:ea typeface="Nunito"/>
                <a:cs typeface="Nunito"/>
                <a:sym typeface="Nunito"/>
              </a:defRPr>
            </a:lvl3pPr>
            <a:lvl4pPr marL="1828800" lvl="3" indent="-317500">
              <a:lnSpc>
                <a:spcPct val="115000"/>
              </a:lnSpc>
              <a:spcBef>
                <a:spcPts val="1600"/>
              </a:spcBef>
              <a:spcAft>
                <a:spcPts val="0"/>
              </a:spcAft>
              <a:buClr>
                <a:schemeClr val="dk1"/>
              </a:buClr>
              <a:buSzPts val="1400"/>
              <a:buFont typeface="Nunito"/>
              <a:buChar char="●"/>
              <a:defRPr>
                <a:solidFill>
                  <a:schemeClr val="dk1"/>
                </a:solidFill>
                <a:latin typeface="Nunito"/>
                <a:ea typeface="Nunito"/>
                <a:cs typeface="Nunito"/>
                <a:sym typeface="Nunito"/>
              </a:defRPr>
            </a:lvl4pPr>
            <a:lvl5pPr marL="2286000" lvl="4" indent="-317500">
              <a:lnSpc>
                <a:spcPct val="115000"/>
              </a:lnSpc>
              <a:spcBef>
                <a:spcPts val="1600"/>
              </a:spcBef>
              <a:spcAft>
                <a:spcPts val="0"/>
              </a:spcAft>
              <a:buClr>
                <a:schemeClr val="dk1"/>
              </a:buClr>
              <a:buSzPts val="1400"/>
              <a:buFont typeface="Nunito"/>
              <a:buChar char="○"/>
              <a:defRPr>
                <a:solidFill>
                  <a:schemeClr val="dk1"/>
                </a:solidFill>
                <a:latin typeface="Nunito"/>
                <a:ea typeface="Nunito"/>
                <a:cs typeface="Nunito"/>
                <a:sym typeface="Nunito"/>
              </a:defRPr>
            </a:lvl5pPr>
            <a:lvl6pPr marL="2743200" lvl="5" indent="-317500">
              <a:lnSpc>
                <a:spcPct val="115000"/>
              </a:lnSpc>
              <a:spcBef>
                <a:spcPts val="1600"/>
              </a:spcBef>
              <a:spcAft>
                <a:spcPts val="0"/>
              </a:spcAft>
              <a:buClr>
                <a:schemeClr val="dk1"/>
              </a:buClr>
              <a:buSzPts val="1400"/>
              <a:buFont typeface="Nunito"/>
              <a:buChar char="■"/>
              <a:defRPr>
                <a:solidFill>
                  <a:schemeClr val="dk1"/>
                </a:solidFill>
                <a:latin typeface="Nunito"/>
                <a:ea typeface="Nunito"/>
                <a:cs typeface="Nunito"/>
                <a:sym typeface="Nunito"/>
              </a:defRPr>
            </a:lvl6pPr>
            <a:lvl7pPr marL="3200400" lvl="6" indent="-317500">
              <a:lnSpc>
                <a:spcPct val="115000"/>
              </a:lnSpc>
              <a:spcBef>
                <a:spcPts val="1600"/>
              </a:spcBef>
              <a:spcAft>
                <a:spcPts val="0"/>
              </a:spcAft>
              <a:buClr>
                <a:schemeClr val="dk1"/>
              </a:buClr>
              <a:buSzPts val="1400"/>
              <a:buFont typeface="Nunito"/>
              <a:buChar char="●"/>
              <a:defRPr>
                <a:solidFill>
                  <a:schemeClr val="dk1"/>
                </a:solidFill>
                <a:latin typeface="Nunito"/>
                <a:ea typeface="Nunito"/>
                <a:cs typeface="Nunito"/>
                <a:sym typeface="Nunito"/>
              </a:defRPr>
            </a:lvl7pPr>
            <a:lvl8pPr marL="3657600" lvl="7" indent="-317500">
              <a:lnSpc>
                <a:spcPct val="115000"/>
              </a:lnSpc>
              <a:spcBef>
                <a:spcPts val="1600"/>
              </a:spcBef>
              <a:spcAft>
                <a:spcPts val="0"/>
              </a:spcAft>
              <a:buClr>
                <a:schemeClr val="dk1"/>
              </a:buClr>
              <a:buSzPts val="1400"/>
              <a:buFont typeface="Nunito"/>
              <a:buChar char="○"/>
              <a:defRPr>
                <a:solidFill>
                  <a:schemeClr val="dk1"/>
                </a:solidFill>
                <a:latin typeface="Nunito"/>
                <a:ea typeface="Nunito"/>
                <a:cs typeface="Nunito"/>
                <a:sym typeface="Nunito"/>
              </a:defRPr>
            </a:lvl8pPr>
            <a:lvl9pPr marL="4114800" lvl="8" indent="-317500">
              <a:lnSpc>
                <a:spcPct val="115000"/>
              </a:lnSpc>
              <a:spcBef>
                <a:spcPts val="1600"/>
              </a:spcBef>
              <a:spcAft>
                <a:spcPts val="1600"/>
              </a:spcAft>
              <a:buClr>
                <a:schemeClr val="dk1"/>
              </a:buClr>
              <a:buSzPts val="1400"/>
              <a:buFont typeface="Nunito"/>
              <a:buChar char="■"/>
              <a:defRPr>
                <a:solidFill>
                  <a:schemeClr val="dk1"/>
                </a:solidFill>
                <a:latin typeface="Nunito"/>
                <a:ea typeface="Nunito"/>
                <a:cs typeface="Nunito"/>
                <a:sym typeface="Nunito"/>
              </a:defRPr>
            </a:lvl9pPr>
          </a:lstStyle>
          <a:p>
            <a:endParaRPr/>
          </a:p>
        </p:txBody>
      </p:sp>
      <p:sp>
        <p:nvSpPr>
          <p:cNvPr id="8" name="Google Shape;8;p1"/>
          <p:cNvSpPr txBox="1">
            <a:spLocks noGrp="1"/>
          </p:cNvSpPr>
          <p:nvPr>
            <p:ph type="sldNum" idx="12"/>
          </p:nvPr>
        </p:nvSpPr>
        <p:spPr>
          <a:xfrm>
            <a:off x="8404384" y="4673651"/>
            <a:ext cx="548700" cy="393600"/>
          </a:xfrm>
          <a:prstGeom prst="rect">
            <a:avLst/>
          </a:prstGeom>
          <a:noFill/>
          <a:ln>
            <a:noFill/>
          </a:ln>
        </p:spPr>
        <p:txBody>
          <a:bodyPr spcFirstLastPara="1" wrap="square" lIns="91425" tIns="91425" rIns="91425" bIns="91425" anchor="t" anchorCtr="0">
            <a:noAutofit/>
          </a:bodyPr>
          <a:lstStyle>
            <a:lvl1pPr lvl="0" algn="r">
              <a:buNone/>
              <a:defRPr sz="1300">
                <a:solidFill>
                  <a:schemeClr val="dk2"/>
                </a:solidFill>
                <a:latin typeface="Bebas Neue"/>
                <a:ea typeface="Bebas Neue"/>
                <a:cs typeface="Bebas Neue"/>
                <a:sym typeface="Bebas Neue"/>
              </a:defRPr>
            </a:lvl1pPr>
            <a:lvl2pPr lvl="1" algn="r">
              <a:buNone/>
              <a:defRPr sz="1300">
                <a:solidFill>
                  <a:schemeClr val="dk2"/>
                </a:solidFill>
                <a:latin typeface="Bebas Neue"/>
                <a:ea typeface="Bebas Neue"/>
                <a:cs typeface="Bebas Neue"/>
                <a:sym typeface="Bebas Neue"/>
              </a:defRPr>
            </a:lvl2pPr>
            <a:lvl3pPr lvl="2" algn="r">
              <a:buNone/>
              <a:defRPr sz="1300">
                <a:solidFill>
                  <a:schemeClr val="dk2"/>
                </a:solidFill>
                <a:latin typeface="Bebas Neue"/>
                <a:ea typeface="Bebas Neue"/>
                <a:cs typeface="Bebas Neue"/>
                <a:sym typeface="Bebas Neue"/>
              </a:defRPr>
            </a:lvl3pPr>
            <a:lvl4pPr lvl="3" algn="r">
              <a:buNone/>
              <a:defRPr sz="1300">
                <a:solidFill>
                  <a:schemeClr val="dk2"/>
                </a:solidFill>
                <a:latin typeface="Bebas Neue"/>
                <a:ea typeface="Bebas Neue"/>
                <a:cs typeface="Bebas Neue"/>
                <a:sym typeface="Bebas Neue"/>
              </a:defRPr>
            </a:lvl4pPr>
            <a:lvl5pPr lvl="4" algn="r">
              <a:buNone/>
              <a:defRPr sz="1300">
                <a:solidFill>
                  <a:schemeClr val="dk2"/>
                </a:solidFill>
                <a:latin typeface="Bebas Neue"/>
                <a:ea typeface="Bebas Neue"/>
                <a:cs typeface="Bebas Neue"/>
                <a:sym typeface="Bebas Neue"/>
              </a:defRPr>
            </a:lvl5pPr>
            <a:lvl6pPr lvl="5" algn="r">
              <a:buNone/>
              <a:defRPr sz="1300">
                <a:solidFill>
                  <a:schemeClr val="dk2"/>
                </a:solidFill>
                <a:latin typeface="Bebas Neue"/>
                <a:ea typeface="Bebas Neue"/>
                <a:cs typeface="Bebas Neue"/>
                <a:sym typeface="Bebas Neue"/>
              </a:defRPr>
            </a:lvl6pPr>
            <a:lvl7pPr lvl="6" algn="r">
              <a:buNone/>
              <a:defRPr sz="1300">
                <a:solidFill>
                  <a:schemeClr val="dk2"/>
                </a:solidFill>
                <a:latin typeface="Bebas Neue"/>
                <a:ea typeface="Bebas Neue"/>
                <a:cs typeface="Bebas Neue"/>
                <a:sym typeface="Bebas Neue"/>
              </a:defRPr>
            </a:lvl7pPr>
            <a:lvl8pPr lvl="7" algn="r">
              <a:buNone/>
              <a:defRPr sz="1300">
                <a:solidFill>
                  <a:schemeClr val="dk2"/>
                </a:solidFill>
                <a:latin typeface="Bebas Neue"/>
                <a:ea typeface="Bebas Neue"/>
                <a:cs typeface="Bebas Neue"/>
                <a:sym typeface="Bebas Neue"/>
              </a:defRPr>
            </a:lvl8pPr>
            <a:lvl9pPr lvl="8" algn="r">
              <a:buNone/>
              <a:defRPr sz="1300">
                <a:solidFill>
                  <a:schemeClr val="dk2"/>
                </a:solidFill>
                <a:latin typeface="Bebas Neue"/>
                <a:ea typeface="Bebas Neue"/>
                <a:cs typeface="Bebas Neue"/>
                <a:sym typeface="Bebas Neue"/>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2" r:id="rId3"/>
    <p:sldLayoutId id="2147483655" r:id="rId4"/>
    <p:sldLayoutId id="2147483658" r:id="rId5"/>
    <p:sldLayoutId id="2147483660" r:id="rId6"/>
    <p:sldLayoutId id="2147483665" r:id="rId7"/>
    <p:sldLayoutId id="2147483669" r:id="rId8"/>
    <p:sldLayoutId id="2147483680" r:id="rId9"/>
    <p:sldLayoutId id="2147483686" r:id="rId10"/>
    <p:sldLayoutId id="2147483688" r:id="rId11"/>
    <p:sldLayoutId id="2147483698" r:id="rId12"/>
    <p:sldLayoutId id="2147483699" r:id="rId13"/>
    <p:sldLayoutId id="2147483700" r:id="rId14"/>
    <p:sldLayoutId id="2147483701" r:id="rId15"/>
    <p:sldLayoutId id="2147483702" r:id="rId16"/>
  </p:sldLayoutIdLst>
  <p:transition spd="slow">
    <p:fade/>
  </p:transition>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slide" Target="slide7.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dk2"/>
        </a:solidFill>
        <a:effectLst/>
      </p:bgPr>
    </p:bg>
    <p:spTree>
      <p:nvGrpSpPr>
        <p:cNvPr id="1" name="Shape 536"/>
        <p:cNvGrpSpPr/>
        <p:nvPr/>
      </p:nvGrpSpPr>
      <p:grpSpPr>
        <a:xfrm>
          <a:off x="0" y="0"/>
          <a:ext cx="0" cy="0"/>
          <a:chOff x="0" y="0"/>
          <a:chExt cx="0" cy="0"/>
        </a:xfrm>
      </p:grpSpPr>
      <p:sp>
        <p:nvSpPr>
          <p:cNvPr id="537" name="Google Shape;537;p62"/>
          <p:cNvSpPr txBox="1">
            <a:spLocks noGrp="1"/>
          </p:cNvSpPr>
          <p:nvPr>
            <p:ph type="subTitle" idx="1"/>
          </p:nvPr>
        </p:nvSpPr>
        <p:spPr>
          <a:xfrm>
            <a:off x="2305225" y="3262525"/>
            <a:ext cx="4528800" cy="293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id-ID" dirty="0" smtClean="0"/>
              <a:t>Pertemuan 6</a:t>
            </a:r>
            <a:endParaRPr dirty="0"/>
          </a:p>
        </p:txBody>
      </p:sp>
      <p:sp>
        <p:nvSpPr>
          <p:cNvPr id="538" name="Google Shape;538;p62"/>
          <p:cNvSpPr txBox="1">
            <a:spLocks noGrp="1"/>
          </p:cNvSpPr>
          <p:nvPr>
            <p:ph type="ctrTitle"/>
          </p:nvPr>
        </p:nvSpPr>
        <p:spPr>
          <a:xfrm>
            <a:off x="1129225" y="1638300"/>
            <a:ext cx="6881100" cy="16509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id-ID" sz="4700" dirty="0" smtClean="0"/>
              <a:t>Kepemimpinan</a:t>
            </a:r>
            <a:r>
              <a:rPr lang="en" dirty="0" smtClean="0">
                <a:solidFill>
                  <a:schemeClr val="dk1"/>
                </a:solidFill>
              </a:rPr>
              <a:t> </a:t>
            </a:r>
            <a:r>
              <a:rPr lang="id-ID" dirty="0" smtClean="0">
                <a:solidFill>
                  <a:schemeClr val="accent4"/>
                </a:solidFill>
              </a:rPr>
              <a:t>Organisasi</a:t>
            </a:r>
            <a:endParaRPr dirty="0">
              <a:solidFill>
                <a:schemeClr val="accent4"/>
              </a:solidFill>
            </a:endParaRPr>
          </a:p>
        </p:txBody>
      </p:sp>
      <p:sp>
        <p:nvSpPr>
          <p:cNvPr id="539" name="Google Shape;539;p62"/>
          <p:cNvSpPr/>
          <p:nvPr/>
        </p:nvSpPr>
        <p:spPr>
          <a:xfrm rot="6380618">
            <a:off x="5386325" y="2270909"/>
            <a:ext cx="4396790" cy="2564698"/>
          </a:xfrm>
          <a:custGeom>
            <a:avLst/>
            <a:gdLst/>
            <a:ahLst/>
            <a:cxnLst/>
            <a:rect l="l" t="t" r="r" b="b"/>
            <a:pathLst>
              <a:path w="175870" h="102587" extrusionOk="0">
                <a:moveTo>
                  <a:pt x="6586" y="1"/>
                </a:moveTo>
                <a:cubicBezTo>
                  <a:pt x="6410" y="1"/>
                  <a:pt x="6249" y="128"/>
                  <a:pt x="6209" y="306"/>
                </a:cubicBezTo>
                <a:cubicBezTo>
                  <a:pt x="6187" y="398"/>
                  <a:pt x="4429" y="9254"/>
                  <a:pt x="3950" y="19571"/>
                </a:cubicBezTo>
                <a:cubicBezTo>
                  <a:pt x="3311" y="33472"/>
                  <a:pt x="5228" y="43218"/>
                  <a:pt x="9610" y="48582"/>
                </a:cubicBezTo>
                <a:cubicBezTo>
                  <a:pt x="12144" y="51686"/>
                  <a:pt x="15522" y="53261"/>
                  <a:pt x="19631" y="53261"/>
                </a:cubicBezTo>
                <a:cubicBezTo>
                  <a:pt x="30495" y="53261"/>
                  <a:pt x="40424" y="46733"/>
                  <a:pt x="50901" y="39817"/>
                </a:cubicBezTo>
                <a:cubicBezTo>
                  <a:pt x="61885" y="32569"/>
                  <a:pt x="73193" y="25123"/>
                  <a:pt x="86143" y="25123"/>
                </a:cubicBezTo>
                <a:cubicBezTo>
                  <a:pt x="87753" y="25123"/>
                  <a:pt x="89388" y="25238"/>
                  <a:pt x="91051" y="25483"/>
                </a:cubicBezTo>
                <a:cubicBezTo>
                  <a:pt x="101391" y="27035"/>
                  <a:pt x="106664" y="39931"/>
                  <a:pt x="112781" y="54882"/>
                </a:cubicBezTo>
                <a:cubicBezTo>
                  <a:pt x="117711" y="66979"/>
                  <a:pt x="123326" y="80697"/>
                  <a:pt x="132684" y="90192"/>
                </a:cubicBezTo>
                <a:cubicBezTo>
                  <a:pt x="140833" y="98478"/>
                  <a:pt x="150808" y="102586"/>
                  <a:pt x="162996" y="102586"/>
                </a:cubicBezTo>
                <a:cubicBezTo>
                  <a:pt x="166922" y="102586"/>
                  <a:pt x="171122" y="102153"/>
                  <a:pt x="175527" y="101285"/>
                </a:cubicBezTo>
                <a:cubicBezTo>
                  <a:pt x="175733" y="101240"/>
                  <a:pt x="175870" y="101057"/>
                  <a:pt x="175824" y="100852"/>
                </a:cubicBezTo>
                <a:cubicBezTo>
                  <a:pt x="175803" y="100661"/>
                  <a:pt x="175625" y="100530"/>
                  <a:pt x="175435" y="100530"/>
                </a:cubicBezTo>
                <a:cubicBezTo>
                  <a:pt x="175421" y="100530"/>
                  <a:pt x="175406" y="100531"/>
                  <a:pt x="175391" y="100532"/>
                </a:cubicBezTo>
                <a:cubicBezTo>
                  <a:pt x="171017" y="101386"/>
                  <a:pt x="166885" y="101814"/>
                  <a:pt x="162983" y="101814"/>
                </a:cubicBezTo>
                <a:cubicBezTo>
                  <a:pt x="151021" y="101814"/>
                  <a:pt x="141218" y="97791"/>
                  <a:pt x="133232" y="89667"/>
                </a:cubicBezTo>
                <a:cubicBezTo>
                  <a:pt x="123988" y="80263"/>
                  <a:pt x="118396" y="66614"/>
                  <a:pt x="113488" y="54585"/>
                </a:cubicBezTo>
                <a:cubicBezTo>
                  <a:pt x="107280" y="39429"/>
                  <a:pt x="101916" y="26327"/>
                  <a:pt x="91165" y="24729"/>
                </a:cubicBezTo>
                <a:cubicBezTo>
                  <a:pt x="89458" y="24478"/>
                  <a:pt x="87781" y="24359"/>
                  <a:pt x="86131" y="24359"/>
                </a:cubicBezTo>
                <a:cubicBezTo>
                  <a:pt x="72980" y="24359"/>
                  <a:pt x="61564" y="31877"/>
                  <a:pt x="50490" y="39178"/>
                </a:cubicBezTo>
                <a:cubicBezTo>
                  <a:pt x="40105" y="46025"/>
                  <a:pt x="30267" y="52508"/>
                  <a:pt x="19631" y="52508"/>
                </a:cubicBezTo>
                <a:cubicBezTo>
                  <a:pt x="15750" y="52508"/>
                  <a:pt x="12578" y="51024"/>
                  <a:pt x="10204" y="48103"/>
                </a:cubicBezTo>
                <a:cubicBezTo>
                  <a:pt x="1" y="35640"/>
                  <a:pt x="6894" y="809"/>
                  <a:pt x="6963" y="466"/>
                </a:cubicBezTo>
                <a:cubicBezTo>
                  <a:pt x="7008" y="261"/>
                  <a:pt x="6871" y="55"/>
                  <a:pt x="6666" y="10"/>
                </a:cubicBezTo>
                <a:cubicBezTo>
                  <a:pt x="6639" y="4"/>
                  <a:pt x="6612" y="1"/>
                  <a:pt x="658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0" name="Google Shape;540;p62"/>
          <p:cNvSpPr/>
          <p:nvPr/>
        </p:nvSpPr>
        <p:spPr>
          <a:xfrm rot="-4397836">
            <a:off x="-311980" y="237797"/>
            <a:ext cx="2759764" cy="1609802"/>
          </a:xfrm>
          <a:custGeom>
            <a:avLst/>
            <a:gdLst/>
            <a:ahLst/>
            <a:cxnLst/>
            <a:rect l="l" t="t" r="r" b="b"/>
            <a:pathLst>
              <a:path w="175870" h="102587" extrusionOk="0">
                <a:moveTo>
                  <a:pt x="6586" y="1"/>
                </a:moveTo>
                <a:cubicBezTo>
                  <a:pt x="6410" y="1"/>
                  <a:pt x="6249" y="128"/>
                  <a:pt x="6209" y="306"/>
                </a:cubicBezTo>
                <a:cubicBezTo>
                  <a:pt x="6187" y="398"/>
                  <a:pt x="4429" y="9254"/>
                  <a:pt x="3950" y="19571"/>
                </a:cubicBezTo>
                <a:cubicBezTo>
                  <a:pt x="3311" y="33472"/>
                  <a:pt x="5228" y="43218"/>
                  <a:pt x="9610" y="48582"/>
                </a:cubicBezTo>
                <a:cubicBezTo>
                  <a:pt x="12144" y="51686"/>
                  <a:pt x="15522" y="53261"/>
                  <a:pt x="19631" y="53261"/>
                </a:cubicBezTo>
                <a:cubicBezTo>
                  <a:pt x="30495" y="53261"/>
                  <a:pt x="40424" y="46733"/>
                  <a:pt x="50901" y="39817"/>
                </a:cubicBezTo>
                <a:cubicBezTo>
                  <a:pt x="61885" y="32569"/>
                  <a:pt x="73193" y="25123"/>
                  <a:pt x="86143" y="25123"/>
                </a:cubicBezTo>
                <a:cubicBezTo>
                  <a:pt x="87753" y="25123"/>
                  <a:pt x="89388" y="25238"/>
                  <a:pt x="91051" y="25483"/>
                </a:cubicBezTo>
                <a:cubicBezTo>
                  <a:pt x="101391" y="27035"/>
                  <a:pt x="106664" y="39931"/>
                  <a:pt x="112781" y="54882"/>
                </a:cubicBezTo>
                <a:cubicBezTo>
                  <a:pt x="117711" y="66979"/>
                  <a:pt x="123326" y="80697"/>
                  <a:pt x="132684" y="90192"/>
                </a:cubicBezTo>
                <a:cubicBezTo>
                  <a:pt x="140833" y="98478"/>
                  <a:pt x="150808" y="102586"/>
                  <a:pt x="162996" y="102586"/>
                </a:cubicBezTo>
                <a:cubicBezTo>
                  <a:pt x="166922" y="102586"/>
                  <a:pt x="171122" y="102153"/>
                  <a:pt x="175527" y="101285"/>
                </a:cubicBezTo>
                <a:cubicBezTo>
                  <a:pt x="175733" y="101240"/>
                  <a:pt x="175870" y="101057"/>
                  <a:pt x="175824" y="100852"/>
                </a:cubicBezTo>
                <a:cubicBezTo>
                  <a:pt x="175803" y="100661"/>
                  <a:pt x="175625" y="100530"/>
                  <a:pt x="175435" y="100530"/>
                </a:cubicBezTo>
                <a:cubicBezTo>
                  <a:pt x="175421" y="100530"/>
                  <a:pt x="175406" y="100531"/>
                  <a:pt x="175391" y="100532"/>
                </a:cubicBezTo>
                <a:cubicBezTo>
                  <a:pt x="171017" y="101386"/>
                  <a:pt x="166885" y="101814"/>
                  <a:pt x="162983" y="101814"/>
                </a:cubicBezTo>
                <a:cubicBezTo>
                  <a:pt x="151021" y="101814"/>
                  <a:pt x="141218" y="97791"/>
                  <a:pt x="133232" y="89667"/>
                </a:cubicBezTo>
                <a:cubicBezTo>
                  <a:pt x="123988" y="80263"/>
                  <a:pt x="118396" y="66614"/>
                  <a:pt x="113488" y="54585"/>
                </a:cubicBezTo>
                <a:cubicBezTo>
                  <a:pt x="107280" y="39429"/>
                  <a:pt x="101916" y="26327"/>
                  <a:pt x="91165" y="24729"/>
                </a:cubicBezTo>
                <a:cubicBezTo>
                  <a:pt x="89458" y="24478"/>
                  <a:pt x="87781" y="24359"/>
                  <a:pt x="86131" y="24359"/>
                </a:cubicBezTo>
                <a:cubicBezTo>
                  <a:pt x="72980" y="24359"/>
                  <a:pt x="61564" y="31877"/>
                  <a:pt x="50490" y="39178"/>
                </a:cubicBezTo>
                <a:cubicBezTo>
                  <a:pt x="40105" y="46025"/>
                  <a:pt x="30267" y="52508"/>
                  <a:pt x="19631" y="52508"/>
                </a:cubicBezTo>
                <a:cubicBezTo>
                  <a:pt x="15750" y="52508"/>
                  <a:pt x="12578" y="51024"/>
                  <a:pt x="10204" y="48103"/>
                </a:cubicBezTo>
                <a:cubicBezTo>
                  <a:pt x="1" y="35640"/>
                  <a:pt x="6894" y="809"/>
                  <a:pt x="6963" y="466"/>
                </a:cubicBezTo>
                <a:cubicBezTo>
                  <a:pt x="7008" y="261"/>
                  <a:pt x="6871" y="55"/>
                  <a:pt x="6666" y="10"/>
                </a:cubicBezTo>
                <a:cubicBezTo>
                  <a:pt x="6639" y="4"/>
                  <a:pt x="6612" y="1"/>
                  <a:pt x="658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Nunito"/>
              <a:ea typeface="Nunito"/>
              <a:cs typeface="Nunito"/>
              <a:sym typeface="Nunito"/>
            </a:endParaRPr>
          </a:p>
        </p:txBody>
      </p:sp>
      <p:grpSp>
        <p:nvGrpSpPr>
          <p:cNvPr id="541" name="Google Shape;541;p62"/>
          <p:cNvGrpSpPr/>
          <p:nvPr/>
        </p:nvGrpSpPr>
        <p:grpSpPr>
          <a:xfrm>
            <a:off x="7852208" y="207243"/>
            <a:ext cx="1130465" cy="1294452"/>
            <a:chOff x="7852208" y="207243"/>
            <a:chExt cx="1130465" cy="1294452"/>
          </a:xfrm>
        </p:grpSpPr>
        <p:sp>
          <p:nvSpPr>
            <p:cNvPr id="542" name="Google Shape;542;p62"/>
            <p:cNvSpPr/>
            <p:nvPr/>
          </p:nvSpPr>
          <p:spPr>
            <a:xfrm rot="4411677" flipH="1">
              <a:off x="8651511" y="1388008"/>
              <a:ext cx="120707" cy="86962"/>
            </a:xfrm>
            <a:custGeom>
              <a:avLst/>
              <a:gdLst/>
              <a:ahLst/>
              <a:cxnLst/>
              <a:rect l="l" t="t" r="r" b="b"/>
              <a:pathLst>
                <a:path w="4432" h="3193" extrusionOk="0">
                  <a:moveTo>
                    <a:pt x="1801" y="1"/>
                  </a:moveTo>
                  <a:cubicBezTo>
                    <a:pt x="1422" y="1"/>
                    <a:pt x="1044" y="135"/>
                    <a:pt x="731" y="454"/>
                  </a:cubicBezTo>
                  <a:cubicBezTo>
                    <a:pt x="0" y="1166"/>
                    <a:pt x="1081" y="3192"/>
                    <a:pt x="2325" y="3192"/>
                  </a:cubicBezTo>
                  <a:cubicBezTo>
                    <a:pt x="2637" y="3192"/>
                    <a:pt x="2958" y="3066"/>
                    <a:pt x="3264" y="2760"/>
                  </a:cubicBezTo>
                  <a:cubicBezTo>
                    <a:pt x="4431" y="1592"/>
                    <a:pt x="3105" y="1"/>
                    <a:pt x="180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3" name="Google Shape;543;p62"/>
            <p:cNvSpPr/>
            <p:nvPr/>
          </p:nvSpPr>
          <p:spPr>
            <a:xfrm rot="4411677" flipH="1">
              <a:off x="8865502" y="1014328"/>
              <a:ext cx="112536" cy="93744"/>
            </a:xfrm>
            <a:custGeom>
              <a:avLst/>
              <a:gdLst/>
              <a:ahLst/>
              <a:cxnLst/>
              <a:rect l="l" t="t" r="r" b="b"/>
              <a:pathLst>
                <a:path w="4132" h="3442" extrusionOk="0">
                  <a:moveTo>
                    <a:pt x="2019" y="0"/>
                  </a:moveTo>
                  <a:cubicBezTo>
                    <a:pt x="1002" y="0"/>
                    <a:pt x="0" y="555"/>
                    <a:pt x="0" y="1713"/>
                  </a:cubicBezTo>
                  <a:cubicBezTo>
                    <a:pt x="0" y="2882"/>
                    <a:pt x="1003" y="3442"/>
                    <a:pt x="2020" y="3442"/>
                  </a:cubicBezTo>
                  <a:cubicBezTo>
                    <a:pt x="3068" y="3442"/>
                    <a:pt x="4131" y="2848"/>
                    <a:pt x="4131" y="1713"/>
                  </a:cubicBezTo>
                  <a:cubicBezTo>
                    <a:pt x="4131" y="589"/>
                    <a:pt x="3067" y="0"/>
                    <a:pt x="201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4" name="Google Shape;544;p62"/>
            <p:cNvSpPr/>
            <p:nvPr/>
          </p:nvSpPr>
          <p:spPr>
            <a:xfrm rot="4411677" flipH="1">
              <a:off x="8730576" y="436004"/>
              <a:ext cx="112291" cy="74734"/>
            </a:xfrm>
            <a:custGeom>
              <a:avLst/>
              <a:gdLst/>
              <a:ahLst/>
              <a:cxnLst/>
              <a:rect l="l" t="t" r="r" b="b"/>
              <a:pathLst>
                <a:path w="4123" h="2744" extrusionOk="0">
                  <a:moveTo>
                    <a:pt x="1601" y="0"/>
                  </a:moveTo>
                  <a:cubicBezTo>
                    <a:pt x="726" y="0"/>
                    <a:pt x="0" y="532"/>
                    <a:pt x="308" y="1816"/>
                  </a:cubicBezTo>
                  <a:cubicBezTo>
                    <a:pt x="477" y="2488"/>
                    <a:pt x="941" y="2743"/>
                    <a:pt x="1467" y="2743"/>
                  </a:cubicBezTo>
                  <a:cubicBezTo>
                    <a:pt x="2639" y="2743"/>
                    <a:pt x="4122" y="1476"/>
                    <a:pt x="3366" y="720"/>
                  </a:cubicBezTo>
                  <a:cubicBezTo>
                    <a:pt x="2912" y="266"/>
                    <a:pt x="2220" y="0"/>
                    <a:pt x="160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5" name="Google Shape;545;p62"/>
            <p:cNvSpPr/>
            <p:nvPr/>
          </p:nvSpPr>
          <p:spPr>
            <a:xfrm rot="4411677" flipH="1">
              <a:off x="8298828" y="304469"/>
              <a:ext cx="144129" cy="110112"/>
            </a:xfrm>
            <a:custGeom>
              <a:avLst/>
              <a:gdLst/>
              <a:ahLst/>
              <a:cxnLst/>
              <a:rect l="l" t="t" r="r" b="b"/>
              <a:pathLst>
                <a:path w="5292" h="4043" extrusionOk="0">
                  <a:moveTo>
                    <a:pt x="2314" y="0"/>
                  </a:moveTo>
                  <a:cubicBezTo>
                    <a:pt x="1456" y="0"/>
                    <a:pt x="683" y="415"/>
                    <a:pt x="429" y="1404"/>
                  </a:cubicBezTo>
                  <a:cubicBezTo>
                    <a:pt x="0" y="3094"/>
                    <a:pt x="1754" y="4043"/>
                    <a:pt x="3273" y="4043"/>
                  </a:cubicBezTo>
                  <a:cubicBezTo>
                    <a:pt x="4340" y="4043"/>
                    <a:pt x="5291" y="3575"/>
                    <a:pt x="5291" y="2568"/>
                  </a:cubicBezTo>
                  <a:cubicBezTo>
                    <a:pt x="5291" y="1076"/>
                    <a:pt x="3693" y="0"/>
                    <a:pt x="231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6" name="Google Shape;546;p62"/>
            <p:cNvSpPr/>
            <p:nvPr/>
          </p:nvSpPr>
          <p:spPr>
            <a:xfrm rot="4411677" flipH="1">
              <a:off x="8474155" y="965386"/>
              <a:ext cx="98238" cy="71384"/>
            </a:xfrm>
            <a:custGeom>
              <a:avLst/>
              <a:gdLst/>
              <a:ahLst/>
              <a:cxnLst/>
              <a:rect l="l" t="t" r="r" b="b"/>
              <a:pathLst>
                <a:path w="3607" h="2621" extrusionOk="0">
                  <a:moveTo>
                    <a:pt x="1859" y="0"/>
                  </a:moveTo>
                  <a:cubicBezTo>
                    <a:pt x="939" y="0"/>
                    <a:pt x="0" y="435"/>
                    <a:pt x="0" y="1250"/>
                  </a:cubicBezTo>
                  <a:cubicBezTo>
                    <a:pt x="0" y="2180"/>
                    <a:pt x="868" y="2620"/>
                    <a:pt x="1753" y="2620"/>
                  </a:cubicBezTo>
                  <a:cubicBezTo>
                    <a:pt x="2671" y="2620"/>
                    <a:pt x="3607" y="2146"/>
                    <a:pt x="3607" y="1250"/>
                  </a:cubicBezTo>
                  <a:cubicBezTo>
                    <a:pt x="3607" y="401"/>
                    <a:pt x="2742" y="0"/>
                    <a:pt x="185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7" name="Google Shape;547;p62"/>
            <p:cNvSpPr/>
            <p:nvPr/>
          </p:nvSpPr>
          <p:spPr>
            <a:xfrm rot="4411677" flipH="1">
              <a:off x="8072404" y="617423"/>
              <a:ext cx="162976" cy="101397"/>
            </a:xfrm>
            <a:custGeom>
              <a:avLst/>
              <a:gdLst/>
              <a:ahLst/>
              <a:cxnLst/>
              <a:rect l="l" t="t" r="r" b="b"/>
              <a:pathLst>
                <a:path w="5984" h="3723" extrusionOk="0">
                  <a:moveTo>
                    <a:pt x="2654" y="0"/>
                  </a:moveTo>
                  <a:cubicBezTo>
                    <a:pt x="2416" y="0"/>
                    <a:pt x="2181" y="37"/>
                    <a:pt x="1963" y="114"/>
                  </a:cubicBezTo>
                  <a:cubicBezTo>
                    <a:pt x="1" y="824"/>
                    <a:pt x="1588" y="3723"/>
                    <a:pt x="3256" y="3723"/>
                  </a:cubicBezTo>
                  <a:cubicBezTo>
                    <a:pt x="3625" y="3723"/>
                    <a:pt x="3998" y="3581"/>
                    <a:pt x="4337" y="3241"/>
                  </a:cubicBezTo>
                  <a:cubicBezTo>
                    <a:pt x="5983" y="1595"/>
                    <a:pt x="4234" y="0"/>
                    <a:pt x="265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8" name="Google Shape;548;p62"/>
            <p:cNvSpPr/>
            <p:nvPr/>
          </p:nvSpPr>
          <p:spPr>
            <a:xfrm rot="4411677" flipH="1">
              <a:off x="7848553" y="234593"/>
              <a:ext cx="116213" cy="79200"/>
            </a:xfrm>
            <a:custGeom>
              <a:avLst/>
              <a:gdLst/>
              <a:ahLst/>
              <a:cxnLst/>
              <a:rect l="l" t="t" r="r" b="b"/>
              <a:pathLst>
                <a:path w="4267" h="2908" extrusionOk="0">
                  <a:moveTo>
                    <a:pt x="2350" y="1"/>
                  </a:moveTo>
                  <a:cubicBezTo>
                    <a:pt x="2148" y="1"/>
                    <a:pt x="1926" y="39"/>
                    <a:pt x="1689" y="125"/>
                  </a:cubicBezTo>
                  <a:cubicBezTo>
                    <a:pt x="0" y="721"/>
                    <a:pt x="507" y="2908"/>
                    <a:pt x="1917" y="2908"/>
                  </a:cubicBezTo>
                  <a:cubicBezTo>
                    <a:pt x="2126" y="2908"/>
                    <a:pt x="2356" y="2859"/>
                    <a:pt x="2602" y="2750"/>
                  </a:cubicBezTo>
                  <a:cubicBezTo>
                    <a:pt x="4267" y="2028"/>
                    <a:pt x="3816" y="1"/>
                    <a:pt x="235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49" name="Google Shape;549;p62"/>
          <p:cNvGrpSpPr/>
          <p:nvPr/>
        </p:nvGrpSpPr>
        <p:grpSpPr>
          <a:xfrm>
            <a:off x="215208" y="3785793"/>
            <a:ext cx="1130465" cy="1294452"/>
            <a:chOff x="7852208" y="207243"/>
            <a:chExt cx="1130465" cy="1294452"/>
          </a:xfrm>
        </p:grpSpPr>
        <p:sp>
          <p:nvSpPr>
            <p:cNvPr id="550" name="Google Shape;550;p62"/>
            <p:cNvSpPr/>
            <p:nvPr/>
          </p:nvSpPr>
          <p:spPr>
            <a:xfrm rot="4411677" flipH="1">
              <a:off x="8651511" y="1388008"/>
              <a:ext cx="120707" cy="86962"/>
            </a:xfrm>
            <a:custGeom>
              <a:avLst/>
              <a:gdLst/>
              <a:ahLst/>
              <a:cxnLst/>
              <a:rect l="l" t="t" r="r" b="b"/>
              <a:pathLst>
                <a:path w="4432" h="3193" extrusionOk="0">
                  <a:moveTo>
                    <a:pt x="1801" y="1"/>
                  </a:moveTo>
                  <a:cubicBezTo>
                    <a:pt x="1422" y="1"/>
                    <a:pt x="1044" y="135"/>
                    <a:pt x="731" y="454"/>
                  </a:cubicBezTo>
                  <a:cubicBezTo>
                    <a:pt x="0" y="1166"/>
                    <a:pt x="1081" y="3192"/>
                    <a:pt x="2325" y="3192"/>
                  </a:cubicBezTo>
                  <a:cubicBezTo>
                    <a:pt x="2637" y="3192"/>
                    <a:pt x="2958" y="3066"/>
                    <a:pt x="3264" y="2760"/>
                  </a:cubicBezTo>
                  <a:cubicBezTo>
                    <a:pt x="4431" y="1592"/>
                    <a:pt x="3105" y="1"/>
                    <a:pt x="180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1" name="Google Shape;551;p62"/>
            <p:cNvSpPr/>
            <p:nvPr/>
          </p:nvSpPr>
          <p:spPr>
            <a:xfrm rot="4411677" flipH="1">
              <a:off x="8865502" y="1014328"/>
              <a:ext cx="112536" cy="93744"/>
            </a:xfrm>
            <a:custGeom>
              <a:avLst/>
              <a:gdLst/>
              <a:ahLst/>
              <a:cxnLst/>
              <a:rect l="l" t="t" r="r" b="b"/>
              <a:pathLst>
                <a:path w="4132" h="3442" extrusionOk="0">
                  <a:moveTo>
                    <a:pt x="2019" y="0"/>
                  </a:moveTo>
                  <a:cubicBezTo>
                    <a:pt x="1002" y="0"/>
                    <a:pt x="0" y="555"/>
                    <a:pt x="0" y="1713"/>
                  </a:cubicBezTo>
                  <a:cubicBezTo>
                    <a:pt x="0" y="2882"/>
                    <a:pt x="1003" y="3442"/>
                    <a:pt x="2020" y="3442"/>
                  </a:cubicBezTo>
                  <a:cubicBezTo>
                    <a:pt x="3068" y="3442"/>
                    <a:pt x="4131" y="2848"/>
                    <a:pt x="4131" y="1713"/>
                  </a:cubicBezTo>
                  <a:cubicBezTo>
                    <a:pt x="4131" y="589"/>
                    <a:pt x="3067" y="0"/>
                    <a:pt x="201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2" name="Google Shape;552;p62"/>
            <p:cNvSpPr/>
            <p:nvPr/>
          </p:nvSpPr>
          <p:spPr>
            <a:xfrm rot="4411677" flipH="1">
              <a:off x="8730576" y="436004"/>
              <a:ext cx="112291" cy="74734"/>
            </a:xfrm>
            <a:custGeom>
              <a:avLst/>
              <a:gdLst/>
              <a:ahLst/>
              <a:cxnLst/>
              <a:rect l="l" t="t" r="r" b="b"/>
              <a:pathLst>
                <a:path w="4123" h="2744" extrusionOk="0">
                  <a:moveTo>
                    <a:pt x="1601" y="0"/>
                  </a:moveTo>
                  <a:cubicBezTo>
                    <a:pt x="726" y="0"/>
                    <a:pt x="0" y="532"/>
                    <a:pt x="308" y="1816"/>
                  </a:cubicBezTo>
                  <a:cubicBezTo>
                    <a:pt x="477" y="2488"/>
                    <a:pt x="941" y="2743"/>
                    <a:pt x="1467" y="2743"/>
                  </a:cubicBezTo>
                  <a:cubicBezTo>
                    <a:pt x="2639" y="2743"/>
                    <a:pt x="4122" y="1476"/>
                    <a:pt x="3366" y="720"/>
                  </a:cubicBezTo>
                  <a:cubicBezTo>
                    <a:pt x="2912" y="266"/>
                    <a:pt x="2220" y="0"/>
                    <a:pt x="160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3" name="Google Shape;553;p62"/>
            <p:cNvSpPr/>
            <p:nvPr/>
          </p:nvSpPr>
          <p:spPr>
            <a:xfrm rot="4411677" flipH="1">
              <a:off x="8298828" y="304469"/>
              <a:ext cx="144129" cy="110112"/>
            </a:xfrm>
            <a:custGeom>
              <a:avLst/>
              <a:gdLst/>
              <a:ahLst/>
              <a:cxnLst/>
              <a:rect l="l" t="t" r="r" b="b"/>
              <a:pathLst>
                <a:path w="5292" h="4043" extrusionOk="0">
                  <a:moveTo>
                    <a:pt x="2314" y="0"/>
                  </a:moveTo>
                  <a:cubicBezTo>
                    <a:pt x="1456" y="0"/>
                    <a:pt x="683" y="415"/>
                    <a:pt x="429" y="1404"/>
                  </a:cubicBezTo>
                  <a:cubicBezTo>
                    <a:pt x="0" y="3094"/>
                    <a:pt x="1754" y="4043"/>
                    <a:pt x="3273" y="4043"/>
                  </a:cubicBezTo>
                  <a:cubicBezTo>
                    <a:pt x="4340" y="4043"/>
                    <a:pt x="5291" y="3575"/>
                    <a:pt x="5291" y="2568"/>
                  </a:cubicBezTo>
                  <a:cubicBezTo>
                    <a:pt x="5291" y="1076"/>
                    <a:pt x="3693" y="0"/>
                    <a:pt x="231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4" name="Google Shape;554;p62"/>
            <p:cNvSpPr/>
            <p:nvPr/>
          </p:nvSpPr>
          <p:spPr>
            <a:xfrm rot="4411677" flipH="1">
              <a:off x="8474155" y="965386"/>
              <a:ext cx="98238" cy="71384"/>
            </a:xfrm>
            <a:custGeom>
              <a:avLst/>
              <a:gdLst/>
              <a:ahLst/>
              <a:cxnLst/>
              <a:rect l="l" t="t" r="r" b="b"/>
              <a:pathLst>
                <a:path w="3607" h="2621" extrusionOk="0">
                  <a:moveTo>
                    <a:pt x="1859" y="0"/>
                  </a:moveTo>
                  <a:cubicBezTo>
                    <a:pt x="939" y="0"/>
                    <a:pt x="0" y="435"/>
                    <a:pt x="0" y="1250"/>
                  </a:cubicBezTo>
                  <a:cubicBezTo>
                    <a:pt x="0" y="2180"/>
                    <a:pt x="868" y="2620"/>
                    <a:pt x="1753" y="2620"/>
                  </a:cubicBezTo>
                  <a:cubicBezTo>
                    <a:pt x="2671" y="2620"/>
                    <a:pt x="3607" y="2146"/>
                    <a:pt x="3607" y="1250"/>
                  </a:cubicBezTo>
                  <a:cubicBezTo>
                    <a:pt x="3607" y="401"/>
                    <a:pt x="2742" y="0"/>
                    <a:pt x="185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5" name="Google Shape;555;p62"/>
            <p:cNvSpPr/>
            <p:nvPr/>
          </p:nvSpPr>
          <p:spPr>
            <a:xfrm rot="4411677" flipH="1">
              <a:off x="8072404" y="617423"/>
              <a:ext cx="162976" cy="101397"/>
            </a:xfrm>
            <a:custGeom>
              <a:avLst/>
              <a:gdLst/>
              <a:ahLst/>
              <a:cxnLst/>
              <a:rect l="l" t="t" r="r" b="b"/>
              <a:pathLst>
                <a:path w="5984" h="3723" extrusionOk="0">
                  <a:moveTo>
                    <a:pt x="2654" y="0"/>
                  </a:moveTo>
                  <a:cubicBezTo>
                    <a:pt x="2416" y="0"/>
                    <a:pt x="2181" y="37"/>
                    <a:pt x="1963" y="114"/>
                  </a:cubicBezTo>
                  <a:cubicBezTo>
                    <a:pt x="1" y="824"/>
                    <a:pt x="1588" y="3723"/>
                    <a:pt x="3256" y="3723"/>
                  </a:cubicBezTo>
                  <a:cubicBezTo>
                    <a:pt x="3625" y="3723"/>
                    <a:pt x="3998" y="3581"/>
                    <a:pt x="4337" y="3241"/>
                  </a:cubicBezTo>
                  <a:cubicBezTo>
                    <a:pt x="5983" y="1595"/>
                    <a:pt x="4234" y="0"/>
                    <a:pt x="265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6" name="Google Shape;556;p62"/>
            <p:cNvSpPr/>
            <p:nvPr/>
          </p:nvSpPr>
          <p:spPr>
            <a:xfrm rot="4411677" flipH="1">
              <a:off x="7848553" y="234593"/>
              <a:ext cx="116213" cy="79200"/>
            </a:xfrm>
            <a:custGeom>
              <a:avLst/>
              <a:gdLst/>
              <a:ahLst/>
              <a:cxnLst/>
              <a:rect l="l" t="t" r="r" b="b"/>
              <a:pathLst>
                <a:path w="4267" h="2908" extrusionOk="0">
                  <a:moveTo>
                    <a:pt x="2350" y="1"/>
                  </a:moveTo>
                  <a:cubicBezTo>
                    <a:pt x="2148" y="1"/>
                    <a:pt x="1926" y="39"/>
                    <a:pt x="1689" y="125"/>
                  </a:cubicBezTo>
                  <a:cubicBezTo>
                    <a:pt x="0" y="721"/>
                    <a:pt x="507" y="2908"/>
                    <a:pt x="1917" y="2908"/>
                  </a:cubicBezTo>
                  <a:cubicBezTo>
                    <a:pt x="2126" y="2908"/>
                    <a:pt x="2356" y="2859"/>
                    <a:pt x="2602" y="2750"/>
                  </a:cubicBezTo>
                  <a:cubicBezTo>
                    <a:pt x="4267" y="2028"/>
                    <a:pt x="3816" y="1"/>
                    <a:pt x="235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540"/>
                                        </p:tgtEl>
                                        <p:attrNameLst>
                                          <p:attrName>style.visibility</p:attrName>
                                        </p:attrNameLst>
                                      </p:cBhvr>
                                      <p:to>
                                        <p:strVal val="visible"/>
                                      </p:to>
                                    </p:set>
                                    <p:anim calcmode="lin" valueType="num">
                                      <p:cBhvr additive="base">
                                        <p:cTn id="7" dur="1000"/>
                                        <p:tgtEl>
                                          <p:spTgt spid="540"/>
                                        </p:tgtEl>
                                        <p:attrNameLst>
                                          <p:attrName>ppt_x</p:attrName>
                                        </p:attrNameLst>
                                      </p:cBhvr>
                                      <p:tavLst>
                                        <p:tav tm="0">
                                          <p:val>
                                            <p:strVal val="#ppt_x-1"/>
                                          </p:val>
                                        </p:tav>
                                        <p:tav tm="100000">
                                          <p:val>
                                            <p:strVal val="#ppt_x"/>
                                          </p:val>
                                        </p:tav>
                                      </p:tavLst>
                                    </p:anim>
                                  </p:childTnLst>
                                </p:cTn>
                              </p:par>
                              <p:par>
                                <p:cTn id="8" presetID="2" presetClass="entr" presetSubtype="2" fill="hold" nodeType="withEffect">
                                  <p:stCondLst>
                                    <p:cond delay="0"/>
                                  </p:stCondLst>
                                  <p:childTnLst>
                                    <p:set>
                                      <p:cBhvr>
                                        <p:cTn id="9" dur="1" fill="hold">
                                          <p:stCondLst>
                                            <p:cond delay="0"/>
                                          </p:stCondLst>
                                        </p:cTn>
                                        <p:tgtEl>
                                          <p:spTgt spid="539"/>
                                        </p:tgtEl>
                                        <p:attrNameLst>
                                          <p:attrName>style.visibility</p:attrName>
                                        </p:attrNameLst>
                                      </p:cBhvr>
                                      <p:to>
                                        <p:strVal val="visible"/>
                                      </p:to>
                                    </p:set>
                                    <p:anim calcmode="lin" valueType="num">
                                      <p:cBhvr additive="base">
                                        <p:cTn id="10" dur="1000"/>
                                        <p:tgtEl>
                                          <p:spTgt spid="539"/>
                                        </p:tgtEl>
                                        <p:attrNameLst>
                                          <p:attrName>ppt_x</p:attrName>
                                        </p:attrNameLst>
                                      </p:cBhvr>
                                      <p:tavLst>
                                        <p:tav tm="0">
                                          <p:val>
                                            <p:strVal val="#ppt_x+1"/>
                                          </p:val>
                                        </p:tav>
                                        <p:tav tm="100000">
                                          <p:val>
                                            <p:strVal val="#ppt_x"/>
                                          </p:val>
                                        </p:tav>
                                      </p:tavLst>
                                    </p:anim>
                                  </p:childTnLst>
                                </p:cTn>
                              </p:par>
                              <p:par>
                                <p:cTn id="11" presetID="23" presetClass="entr" presetSubtype="16" fill="hold" nodeType="withEffect">
                                  <p:stCondLst>
                                    <p:cond delay="0"/>
                                  </p:stCondLst>
                                  <p:childTnLst>
                                    <p:set>
                                      <p:cBhvr>
                                        <p:cTn id="12" dur="1" fill="hold">
                                          <p:stCondLst>
                                            <p:cond delay="0"/>
                                          </p:stCondLst>
                                        </p:cTn>
                                        <p:tgtEl>
                                          <p:spTgt spid="541"/>
                                        </p:tgtEl>
                                        <p:attrNameLst>
                                          <p:attrName>style.visibility</p:attrName>
                                        </p:attrNameLst>
                                      </p:cBhvr>
                                      <p:to>
                                        <p:strVal val="visible"/>
                                      </p:to>
                                    </p:set>
                                    <p:anim calcmode="lin" valueType="num">
                                      <p:cBhvr additive="base">
                                        <p:cTn id="13" dur="1000"/>
                                        <p:tgtEl>
                                          <p:spTgt spid="541"/>
                                        </p:tgtEl>
                                        <p:attrNameLst>
                                          <p:attrName>ppt_w</p:attrName>
                                        </p:attrNameLst>
                                      </p:cBhvr>
                                      <p:tavLst>
                                        <p:tav tm="0">
                                          <p:val>
                                            <p:strVal val="0"/>
                                          </p:val>
                                        </p:tav>
                                        <p:tav tm="100000">
                                          <p:val>
                                            <p:strVal val="#ppt_w"/>
                                          </p:val>
                                        </p:tav>
                                      </p:tavLst>
                                    </p:anim>
                                    <p:anim calcmode="lin" valueType="num">
                                      <p:cBhvr additive="base">
                                        <p:cTn id="14" dur="1000"/>
                                        <p:tgtEl>
                                          <p:spTgt spid="541"/>
                                        </p:tgtEl>
                                        <p:attrNameLst>
                                          <p:attrName>ppt_h</p:attrName>
                                        </p:attrNameLst>
                                      </p:cBhvr>
                                      <p:tavLst>
                                        <p:tav tm="0">
                                          <p:val>
                                            <p:strVal val="0"/>
                                          </p:val>
                                        </p:tav>
                                        <p:tav tm="100000">
                                          <p:val>
                                            <p:strVal val="#ppt_h"/>
                                          </p:val>
                                        </p:tav>
                                      </p:tavLst>
                                    </p:anim>
                                  </p:childTnLst>
                                </p:cTn>
                              </p:par>
                              <p:par>
                                <p:cTn id="15" presetID="23" presetClass="entr" presetSubtype="16" fill="hold" nodeType="withEffect">
                                  <p:stCondLst>
                                    <p:cond delay="0"/>
                                  </p:stCondLst>
                                  <p:childTnLst>
                                    <p:set>
                                      <p:cBhvr>
                                        <p:cTn id="16" dur="1" fill="hold">
                                          <p:stCondLst>
                                            <p:cond delay="0"/>
                                          </p:stCondLst>
                                        </p:cTn>
                                        <p:tgtEl>
                                          <p:spTgt spid="549"/>
                                        </p:tgtEl>
                                        <p:attrNameLst>
                                          <p:attrName>style.visibility</p:attrName>
                                        </p:attrNameLst>
                                      </p:cBhvr>
                                      <p:to>
                                        <p:strVal val="visible"/>
                                      </p:to>
                                    </p:set>
                                    <p:anim calcmode="lin" valueType="num">
                                      <p:cBhvr additive="base">
                                        <p:cTn id="17" dur="1000"/>
                                        <p:tgtEl>
                                          <p:spTgt spid="549"/>
                                        </p:tgtEl>
                                        <p:attrNameLst>
                                          <p:attrName>ppt_w</p:attrName>
                                        </p:attrNameLst>
                                      </p:cBhvr>
                                      <p:tavLst>
                                        <p:tav tm="0">
                                          <p:val>
                                            <p:strVal val="0"/>
                                          </p:val>
                                        </p:tav>
                                        <p:tav tm="100000">
                                          <p:val>
                                            <p:strVal val="#ppt_w"/>
                                          </p:val>
                                        </p:tav>
                                      </p:tavLst>
                                    </p:anim>
                                    <p:anim calcmode="lin" valueType="num">
                                      <p:cBhvr additive="base">
                                        <p:cTn id="18" dur="1000"/>
                                        <p:tgtEl>
                                          <p:spTgt spid="549"/>
                                        </p:tgtEl>
                                        <p:attrNameLst>
                                          <p:attrName>ppt_h</p:attrName>
                                        </p:attrNameLst>
                                      </p:cBhvr>
                                      <p:tavLst>
                                        <p:tav tm="0">
                                          <p:val>
                                            <p:str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694"/>
        <p:cNvGrpSpPr/>
        <p:nvPr/>
      </p:nvGrpSpPr>
      <p:grpSpPr>
        <a:xfrm>
          <a:off x="0" y="0"/>
          <a:ext cx="0" cy="0"/>
          <a:chOff x="0" y="0"/>
          <a:chExt cx="0" cy="0"/>
        </a:xfrm>
      </p:grpSpPr>
      <p:grpSp>
        <p:nvGrpSpPr>
          <p:cNvPr id="695" name="Google Shape;695;p66"/>
          <p:cNvGrpSpPr/>
          <p:nvPr/>
        </p:nvGrpSpPr>
        <p:grpSpPr>
          <a:xfrm>
            <a:off x="2541844" y="916542"/>
            <a:ext cx="1362810" cy="1124272"/>
            <a:chOff x="1336480" y="916542"/>
            <a:chExt cx="1362810" cy="1124272"/>
          </a:xfrm>
        </p:grpSpPr>
        <p:grpSp>
          <p:nvGrpSpPr>
            <p:cNvPr id="696" name="Google Shape;696;p66"/>
            <p:cNvGrpSpPr/>
            <p:nvPr/>
          </p:nvGrpSpPr>
          <p:grpSpPr>
            <a:xfrm>
              <a:off x="1336480" y="916542"/>
              <a:ext cx="1162867" cy="1124272"/>
              <a:chOff x="1336480" y="916542"/>
              <a:chExt cx="1162867" cy="1124272"/>
            </a:xfrm>
          </p:grpSpPr>
          <p:sp>
            <p:nvSpPr>
              <p:cNvPr id="697" name="Google Shape;697;p66"/>
              <p:cNvSpPr/>
              <p:nvPr/>
            </p:nvSpPr>
            <p:spPr>
              <a:xfrm rot="9396713">
                <a:off x="1464462" y="1062348"/>
                <a:ext cx="906904" cy="832660"/>
              </a:xfrm>
              <a:custGeom>
                <a:avLst/>
                <a:gdLst/>
                <a:ahLst/>
                <a:cxnLst/>
                <a:rect l="l" t="t" r="r" b="b"/>
                <a:pathLst>
                  <a:path w="49400" h="45364" extrusionOk="0">
                    <a:moveTo>
                      <a:pt x="14184" y="2711"/>
                    </a:moveTo>
                    <a:cubicBezTo>
                      <a:pt x="9663" y="5563"/>
                      <a:pt x="2430" y="12657"/>
                      <a:pt x="830" y="17734"/>
                    </a:cubicBezTo>
                    <a:cubicBezTo>
                      <a:pt x="-770" y="22811"/>
                      <a:pt x="-74" y="28585"/>
                      <a:pt x="4586" y="33175"/>
                    </a:cubicBezTo>
                    <a:cubicBezTo>
                      <a:pt x="9246" y="37766"/>
                      <a:pt x="21627" y="44929"/>
                      <a:pt x="28791" y="45277"/>
                    </a:cubicBezTo>
                    <a:cubicBezTo>
                      <a:pt x="35955" y="45625"/>
                      <a:pt x="44649" y="41244"/>
                      <a:pt x="47570" y="35262"/>
                    </a:cubicBezTo>
                    <a:cubicBezTo>
                      <a:pt x="50491" y="29281"/>
                      <a:pt x="49587" y="15161"/>
                      <a:pt x="46318" y="9388"/>
                    </a:cubicBezTo>
                    <a:cubicBezTo>
                      <a:pt x="43049" y="3615"/>
                      <a:pt x="33312" y="1737"/>
                      <a:pt x="27956" y="624"/>
                    </a:cubicBezTo>
                    <a:cubicBezTo>
                      <a:pt x="22600" y="-489"/>
                      <a:pt x="18705" y="-141"/>
                      <a:pt x="14184" y="2711"/>
                    </a:cubicBezTo>
                    <a:close/>
                  </a:path>
                </a:pathLst>
              </a:custGeom>
              <a:solidFill>
                <a:srgbClr val="CDD7B6">
                  <a:alpha val="23770"/>
                </a:srgbClr>
              </a:solidFill>
              <a:ln>
                <a:noFill/>
              </a:ln>
            </p:spPr>
          </p:sp>
          <p:sp>
            <p:nvSpPr>
              <p:cNvPr id="698" name="Google Shape;698;p66"/>
              <p:cNvSpPr/>
              <p:nvPr/>
            </p:nvSpPr>
            <p:spPr>
              <a:xfrm rot="10800000">
                <a:off x="1526301" y="1197243"/>
                <a:ext cx="752362" cy="690894"/>
              </a:xfrm>
              <a:custGeom>
                <a:avLst/>
                <a:gdLst/>
                <a:ahLst/>
                <a:cxnLst/>
                <a:rect l="l" t="t" r="r" b="b"/>
                <a:pathLst>
                  <a:path w="49400" h="45364" extrusionOk="0">
                    <a:moveTo>
                      <a:pt x="14184" y="2711"/>
                    </a:moveTo>
                    <a:cubicBezTo>
                      <a:pt x="9663" y="5563"/>
                      <a:pt x="2430" y="12657"/>
                      <a:pt x="830" y="17734"/>
                    </a:cubicBezTo>
                    <a:cubicBezTo>
                      <a:pt x="-770" y="22811"/>
                      <a:pt x="-74" y="28585"/>
                      <a:pt x="4586" y="33175"/>
                    </a:cubicBezTo>
                    <a:cubicBezTo>
                      <a:pt x="9246" y="37766"/>
                      <a:pt x="21627" y="44929"/>
                      <a:pt x="28791" y="45277"/>
                    </a:cubicBezTo>
                    <a:cubicBezTo>
                      <a:pt x="35955" y="45625"/>
                      <a:pt x="44649" y="41244"/>
                      <a:pt x="47570" y="35262"/>
                    </a:cubicBezTo>
                    <a:cubicBezTo>
                      <a:pt x="50491" y="29281"/>
                      <a:pt x="49587" y="15161"/>
                      <a:pt x="46318" y="9388"/>
                    </a:cubicBezTo>
                    <a:cubicBezTo>
                      <a:pt x="43049" y="3615"/>
                      <a:pt x="33312" y="1737"/>
                      <a:pt x="27956" y="624"/>
                    </a:cubicBezTo>
                    <a:cubicBezTo>
                      <a:pt x="22600" y="-489"/>
                      <a:pt x="18705" y="-141"/>
                      <a:pt x="14184" y="2711"/>
                    </a:cubicBezTo>
                    <a:close/>
                  </a:path>
                </a:pathLst>
              </a:custGeom>
              <a:noFill/>
              <a:ln w="9525" cap="flat" cmpd="sng">
                <a:solidFill>
                  <a:schemeClr val="accent4"/>
                </a:solidFill>
                <a:prstDash val="solid"/>
                <a:round/>
                <a:headEnd type="none" w="med" len="med"/>
                <a:tailEnd type="none" w="med" len="med"/>
              </a:ln>
            </p:spPr>
          </p:sp>
        </p:grpSp>
        <p:grpSp>
          <p:nvGrpSpPr>
            <p:cNvPr id="699" name="Google Shape;699;p66"/>
            <p:cNvGrpSpPr/>
            <p:nvPr/>
          </p:nvGrpSpPr>
          <p:grpSpPr>
            <a:xfrm rot="3461228">
              <a:off x="2243858" y="1403010"/>
              <a:ext cx="363962" cy="416937"/>
              <a:chOff x="7852208" y="207243"/>
              <a:chExt cx="1130465" cy="1294452"/>
            </a:xfrm>
          </p:grpSpPr>
          <p:sp>
            <p:nvSpPr>
              <p:cNvPr id="700" name="Google Shape;700;p66"/>
              <p:cNvSpPr/>
              <p:nvPr/>
            </p:nvSpPr>
            <p:spPr>
              <a:xfrm rot="4411677" flipH="1">
                <a:off x="8651511" y="1388008"/>
                <a:ext cx="120707" cy="86962"/>
              </a:xfrm>
              <a:custGeom>
                <a:avLst/>
                <a:gdLst/>
                <a:ahLst/>
                <a:cxnLst/>
                <a:rect l="l" t="t" r="r" b="b"/>
                <a:pathLst>
                  <a:path w="4432" h="3193" extrusionOk="0">
                    <a:moveTo>
                      <a:pt x="1801" y="1"/>
                    </a:moveTo>
                    <a:cubicBezTo>
                      <a:pt x="1422" y="1"/>
                      <a:pt x="1044" y="135"/>
                      <a:pt x="731" y="454"/>
                    </a:cubicBezTo>
                    <a:cubicBezTo>
                      <a:pt x="0" y="1166"/>
                      <a:pt x="1081" y="3192"/>
                      <a:pt x="2325" y="3192"/>
                    </a:cubicBezTo>
                    <a:cubicBezTo>
                      <a:pt x="2637" y="3192"/>
                      <a:pt x="2958" y="3066"/>
                      <a:pt x="3264" y="2760"/>
                    </a:cubicBezTo>
                    <a:cubicBezTo>
                      <a:pt x="4431" y="1592"/>
                      <a:pt x="3105" y="1"/>
                      <a:pt x="180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1" name="Google Shape;701;p66"/>
              <p:cNvSpPr/>
              <p:nvPr/>
            </p:nvSpPr>
            <p:spPr>
              <a:xfrm rot="4411677" flipH="1">
                <a:off x="8865502" y="1014328"/>
                <a:ext cx="112536" cy="93744"/>
              </a:xfrm>
              <a:custGeom>
                <a:avLst/>
                <a:gdLst/>
                <a:ahLst/>
                <a:cxnLst/>
                <a:rect l="l" t="t" r="r" b="b"/>
                <a:pathLst>
                  <a:path w="4132" h="3442" extrusionOk="0">
                    <a:moveTo>
                      <a:pt x="2019" y="0"/>
                    </a:moveTo>
                    <a:cubicBezTo>
                      <a:pt x="1002" y="0"/>
                      <a:pt x="0" y="555"/>
                      <a:pt x="0" y="1713"/>
                    </a:cubicBezTo>
                    <a:cubicBezTo>
                      <a:pt x="0" y="2882"/>
                      <a:pt x="1003" y="3442"/>
                      <a:pt x="2020" y="3442"/>
                    </a:cubicBezTo>
                    <a:cubicBezTo>
                      <a:pt x="3068" y="3442"/>
                      <a:pt x="4131" y="2848"/>
                      <a:pt x="4131" y="1713"/>
                    </a:cubicBezTo>
                    <a:cubicBezTo>
                      <a:pt x="4131" y="589"/>
                      <a:pt x="3067" y="0"/>
                      <a:pt x="201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2" name="Google Shape;702;p66"/>
              <p:cNvSpPr/>
              <p:nvPr/>
            </p:nvSpPr>
            <p:spPr>
              <a:xfrm rot="4411677" flipH="1">
                <a:off x="8730576" y="436004"/>
                <a:ext cx="112291" cy="74734"/>
              </a:xfrm>
              <a:custGeom>
                <a:avLst/>
                <a:gdLst/>
                <a:ahLst/>
                <a:cxnLst/>
                <a:rect l="l" t="t" r="r" b="b"/>
                <a:pathLst>
                  <a:path w="4123" h="2744" extrusionOk="0">
                    <a:moveTo>
                      <a:pt x="1601" y="0"/>
                    </a:moveTo>
                    <a:cubicBezTo>
                      <a:pt x="726" y="0"/>
                      <a:pt x="0" y="532"/>
                      <a:pt x="308" y="1816"/>
                    </a:cubicBezTo>
                    <a:cubicBezTo>
                      <a:pt x="477" y="2488"/>
                      <a:pt x="941" y="2743"/>
                      <a:pt x="1467" y="2743"/>
                    </a:cubicBezTo>
                    <a:cubicBezTo>
                      <a:pt x="2639" y="2743"/>
                      <a:pt x="4122" y="1476"/>
                      <a:pt x="3366" y="720"/>
                    </a:cubicBezTo>
                    <a:cubicBezTo>
                      <a:pt x="2912" y="266"/>
                      <a:pt x="2220" y="0"/>
                      <a:pt x="160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3" name="Google Shape;703;p66"/>
              <p:cNvSpPr/>
              <p:nvPr/>
            </p:nvSpPr>
            <p:spPr>
              <a:xfrm rot="4411677" flipH="1">
                <a:off x="8298828" y="304469"/>
                <a:ext cx="144129" cy="110112"/>
              </a:xfrm>
              <a:custGeom>
                <a:avLst/>
                <a:gdLst/>
                <a:ahLst/>
                <a:cxnLst/>
                <a:rect l="l" t="t" r="r" b="b"/>
                <a:pathLst>
                  <a:path w="5292" h="4043" extrusionOk="0">
                    <a:moveTo>
                      <a:pt x="2314" y="0"/>
                    </a:moveTo>
                    <a:cubicBezTo>
                      <a:pt x="1456" y="0"/>
                      <a:pt x="683" y="415"/>
                      <a:pt x="429" y="1404"/>
                    </a:cubicBezTo>
                    <a:cubicBezTo>
                      <a:pt x="0" y="3094"/>
                      <a:pt x="1754" y="4043"/>
                      <a:pt x="3273" y="4043"/>
                    </a:cubicBezTo>
                    <a:cubicBezTo>
                      <a:pt x="4340" y="4043"/>
                      <a:pt x="5291" y="3575"/>
                      <a:pt x="5291" y="2568"/>
                    </a:cubicBezTo>
                    <a:cubicBezTo>
                      <a:pt x="5291" y="1076"/>
                      <a:pt x="3693" y="0"/>
                      <a:pt x="231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4" name="Google Shape;704;p66"/>
              <p:cNvSpPr/>
              <p:nvPr/>
            </p:nvSpPr>
            <p:spPr>
              <a:xfrm rot="4411677" flipH="1">
                <a:off x="8474155" y="965386"/>
                <a:ext cx="98238" cy="71384"/>
              </a:xfrm>
              <a:custGeom>
                <a:avLst/>
                <a:gdLst/>
                <a:ahLst/>
                <a:cxnLst/>
                <a:rect l="l" t="t" r="r" b="b"/>
                <a:pathLst>
                  <a:path w="3607" h="2621" extrusionOk="0">
                    <a:moveTo>
                      <a:pt x="1859" y="0"/>
                    </a:moveTo>
                    <a:cubicBezTo>
                      <a:pt x="939" y="0"/>
                      <a:pt x="0" y="435"/>
                      <a:pt x="0" y="1250"/>
                    </a:cubicBezTo>
                    <a:cubicBezTo>
                      <a:pt x="0" y="2180"/>
                      <a:pt x="868" y="2620"/>
                      <a:pt x="1753" y="2620"/>
                    </a:cubicBezTo>
                    <a:cubicBezTo>
                      <a:pt x="2671" y="2620"/>
                      <a:pt x="3607" y="2146"/>
                      <a:pt x="3607" y="1250"/>
                    </a:cubicBezTo>
                    <a:cubicBezTo>
                      <a:pt x="3607" y="401"/>
                      <a:pt x="2742" y="0"/>
                      <a:pt x="185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5" name="Google Shape;705;p66"/>
              <p:cNvSpPr/>
              <p:nvPr/>
            </p:nvSpPr>
            <p:spPr>
              <a:xfrm rot="4411677" flipH="1">
                <a:off x="8072404" y="617423"/>
                <a:ext cx="162976" cy="101397"/>
              </a:xfrm>
              <a:custGeom>
                <a:avLst/>
                <a:gdLst/>
                <a:ahLst/>
                <a:cxnLst/>
                <a:rect l="l" t="t" r="r" b="b"/>
                <a:pathLst>
                  <a:path w="5984" h="3723" extrusionOk="0">
                    <a:moveTo>
                      <a:pt x="2654" y="0"/>
                    </a:moveTo>
                    <a:cubicBezTo>
                      <a:pt x="2416" y="0"/>
                      <a:pt x="2181" y="37"/>
                      <a:pt x="1963" y="114"/>
                    </a:cubicBezTo>
                    <a:cubicBezTo>
                      <a:pt x="1" y="824"/>
                      <a:pt x="1588" y="3723"/>
                      <a:pt x="3256" y="3723"/>
                    </a:cubicBezTo>
                    <a:cubicBezTo>
                      <a:pt x="3625" y="3723"/>
                      <a:pt x="3998" y="3581"/>
                      <a:pt x="4337" y="3241"/>
                    </a:cubicBezTo>
                    <a:cubicBezTo>
                      <a:pt x="5983" y="1595"/>
                      <a:pt x="4234" y="0"/>
                      <a:pt x="265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6" name="Google Shape;706;p66"/>
              <p:cNvSpPr/>
              <p:nvPr/>
            </p:nvSpPr>
            <p:spPr>
              <a:xfrm rot="4411677" flipH="1">
                <a:off x="7848553" y="234593"/>
                <a:ext cx="116213" cy="79200"/>
              </a:xfrm>
              <a:custGeom>
                <a:avLst/>
                <a:gdLst/>
                <a:ahLst/>
                <a:cxnLst/>
                <a:rect l="l" t="t" r="r" b="b"/>
                <a:pathLst>
                  <a:path w="4267" h="2908" extrusionOk="0">
                    <a:moveTo>
                      <a:pt x="2350" y="1"/>
                    </a:moveTo>
                    <a:cubicBezTo>
                      <a:pt x="2148" y="1"/>
                      <a:pt x="1926" y="39"/>
                      <a:pt x="1689" y="125"/>
                    </a:cubicBezTo>
                    <a:cubicBezTo>
                      <a:pt x="0" y="721"/>
                      <a:pt x="507" y="2908"/>
                      <a:pt x="1917" y="2908"/>
                    </a:cubicBezTo>
                    <a:cubicBezTo>
                      <a:pt x="2126" y="2908"/>
                      <a:pt x="2356" y="2859"/>
                      <a:pt x="2602" y="2750"/>
                    </a:cubicBezTo>
                    <a:cubicBezTo>
                      <a:pt x="4267" y="2028"/>
                      <a:pt x="3816" y="1"/>
                      <a:pt x="235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707" name="Google Shape;707;p66"/>
          <p:cNvGrpSpPr/>
          <p:nvPr/>
        </p:nvGrpSpPr>
        <p:grpSpPr>
          <a:xfrm>
            <a:off x="5373946" y="1039349"/>
            <a:ext cx="1218703" cy="973894"/>
            <a:chOff x="2987482" y="1077536"/>
            <a:chExt cx="1218703" cy="973894"/>
          </a:xfrm>
        </p:grpSpPr>
        <p:sp>
          <p:nvSpPr>
            <p:cNvPr id="708" name="Google Shape;708;p66"/>
            <p:cNvSpPr/>
            <p:nvPr/>
          </p:nvSpPr>
          <p:spPr>
            <a:xfrm rot="-503166">
              <a:off x="3243378" y="1157033"/>
              <a:ext cx="906925" cy="832716"/>
            </a:xfrm>
            <a:custGeom>
              <a:avLst/>
              <a:gdLst/>
              <a:ahLst/>
              <a:cxnLst/>
              <a:rect l="l" t="t" r="r" b="b"/>
              <a:pathLst>
                <a:path w="49400" h="45364" extrusionOk="0">
                  <a:moveTo>
                    <a:pt x="14184" y="2711"/>
                  </a:moveTo>
                  <a:cubicBezTo>
                    <a:pt x="9663" y="5563"/>
                    <a:pt x="2430" y="12657"/>
                    <a:pt x="830" y="17734"/>
                  </a:cubicBezTo>
                  <a:cubicBezTo>
                    <a:pt x="-770" y="22811"/>
                    <a:pt x="-74" y="28585"/>
                    <a:pt x="4586" y="33175"/>
                  </a:cubicBezTo>
                  <a:cubicBezTo>
                    <a:pt x="9246" y="37766"/>
                    <a:pt x="21627" y="44929"/>
                    <a:pt x="28791" y="45277"/>
                  </a:cubicBezTo>
                  <a:cubicBezTo>
                    <a:pt x="35955" y="45625"/>
                    <a:pt x="44649" y="41244"/>
                    <a:pt x="47570" y="35262"/>
                  </a:cubicBezTo>
                  <a:cubicBezTo>
                    <a:pt x="50491" y="29281"/>
                    <a:pt x="49587" y="15161"/>
                    <a:pt x="46318" y="9388"/>
                  </a:cubicBezTo>
                  <a:cubicBezTo>
                    <a:pt x="43049" y="3615"/>
                    <a:pt x="33312" y="1737"/>
                    <a:pt x="27956" y="624"/>
                  </a:cubicBezTo>
                  <a:cubicBezTo>
                    <a:pt x="22600" y="-489"/>
                    <a:pt x="18705" y="-141"/>
                    <a:pt x="14184" y="2711"/>
                  </a:cubicBezTo>
                  <a:close/>
                </a:path>
              </a:pathLst>
            </a:custGeom>
            <a:solidFill>
              <a:srgbClr val="CDD7B6">
                <a:alpha val="23770"/>
              </a:srgbClr>
            </a:solidFill>
            <a:ln>
              <a:noFill/>
            </a:ln>
          </p:spPr>
        </p:sp>
        <p:grpSp>
          <p:nvGrpSpPr>
            <p:cNvPr id="709" name="Google Shape;709;p66"/>
            <p:cNvGrpSpPr/>
            <p:nvPr/>
          </p:nvGrpSpPr>
          <p:grpSpPr>
            <a:xfrm rot="-6438566">
              <a:off x="3058659" y="1104881"/>
              <a:ext cx="363989" cy="416952"/>
              <a:chOff x="7852208" y="207243"/>
              <a:chExt cx="1130465" cy="1294452"/>
            </a:xfrm>
          </p:grpSpPr>
          <p:sp>
            <p:nvSpPr>
              <p:cNvPr id="710" name="Google Shape;710;p66"/>
              <p:cNvSpPr/>
              <p:nvPr/>
            </p:nvSpPr>
            <p:spPr>
              <a:xfrm rot="4411677" flipH="1">
                <a:off x="8651511" y="1388008"/>
                <a:ext cx="120707" cy="86962"/>
              </a:xfrm>
              <a:custGeom>
                <a:avLst/>
                <a:gdLst/>
                <a:ahLst/>
                <a:cxnLst/>
                <a:rect l="l" t="t" r="r" b="b"/>
                <a:pathLst>
                  <a:path w="4432" h="3193" extrusionOk="0">
                    <a:moveTo>
                      <a:pt x="1801" y="1"/>
                    </a:moveTo>
                    <a:cubicBezTo>
                      <a:pt x="1422" y="1"/>
                      <a:pt x="1044" y="135"/>
                      <a:pt x="731" y="454"/>
                    </a:cubicBezTo>
                    <a:cubicBezTo>
                      <a:pt x="0" y="1166"/>
                      <a:pt x="1081" y="3192"/>
                      <a:pt x="2325" y="3192"/>
                    </a:cubicBezTo>
                    <a:cubicBezTo>
                      <a:pt x="2637" y="3192"/>
                      <a:pt x="2958" y="3066"/>
                      <a:pt x="3264" y="2760"/>
                    </a:cubicBezTo>
                    <a:cubicBezTo>
                      <a:pt x="4431" y="1592"/>
                      <a:pt x="3105" y="1"/>
                      <a:pt x="180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1" name="Google Shape;711;p66"/>
              <p:cNvSpPr/>
              <p:nvPr/>
            </p:nvSpPr>
            <p:spPr>
              <a:xfrm rot="4411677" flipH="1">
                <a:off x="8865502" y="1014328"/>
                <a:ext cx="112536" cy="93744"/>
              </a:xfrm>
              <a:custGeom>
                <a:avLst/>
                <a:gdLst/>
                <a:ahLst/>
                <a:cxnLst/>
                <a:rect l="l" t="t" r="r" b="b"/>
                <a:pathLst>
                  <a:path w="4132" h="3442" extrusionOk="0">
                    <a:moveTo>
                      <a:pt x="2019" y="0"/>
                    </a:moveTo>
                    <a:cubicBezTo>
                      <a:pt x="1002" y="0"/>
                      <a:pt x="0" y="555"/>
                      <a:pt x="0" y="1713"/>
                    </a:cubicBezTo>
                    <a:cubicBezTo>
                      <a:pt x="0" y="2882"/>
                      <a:pt x="1003" y="3442"/>
                      <a:pt x="2020" y="3442"/>
                    </a:cubicBezTo>
                    <a:cubicBezTo>
                      <a:pt x="3068" y="3442"/>
                      <a:pt x="4131" y="2848"/>
                      <a:pt x="4131" y="1713"/>
                    </a:cubicBezTo>
                    <a:cubicBezTo>
                      <a:pt x="4131" y="589"/>
                      <a:pt x="3067" y="0"/>
                      <a:pt x="201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2" name="Google Shape;712;p66"/>
              <p:cNvSpPr/>
              <p:nvPr/>
            </p:nvSpPr>
            <p:spPr>
              <a:xfrm rot="4411677" flipH="1">
                <a:off x="8730576" y="436004"/>
                <a:ext cx="112291" cy="74734"/>
              </a:xfrm>
              <a:custGeom>
                <a:avLst/>
                <a:gdLst/>
                <a:ahLst/>
                <a:cxnLst/>
                <a:rect l="l" t="t" r="r" b="b"/>
                <a:pathLst>
                  <a:path w="4123" h="2744" extrusionOk="0">
                    <a:moveTo>
                      <a:pt x="1601" y="0"/>
                    </a:moveTo>
                    <a:cubicBezTo>
                      <a:pt x="726" y="0"/>
                      <a:pt x="0" y="532"/>
                      <a:pt x="308" y="1816"/>
                    </a:cubicBezTo>
                    <a:cubicBezTo>
                      <a:pt x="477" y="2488"/>
                      <a:pt x="941" y="2743"/>
                      <a:pt x="1467" y="2743"/>
                    </a:cubicBezTo>
                    <a:cubicBezTo>
                      <a:pt x="2639" y="2743"/>
                      <a:pt x="4122" y="1476"/>
                      <a:pt x="3366" y="720"/>
                    </a:cubicBezTo>
                    <a:cubicBezTo>
                      <a:pt x="2912" y="266"/>
                      <a:pt x="2220" y="0"/>
                      <a:pt x="160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3" name="Google Shape;713;p66"/>
              <p:cNvSpPr/>
              <p:nvPr/>
            </p:nvSpPr>
            <p:spPr>
              <a:xfrm rot="4411677" flipH="1">
                <a:off x="8298828" y="304469"/>
                <a:ext cx="144129" cy="110112"/>
              </a:xfrm>
              <a:custGeom>
                <a:avLst/>
                <a:gdLst/>
                <a:ahLst/>
                <a:cxnLst/>
                <a:rect l="l" t="t" r="r" b="b"/>
                <a:pathLst>
                  <a:path w="5292" h="4043" extrusionOk="0">
                    <a:moveTo>
                      <a:pt x="2314" y="0"/>
                    </a:moveTo>
                    <a:cubicBezTo>
                      <a:pt x="1456" y="0"/>
                      <a:pt x="683" y="415"/>
                      <a:pt x="429" y="1404"/>
                    </a:cubicBezTo>
                    <a:cubicBezTo>
                      <a:pt x="0" y="3094"/>
                      <a:pt x="1754" y="4043"/>
                      <a:pt x="3273" y="4043"/>
                    </a:cubicBezTo>
                    <a:cubicBezTo>
                      <a:pt x="4340" y="4043"/>
                      <a:pt x="5291" y="3575"/>
                      <a:pt x="5291" y="2568"/>
                    </a:cubicBezTo>
                    <a:cubicBezTo>
                      <a:pt x="5291" y="1076"/>
                      <a:pt x="3693" y="0"/>
                      <a:pt x="231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4" name="Google Shape;714;p66"/>
              <p:cNvSpPr/>
              <p:nvPr/>
            </p:nvSpPr>
            <p:spPr>
              <a:xfrm rot="4411677" flipH="1">
                <a:off x="8474155" y="965386"/>
                <a:ext cx="98238" cy="71384"/>
              </a:xfrm>
              <a:custGeom>
                <a:avLst/>
                <a:gdLst/>
                <a:ahLst/>
                <a:cxnLst/>
                <a:rect l="l" t="t" r="r" b="b"/>
                <a:pathLst>
                  <a:path w="3607" h="2621" extrusionOk="0">
                    <a:moveTo>
                      <a:pt x="1859" y="0"/>
                    </a:moveTo>
                    <a:cubicBezTo>
                      <a:pt x="939" y="0"/>
                      <a:pt x="0" y="435"/>
                      <a:pt x="0" y="1250"/>
                    </a:cubicBezTo>
                    <a:cubicBezTo>
                      <a:pt x="0" y="2180"/>
                      <a:pt x="868" y="2620"/>
                      <a:pt x="1753" y="2620"/>
                    </a:cubicBezTo>
                    <a:cubicBezTo>
                      <a:pt x="2671" y="2620"/>
                      <a:pt x="3607" y="2146"/>
                      <a:pt x="3607" y="1250"/>
                    </a:cubicBezTo>
                    <a:cubicBezTo>
                      <a:pt x="3607" y="401"/>
                      <a:pt x="2742" y="0"/>
                      <a:pt x="185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5" name="Google Shape;715;p66"/>
              <p:cNvSpPr/>
              <p:nvPr/>
            </p:nvSpPr>
            <p:spPr>
              <a:xfrm rot="4411677" flipH="1">
                <a:off x="8072404" y="617423"/>
                <a:ext cx="162976" cy="101397"/>
              </a:xfrm>
              <a:custGeom>
                <a:avLst/>
                <a:gdLst/>
                <a:ahLst/>
                <a:cxnLst/>
                <a:rect l="l" t="t" r="r" b="b"/>
                <a:pathLst>
                  <a:path w="5984" h="3723" extrusionOk="0">
                    <a:moveTo>
                      <a:pt x="2654" y="0"/>
                    </a:moveTo>
                    <a:cubicBezTo>
                      <a:pt x="2416" y="0"/>
                      <a:pt x="2181" y="37"/>
                      <a:pt x="1963" y="114"/>
                    </a:cubicBezTo>
                    <a:cubicBezTo>
                      <a:pt x="1" y="824"/>
                      <a:pt x="1588" y="3723"/>
                      <a:pt x="3256" y="3723"/>
                    </a:cubicBezTo>
                    <a:cubicBezTo>
                      <a:pt x="3625" y="3723"/>
                      <a:pt x="3998" y="3581"/>
                      <a:pt x="4337" y="3241"/>
                    </a:cubicBezTo>
                    <a:cubicBezTo>
                      <a:pt x="5983" y="1595"/>
                      <a:pt x="4234" y="0"/>
                      <a:pt x="265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6" name="Google Shape;716;p66"/>
              <p:cNvSpPr/>
              <p:nvPr/>
            </p:nvSpPr>
            <p:spPr>
              <a:xfrm rot="4411677" flipH="1">
                <a:off x="7848553" y="234593"/>
                <a:ext cx="116213" cy="79200"/>
              </a:xfrm>
              <a:custGeom>
                <a:avLst/>
                <a:gdLst/>
                <a:ahLst/>
                <a:cxnLst/>
                <a:rect l="l" t="t" r="r" b="b"/>
                <a:pathLst>
                  <a:path w="4267" h="2908" extrusionOk="0">
                    <a:moveTo>
                      <a:pt x="2350" y="1"/>
                    </a:moveTo>
                    <a:cubicBezTo>
                      <a:pt x="2148" y="1"/>
                      <a:pt x="1926" y="39"/>
                      <a:pt x="1689" y="125"/>
                    </a:cubicBezTo>
                    <a:cubicBezTo>
                      <a:pt x="0" y="721"/>
                      <a:pt x="507" y="2908"/>
                      <a:pt x="1917" y="2908"/>
                    </a:cubicBezTo>
                    <a:cubicBezTo>
                      <a:pt x="2126" y="2908"/>
                      <a:pt x="2356" y="2859"/>
                      <a:pt x="2602" y="2750"/>
                    </a:cubicBezTo>
                    <a:cubicBezTo>
                      <a:pt x="4267" y="2028"/>
                      <a:pt x="3816" y="1"/>
                      <a:pt x="235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17" name="Google Shape;717;p66"/>
            <p:cNvSpPr/>
            <p:nvPr/>
          </p:nvSpPr>
          <p:spPr>
            <a:xfrm rot="10800000">
              <a:off x="3352233" y="1185233"/>
              <a:ext cx="752362" cy="690894"/>
            </a:xfrm>
            <a:custGeom>
              <a:avLst/>
              <a:gdLst/>
              <a:ahLst/>
              <a:cxnLst/>
              <a:rect l="l" t="t" r="r" b="b"/>
              <a:pathLst>
                <a:path w="49400" h="45364" extrusionOk="0">
                  <a:moveTo>
                    <a:pt x="14184" y="2711"/>
                  </a:moveTo>
                  <a:cubicBezTo>
                    <a:pt x="9663" y="5563"/>
                    <a:pt x="2430" y="12657"/>
                    <a:pt x="830" y="17734"/>
                  </a:cubicBezTo>
                  <a:cubicBezTo>
                    <a:pt x="-770" y="22811"/>
                    <a:pt x="-74" y="28585"/>
                    <a:pt x="4586" y="33175"/>
                  </a:cubicBezTo>
                  <a:cubicBezTo>
                    <a:pt x="9246" y="37766"/>
                    <a:pt x="21627" y="44929"/>
                    <a:pt x="28791" y="45277"/>
                  </a:cubicBezTo>
                  <a:cubicBezTo>
                    <a:pt x="35955" y="45625"/>
                    <a:pt x="44649" y="41244"/>
                    <a:pt x="47570" y="35262"/>
                  </a:cubicBezTo>
                  <a:cubicBezTo>
                    <a:pt x="50491" y="29281"/>
                    <a:pt x="49587" y="15161"/>
                    <a:pt x="46318" y="9388"/>
                  </a:cubicBezTo>
                  <a:cubicBezTo>
                    <a:pt x="43049" y="3615"/>
                    <a:pt x="33312" y="1737"/>
                    <a:pt x="27956" y="624"/>
                  </a:cubicBezTo>
                  <a:cubicBezTo>
                    <a:pt x="22600" y="-489"/>
                    <a:pt x="18705" y="-141"/>
                    <a:pt x="14184" y="2711"/>
                  </a:cubicBezTo>
                  <a:close/>
                </a:path>
              </a:pathLst>
            </a:custGeom>
            <a:noFill/>
            <a:ln w="9525" cap="flat" cmpd="sng">
              <a:solidFill>
                <a:schemeClr val="accent4"/>
              </a:solidFill>
              <a:prstDash val="solid"/>
              <a:round/>
              <a:headEnd type="none" w="med" len="med"/>
              <a:tailEnd type="none" w="med" len="med"/>
            </a:ln>
          </p:spPr>
        </p:sp>
      </p:grpSp>
      <p:grpSp>
        <p:nvGrpSpPr>
          <p:cNvPr id="718" name="Google Shape;718;p66"/>
          <p:cNvGrpSpPr/>
          <p:nvPr/>
        </p:nvGrpSpPr>
        <p:grpSpPr>
          <a:xfrm>
            <a:off x="2404107" y="2899711"/>
            <a:ext cx="1218703" cy="973894"/>
            <a:chOff x="381507" y="2697661"/>
            <a:chExt cx="1218703" cy="973894"/>
          </a:xfrm>
        </p:grpSpPr>
        <p:sp>
          <p:nvSpPr>
            <p:cNvPr id="719" name="Google Shape;719;p66"/>
            <p:cNvSpPr/>
            <p:nvPr/>
          </p:nvSpPr>
          <p:spPr>
            <a:xfrm rot="-900211">
              <a:off x="654824" y="2888784"/>
              <a:ext cx="752321" cy="690856"/>
            </a:xfrm>
            <a:custGeom>
              <a:avLst/>
              <a:gdLst/>
              <a:ahLst/>
              <a:cxnLst/>
              <a:rect l="l" t="t" r="r" b="b"/>
              <a:pathLst>
                <a:path w="49400" h="45364" extrusionOk="0">
                  <a:moveTo>
                    <a:pt x="14184" y="2711"/>
                  </a:moveTo>
                  <a:cubicBezTo>
                    <a:pt x="9663" y="5563"/>
                    <a:pt x="2430" y="12657"/>
                    <a:pt x="830" y="17734"/>
                  </a:cubicBezTo>
                  <a:cubicBezTo>
                    <a:pt x="-770" y="22811"/>
                    <a:pt x="-74" y="28585"/>
                    <a:pt x="4586" y="33175"/>
                  </a:cubicBezTo>
                  <a:cubicBezTo>
                    <a:pt x="9246" y="37766"/>
                    <a:pt x="21627" y="44929"/>
                    <a:pt x="28791" y="45277"/>
                  </a:cubicBezTo>
                  <a:cubicBezTo>
                    <a:pt x="35955" y="45625"/>
                    <a:pt x="44649" y="41244"/>
                    <a:pt x="47570" y="35262"/>
                  </a:cubicBezTo>
                  <a:cubicBezTo>
                    <a:pt x="50491" y="29281"/>
                    <a:pt x="49587" y="15161"/>
                    <a:pt x="46318" y="9388"/>
                  </a:cubicBezTo>
                  <a:cubicBezTo>
                    <a:pt x="43049" y="3615"/>
                    <a:pt x="33312" y="1737"/>
                    <a:pt x="27956" y="624"/>
                  </a:cubicBezTo>
                  <a:cubicBezTo>
                    <a:pt x="22600" y="-489"/>
                    <a:pt x="18705" y="-141"/>
                    <a:pt x="14184" y="2711"/>
                  </a:cubicBezTo>
                  <a:close/>
                </a:path>
              </a:pathLst>
            </a:custGeom>
            <a:noFill/>
            <a:ln w="9525" cap="flat" cmpd="sng">
              <a:solidFill>
                <a:schemeClr val="accent4"/>
              </a:solidFill>
              <a:prstDash val="solid"/>
              <a:round/>
              <a:headEnd type="none" w="med" len="med"/>
              <a:tailEnd type="none" w="med" len="med"/>
            </a:ln>
          </p:spPr>
        </p:sp>
        <p:sp>
          <p:nvSpPr>
            <p:cNvPr id="720" name="Google Shape;720;p66"/>
            <p:cNvSpPr/>
            <p:nvPr/>
          </p:nvSpPr>
          <p:spPr>
            <a:xfrm rot="-503166">
              <a:off x="637403" y="2777158"/>
              <a:ext cx="906925" cy="832716"/>
            </a:xfrm>
            <a:custGeom>
              <a:avLst/>
              <a:gdLst/>
              <a:ahLst/>
              <a:cxnLst/>
              <a:rect l="l" t="t" r="r" b="b"/>
              <a:pathLst>
                <a:path w="49400" h="45364" extrusionOk="0">
                  <a:moveTo>
                    <a:pt x="14184" y="2711"/>
                  </a:moveTo>
                  <a:cubicBezTo>
                    <a:pt x="9663" y="5563"/>
                    <a:pt x="2430" y="12657"/>
                    <a:pt x="830" y="17734"/>
                  </a:cubicBezTo>
                  <a:cubicBezTo>
                    <a:pt x="-770" y="22811"/>
                    <a:pt x="-74" y="28585"/>
                    <a:pt x="4586" y="33175"/>
                  </a:cubicBezTo>
                  <a:cubicBezTo>
                    <a:pt x="9246" y="37766"/>
                    <a:pt x="21627" y="44929"/>
                    <a:pt x="28791" y="45277"/>
                  </a:cubicBezTo>
                  <a:cubicBezTo>
                    <a:pt x="35955" y="45625"/>
                    <a:pt x="44649" y="41244"/>
                    <a:pt x="47570" y="35262"/>
                  </a:cubicBezTo>
                  <a:cubicBezTo>
                    <a:pt x="50491" y="29281"/>
                    <a:pt x="49587" y="15161"/>
                    <a:pt x="46318" y="9388"/>
                  </a:cubicBezTo>
                  <a:cubicBezTo>
                    <a:pt x="43049" y="3615"/>
                    <a:pt x="33312" y="1737"/>
                    <a:pt x="27956" y="624"/>
                  </a:cubicBezTo>
                  <a:cubicBezTo>
                    <a:pt x="22600" y="-489"/>
                    <a:pt x="18705" y="-141"/>
                    <a:pt x="14184" y="2711"/>
                  </a:cubicBezTo>
                  <a:close/>
                </a:path>
              </a:pathLst>
            </a:custGeom>
            <a:solidFill>
              <a:srgbClr val="CDD7B6">
                <a:alpha val="23770"/>
              </a:srgbClr>
            </a:solidFill>
            <a:ln>
              <a:noFill/>
            </a:ln>
          </p:spPr>
        </p:sp>
        <p:grpSp>
          <p:nvGrpSpPr>
            <p:cNvPr id="721" name="Google Shape;721;p66"/>
            <p:cNvGrpSpPr/>
            <p:nvPr/>
          </p:nvGrpSpPr>
          <p:grpSpPr>
            <a:xfrm rot="-6438566">
              <a:off x="452684" y="2725006"/>
              <a:ext cx="363989" cy="416952"/>
              <a:chOff x="7852208" y="207243"/>
              <a:chExt cx="1130465" cy="1294452"/>
            </a:xfrm>
          </p:grpSpPr>
          <p:sp>
            <p:nvSpPr>
              <p:cNvPr id="722" name="Google Shape;722;p66"/>
              <p:cNvSpPr/>
              <p:nvPr/>
            </p:nvSpPr>
            <p:spPr>
              <a:xfrm rot="4411677" flipH="1">
                <a:off x="8651511" y="1388008"/>
                <a:ext cx="120707" cy="86962"/>
              </a:xfrm>
              <a:custGeom>
                <a:avLst/>
                <a:gdLst/>
                <a:ahLst/>
                <a:cxnLst/>
                <a:rect l="l" t="t" r="r" b="b"/>
                <a:pathLst>
                  <a:path w="4432" h="3193" extrusionOk="0">
                    <a:moveTo>
                      <a:pt x="1801" y="1"/>
                    </a:moveTo>
                    <a:cubicBezTo>
                      <a:pt x="1422" y="1"/>
                      <a:pt x="1044" y="135"/>
                      <a:pt x="731" y="454"/>
                    </a:cubicBezTo>
                    <a:cubicBezTo>
                      <a:pt x="0" y="1166"/>
                      <a:pt x="1081" y="3192"/>
                      <a:pt x="2325" y="3192"/>
                    </a:cubicBezTo>
                    <a:cubicBezTo>
                      <a:pt x="2637" y="3192"/>
                      <a:pt x="2958" y="3066"/>
                      <a:pt x="3264" y="2760"/>
                    </a:cubicBezTo>
                    <a:cubicBezTo>
                      <a:pt x="4431" y="1592"/>
                      <a:pt x="3105" y="1"/>
                      <a:pt x="180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3" name="Google Shape;723;p66"/>
              <p:cNvSpPr/>
              <p:nvPr/>
            </p:nvSpPr>
            <p:spPr>
              <a:xfrm rot="4411677" flipH="1">
                <a:off x="8865502" y="1014328"/>
                <a:ext cx="112536" cy="93744"/>
              </a:xfrm>
              <a:custGeom>
                <a:avLst/>
                <a:gdLst/>
                <a:ahLst/>
                <a:cxnLst/>
                <a:rect l="l" t="t" r="r" b="b"/>
                <a:pathLst>
                  <a:path w="4132" h="3442" extrusionOk="0">
                    <a:moveTo>
                      <a:pt x="2019" y="0"/>
                    </a:moveTo>
                    <a:cubicBezTo>
                      <a:pt x="1002" y="0"/>
                      <a:pt x="0" y="555"/>
                      <a:pt x="0" y="1713"/>
                    </a:cubicBezTo>
                    <a:cubicBezTo>
                      <a:pt x="0" y="2882"/>
                      <a:pt x="1003" y="3442"/>
                      <a:pt x="2020" y="3442"/>
                    </a:cubicBezTo>
                    <a:cubicBezTo>
                      <a:pt x="3068" y="3442"/>
                      <a:pt x="4131" y="2848"/>
                      <a:pt x="4131" y="1713"/>
                    </a:cubicBezTo>
                    <a:cubicBezTo>
                      <a:pt x="4131" y="589"/>
                      <a:pt x="3067" y="0"/>
                      <a:pt x="201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4" name="Google Shape;724;p66"/>
              <p:cNvSpPr/>
              <p:nvPr/>
            </p:nvSpPr>
            <p:spPr>
              <a:xfrm rot="4411677" flipH="1">
                <a:off x="8730576" y="436004"/>
                <a:ext cx="112291" cy="74734"/>
              </a:xfrm>
              <a:custGeom>
                <a:avLst/>
                <a:gdLst/>
                <a:ahLst/>
                <a:cxnLst/>
                <a:rect l="l" t="t" r="r" b="b"/>
                <a:pathLst>
                  <a:path w="4123" h="2744" extrusionOk="0">
                    <a:moveTo>
                      <a:pt x="1601" y="0"/>
                    </a:moveTo>
                    <a:cubicBezTo>
                      <a:pt x="726" y="0"/>
                      <a:pt x="0" y="532"/>
                      <a:pt x="308" y="1816"/>
                    </a:cubicBezTo>
                    <a:cubicBezTo>
                      <a:pt x="477" y="2488"/>
                      <a:pt x="941" y="2743"/>
                      <a:pt x="1467" y="2743"/>
                    </a:cubicBezTo>
                    <a:cubicBezTo>
                      <a:pt x="2639" y="2743"/>
                      <a:pt x="4122" y="1476"/>
                      <a:pt x="3366" y="720"/>
                    </a:cubicBezTo>
                    <a:cubicBezTo>
                      <a:pt x="2912" y="266"/>
                      <a:pt x="2220" y="0"/>
                      <a:pt x="160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5" name="Google Shape;725;p66"/>
              <p:cNvSpPr/>
              <p:nvPr/>
            </p:nvSpPr>
            <p:spPr>
              <a:xfrm rot="4411677" flipH="1">
                <a:off x="8298828" y="304469"/>
                <a:ext cx="144129" cy="110112"/>
              </a:xfrm>
              <a:custGeom>
                <a:avLst/>
                <a:gdLst/>
                <a:ahLst/>
                <a:cxnLst/>
                <a:rect l="l" t="t" r="r" b="b"/>
                <a:pathLst>
                  <a:path w="5292" h="4043" extrusionOk="0">
                    <a:moveTo>
                      <a:pt x="2314" y="0"/>
                    </a:moveTo>
                    <a:cubicBezTo>
                      <a:pt x="1456" y="0"/>
                      <a:pt x="683" y="415"/>
                      <a:pt x="429" y="1404"/>
                    </a:cubicBezTo>
                    <a:cubicBezTo>
                      <a:pt x="0" y="3094"/>
                      <a:pt x="1754" y="4043"/>
                      <a:pt x="3273" y="4043"/>
                    </a:cubicBezTo>
                    <a:cubicBezTo>
                      <a:pt x="4340" y="4043"/>
                      <a:pt x="5291" y="3575"/>
                      <a:pt x="5291" y="2568"/>
                    </a:cubicBezTo>
                    <a:cubicBezTo>
                      <a:pt x="5291" y="1076"/>
                      <a:pt x="3693" y="0"/>
                      <a:pt x="231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6" name="Google Shape;726;p66"/>
              <p:cNvSpPr/>
              <p:nvPr/>
            </p:nvSpPr>
            <p:spPr>
              <a:xfrm rot="4411677" flipH="1">
                <a:off x="8474155" y="965386"/>
                <a:ext cx="98238" cy="71384"/>
              </a:xfrm>
              <a:custGeom>
                <a:avLst/>
                <a:gdLst/>
                <a:ahLst/>
                <a:cxnLst/>
                <a:rect l="l" t="t" r="r" b="b"/>
                <a:pathLst>
                  <a:path w="3607" h="2621" extrusionOk="0">
                    <a:moveTo>
                      <a:pt x="1859" y="0"/>
                    </a:moveTo>
                    <a:cubicBezTo>
                      <a:pt x="939" y="0"/>
                      <a:pt x="0" y="435"/>
                      <a:pt x="0" y="1250"/>
                    </a:cubicBezTo>
                    <a:cubicBezTo>
                      <a:pt x="0" y="2180"/>
                      <a:pt x="868" y="2620"/>
                      <a:pt x="1753" y="2620"/>
                    </a:cubicBezTo>
                    <a:cubicBezTo>
                      <a:pt x="2671" y="2620"/>
                      <a:pt x="3607" y="2146"/>
                      <a:pt x="3607" y="1250"/>
                    </a:cubicBezTo>
                    <a:cubicBezTo>
                      <a:pt x="3607" y="401"/>
                      <a:pt x="2742" y="0"/>
                      <a:pt x="185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7" name="Google Shape;727;p66"/>
              <p:cNvSpPr/>
              <p:nvPr/>
            </p:nvSpPr>
            <p:spPr>
              <a:xfrm rot="4411677" flipH="1">
                <a:off x="8072404" y="617423"/>
                <a:ext cx="162976" cy="101397"/>
              </a:xfrm>
              <a:custGeom>
                <a:avLst/>
                <a:gdLst/>
                <a:ahLst/>
                <a:cxnLst/>
                <a:rect l="l" t="t" r="r" b="b"/>
                <a:pathLst>
                  <a:path w="5984" h="3723" extrusionOk="0">
                    <a:moveTo>
                      <a:pt x="2654" y="0"/>
                    </a:moveTo>
                    <a:cubicBezTo>
                      <a:pt x="2416" y="0"/>
                      <a:pt x="2181" y="37"/>
                      <a:pt x="1963" y="114"/>
                    </a:cubicBezTo>
                    <a:cubicBezTo>
                      <a:pt x="1" y="824"/>
                      <a:pt x="1588" y="3723"/>
                      <a:pt x="3256" y="3723"/>
                    </a:cubicBezTo>
                    <a:cubicBezTo>
                      <a:pt x="3625" y="3723"/>
                      <a:pt x="3998" y="3581"/>
                      <a:pt x="4337" y="3241"/>
                    </a:cubicBezTo>
                    <a:cubicBezTo>
                      <a:pt x="5983" y="1595"/>
                      <a:pt x="4234" y="0"/>
                      <a:pt x="265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8" name="Google Shape;728;p66"/>
              <p:cNvSpPr/>
              <p:nvPr/>
            </p:nvSpPr>
            <p:spPr>
              <a:xfrm rot="4411677" flipH="1">
                <a:off x="7848553" y="234593"/>
                <a:ext cx="116213" cy="79200"/>
              </a:xfrm>
              <a:custGeom>
                <a:avLst/>
                <a:gdLst/>
                <a:ahLst/>
                <a:cxnLst/>
                <a:rect l="l" t="t" r="r" b="b"/>
                <a:pathLst>
                  <a:path w="4267" h="2908" extrusionOk="0">
                    <a:moveTo>
                      <a:pt x="2350" y="1"/>
                    </a:moveTo>
                    <a:cubicBezTo>
                      <a:pt x="2148" y="1"/>
                      <a:pt x="1926" y="39"/>
                      <a:pt x="1689" y="125"/>
                    </a:cubicBezTo>
                    <a:cubicBezTo>
                      <a:pt x="0" y="721"/>
                      <a:pt x="507" y="2908"/>
                      <a:pt x="1917" y="2908"/>
                    </a:cubicBezTo>
                    <a:cubicBezTo>
                      <a:pt x="2126" y="2908"/>
                      <a:pt x="2356" y="2859"/>
                      <a:pt x="2602" y="2750"/>
                    </a:cubicBezTo>
                    <a:cubicBezTo>
                      <a:pt x="4267" y="2028"/>
                      <a:pt x="3816" y="1"/>
                      <a:pt x="235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729" name="Google Shape;729;p66"/>
          <p:cNvGrpSpPr/>
          <p:nvPr/>
        </p:nvGrpSpPr>
        <p:grpSpPr>
          <a:xfrm>
            <a:off x="5620707" y="2859574"/>
            <a:ext cx="1179306" cy="956079"/>
            <a:chOff x="5973132" y="2697649"/>
            <a:chExt cx="1179306" cy="956079"/>
          </a:xfrm>
        </p:grpSpPr>
        <p:sp>
          <p:nvSpPr>
            <p:cNvPr id="730" name="Google Shape;730;p66"/>
            <p:cNvSpPr/>
            <p:nvPr/>
          </p:nvSpPr>
          <p:spPr>
            <a:xfrm rot="10303893">
              <a:off x="6080619" y="2839183"/>
              <a:ext cx="752278" cy="690816"/>
            </a:xfrm>
            <a:custGeom>
              <a:avLst/>
              <a:gdLst/>
              <a:ahLst/>
              <a:cxnLst/>
              <a:rect l="l" t="t" r="r" b="b"/>
              <a:pathLst>
                <a:path w="49400" h="45364" extrusionOk="0">
                  <a:moveTo>
                    <a:pt x="14184" y="2711"/>
                  </a:moveTo>
                  <a:cubicBezTo>
                    <a:pt x="9663" y="5563"/>
                    <a:pt x="2430" y="12657"/>
                    <a:pt x="830" y="17734"/>
                  </a:cubicBezTo>
                  <a:cubicBezTo>
                    <a:pt x="-770" y="22811"/>
                    <a:pt x="-74" y="28585"/>
                    <a:pt x="4586" y="33175"/>
                  </a:cubicBezTo>
                  <a:cubicBezTo>
                    <a:pt x="9246" y="37766"/>
                    <a:pt x="21627" y="44929"/>
                    <a:pt x="28791" y="45277"/>
                  </a:cubicBezTo>
                  <a:cubicBezTo>
                    <a:pt x="35955" y="45625"/>
                    <a:pt x="44649" y="41244"/>
                    <a:pt x="47570" y="35262"/>
                  </a:cubicBezTo>
                  <a:cubicBezTo>
                    <a:pt x="50491" y="29281"/>
                    <a:pt x="49587" y="15161"/>
                    <a:pt x="46318" y="9388"/>
                  </a:cubicBezTo>
                  <a:cubicBezTo>
                    <a:pt x="43049" y="3615"/>
                    <a:pt x="33312" y="1737"/>
                    <a:pt x="27956" y="624"/>
                  </a:cubicBezTo>
                  <a:cubicBezTo>
                    <a:pt x="22600" y="-489"/>
                    <a:pt x="18705" y="-141"/>
                    <a:pt x="14184" y="2711"/>
                  </a:cubicBezTo>
                  <a:close/>
                </a:path>
              </a:pathLst>
            </a:custGeom>
            <a:noFill/>
            <a:ln w="9525" cap="flat" cmpd="sng">
              <a:solidFill>
                <a:schemeClr val="accent4"/>
              </a:solidFill>
              <a:prstDash val="solid"/>
              <a:round/>
              <a:headEnd type="none" w="med" len="med"/>
              <a:tailEnd type="none" w="med" len="med"/>
            </a:ln>
          </p:spPr>
        </p:sp>
        <p:grpSp>
          <p:nvGrpSpPr>
            <p:cNvPr id="731" name="Google Shape;731;p66"/>
            <p:cNvGrpSpPr/>
            <p:nvPr/>
          </p:nvGrpSpPr>
          <p:grpSpPr>
            <a:xfrm>
              <a:off x="5973132" y="2697649"/>
              <a:ext cx="1179306" cy="956079"/>
              <a:chOff x="5973132" y="2697649"/>
              <a:chExt cx="1179306" cy="956079"/>
            </a:xfrm>
          </p:grpSpPr>
          <p:sp>
            <p:nvSpPr>
              <p:cNvPr id="732" name="Google Shape;732;p66"/>
              <p:cNvSpPr/>
              <p:nvPr/>
            </p:nvSpPr>
            <p:spPr>
              <a:xfrm rot="10296834">
                <a:off x="6029015" y="2759330"/>
                <a:ext cx="906925" cy="832716"/>
              </a:xfrm>
              <a:custGeom>
                <a:avLst/>
                <a:gdLst/>
                <a:ahLst/>
                <a:cxnLst/>
                <a:rect l="l" t="t" r="r" b="b"/>
                <a:pathLst>
                  <a:path w="49400" h="45364" extrusionOk="0">
                    <a:moveTo>
                      <a:pt x="14184" y="2711"/>
                    </a:moveTo>
                    <a:cubicBezTo>
                      <a:pt x="9663" y="5563"/>
                      <a:pt x="2430" y="12657"/>
                      <a:pt x="830" y="17734"/>
                    </a:cubicBezTo>
                    <a:cubicBezTo>
                      <a:pt x="-770" y="22811"/>
                      <a:pt x="-74" y="28585"/>
                      <a:pt x="4586" y="33175"/>
                    </a:cubicBezTo>
                    <a:cubicBezTo>
                      <a:pt x="9246" y="37766"/>
                      <a:pt x="21627" y="44929"/>
                      <a:pt x="28791" y="45277"/>
                    </a:cubicBezTo>
                    <a:cubicBezTo>
                      <a:pt x="35955" y="45625"/>
                      <a:pt x="44649" y="41244"/>
                      <a:pt x="47570" y="35262"/>
                    </a:cubicBezTo>
                    <a:cubicBezTo>
                      <a:pt x="50491" y="29281"/>
                      <a:pt x="49587" y="15161"/>
                      <a:pt x="46318" y="9388"/>
                    </a:cubicBezTo>
                    <a:cubicBezTo>
                      <a:pt x="43049" y="3615"/>
                      <a:pt x="33312" y="1737"/>
                      <a:pt x="27956" y="624"/>
                    </a:cubicBezTo>
                    <a:cubicBezTo>
                      <a:pt x="22600" y="-489"/>
                      <a:pt x="18705" y="-141"/>
                      <a:pt x="14184" y="2711"/>
                    </a:cubicBezTo>
                    <a:close/>
                  </a:path>
                </a:pathLst>
              </a:custGeom>
              <a:solidFill>
                <a:srgbClr val="CDD7B6">
                  <a:alpha val="23770"/>
                </a:srgbClr>
              </a:solidFill>
              <a:ln>
                <a:noFill/>
              </a:ln>
            </p:spPr>
          </p:sp>
          <p:grpSp>
            <p:nvGrpSpPr>
              <p:cNvPr id="733" name="Google Shape;733;p66"/>
              <p:cNvGrpSpPr/>
              <p:nvPr/>
            </p:nvGrpSpPr>
            <p:grpSpPr>
              <a:xfrm rot="4361434">
                <a:off x="6871349" y="3214187"/>
                <a:ext cx="231576" cy="274132"/>
                <a:chOff x="7852208" y="207243"/>
                <a:chExt cx="719220" cy="851058"/>
              </a:xfrm>
            </p:grpSpPr>
            <p:sp>
              <p:nvSpPr>
                <p:cNvPr id="734" name="Google Shape;734;p66"/>
                <p:cNvSpPr/>
                <p:nvPr/>
              </p:nvSpPr>
              <p:spPr>
                <a:xfrm rot="4411677" flipH="1">
                  <a:off x="8434189" y="591471"/>
                  <a:ext cx="112291" cy="74734"/>
                </a:xfrm>
                <a:custGeom>
                  <a:avLst/>
                  <a:gdLst/>
                  <a:ahLst/>
                  <a:cxnLst/>
                  <a:rect l="l" t="t" r="r" b="b"/>
                  <a:pathLst>
                    <a:path w="4123" h="2744" extrusionOk="0">
                      <a:moveTo>
                        <a:pt x="1601" y="0"/>
                      </a:moveTo>
                      <a:cubicBezTo>
                        <a:pt x="726" y="0"/>
                        <a:pt x="0" y="532"/>
                        <a:pt x="308" y="1816"/>
                      </a:cubicBezTo>
                      <a:cubicBezTo>
                        <a:pt x="477" y="2488"/>
                        <a:pt x="941" y="2743"/>
                        <a:pt x="1467" y="2743"/>
                      </a:cubicBezTo>
                      <a:cubicBezTo>
                        <a:pt x="2639" y="2743"/>
                        <a:pt x="4122" y="1476"/>
                        <a:pt x="3366" y="720"/>
                      </a:cubicBezTo>
                      <a:cubicBezTo>
                        <a:pt x="2912" y="266"/>
                        <a:pt x="2220" y="0"/>
                        <a:pt x="160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5" name="Google Shape;735;p66"/>
                <p:cNvSpPr/>
                <p:nvPr/>
              </p:nvSpPr>
              <p:spPr>
                <a:xfrm rot="4411677" flipH="1">
                  <a:off x="8298828" y="304469"/>
                  <a:ext cx="144129" cy="110112"/>
                </a:xfrm>
                <a:custGeom>
                  <a:avLst/>
                  <a:gdLst/>
                  <a:ahLst/>
                  <a:cxnLst/>
                  <a:rect l="l" t="t" r="r" b="b"/>
                  <a:pathLst>
                    <a:path w="5292" h="4043" extrusionOk="0">
                      <a:moveTo>
                        <a:pt x="2314" y="0"/>
                      </a:moveTo>
                      <a:cubicBezTo>
                        <a:pt x="1456" y="0"/>
                        <a:pt x="683" y="415"/>
                        <a:pt x="429" y="1404"/>
                      </a:cubicBezTo>
                      <a:cubicBezTo>
                        <a:pt x="0" y="3094"/>
                        <a:pt x="1754" y="4043"/>
                        <a:pt x="3273" y="4043"/>
                      </a:cubicBezTo>
                      <a:cubicBezTo>
                        <a:pt x="4340" y="4043"/>
                        <a:pt x="5291" y="3575"/>
                        <a:pt x="5291" y="2568"/>
                      </a:cubicBezTo>
                      <a:cubicBezTo>
                        <a:pt x="5291" y="1076"/>
                        <a:pt x="3693" y="0"/>
                        <a:pt x="231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6" name="Google Shape;736;p66"/>
                <p:cNvSpPr/>
                <p:nvPr/>
              </p:nvSpPr>
              <p:spPr>
                <a:xfrm rot="4411677" flipH="1">
                  <a:off x="8474155" y="965386"/>
                  <a:ext cx="98238" cy="71384"/>
                </a:xfrm>
                <a:custGeom>
                  <a:avLst/>
                  <a:gdLst/>
                  <a:ahLst/>
                  <a:cxnLst/>
                  <a:rect l="l" t="t" r="r" b="b"/>
                  <a:pathLst>
                    <a:path w="3607" h="2621" extrusionOk="0">
                      <a:moveTo>
                        <a:pt x="1859" y="0"/>
                      </a:moveTo>
                      <a:cubicBezTo>
                        <a:pt x="939" y="0"/>
                        <a:pt x="0" y="435"/>
                        <a:pt x="0" y="1250"/>
                      </a:cubicBezTo>
                      <a:cubicBezTo>
                        <a:pt x="0" y="2180"/>
                        <a:pt x="868" y="2620"/>
                        <a:pt x="1753" y="2620"/>
                      </a:cubicBezTo>
                      <a:cubicBezTo>
                        <a:pt x="2671" y="2620"/>
                        <a:pt x="3607" y="2146"/>
                        <a:pt x="3607" y="1250"/>
                      </a:cubicBezTo>
                      <a:cubicBezTo>
                        <a:pt x="3607" y="401"/>
                        <a:pt x="2742" y="0"/>
                        <a:pt x="185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7" name="Google Shape;737;p66"/>
                <p:cNvSpPr/>
                <p:nvPr/>
              </p:nvSpPr>
              <p:spPr>
                <a:xfrm rot="4411677" flipH="1">
                  <a:off x="8072404" y="617423"/>
                  <a:ext cx="162976" cy="101397"/>
                </a:xfrm>
                <a:custGeom>
                  <a:avLst/>
                  <a:gdLst/>
                  <a:ahLst/>
                  <a:cxnLst/>
                  <a:rect l="l" t="t" r="r" b="b"/>
                  <a:pathLst>
                    <a:path w="5984" h="3723" extrusionOk="0">
                      <a:moveTo>
                        <a:pt x="2654" y="0"/>
                      </a:moveTo>
                      <a:cubicBezTo>
                        <a:pt x="2416" y="0"/>
                        <a:pt x="2181" y="37"/>
                        <a:pt x="1963" y="114"/>
                      </a:cubicBezTo>
                      <a:cubicBezTo>
                        <a:pt x="1" y="824"/>
                        <a:pt x="1588" y="3723"/>
                        <a:pt x="3256" y="3723"/>
                      </a:cubicBezTo>
                      <a:cubicBezTo>
                        <a:pt x="3625" y="3723"/>
                        <a:pt x="3998" y="3581"/>
                        <a:pt x="4337" y="3241"/>
                      </a:cubicBezTo>
                      <a:cubicBezTo>
                        <a:pt x="5983" y="1595"/>
                        <a:pt x="4234" y="0"/>
                        <a:pt x="265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8" name="Google Shape;738;p66"/>
                <p:cNvSpPr/>
                <p:nvPr/>
              </p:nvSpPr>
              <p:spPr>
                <a:xfrm rot="4411677" flipH="1">
                  <a:off x="7848553" y="234593"/>
                  <a:ext cx="116213" cy="79200"/>
                </a:xfrm>
                <a:custGeom>
                  <a:avLst/>
                  <a:gdLst/>
                  <a:ahLst/>
                  <a:cxnLst/>
                  <a:rect l="l" t="t" r="r" b="b"/>
                  <a:pathLst>
                    <a:path w="4267" h="2908" extrusionOk="0">
                      <a:moveTo>
                        <a:pt x="2350" y="1"/>
                      </a:moveTo>
                      <a:cubicBezTo>
                        <a:pt x="2148" y="1"/>
                        <a:pt x="1926" y="39"/>
                        <a:pt x="1689" y="125"/>
                      </a:cubicBezTo>
                      <a:cubicBezTo>
                        <a:pt x="0" y="721"/>
                        <a:pt x="507" y="2908"/>
                        <a:pt x="1917" y="2908"/>
                      </a:cubicBezTo>
                      <a:cubicBezTo>
                        <a:pt x="2126" y="2908"/>
                        <a:pt x="2356" y="2859"/>
                        <a:pt x="2602" y="2750"/>
                      </a:cubicBezTo>
                      <a:cubicBezTo>
                        <a:pt x="4267" y="2028"/>
                        <a:pt x="3816" y="1"/>
                        <a:pt x="235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sp>
        <p:nvSpPr>
          <p:cNvPr id="739" name="Google Shape;739;p66"/>
          <p:cNvSpPr txBox="1">
            <a:spLocks noGrp="1"/>
          </p:cNvSpPr>
          <p:nvPr>
            <p:ph type="title"/>
          </p:nvPr>
        </p:nvSpPr>
        <p:spPr>
          <a:xfrm>
            <a:off x="720000" y="539496"/>
            <a:ext cx="7704000" cy="320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id-ID" dirty="0" smtClean="0"/>
              <a:t>4 Gaya</a:t>
            </a:r>
            <a:r>
              <a:rPr lang="en" dirty="0" smtClean="0"/>
              <a:t> </a:t>
            </a:r>
            <a:r>
              <a:rPr lang="id-ID" dirty="0" smtClean="0">
                <a:solidFill>
                  <a:schemeClr val="accent1"/>
                </a:solidFill>
              </a:rPr>
              <a:t>Kepemimpinan</a:t>
            </a:r>
            <a:endParaRPr dirty="0">
              <a:solidFill>
                <a:schemeClr val="accent1"/>
              </a:solidFill>
            </a:endParaRPr>
          </a:p>
        </p:txBody>
      </p:sp>
      <p:sp>
        <p:nvSpPr>
          <p:cNvPr id="744" name="Google Shape;744;p66">
            <a:hlinkClick r:id="rId3" action="ppaction://hlinksldjump"/>
          </p:cNvPr>
          <p:cNvSpPr txBox="1">
            <a:spLocks noGrp="1"/>
          </p:cNvSpPr>
          <p:nvPr>
            <p:ph type="title" idx="5"/>
          </p:nvPr>
        </p:nvSpPr>
        <p:spPr>
          <a:xfrm>
            <a:off x="2698541" y="1347952"/>
            <a:ext cx="734700" cy="356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01</a:t>
            </a:r>
            <a:endParaRPr/>
          </a:p>
        </p:txBody>
      </p:sp>
      <p:sp>
        <p:nvSpPr>
          <p:cNvPr id="745" name="Google Shape;745;p66">
            <a:hlinkClick r:id="" action="ppaction://noaction"/>
          </p:cNvPr>
          <p:cNvSpPr txBox="1">
            <a:spLocks noGrp="1"/>
          </p:cNvSpPr>
          <p:nvPr>
            <p:ph type="title" idx="6"/>
          </p:nvPr>
        </p:nvSpPr>
        <p:spPr>
          <a:xfrm>
            <a:off x="2698541" y="3208310"/>
            <a:ext cx="734700" cy="356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03</a:t>
            </a:r>
            <a:endParaRPr/>
          </a:p>
        </p:txBody>
      </p:sp>
      <p:sp>
        <p:nvSpPr>
          <p:cNvPr id="746" name="Google Shape;746;p66">
            <a:hlinkClick r:id="" action="ppaction://noaction"/>
          </p:cNvPr>
          <p:cNvSpPr txBox="1">
            <a:spLocks noGrp="1"/>
          </p:cNvSpPr>
          <p:nvPr>
            <p:ph type="title" idx="7"/>
          </p:nvPr>
        </p:nvSpPr>
        <p:spPr>
          <a:xfrm>
            <a:off x="5710759" y="1347952"/>
            <a:ext cx="734700" cy="356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02</a:t>
            </a:r>
            <a:endParaRPr/>
          </a:p>
        </p:txBody>
      </p:sp>
      <p:sp>
        <p:nvSpPr>
          <p:cNvPr id="747" name="Google Shape;747;p66">
            <a:hlinkClick r:id="" action="ppaction://noaction"/>
          </p:cNvPr>
          <p:cNvSpPr txBox="1">
            <a:spLocks noGrp="1"/>
          </p:cNvSpPr>
          <p:nvPr>
            <p:ph type="title" idx="8"/>
          </p:nvPr>
        </p:nvSpPr>
        <p:spPr>
          <a:xfrm>
            <a:off x="5710759" y="3208310"/>
            <a:ext cx="734700" cy="356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04</a:t>
            </a:r>
            <a:endParaRPr/>
          </a:p>
        </p:txBody>
      </p:sp>
      <p:cxnSp>
        <p:nvCxnSpPr>
          <p:cNvPr id="748" name="Google Shape;748;p66"/>
          <p:cNvCxnSpPr/>
          <p:nvPr/>
        </p:nvCxnSpPr>
        <p:spPr>
          <a:xfrm>
            <a:off x="4572006" y="973118"/>
            <a:ext cx="1596000" cy="0"/>
          </a:xfrm>
          <a:prstGeom prst="straightConnector1">
            <a:avLst/>
          </a:prstGeom>
          <a:noFill/>
          <a:ln w="19050" cap="flat" cmpd="sng">
            <a:solidFill>
              <a:schemeClr val="accent1"/>
            </a:solidFill>
            <a:prstDash val="solid"/>
            <a:round/>
            <a:headEnd type="none" w="med" len="med"/>
            <a:tailEnd type="none" w="med" len="med"/>
          </a:ln>
        </p:spPr>
      </p:cxnSp>
      <p:grpSp>
        <p:nvGrpSpPr>
          <p:cNvPr id="749" name="Google Shape;749;p66"/>
          <p:cNvGrpSpPr/>
          <p:nvPr/>
        </p:nvGrpSpPr>
        <p:grpSpPr>
          <a:xfrm>
            <a:off x="7784933" y="33043"/>
            <a:ext cx="1130465" cy="1294452"/>
            <a:chOff x="7852208" y="207243"/>
            <a:chExt cx="1130465" cy="1294452"/>
          </a:xfrm>
        </p:grpSpPr>
        <p:sp>
          <p:nvSpPr>
            <p:cNvPr id="750" name="Google Shape;750;p66"/>
            <p:cNvSpPr/>
            <p:nvPr/>
          </p:nvSpPr>
          <p:spPr>
            <a:xfrm rot="4411677" flipH="1">
              <a:off x="8651511" y="1388008"/>
              <a:ext cx="120707" cy="86962"/>
            </a:xfrm>
            <a:custGeom>
              <a:avLst/>
              <a:gdLst/>
              <a:ahLst/>
              <a:cxnLst/>
              <a:rect l="l" t="t" r="r" b="b"/>
              <a:pathLst>
                <a:path w="4432" h="3193" extrusionOk="0">
                  <a:moveTo>
                    <a:pt x="1801" y="1"/>
                  </a:moveTo>
                  <a:cubicBezTo>
                    <a:pt x="1422" y="1"/>
                    <a:pt x="1044" y="135"/>
                    <a:pt x="731" y="454"/>
                  </a:cubicBezTo>
                  <a:cubicBezTo>
                    <a:pt x="0" y="1166"/>
                    <a:pt x="1081" y="3192"/>
                    <a:pt x="2325" y="3192"/>
                  </a:cubicBezTo>
                  <a:cubicBezTo>
                    <a:pt x="2637" y="3192"/>
                    <a:pt x="2958" y="3066"/>
                    <a:pt x="3264" y="2760"/>
                  </a:cubicBezTo>
                  <a:cubicBezTo>
                    <a:pt x="4431" y="1592"/>
                    <a:pt x="3105" y="1"/>
                    <a:pt x="180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1" name="Google Shape;751;p66"/>
            <p:cNvSpPr/>
            <p:nvPr/>
          </p:nvSpPr>
          <p:spPr>
            <a:xfrm rot="4411677" flipH="1">
              <a:off x="8865502" y="1014328"/>
              <a:ext cx="112536" cy="93744"/>
            </a:xfrm>
            <a:custGeom>
              <a:avLst/>
              <a:gdLst/>
              <a:ahLst/>
              <a:cxnLst/>
              <a:rect l="l" t="t" r="r" b="b"/>
              <a:pathLst>
                <a:path w="4132" h="3442" extrusionOk="0">
                  <a:moveTo>
                    <a:pt x="2019" y="0"/>
                  </a:moveTo>
                  <a:cubicBezTo>
                    <a:pt x="1002" y="0"/>
                    <a:pt x="0" y="555"/>
                    <a:pt x="0" y="1713"/>
                  </a:cubicBezTo>
                  <a:cubicBezTo>
                    <a:pt x="0" y="2882"/>
                    <a:pt x="1003" y="3442"/>
                    <a:pt x="2020" y="3442"/>
                  </a:cubicBezTo>
                  <a:cubicBezTo>
                    <a:pt x="3068" y="3442"/>
                    <a:pt x="4131" y="2848"/>
                    <a:pt x="4131" y="1713"/>
                  </a:cubicBezTo>
                  <a:cubicBezTo>
                    <a:pt x="4131" y="589"/>
                    <a:pt x="3067" y="0"/>
                    <a:pt x="201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2" name="Google Shape;752;p66"/>
            <p:cNvSpPr/>
            <p:nvPr/>
          </p:nvSpPr>
          <p:spPr>
            <a:xfrm rot="4411677" flipH="1">
              <a:off x="8730576" y="436004"/>
              <a:ext cx="112291" cy="74734"/>
            </a:xfrm>
            <a:custGeom>
              <a:avLst/>
              <a:gdLst/>
              <a:ahLst/>
              <a:cxnLst/>
              <a:rect l="l" t="t" r="r" b="b"/>
              <a:pathLst>
                <a:path w="4123" h="2744" extrusionOk="0">
                  <a:moveTo>
                    <a:pt x="1601" y="0"/>
                  </a:moveTo>
                  <a:cubicBezTo>
                    <a:pt x="726" y="0"/>
                    <a:pt x="0" y="532"/>
                    <a:pt x="308" y="1816"/>
                  </a:cubicBezTo>
                  <a:cubicBezTo>
                    <a:pt x="477" y="2488"/>
                    <a:pt x="941" y="2743"/>
                    <a:pt x="1467" y="2743"/>
                  </a:cubicBezTo>
                  <a:cubicBezTo>
                    <a:pt x="2639" y="2743"/>
                    <a:pt x="4122" y="1476"/>
                    <a:pt x="3366" y="720"/>
                  </a:cubicBezTo>
                  <a:cubicBezTo>
                    <a:pt x="2912" y="266"/>
                    <a:pt x="2220" y="0"/>
                    <a:pt x="160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3" name="Google Shape;753;p66"/>
            <p:cNvSpPr/>
            <p:nvPr/>
          </p:nvSpPr>
          <p:spPr>
            <a:xfrm rot="4411677" flipH="1">
              <a:off x="8298828" y="304469"/>
              <a:ext cx="144129" cy="110112"/>
            </a:xfrm>
            <a:custGeom>
              <a:avLst/>
              <a:gdLst/>
              <a:ahLst/>
              <a:cxnLst/>
              <a:rect l="l" t="t" r="r" b="b"/>
              <a:pathLst>
                <a:path w="5292" h="4043" extrusionOk="0">
                  <a:moveTo>
                    <a:pt x="2314" y="0"/>
                  </a:moveTo>
                  <a:cubicBezTo>
                    <a:pt x="1456" y="0"/>
                    <a:pt x="683" y="415"/>
                    <a:pt x="429" y="1404"/>
                  </a:cubicBezTo>
                  <a:cubicBezTo>
                    <a:pt x="0" y="3094"/>
                    <a:pt x="1754" y="4043"/>
                    <a:pt x="3273" y="4043"/>
                  </a:cubicBezTo>
                  <a:cubicBezTo>
                    <a:pt x="4340" y="4043"/>
                    <a:pt x="5291" y="3575"/>
                    <a:pt x="5291" y="2568"/>
                  </a:cubicBezTo>
                  <a:cubicBezTo>
                    <a:pt x="5291" y="1076"/>
                    <a:pt x="3693" y="0"/>
                    <a:pt x="231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4" name="Google Shape;754;p66"/>
            <p:cNvSpPr/>
            <p:nvPr/>
          </p:nvSpPr>
          <p:spPr>
            <a:xfrm rot="4411677" flipH="1">
              <a:off x="8474155" y="965386"/>
              <a:ext cx="98238" cy="71384"/>
            </a:xfrm>
            <a:custGeom>
              <a:avLst/>
              <a:gdLst/>
              <a:ahLst/>
              <a:cxnLst/>
              <a:rect l="l" t="t" r="r" b="b"/>
              <a:pathLst>
                <a:path w="3607" h="2621" extrusionOk="0">
                  <a:moveTo>
                    <a:pt x="1859" y="0"/>
                  </a:moveTo>
                  <a:cubicBezTo>
                    <a:pt x="939" y="0"/>
                    <a:pt x="0" y="435"/>
                    <a:pt x="0" y="1250"/>
                  </a:cubicBezTo>
                  <a:cubicBezTo>
                    <a:pt x="0" y="2180"/>
                    <a:pt x="868" y="2620"/>
                    <a:pt x="1753" y="2620"/>
                  </a:cubicBezTo>
                  <a:cubicBezTo>
                    <a:pt x="2671" y="2620"/>
                    <a:pt x="3607" y="2146"/>
                    <a:pt x="3607" y="1250"/>
                  </a:cubicBezTo>
                  <a:cubicBezTo>
                    <a:pt x="3607" y="401"/>
                    <a:pt x="2742" y="0"/>
                    <a:pt x="185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5" name="Google Shape;755;p66"/>
            <p:cNvSpPr/>
            <p:nvPr/>
          </p:nvSpPr>
          <p:spPr>
            <a:xfrm rot="4411677" flipH="1">
              <a:off x="8072404" y="617423"/>
              <a:ext cx="162976" cy="101397"/>
            </a:xfrm>
            <a:custGeom>
              <a:avLst/>
              <a:gdLst/>
              <a:ahLst/>
              <a:cxnLst/>
              <a:rect l="l" t="t" r="r" b="b"/>
              <a:pathLst>
                <a:path w="5984" h="3723" extrusionOk="0">
                  <a:moveTo>
                    <a:pt x="2654" y="0"/>
                  </a:moveTo>
                  <a:cubicBezTo>
                    <a:pt x="2416" y="0"/>
                    <a:pt x="2181" y="37"/>
                    <a:pt x="1963" y="114"/>
                  </a:cubicBezTo>
                  <a:cubicBezTo>
                    <a:pt x="1" y="824"/>
                    <a:pt x="1588" y="3723"/>
                    <a:pt x="3256" y="3723"/>
                  </a:cubicBezTo>
                  <a:cubicBezTo>
                    <a:pt x="3625" y="3723"/>
                    <a:pt x="3998" y="3581"/>
                    <a:pt x="4337" y="3241"/>
                  </a:cubicBezTo>
                  <a:cubicBezTo>
                    <a:pt x="5983" y="1595"/>
                    <a:pt x="4234" y="0"/>
                    <a:pt x="265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6" name="Google Shape;756;p66"/>
            <p:cNvSpPr/>
            <p:nvPr/>
          </p:nvSpPr>
          <p:spPr>
            <a:xfrm rot="4411677" flipH="1">
              <a:off x="7848553" y="234593"/>
              <a:ext cx="116213" cy="79200"/>
            </a:xfrm>
            <a:custGeom>
              <a:avLst/>
              <a:gdLst/>
              <a:ahLst/>
              <a:cxnLst/>
              <a:rect l="l" t="t" r="r" b="b"/>
              <a:pathLst>
                <a:path w="4267" h="2908" extrusionOk="0">
                  <a:moveTo>
                    <a:pt x="2350" y="1"/>
                  </a:moveTo>
                  <a:cubicBezTo>
                    <a:pt x="2148" y="1"/>
                    <a:pt x="1926" y="39"/>
                    <a:pt x="1689" y="125"/>
                  </a:cubicBezTo>
                  <a:cubicBezTo>
                    <a:pt x="0" y="721"/>
                    <a:pt x="507" y="2908"/>
                    <a:pt x="1917" y="2908"/>
                  </a:cubicBezTo>
                  <a:cubicBezTo>
                    <a:pt x="2126" y="2908"/>
                    <a:pt x="2356" y="2859"/>
                    <a:pt x="2602" y="2750"/>
                  </a:cubicBezTo>
                  <a:cubicBezTo>
                    <a:pt x="4267" y="2028"/>
                    <a:pt x="3816" y="1"/>
                    <a:pt x="235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57" name="Google Shape;757;p66"/>
          <p:cNvSpPr/>
          <p:nvPr/>
        </p:nvSpPr>
        <p:spPr>
          <a:xfrm rot="-9181859">
            <a:off x="-596156" y="3422480"/>
            <a:ext cx="2510027" cy="1571257"/>
          </a:xfrm>
          <a:custGeom>
            <a:avLst/>
            <a:gdLst/>
            <a:ahLst/>
            <a:cxnLst/>
            <a:rect l="l" t="t" r="r" b="b"/>
            <a:pathLst>
              <a:path w="175870" h="102587" extrusionOk="0">
                <a:moveTo>
                  <a:pt x="6586" y="1"/>
                </a:moveTo>
                <a:cubicBezTo>
                  <a:pt x="6410" y="1"/>
                  <a:pt x="6249" y="128"/>
                  <a:pt x="6209" y="306"/>
                </a:cubicBezTo>
                <a:cubicBezTo>
                  <a:pt x="6187" y="398"/>
                  <a:pt x="4429" y="9254"/>
                  <a:pt x="3950" y="19571"/>
                </a:cubicBezTo>
                <a:cubicBezTo>
                  <a:pt x="3311" y="33472"/>
                  <a:pt x="5228" y="43218"/>
                  <a:pt x="9610" y="48582"/>
                </a:cubicBezTo>
                <a:cubicBezTo>
                  <a:pt x="12144" y="51686"/>
                  <a:pt x="15522" y="53261"/>
                  <a:pt x="19631" y="53261"/>
                </a:cubicBezTo>
                <a:cubicBezTo>
                  <a:pt x="30495" y="53261"/>
                  <a:pt x="40424" y="46733"/>
                  <a:pt x="50901" y="39817"/>
                </a:cubicBezTo>
                <a:cubicBezTo>
                  <a:pt x="61885" y="32569"/>
                  <a:pt x="73193" y="25123"/>
                  <a:pt x="86143" y="25123"/>
                </a:cubicBezTo>
                <a:cubicBezTo>
                  <a:pt x="87753" y="25123"/>
                  <a:pt x="89388" y="25238"/>
                  <a:pt x="91051" y="25483"/>
                </a:cubicBezTo>
                <a:cubicBezTo>
                  <a:pt x="101391" y="27035"/>
                  <a:pt x="106664" y="39931"/>
                  <a:pt x="112781" y="54882"/>
                </a:cubicBezTo>
                <a:cubicBezTo>
                  <a:pt x="117711" y="66979"/>
                  <a:pt x="123326" y="80697"/>
                  <a:pt x="132684" y="90192"/>
                </a:cubicBezTo>
                <a:cubicBezTo>
                  <a:pt x="140833" y="98478"/>
                  <a:pt x="150808" y="102586"/>
                  <a:pt x="162996" y="102586"/>
                </a:cubicBezTo>
                <a:cubicBezTo>
                  <a:pt x="166922" y="102586"/>
                  <a:pt x="171122" y="102153"/>
                  <a:pt x="175527" y="101285"/>
                </a:cubicBezTo>
                <a:cubicBezTo>
                  <a:pt x="175733" y="101240"/>
                  <a:pt x="175870" y="101057"/>
                  <a:pt x="175824" y="100852"/>
                </a:cubicBezTo>
                <a:cubicBezTo>
                  <a:pt x="175803" y="100661"/>
                  <a:pt x="175625" y="100530"/>
                  <a:pt x="175435" y="100530"/>
                </a:cubicBezTo>
                <a:cubicBezTo>
                  <a:pt x="175421" y="100530"/>
                  <a:pt x="175406" y="100531"/>
                  <a:pt x="175391" y="100532"/>
                </a:cubicBezTo>
                <a:cubicBezTo>
                  <a:pt x="171017" y="101386"/>
                  <a:pt x="166885" y="101814"/>
                  <a:pt x="162983" y="101814"/>
                </a:cubicBezTo>
                <a:cubicBezTo>
                  <a:pt x="151021" y="101814"/>
                  <a:pt x="141218" y="97791"/>
                  <a:pt x="133232" y="89667"/>
                </a:cubicBezTo>
                <a:cubicBezTo>
                  <a:pt x="123988" y="80263"/>
                  <a:pt x="118396" y="66614"/>
                  <a:pt x="113488" y="54585"/>
                </a:cubicBezTo>
                <a:cubicBezTo>
                  <a:pt x="107280" y="39429"/>
                  <a:pt x="101916" y="26327"/>
                  <a:pt x="91165" y="24729"/>
                </a:cubicBezTo>
                <a:cubicBezTo>
                  <a:pt x="89458" y="24478"/>
                  <a:pt x="87781" y="24359"/>
                  <a:pt x="86131" y="24359"/>
                </a:cubicBezTo>
                <a:cubicBezTo>
                  <a:pt x="72980" y="24359"/>
                  <a:pt x="61564" y="31877"/>
                  <a:pt x="50490" y="39178"/>
                </a:cubicBezTo>
                <a:cubicBezTo>
                  <a:pt x="40105" y="46025"/>
                  <a:pt x="30267" y="52508"/>
                  <a:pt x="19631" y="52508"/>
                </a:cubicBezTo>
                <a:cubicBezTo>
                  <a:pt x="15750" y="52508"/>
                  <a:pt x="12578" y="51024"/>
                  <a:pt x="10204" y="48103"/>
                </a:cubicBezTo>
                <a:cubicBezTo>
                  <a:pt x="1" y="35640"/>
                  <a:pt x="6894" y="809"/>
                  <a:pt x="6963" y="466"/>
                </a:cubicBezTo>
                <a:cubicBezTo>
                  <a:pt x="7008" y="261"/>
                  <a:pt x="6871" y="55"/>
                  <a:pt x="6666" y="10"/>
                </a:cubicBezTo>
                <a:cubicBezTo>
                  <a:pt x="6639" y="4"/>
                  <a:pt x="6612" y="1"/>
                  <a:pt x="658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8" name="Google Shape;758;p66">
            <a:hlinkClick r:id="rId3" action="ppaction://hlinksldjump"/>
          </p:cNvPr>
          <p:cNvSpPr txBox="1">
            <a:spLocks noGrp="1"/>
          </p:cNvSpPr>
          <p:nvPr>
            <p:ph type="subTitle" idx="9"/>
          </p:nvPr>
        </p:nvSpPr>
        <p:spPr>
          <a:xfrm>
            <a:off x="1913741" y="2003472"/>
            <a:ext cx="2304300" cy="489000"/>
          </a:xfrm>
          <a:prstGeom prst="rect">
            <a:avLst/>
          </a:prstGeom>
        </p:spPr>
        <p:txBody>
          <a:bodyPr spcFirstLastPara="1" wrap="square" lIns="91425" tIns="91425" rIns="91425" bIns="91425" anchor="b" anchorCtr="0">
            <a:noAutofit/>
          </a:bodyPr>
          <a:lstStyle/>
          <a:p>
            <a:pPr marL="0" lvl="0" indent="0" algn="ctr" rtl="0">
              <a:spcBef>
                <a:spcPts val="0"/>
              </a:spcBef>
              <a:spcAft>
                <a:spcPts val="1600"/>
              </a:spcAft>
              <a:buNone/>
            </a:pPr>
            <a:r>
              <a:rPr lang="id-ID" dirty="0" smtClean="0"/>
              <a:t>Demokrasi</a:t>
            </a:r>
            <a:endParaRPr dirty="0"/>
          </a:p>
        </p:txBody>
      </p:sp>
      <p:sp>
        <p:nvSpPr>
          <p:cNvPr id="759" name="Google Shape;759;p66">
            <a:hlinkClick r:id="" action="ppaction://noaction"/>
          </p:cNvPr>
          <p:cNvSpPr txBox="1">
            <a:spLocks noGrp="1"/>
          </p:cNvSpPr>
          <p:nvPr>
            <p:ph type="subTitle" idx="13"/>
          </p:nvPr>
        </p:nvSpPr>
        <p:spPr>
          <a:xfrm>
            <a:off x="1913741" y="3902478"/>
            <a:ext cx="2304300" cy="489000"/>
          </a:xfrm>
          <a:prstGeom prst="rect">
            <a:avLst/>
          </a:prstGeom>
        </p:spPr>
        <p:txBody>
          <a:bodyPr spcFirstLastPara="1" wrap="square" lIns="91425" tIns="91425" rIns="91425" bIns="91425" anchor="b" anchorCtr="0">
            <a:noAutofit/>
          </a:bodyPr>
          <a:lstStyle/>
          <a:p>
            <a:pPr marL="0" lvl="0" indent="0" algn="ctr" rtl="0">
              <a:spcBef>
                <a:spcPts val="0"/>
              </a:spcBef>
              <a:spcAft>
                <a:spcPts val="1600"/>
              </a:spcAft>
              <a:buNone/>
            </a:pPr>
            <a:r>
              <a:rPr lang="id-ID" dirty="0" smtClean="0"/>
              <a:t>Partisipatif</a:t>
            </a:r>
            <a:endParaRPr dirty="0"/>
          </a:p>
        </p:txBody>
      </p:sp>
      <p:sp>
        <p:nvSpPr>
          <p:cNvPr id="760" name="Google Shape;760;p66">
            <a:hlinkClick r:id="" action="ppaction://noaction"/>
          </p:cNvPr>
          <p:cNvSpPr txBox="1">
            <a:spLocks noGrp="1"/>
          </p:cNvSpPr>
          <p:nvPr>
            <p:ph type="subTitle" idx="14"/>
          </p:nvPr>
        </p:nvSpPr>
        <p:spPr>
          <a:xfrm>
            <a:off x="4926553" y="1990220"/>
            <a:ext cx="2304300" cy="489000"/>
          </a:xfrm>
          <a:prstGeom prst="rect">
            <a:avLst/>
          </a:prstGeom>
        </p:spPr>
        <p:txBody>
          <a:bodyPr spcFirstLastPara="1" wrap="square" lIns="91425" tIns="91425" rIns="91425" bIns="91425" anchor="b" anchorCtr="0">
            <a:noAutofit/>
          </a:bodyPr>
          <a:lstStyle/>
          <a:p>
            <a:pPr marL="0" lvl="0" indent="0" algn="ctr" rtl="0">
              <a:spcBef>
                <a:spcPts val="0"/>
              </a:spcBef>
              <a:spcAft>
                <a:spcPts val="1600"/>
              </a:spcAft>
              <a:buNone/>
            </a:pPr>
            <a:r>
              <a:rPr lang="id-ID" dirty="0" smtClean="0"/>
              <a:t>Otoriter</a:t>
            </a:r>
            <a:endParaRPr dirty="0"/>
          </a:p>
        </p:txBody>
      </p:sp>
      <p:sp>
        <p:nvSpPr>
          <p:cNvPr id="761" name="Google Shape;761;p66">
            <a:hlinkClick r:id="" action="ppaction://noaction"/>
          </p:cNvPr>
          <p:cNvSpPr txBox="1">
            <a:spLocks noGrp="1"/>
          </p:cNvSpPr>
          <p:nvPr>
            <p:ph type="subTitle" idx="15"/>
          </p:nvPr>
        </p:nvSpPr>
        <p:spPr>
          <a:xfrm>
            <a:off x="4926553" y="3889226"/>
            <a:ext cx="2304300" cy="489000"/>
          </a:xfrm>
          <a:prstGeom prst="rect">
            <a:avLst/>
          </a:prstGeom>
        </p:spPr>
        <p:txBody>
          <a:bodyPr spcFirstLastPara="1" wrap="square" lIns="91425" tIns="91425" rIns="91425" bIns="91425" anchor="b" anchorCtr="0">
            <a:noAutofit/>
          </a:bodyPr>
          <a:lstStyle/>
          <a:p>
            <a:pPr marL="0" lvl="0" indent="0" algn="ctr" rtl="0">
              <a:spcBef>
                <a:spcPts val="0"/>
              </a:spcBef>
              <a:spcAft>
                <a:spcPts val="1600"/>
              </a:spcAft>
              <a:buNone/>
            </a:pPr>
            <a:r>
              <a:rPr lang="id-ID" dirty="0" smtClean="0"/>
              <a:t>Bebas tindak</a:t>
            </a:r>
            <a:endParaRPr dirty="0"/>
          </a:p>
        </p:txBody>
      </p:sp>
    </p:spTree>
    <p:extLst>
      <p:ext uri="{BB962C8B-B14F-4D97-AF65-F5344CB8AC3E}">
        <p14:creationId xmlns:p14="http://schemas.microsoft.com/office/powerpoint/2010/main" val="16264430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757"/>
                                        </p:tgtEl>
                                        <p:attrNameLst>
                                          <p:attrName>style.visibility</p:attrName>
                                        </p:attrNameLst>
                                      </p:cBhvr>
                                      <p:to>
                                        <p:strVal val="visible"/>
                                      </p:to>
                                    </p:set>
                                    <p:anim calcmode="lin" valueType="num">
                                      <p:cBhvr additive="base">
                                        <p:cTn id="7" dur="1000"/>
                                        <p:tgtEl>
                                          <p:spTgt spid="757"/>
                                        </p:tgtEl>
                                        <p:attrNameLst>
                                          <p:attrName>ppt_y</p:attrName>
                                        </p:attrNameLst>
                                      </p:cBhvr>
                                      <p:tavLst>
                                        <p:tav tm="0">
                                          <p:val>
                                            <p:strVal val="#ppt_y+1"/>
                                          </p:val>
                                        </p:tav>
                                        <p:tav tm="100000">
                                          <p:val>
                                            <p:strVal val="#ppt_y"/>
                                          </p:val>
                                        </p:tav>
                                      </p:tavLst>
                                    </p:anim>
                                  </p:childTnLst>
                                </p:cTn>
                              </p:par>
                              <p:par>
                                <p:cTn id="8" presetID="23" presetClass="entr" presetSubtype="16" fill="hold" nodeType="withEffect">
                                  <p:stCondLst>
                                    <p:cond delay="0"/>
                                  </p:stCondLst>
                                  <p:childTnLst>
                                    <p:set>
                                      <p:cBhvr>
                                        <p:cTn id="9" dur="1" fill="hold">
                                          <p:stCondLst>
                                            <p:cond delay="0"/>
                                          </p:stCondLst>
                                        </p:cTn>
                                        <p:tgtEl>
                                          <p:spTgt spid="749"/>
                                        </p:tgtEl>
                                        <p:attrNameLst>
                                          <p:attrName>style.visibility</p:attrName>
                                        </p:attrNameLst>
                                      </p:cBhvr>
                                      <p:to>
                                        <p:strVal val="visible"/>
                                      </p:to>
                                    </p:set>
                                    <p:anim calcmode="lin" valueType="num">
                                      <p:cBhvr additive="base">
                                        <p:cTn id="10" dur="1000"/>
                                        <p:tgtEl>
                                          <p:spTgt spid="749"/>
                                        </p:tgtEl>
                                        <p:attrNameLst>
                                          <p:attrName>ppt_w</p:attrName>
                                        </p:attrNameLst>
                                      </p:cBhvr>
                                      <p:tavLst>
                                        <p:tav tm="0">
                                          <p:val>
                                            <p:strVal val="0"/>
                                          </p:val>
                                        </p:tav>
                                        <p:tav tm="100000">
                                          <p:val>
                                            <p:strVal val="#ppt_w"/>
                                          </p:val>
                                        </p:tav>
                                      </p:tavLst>
                                    </p:anim>
                                    <p:anim calcmode="lin" valueType="num">
                                      <p:cBhvr additive="base">
                                        <p:cTn id="11" dur="1000"/>
                                        <p:tgtEl>
                                          <p:spTgt spid="749"/>
                                        </p:tgtEl>
                                        <p:attrNameLst>
                                          <p:attrName>ppt_h</p:attrName>
                                        </p:attrNameLst>
                                      </p:cBhvr>
                                      <p:tavLst>
                                        <p:tav tm="0">
                                          <p:val>
                                            <p:str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782"/>
        <p:cNvGrpSpPr/>
        <p:nvPr/>
      </p:nvGrpSpPr>
      <p:grpSpPr>
        <a:xfrm>
          <a:off x="0" y="0"/>
          <a:ext cx="0" cy="0"/>
          <a:chOff x="0" y="0"/>
          <a:chExt cx="0" cy="0"/>
        </a:xfrm>
      </p:grpSpPr>
      <p:grpSp>
        <p:nvGrpSpPr>
          <p:cNvPr id="783" name="Google Shape;783;p68"/>
          <p:cNvGrpSpPr/>
          <p:nvPr/>
        </p:nvGrpSpPr>
        <p:grpSpPr>
          <a:xfrm>
            <a:off x="45135" y="-210146"/>
            <a:ext cx="1506799" cy="1377254"/>
            <a:chOff x="4389470" y="631351"/>
            <a:chExt cx="1960612" cy="1716569"/>
          </a:xfrm>
        </p:grpSpPr>
        <p:sp>
          <p:nvSpPr>
            <p:cNvPr id="784" name="Google Shape;784;p68"/>
            <p:cNvSpPr/>
            <p:nvPr/>
          </p:nvSpPr>
          <p:spPr>
            <a:xfrm flipH="1">
              <a:off x="4389470" y="889581"/>
              <a:ext cx="1588086" cy="1458339"/>
            </a:xfrm>
            <a:custGeom>
              <a:avLst/>
              <a:gdLst/>
              <a:ahLst/>
              <a:cxnLst/>
              <a:rect l="l" t="t" r="r" b="b"/>
              <a:pathLst>
                <a:path w="49400" h="45364" extrusionOk="0">
                  <a:moveTo>
                    <a:pt x="14184" y="2711"/>
                  </a:moveTo>
                  <a:cubicBezTo>
                    <a:pt x="9663" y="5563"/>
                    <a:pt x="2430" y="12657"/>
                    <a:pt x="830" y="17734"/>
                  </a:cubicBezTo>
                  <a:cubicBezTo>
                    <a:pt x="-770" y="22811"/>
                    <a:pt x="-74" y="28585"/>
                    <a:pt x="4586" y="33175"/>
                  </a:cubicBezTo>
                  <a:cubicBezTo>
                    <a:pt x="9246" y="37766"/>
                    <a:pt x="21627" y="44929"/>
                    <a:pt x="28791" y="45277"/>
                  </a:cubicBezTo>
                  <a:cubicBezTo>
                    <a:pt x="35955" y="45625"/>
                    <a:pt x="44649" y="41244"/>
                    <a:pt x="47570" y="35262"/>
                  </a:cubicBezTo>
                  <a:cubicBezTo>
                    <a:pt x="50491" y="29281"/>
                    <a:pt x="49587" y="15161"/>
                    <a:pt x="46318" y="9388"/>
                  </a:cubicBezTo>
                  <a:cubicBezTo>
                    <a:pt x="43049" y="3615"/>
                    <a:pt x="33312" y="1737"/>
                    <a:pt x="27956" y="624"/>
                  </a:cubicBezTo>
                  <a:cubicBezTo>
                    <a:pt x="22600" y="-489"/>
                    <a:pt x="18705" y="-141"/>
                    <a:pt x="14184" y="2711"/>
                  </a:cubicBezTo>
                  <a:close/>
                </a:path>
              </a:pathLst>
            </a:custGeom>
            <a:noFill/>
            <a:ln w="9525" cap="flat" cmpd="sng">
              <a:solidFill>
                <a:schemeClr val="accent4"/>
              </a:solidFill>
              <a:prstDash val="solid"/>
              <a:round/>
              <a:headEnd type="none" w="med" len="med"/>
              <a:tailEnd type="none" w="med" len="med"/>
            </a:ln>
          </p:spPr>
        </p:sp>
        <p:grpSp>
          <p:nvGrpSpPr>
            <p:cNvPr id="785" name="Google Shape;785;p68"/>
            <p:cNvGrpSpPr/>
            <p:nvPr/>
          </p:nvGrpSpPr>
          <p:grpSpPr>
            <a:xfrm rot="5935401" flipH="1">
              <a:off x="5600260" y="638058"/>
              <a:ext cx="655921" cy="751070"/>
              <a:chOff x="7852208" y="207243"/>
              <a:chExt cx="1130465" cy="1294452"/>
            </a:xfrm>
          </p:grpSpPr>
          <p:sp>
            <p:nvSpPr>
              <p:cNvPr id="786" name="Google Shape;786;p68"/>
              <p:cNvSpPr/>
              <p:nvPr/>
            </p:nvSpPr>
            <p:spPr>
              <a:xfrm rot="4411677" flipH="1">
                <a:off x="8651511" y="1388008"/>
                <a:ext cx="120707" cy="86962"/>
              </a:xfrm>
              <a:custGeom>
                <a:avLst/>
                <a:gdLst/>
                <a:ahLst/>
                <a:cxnLst/>
                <a:rect l="l" t="t" r="r" b="b"/>
                <a:pathLst>
                  <a:path w="4432" h="3193" extrusionOk="0">
                    <a:moveTo>
                      <a:pt x="1801" y="1"/>
                    </a:moveTo>
                    <a:cubicBezTo>
                      <a:pt x="1422" y="1"/>
                      <a:pt x="1044" y="135"/>
                      <a:pt x="731" y="454"/>
                    </a:cubicBezTo>
                    <a:cubicBezTo>
                      <a:pt x="0" y="1166"/>
                      <a:pt x="1081" y="3192"/>
                      <a:pt x="2325" y="3192"/>
                    </a:cubicBezTo>
                    <a:cubicBezTo>
                      <a:pt x="2637" y="3192"/>
                      <a:pt x="2958" y="3066"/>
                      <a:pt x="3264" y="2760"/>
                    </a:cubicBezTo>
                    <a:cubicBezTo>
                      <a:pt x="4431" y="1592"/>
                      <a:pt x="3105" y="1"/>
                      <a:pt x="180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7" name="Google Shape;787;p68"/>
              <p:cNvSpPr/>
              <p:nvPr/>
            </p:nvSpPr>
            <p:spPr>
              <a:xfrm rot="4411677" flipH="1">
                <a:off x="8865502" y="1014328"/>
                <a:ext cx="112536" cy="93744"/>
              </a:xfrm>
              <a:custGeom>
                <a:avLst/>
                <a:gdLst/>
                <a:ahLst/>
                <a:cxnLst/>
                <a:rect l="l" t="t" r="r" b="b"/>
                <a:pathLst>
                  <a:path w="4132" h="3442" extrusionOk="0">
                    <a:moveTo>
                      <a:pt x="2019" y="0"/>
                    </a:moveTo>
                    <a:cubicBezTo>
                      <a:pt x="1002" y="0"/>
                      <a:pt x="0" y="555"/>
                      <a:pt x="0" y="1713"/>
                    </a:cubicBezTo>
                    <a:cubicBezTo>
                      <a:pt x="0" y="2882"/>
                      <a:pt x="1003" y="3442"/>
                      <a:pt x="2020" y="3442"/>
                    </a:cubicBezTo>
                    <a:cubicBezTo>
                      <a:pt x="3068" y="3442"/>
                      <a:pt x="4131" y="2848"/>
                      <a:pt x="4131" y="1713"/>
                    </a:cubicBezTo>
                    <a:cubicBezTo>
                      <a:pt x="4131" y="589"/>
                      <a:pt x="3067" y="0"/>
                      <a:pt x="201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8" name="Google Shape;788;p68"/>
              <p:cNvSpPr/>
              <p:nvPr/>
            </p:nvSpPr>
            <p:spPr>
              <a:xfrm rot="4411677" flipH="1">
                <a:off x="8730576" y="436004"/>
                <a:ext cx="112291" cy="74734"/>
              </a:xfrm>
              <a:custGeom>
                <a:avLst/>
                <a:gdLst/>
                <a:ahLst/>
                <a:cxnLst/>
                <a:rect l="l" t="t" r="r" b="b"/>
                <a:pathLst>
                  <a:path w="4123" h="2744" extrusionOk="0">
                    <a:moveTo>
                      <a:pt x="1601" y="0"/>
                    </a:moveTo>
                    <a:cubicBezTo>
                      <a:pt x="726" y="0"/>
                      <a:pt x="0" y="532"/>
                      <a:pt x="308" y="1816"/>
                    </a:cubicBezTo>
                    <a:cubicBezTo>
                      <a:pt x="477" y="2488"/>
                      <a:pt x="941" y="2743"/>
                      <a:pt x="1467" y="2743"/>
                    </a:cubicBezTo>
                    <a:cubicBezTo>
                      <a:pt x="2639" y="2743"/>
                      <a:pt x="4122" y="1476"/>
                      <a:pt x="3366" y="720"/>
                    </a:cubicBezTo>
                    <a:cubicBezTo>
                      <a:pt x="2912" y="266"/>
                      <a:pt x="2220" y="0"/>
                      <a:pt x="160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9" name="Google Shape;789;p68"/>
              <p:cNvSpPr/>
              <p:nvPr/>
            </p:nvSpPr>
            <p:spPr>
              <a:xfrm rot="4411677" flipH="1">
                <a:off x="8298828" y="304469"/>
                <a:ext cx="144129" cy="110112"/>
              </a:xfrm>
              <a:custGeom>
                <a:avLst/>
                <a:gdLst/>
                <a:ahLst/>
                <a:cxnLst/>
                <a:rect l="l" t="t" r="r" b="b"/>
                <a:pathLst>
                  <a:path w="5292" h="4043" extrusionOk="0">
                    <a:moveTo>
                      <a:pt x="2314" y="0"/>
                    </a:moveTo>
                    <a:cubicBezTo>
                      <a:pt x="1456" y="0"/>
                      <a:pt x="683" y="415"/>
                      <a:pt x="429" y="1404"/>
                    </a:cubicBezTo>
                    <a:cubicBezTo>
                      <a:pt x="0" y="3094"/>
                      <a:pt x="1754" y="4043"/>
                      <a:pt x="3273" y="4043"/>
                    </a:cubicBezTo>
                    <a:cubicBezTo>
                      <a:pt x="4340" y="4043"/>
                      <a:pt x="5291" y="3575"/>
                      <a:pt x="5291" y="2568"/>
                    </a:cubicBezTo>
                    <a:cubicBezTo>
                      <a:pt x="5291" y="1076"/>
                      <a:pt x="3693" y="0"/>
                      <a:pt x="231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0" name="Google Shape;790;p68"/>
              <p:cNvSpPr/>
              <p:nvPr/>
            </p:nvSpPr>
            <p:spPr>
              <a:xfrm rot="4411677" flipH="1">
                <a:off x="8474155" y="965386"/>
                <a:ext cx="98238" cy="71384"/>
              </a:xfrm>
              <a:custGeom>
                <a:avLst/>
                <a:gdLst/>
                <a:ahLst/>
                <a:cxnLst/>
                <a:rect l="l" t="t" r="r" b="b"/>
                <a:pathLst>
                  <a:path w="3607" h="2621" extrusionOk="0">
                    <a:moveTo>
                      <a:pt x="1859" y="0"/>
                    </a:moveTo>
                    <a:cubicBezTo>
                      <a:pt x="939" y="0"/>
                      <a:pt x="0" y="435"/>
                      <a:pt x="0" y="1250"/>
                    </a:cubicBezTo>
                    <a:cubicBezTo>
                      <a:pt x="0" y="2180"/>
                      <a:pt x="868" y="2620"/>
                      <a:pt x="1753" y="2620"/>
                    </a:cubicBezTo>
                    <a:cubicBezTo>
                      <a:pt x="2671" y="2620"/>
                      <a:pt x="3607" y="2146"/>
                      <a:pt x="3607" y="1250"/>
                    </a:cubicBezTo>
                    <a:cubicBezTo>
                      <a:pt x="3607" y="401"/>
                      <a:pt x="2742" y="0"/>
                      <a:pt x="185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1" name="Google Shape;791;p68"/>
              <p:cNvSpPr/>
              <p:nvPr/>
            </p:nvSpPr>
            <p:spPr>
              <a:xfrm rot="4411677" flipH="1">
                <a:off x="8072404" y="617423"/>
                <a:ext cx="162976" cy="101397"/>
              </a:xfrm>
              <a:custGeom>
                <a:avLst/>
                <a:gdLst/>
                <a:ahLst/>
                <a:cxnLst/>
                <a:rect l="l" t="t" r="r" b="b"/>
                <a:pathLst>
                  <a:path w="5984" h="3723" extrusionOk="0">
                    <a:moveTo>
                      <a:pt x="2654" y="0"/>
                    </a:moveTo>
                    <a:cubicBezTo>
                      <a:pt x="2416" y="0"/>
                      <a:pt x="2181" y="37"/>
                      <a:pt x="1963" y="114"/>
                    </a:cubicBezTo>
                    <a:cubicBezTo>
                      <a:pt x="1" y="824"/>
                      <a:pt x="1588" y="3723"/>
                      <a:pt x="3256" y="3723"/>
                    </a:cubicBezTo>
                    <a:cubicBezTo>
                      <a:pt x="3625" y="3723"/>
                      <a:pt x="3998" y="3581"/>
                      <a:pt x="4337" y="3241"/>
                    </a:cubicBezTo>
                    <a:cubicBezTo>
                      <a:pt x="5983" y="1595"/>
                      <a:pt x="4234" y="0"/>
                      <a:pt x="265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2" name="Google Shape;792;p68"/>
              <p:cNvSpPr/>
              <p:nvPr/>
            </p:nvSpPr>
            <p:spPr>
              <a:xfrm rot="4411677" flipH="1">
                <a:off x="7848553" y="234593"/>
                <a:ext cx="116213" cy="79200"/>
              </a:xfrm>
              <a:custGeom>
                <a:avLst/>
                <a:gdLst/>
                <a:ahLst/>
                <a:cxnLst/>
                <a:rect l="l" t="t" r="r" b="b"/>
                <a:pathLst>
                  <a:path w="4267" h="2908" extrusionOk="0">
                    <a:moveTo>
                      <a:pt x="2350" y="1"/>
                    </a:moveTo>
                    <a:cubicBezTo>
                      <a:pt x="2148" y="1"/>
                      <a:pt x="1926" y="39"/>
                      <a:pt x="1689" y="125"/>
                    </a:cubicBezTo>
                    <a:cubicBezTo>
                      <a:pt x="0" y="721"/>
                      <a:pt x="507" y="2908"/>
                      <a:pt x="1917" y="2908"/>
                    </a:cubicBezTo>
                    <a:cubicBezTo>
                      <a:pt x="2126" y="2908"/>
                      <a:pt x="2356" y="2859"/>
                      <a:pt x="2602" y="2750"/>
                    </a:cubicBezTo>
                    <a:cubicBezTo>
                      <a:pt x="4267" y="2028"/>
                      <a:pt x="3816" y="1"/>
                      <a:pt x="235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793" name="Google Shape;793;p68"/>
          <p:cNvSpPr/>
          <p:nvPr/>
        </p:nvSpPr>
        <p:spPr>
          <a:xfrm flipH="1">
            <a:off x="120627" y="47529"/>
            <a:ext cx="1167232" cy="1166490"/>
          </a:xfrm>
          <a:custGeom>
            <a:avLst/>
            <a:gdLst/>
            <a:ahLst/>
            <a:cxnLst/>
            <a:rect l="l" t="t" r="r" b="b"/>
            <a:pathLst>
              <a:path w="49400" h="45364" extrusionOk="0">
                <a:moveTo>
                  <a:pt x="14184" y="2711"/>
                </a:moveTo>
                <a:cubicBezTo>
                  <a:pt x="9663" y="5563"/>
                  <a:pt x="2430" y="12657"/>
                  <a:pt x="830" y="17734"/>
                </a:cubicBezTo>
                <a:cubicBezTo>
                  <a:pt x="-770" y="22811"/>
                  <a:pt x="-74" y="28585"/>
                  <a:pt x="4586" y="33175"/>
                </a:cubicBezTo>
                <a:cubicBezTo>
                  <a:pt x="9246" y="37766"/>
                  <a:pt x="21627" y="44929"/>
                  <a:pt x="28791" y="45277"/>
                </a:cubicBezTo>
                <a:cubicBezTo>
                  <a:pt x="35955" y="45625"/>
                  <a:pt x="44649" y="41244"/>
                  <a:pt x="47570" y="35262"/>
                </a:cubicBezTo>
                <a:cubicBezTo>
                  <a:pt x="50491" y="29281"/>
                  <a:pt x="49587" y="15161"/>
                  <a:pt x="46318" y="9388"/>
                </a:cubicBezTo>
                <a:cubicBezTo>
                  <a:pt x="43049" y="3615"/>
                  <a:pt x="33312" y="1737"/>
                  <a:pt x="27956" y="624"/>
                </a:cubicBezTo>
                <a:cubicBezTo>
                  <a:pt x="22600" y="-489"/>
                  <a:pt x="18705" y="-141"/>
                  <a:pt x="14184" y="2711"/>
                </a:cubicBezTo>
                <a:close/>
              </a:path>
            </a:pathLst>
          </a:custGeom>
          <a:solidFill>
            <a:srgbClr val="CDD7B6">
              <a:alpha val="23770"/>
            </a:srgbClr>
          </a:solidFill>
          <a:ln>
            <a:noFill/>
          </a:ln>
        </p:spPr>
      </p:sp>
      <p:sp>
        <p:nvSpPr>
          <p:cNvPr id="795" name="Google Shape;795;p68"/>
          <p:cNvSpPr txBox="1">
            <a:spLocks noGrp="1"/>
          </p:cNvSpPr>
          <p:nvPr>
            <p:ph type="title"/>
          </p:nvPr>
        </p:nvSpPr>
        <p:spPr>
          <a:xfrm>
            <a:off x="1265635" y="215836"/>
            <a:ext cx="7639826" cy="5337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id-ID" sz="3200" dirty="0" smtClean="0"/>
              <a:t>Gaya</a:t>
            </a:r>
            <a:r>
              <a:rPr lang="en" sz="3200" dirty="0" smtClean="0"/>
              <a:t> </a:t>
            </a:r>
            <a:r>
              <a:rPr lang="id-ID" sz="3200" dirty="0" smtClean="0"/>
              <a:t>Kepemimpinan </a:t>
            </a:r>
            <a:r>
              <a:rPr lang="id-ID" sz="3200" dirty="0" smtClean="0">
                <a:solidFill>
                  <a:schemeClr val="accent4"/>
                </a:solidFill>
              </a:rPr>
              <a:t>Demokrasi</a:t>
            </a:r>
            <a:endParaRPr sz="3200" dirty="0">
              <a:solidFill>
                <a:schemeClr val="accent4"/>
              </a:solidFill>
              <a:latin typeface="Nunito"/>
              <a:ea typeface="Nunito"/>
              <a:cs typeface="Nunito"/>
              <a:sym typeface="Nunito"/>
            </a:endParaRPr>
          </a:p>
        </p:txBody>
      </p:sp>
      <p:sp>
        <p:nvSpPr>
          <p:cNvPr id="796" name="Google Shape;796;p68"/>
          <p:cNvSpPr txBox="1">
            <a:spLocks noGrp="1"/>
          </p:cNvSpPr>
          <p:nvPr>
            <p:ph type="title" idx="2"/>
          </p:nvPr>
        </p:nvSpPr>
        <p:spPr>
          <a:xfrm>
            <a:off x="249790" y="265925"/>
            <a:ext cx="1134900" cy="6474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4000" dirty="0"/>
              <a:t>01</a:t>
            </a:r>
            <a:endParaRPr sz="4000" dirty="0"/>
          </a:p>
        </p:txBody>
      </p:sp>
      <p:sp>
        <p:nvSpPr>
          <p:cNvPr id="798" name="Google Shape;798;p68"/>
          <p:cNvSpPr/>
          <p:nvPr/>
        </p:nvSpPr>
        <p:spPr>
          <a:xfrm rot="10800000">
            <a:off x="-52177" y="3630128"/>
            <a:ext cx="4709834" cy="1513372"/>
          </a:xfrm>
          <a:custGeom>
            <a:avLst/>
            <a:gdLst/>
            <a:ahLst/>
            <a:cxnLst/>
            <a:rect l="l" t="t" r="r" b="b"/>
            <a:pathLst>
              <a:path w="177445" h="86392" extrusionOk="0">
                <a:moveTo>
                  <a:pt x="3333" y="0"/>
                </a:moveTo>
                <a:cubicBezTo>
                  <a:pt x="0" y="11458"/>
                  <a:pt x="913" y="27048"/>
                  <a:pt x="12897" y="35242"/>
                </a:cubicBezTo>
                <a:cubicBezTo>
                  <a:pt x="17629" y="38468"/>
                  <a:pt x="23097" y="39621"/>
                  <a:pt x="29059" y="39621"/>
                </a:cubicBezTo>
                <a:cubicBezTo>
                  <a:pt x="42166" y="39621"/>
                  <a:pt x="57661" y="34051"/>
                  <a:pt x="72973" y="32686"/>
                </a:cubicBezTo>
                <a:cubicBezTo>
                  <a:pt x="75145" y="32494"/>
                  <a:pt x="77205" y="32395"/>
                  <a:pt x="79168" y="32395"/>
                </a:cubicBezTo>
                <a:cubicBezTo>
                  <a:pt x="97316" y="32395"/>
                  <a:pt x="107146" y="40836"/>
                  <a:pt x="120267" y="62381"/>
                </a:cubicBezTo>
                <a:cubicBezTo>
                  <a:pt x="129588" y="77663"/>
                  <a:pt x="147227" y="86391"/>
                  <a:pt x="164443" y="86391"/>
                </a:cubicBezTo>
                <a:cubicBezTo>
                  <a:pt x="168853" y="86391"/>
                  <a:pt x="173236" y="85818"/>
                  <a:pt x="177444" y="84636"/>
                </a:cubicBezTo>
                <a:lnTo>
                  <a:pt x="177444"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799" name="Google Shape;799;p68"/>
          <p:cNvCxnSpPr/>
          <p:nvPr/>
        </p:nvCxnSpPr>
        <p:spPr>
          <a:xfrm>
            <a:off x="1290778" y="744307"/>
            <a:ext cx="5017257" cy="0"/>
          </a:xfrm>
          <a:prstGeom prst="straightConnector1">
            <a:avLst/>
          </a:prstGeom>
          <a:noFill/>
          <a:ln w="19050" cap="flat" cmpd="sng">
            <a:solidFill>
              <a:schemeClr val="accent1"/>
            </a:solidFill>
            <a:prstDash val="solid"/>
            <a:round/>
            <a:headEnd type="none" w="med" len="med"/>
            <a:tailEnd type="none" w="med" len="med"/>
          </a:ln>
        </p:spPr>
      </p:cxnSp>
      <p:sp>
        <p:nvSpPr>
          <p:cNvPr id="800" name="Google Shape;800;p68"/>
          <p:cNvSpPr/>
          <p:nvPr/>
        </p:nvSpPr>
        <p:spPr>
          <a:xfrm rot="271565">
            <a:off x="6085541" y="122204"/>
            <a:ext cx="3170270" cy="1849255"/>
          </a:xfrm>
          <a:custGeom>
            <a:avLst/>
            <a:gdLst/>
            <a:ahLst/>
            <a:cxnLst/>
            <a:rect l="l" t="t" r="r" b="b"/>
            <a:pathLst>
              <a:path w="175870" h="102587" extrusionOk="0">
                <a:moveTo>
                  <a:pt x="6586" y="1"/>
                </a:moveTo>
                <a:cubicBezTo>
                  <a:pt x="6410" y="1"/>
                  <a:pt x="6249" y="128"/>
                  <a:pt x="6209" y="306"/>
                </a:cubicBezTo>
                <a:cubicBezTo>
                  <a:pt x="6187" y="398"/>
                  <a:pt x="4429" y="9254"/>
                  <a:pt x="3950" y="19571"/>
                </a:cubicBezTo>
                <a:cubicBezTo>
                  <a:pt x="3311" y="33472"/>
                  <a:pt x="5228" y="43218"/>
                  <a:pt x="9610" y="48582"/>
                </a:cubicBezTo>
                <a:cubicBezTo>
                  <a:pt x="12144" y="51686"/>
                  <a:pt x="15522" y="53261"/>
                  <a:pt x="19631" y="53261"/>
                </a:cubicBezTo>
                <a:cubicBezTo>
                  <a:pt x="30495" y="53261"/>
                  <a:pt x="40424" y="46733"/>
                  <a:pt x="50901" y="39817"/>
                </a:cubicBezTo>
                <a:cubicBezTo>
                  <a:pt x="61885" y="32569"/>
                  <a:pt x="73193" y="25123"/>
                  <a:pt x="86143" y="25123"/>
                </a:cubicBezTo>
                <a:cubicBezTo>
                  <a:pt x="87753" y="25123"/>
                  <a:pt x="89388" y="25238"/>
                  <a:pt x="91051" y="25483"/>
                </a:cubicBezTo>
                <a:cubicBezTo>
                  <a:pt x="101391" y="27035"/>
                  <a:pt x="106664" y="39931"/>
                  <a:pt x="112781" y="54882"/>
                </a:cubicBezTo>
                <a:cubicBezTo>
                  <a:pt x="117711" y="66979"/>
                  <a:pt x="123326" y="80697"/>
                  <a:pt x="132684" y="90192"/>
                </a:cubicBezTo>
                <a:cubicBezTo>
                  <a:pt x="140833" y="98478"/>
                  <a:pt x="150808" y="102586"/>
                  <a:pt x="162996" y="102586"/>
                </a:cubicBezTo>
                <a:cubicBezTo>
                  <a:pt x="166922" y="102586"/>
                  <a:pt x="171122" y="102153"/>
                  <a:pt x="175527" y="101285"/>
                </a:cubicBezTo>
                <a:cubicBezTo>
                  <a:pt x="175733" y="101240"/>
                  <a:pt x="175870" y="101057"/>
                  <a:pt x="175824" y="100852"/>
                </a:cubicBezTo>
                <a:cubicBezTo>
                  <a:pt x="175803" y="100661"/>
                  <a:pt x="175625" y="100530"/>
                  <a:pt x="175435" y="100530"/>
                </a:cubicBezTo>
                <a:cubicBezTo>
                  <a:pt x="175421" y="100530"/>
                  <a:pt x="175406" y="100531"/>
                  <a:pt x="175391" y="100532"/>
                </a:cubicBezTo>
                <a:cubicBezTo>
                  <a:pt x="171017" y="101386"/>
                  <a:pt x="166885" y="101814"/>
                  <a:pt x="162983" y="101814"/>
                </a:cubicBezTo>
                <a:cubicBezTo>
                  <a:pt x="151021" y="101814"/>
                  <a:pt x="141218" y="97791"/>
                  <a:pt x="133232" y="89667"/>
                </a:cubicBezTo>
                <a:cubicBezTo>
                  <a:pt x="123988" y="80263"/>
                  <a:pt x="118396" y="66614"/>
                  <a:pt x="113488" y="54585"/>
                </a:cubicBezTo>
                <a:cubicBezTo>
                  <a:pt x="107280" y="39429"/>
                  <a:pt x="101916" y="26327"/>
                  <a:pt x="91165" y="24729"/>
                </a:cubicBezTo>
                <a:cubicBezTo>
                  <a:pt x="89458" y="24478"/>
                  <a:pt x="87781" y="24359"/>
                  <a:pt x="86131" y="24359"/>
                </a:cubicBezTo>
                <a:cubicBezTo>
                  <a:pt x="72980" y="24359"/>
                  <a:pt x="61564" y="31877"/>
                  <a:pt x="50490" y="39178"/>
                </a:cubicBezTo>
                <a:cubicBezTo>
                  <a:pt x="40105" y="46025"/>
                  <a:pt x="30267" y="52508"/>
                  <a:pt x="19631" y="52508"/>
                </a:cubicBezTo>
                <a:cubicBezTo>
                  <a:pt x="15750" y="52508"/>
                  <a:pt x="12578" y="51024"/>
                  <a:pt x="10204" y="48103"/>
                </a:cubicBezTo>
                <a:cubicBezTo>
                  <a:pt x="1" y="35640"/>
                  <a:pt x="6894" y="809"/>
                  <a:pt x="6963" y="466"/>
                </a:cubicBezTo>
                <a:cubicBezTo>
                  <a:pt x="7008" y="261"/>
                  <a:pt x="6871" y="55"/>
                  <a:pt x="6666" y="10"/>
                </a:cubicBezTo>
                <a:cubicBezTo>
                  <a:pt x="6639" y="4"/>
                  <a:pt x="6612" y="1"/>
                  <a:pt x="658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01" name="Google Shape;801;p68"/>
          <p:cNvGrpSpPr/>
          <p:nvPr/>
        </p:nvGrpSpPr>
        <p:grpSpPr>
          <a:xfrm>
            <a:off x="271258" y="3562893"/>
            <a:ext cx="1130465" cy="1294452"/>
            <a:chOff x="7852208" y="207243"/>
            <a:chExt cx="1130465" cy="1294452"/>
          </a:xfrm>
        </p:grpSpPr>
        <p:sp>
          <p:nvSpPr>
            <p:cNvPr id="802" name="Google Shape;802;p68"/>
            <p:cNvSpPr/>
            <p:nvPr/>
          </p:nvSpPr>
          <p:spPr>
            <a:xfrm rot="4411677" flipH="1">
              <a:off x="8651511" y="1388008"/>
              <a:ext cx="120707" cy="86962"/>
            </a:xfrm>
            <a:custGeom>
              <a:avLst/>
              <a:gdLst/>
              <a:ahLst/>
              <a:cxnLst/>
              <a:rect l="l" t="t" r="r" b="b"/>
              <a:pathLst>
                <a:path w="4432" h="3193" extrusionOk="0">
                  <a:moveTo>
                    <a:pt x="1801" y="1"/>
                  </a:moveTo>
                  <a:cubicBezTo>
                    <a:pt x="1422" y="1"/>
                    <a:pt x="1044" y="135"/>
                    <a:pt x="731" y="454"/>
                  </a:cubicBezTo>
                  <a:cubicBezTo>
                    <a:pt x="0" y="1166"/>
                    <a:pt x="1081" y="3192"/>
                    <a:pt x="2325" y="3192"/>
                  </a:cubicBezTo>
                  <a:cubicBezTo>
                    <a:pt x="2637" y="3192"/>
                    <a:pt x="2958" y="3066"/>
                    <a:pt x="3264" y="2760"/>
                  </a:cubicBezTo>
                  <a:cubicBezTo>
                    <a:pt x="4431" y="1592"/>
                    <a:pt x="3105" y="1"/>
                    <a:pt x="180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3" name="Google Shape;803;p68"/>
            <p:cNvSpPr/>
            <p:nvPr/>
          </p:nvSpPr>
          <p:spPr>
            <a:xfrm rot="4411677" flipH="1">
              <a:off x="8865502" y="1014328"/>
              <a:ext cx="112536" cy="93744"/>
            </a:xfrm>
            <a:custGeom>
              <a:avLst/>
              <a:gdLst/>
              <a:ahLst/>
              <a:cxnLst/>
              <a:rect l="l" t="t" r="r" b="b"/>
              <a:pathLst>
                <a:path w="4132" h="3442" extrusionOk="0">
                  <a:moveTo>
                    <a:pt x="2019" y="0"/>
                  </a:moveTo>
                  <a:cubicBezTo>
                    <a:pt x="1002" y="0"/>
                    <a:pt x="0" y="555"/>
                    <a:pt x="0" y="1713"/>
                  </a:cubicBezTo>
                  <a:cubicBezTo>
                    <a:pt x="0" y="2882"/>
                    <a:pt x="1003" y="3442"/>
                    <a:pt x="2020" y="3442"/>
                  </a:cubicBezTo>
                  <a:cubicBezTo>
                    <a:pt x="3068" y="3442"/>
                    <a:pt x="4131" y="2848"/>
                    <a:pt x="4131" y="1713"/>
                  </a:cubicBezTo>
                  <a:cubicBezTo>
                    <a:pt x="4131" y="589"/>
                    <a:pt x="3067" y="0"/>
                    <a:pt x="201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4" name="Google Shape;804;p68"/>
            <p:cNvSpPr/>
            <p:nvPr/>
          </p:nvSpPr>
          <p:spPr>
            <a:xfrm rot="4411677" flipH="1">
              <a:off x="8730576" y="436004"/>
              <a:ext cx="112291" cy="74734"/>
            </a:xfrm>
            <a:custGeom>
              <a:avLst/>
              <a:gdLst/>
              <a:ahLst/>
              <a:cxnLst/>
              <a:rect l="l" t="t" r="r" b="b"/>
              <a:pathLst>
                <a:path w="4123" h="2744" extrusionOk="0">
                  <a:moveTo>
                    <a:pt x="1601" y="0"/>
                  </a:moveTo>
                  <a:cubicBezTo>
                    <a:pt x="726" y="0"/>
                    <a:pt x="0" y="532"/>
                    <a:pt x="308" y="1816"/>
                  </a:cubicBezTo>
                  <a:cubicBezTo>
                    <a:pt x="477" y="2488"/>
                    <a:pt x="941" y="2743"/>
                    <a:pt x="1467" y="2743"/>
                  </a:cubicBezTo>
                  <a:cubicBezTo>
                    <a:pt x="2639" y="2743"/>
                    <a:pt x="4122" y="1476"/>
                    <a:pt x="3366" y="720"/>
                  </a:cubicBezTo>
                  <a:cubicBezTo>
                    <a:pt x="2912" y="266"/>
                    <a:pt x="2220" y="0"/>
                    <a:pt x="160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5" name="Google Shape;805;p68"/>
            <p:cNvSpPr/>
            <p:nvPr/>
          </p:nvSpPr>
          <p:spPr>
            <a:xfrm rot="4411677" flipH="1">
              <a:off x="8298828" y="304469"/>
              <a:ext cx="144129" cy="110112"/>
            </a:xfrm>
            <a:custGeom>
              <a:avLst/>
              <a:gdLst/>
              <a:ahLst/>
              <a:cxnLst/>
              <a:rect l="l" t="t" r="r" b="b"/>
              <a:pathLst>
                <a:path w="5292" h="4043" extrusionOk="0">
                  <a:moveTo>
                    <a:pt x="2314" y="0"/>
                  </a:moveTo>
                  <a:cubicBezTo>
                    <a:pt x="1456" y="0"/>
                    <a:pt x="683" y="415"/>
                    <a:pt x="429" y="1404"/>
                  </a:cubicBezTo>
                  <a:cubicBezTo>
                    <a:pt x="0" y="3094"/>
                    <a:pt x="1754" y="4043"/>
                    <a:pt x="3273" y="4043"/>
                  </a:cubicBezTo>
                  <a:cubicBezTo>
                    <a:pt x="4340" y="4043"/>
                    <a:pt x="5291" y="3575"/>
                    <a:pt x="5291" y="2568"/>
                  </a:cubicBezTo>
                  <a:cubicBezTo>
                    <a:pt x="5291" y="1076"/>
                    <a:pt x="3693" y="0"/>
                    <a:pt x="231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6" name="Google Shape;806;p68"/>
            <p:cNvSpPr/>
            <p:nvPr/>
          </p:nvSpPr>
          <p:spPr>
            <a:xfrm rot="4411677" flipH="1">
              <a:off x="8474155" y="965386"/>
              <a:ext cx="98238" cy="71384"/>
            </a:xfrm>
            <a:custGeom>
              <a:avLst/>
              <a:gdLst/>
              <a:ahLst/>
              <a:cxnLst/>
              <a:rect l="l" t="t" r="r" b="b"/>
              <a:pathLst>
                <a:path w="3607" h="2621" extrusionOk="0">
                  <a:moveTo>
                    <a:pt x="1859" y="0"/>
                  </a:moveTo>
                  <a:cubicBezTo>
                    <a:pt x="939" y="0"/>
                    <a:pt x="0" y="435"/>
                    <a:pt x="0" y="1250"/>
                  </a:cubicBezTo>
                  <a:cubicBezTo>
                    <a:pt x="0" y="2180"/>
                    <a:pt x="868" y="2620"/>
                    <a:pt x="1753" y="2620"/>
                  </a:cubicBezTo>
                  <a:cubicBezTo>
                    <a:pt x="2671" y="2620"/>
                    <a:pt x="3607" y="2146"/>
                    <a:pt x="3607" y="1250"/>
                  </a:cubicBezTo>
                  <a:cubicBezTo>
                    <a:pt x="3607" y="401"/>
                    <a:pt x="2742" y="0"/>
                    <a:pt x="185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7" name="Google Shape;807;p68"/>
            <p:cNvSpPr/>
            <p:nvPr/>
          </p:nvSpPr>
          <p:spPr>
            <a:xfrm rot="4411677" flipH="1">
              <a:off x="8072404" y="617423"/>
              <a:ext cx="162976" cy="101397"/>
            </a:xfrm>
            <a:custGeom>
              <a:avLst/>
              <a:gdLst/>
              <a:ahLst/>
              <a:cxnLst/>
              <a:rect l="l" t="t" r="r" b="b"/>
              <a:pathLst>
                <a:path w="5984" h="3723" extrusionOk="0">
                  <a:moveTo>
                    <a:pt x="2654" y="0"/>
                  </a:moveTo>
                  <a:cubicBezTo>
                    <a:pt x="2416" y="0"/>
                    <a:pt x="2181" y="37"/>
                    <a:pt x="1963" y="114"/>
                  </a:cubicBezTo>
                  <a:cubicBezTo>
                    <a:pt x="1" y="824"/>
                    <a:pt x="1588" y="3723"/>
                    <a:pt x="3256" y="3723"/>
                  </a:cubicBezTo>
                  <a:cubicBezTo>
                    <a:pt x="3625" y="3723"/>
                    <a:pt x="3998" y="3581"/>
                    <a:pt x="4337" y="3241"/>
                  </a:cubicBezTo>
                  <a:cubicBezTo>
                    <a:pt x="5983" y="1595"/>
                    <a:pt x="4234" y="0"/>
                    <a:pt x="265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8" name="Google Shape;808;p68"/>
            <p:cNvSpPr/>
            <p:nvPr/>
          </p:nvSpPr>
          <p:spPr>
            <a:xfrm rot="4411677" flipH="1">
              <a:off x="7848553" y="234593"/>
              <a:ext cx="116213" cy="79200"/>
            </a:xfrm>
            <a:custGeom>
              <a:avLst/>
              <a:gdLst/>
              <a:ahLst/>
              <a:cxnLst/>
              <a:rect l="l" t="t" r="r" b="b"/>
              <a:pathLst>
                <a:path w="4267" h="2908" extrusionOk="0">
                  <a:moveTo>
                    <a:pt x="2350" y="1"/>
                  </a:moveTo>
                  <a:cubicBezTo>
                    <a:pt x="2148" y="1"/>
                    <a:pt x="1926" y="39"/>
                    <a:pt x="1689" y="125"/>
                  </a:cubicBezTo>
                  <a:cubicBezTo>
                    <a:pt x="0" y="721"/>
                    <a:pt x="507" y="2908"/>
                    <a:pt x="1917" y="2908"/>
                  </a:cubicBezTo>
                  <a:cubicBezTo>
                    <a:pt x="2126" y="2908"/>
                    <a:pt x="2356" y="2859"/>
                    <a:pt x="2602" y="2750"/>
                  </a:cubicBezTo>
                  <a:cubicBezTo>
                    <a:pt x="4267" y="2028"/>
                    <a:pt x="3816" y="1"/>
                    <a:pt x="235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 name="Rectangle 2"/>
          <p:cNvSpPr/>
          <p:nvPr/>
        </p:nvSpPr>
        <p:spPr>
          <a:xfrm>
            <a:off x="1265634" y="767128"/>
            <a:ext cx="7732591" cy="1477328"/>
          </a:xfrm>
          <a:prstGeom prst="rect">
            <a:avLst/>
          </a:prstGeom>
        </p:spPr>
        <p:txBody>
          <a:bodyPr wrap="square">
            <a:spAutoFit/>
          </a:bodyPr>
          <a:lstStyle/>
          <a:p>
            <a:pPr marL="342900" lvl="1" indent="-342900" eaLnBrk="1" hangingPunct="1">
              <a:buFont typeface="+mj-lt"/>
              <a:buAutoNum type="arabicPeriod"/>
            </a:pPr>
            <a:r>
              <a:rPr lang="en-US" altLang="en-US" sz="1800" dirty="0"/>
              <a:t>orang-orang yang </a:t>
            </a:r>
            <a:r>
              <a:rPr lang="en-US" altLang="en-US" sz="1800" dirty="0" err="1"/>
              <a:t>dipimpinnya</a:t>
            </a:r>
            <a:r>
              <a:rPr lang="en-US" altLang="en-US" sz="1800" dirty="0"/>
              <a:t> </a:t>
            </a:r>
            <a:r>
              <a:rPr lang="en-US" altLang="en-US" sz="1800" dirty="0" err="1"/>
              <a:t>sebagai</a:t>
            </a:r>
            <a:r>
              <a:rPr lang="en-US" altLang="en-US" sz="1800" dirty="0"/>
              <a:t> </a:t>
            </a:r>
            <a:r>
              <a:rPr lang="en-US" altLang="en-US" sz="1800" dirty="0" err="1"/>
              <a:t>subjek</a:t>
            </a:r>
            <a:endParaRPr lang="en-US" altLang="en-US" sz="1800" dirty="0"/>
          </a:p>
          <a:p>
            <a:pPr marL="342900" lvl="1" indent="-342900" eaLnBrk="1" hangingPunct="1">
              <a:buFont typeface="+mj-lt"/>
              <a:buAutoNum type="arabicPeriod"/>
            </a:pPr>
            <a:r>
              <a:rPr lang="en-US" altLang="en-US" sz="1800" dirty="0" err="1"/>
              <a:t>usaha</a:t>
            </a:r>
            <a:r>
              <a:rPr lang="en-US" altLang="en-US" sz="1800" dirty="0"/>
              <a:t> </a:t>
            </a:r>
            <a:r>
              <a:rPr lang="en-US" altLang="en-US" sz="1800" dirty="0" err="1"/>
              <a:t>untuk</a:t>
            </a:r>
            <a:r>
              <a:rPr lang="en-US" altLang="en-US" sz="1800" dirty="0"/>
              <a:t> </a:t>
            </a:r>
            <a:r>
              <a:rPr lang="en-US" altLang="en-US" sz="1800" dirty="0" err="1"/>
              <a:t>memanfaatkan</a:t>
            </a:r>
            <a:r>
              <a:rPr lang="en-US" altLang="en-US" sz="1800" dirty="0"/>
              <a:t> </a:t>
            </a:r>
            <a:r>
              <a:rPr lang="en-US" altLang="en-US" sz="1800" dirty="0" err="1"/>
              <a:t>kemampuan</a:t>
            </a:r>
            <a:r>
              <a:rPr lang="en-US" altLang="en-US" sz="1800" dirty="0"/>
              <a:t> </a:t>
            </a:r>
            <a:r>
              <a:rPr lang="en-US" altLang="en-US" sz="1800" dirty="0" err="1"/>
              <a:t>setiap</a:t>
            </a:r>
            <a:r>
              <a:rPr lang="en-US" altLang="en-US" sz="1800" dirty="0"/>
              <a:t> orang yang </a:t>
            </a:r>
            <a:r>
              <a:rPr lang="en-US" altLang="en-US" sz="1800" dirty="0" err="1"/>
              <a:t>ada</a:t>
            </a:r>
            <a:r>
              <a:rPr lang="en-US" altLang="en-US" sz="1800" dirty="0"/>
              <a:t> </a:t>
            </a:r>
            <a:r>
              <a:rPr lang="en-US" altLang="en-US" sz="1800" dirty="0" err="1"/>
              <a:t>dalam</a:t>
            </a:r>
            <a:r>
              <a:rPr lang="en-US" altLang="en-US" sz="1800" dirty="0"/>
              <a:t> </a:t>
            </a:r>
            <a:r>
              <a:rPr lang="en-US" altLang="en-US" sz="1800" dirty="0" err="1"/>
              <a:t>organisasi</a:t>
            </a:r>
            <a:r>
              <a:rPr lang="en-US" altLang="en-US" sz="1800" dirty="0"/>
              <a:t> </a:t>
            </a:r>
            <a:r>
              <a:rPr lang="en-US" altLang="en-US" sz="1800" dirty="0" err="1"/>
              <a:t>untuk</a:t>
            </a:r>
            <a:r>
              <a:rPr lang="en-US" altLang="en-US" sz="1800" dirty="0"/>
              <a:t> </a:t>
            </a:r>
            <a:r>
              <a:rPr lang="en-US" altLang="en-US" sz="1800" dirty="0" err="1"/>
              <a:t>berpartisipasi</a:t>
            </a:r>
            <a:r>
              <a:rPr lang="en-US" altLang="en-US" sz="1800" dirty="0"/>
              <a:t> </a:t>
            </a:r>
            <a:r>
              <a:rPr lang="en-US" altLang="en-US" sz="1800" dirty="0" err="1"/>
              <a:t>dalam</a:t>
            </a:r>
            <a:r>
              <a:rPr lang="en-US" altLang="en-US" sz="1800" dirty="0"/>
              <a:t> </a:t>
            </a:r>
            <a:r>
              <a:rPr lang="en-US" altLang="en-US" sz="1800" dirty="0" err="1"/>
              <a:t>setiap</a:t>
            </a:r>
            <a:r>
              <a:rPr lang="en-US" altLang="en-US" sz="1800" dirty="0"/>
              <a:t> </a:t>
            </a:r>
            <a:r>
              <a:rPr lang="en-US" altLang="en-US" sz="1800" dirty="0" err="1"/>
              <a:t>kegiatan</a:t>
            </a:r>
            <a:endParaRPr lang="en-US" altLang="en-US" sz="1800" dirty="0"/>
          </a:p>
          <a:p>
            <a:pPr marL="342900" lvl="1" indent="-342900" eaLnBrk="1" hangingPunct="1">
              <a:buFont typeface="+mj-lt"/>
              <a:buAutoNum type="arabicPeriod"/>
            </a:pPr>
            <a:r>
              <a:rPr lang="en-US" altLang="en-US" sz="1800" dirty="0" err="1"/>
              <a:t>mengambil</a:t>
            </a:r>
            <a:r>
              <a:rPr lang="en-US" altLang="en-US" sz="1800" dirty="0"/>
              <a:t> </a:t>
            </a:r>
            <a:r>
              <a:rPr lang="en-US" altLang="en-US" sz="1800" dirty="0" err="1"/>
              <a:t>keputusan</a:t>
            </a:r>
            <a:r>
              <a:rPr lang="en-US" altLang="en-US" sz="1800" dirty="0"/>
              <a:t> </a:t>
            </a:r>
            <a:r>
              <a:rPr lang="en-US" altLang="en-US" sz="1800" dirty="0" err="1"/>
              <a:t>sangat</a:t>
            </a:r>
            <a:r>
              <a:rPr lang="en-US" altLang="en-US" sz="1800" dirty="0"/>
              <a:t> </a:t>
            </a:r>
            <a:r>
              <a:rPr lang="en-US" altLang="en-US" sz="1800" dirty="0" err="1"/>
              <a:t>mementingkan</a:t>
            </a:r>
            <a:r>
              <a:rPr lang="en-US" altLang="en-US" sz="1800" dirty="0"/>
              <a:t> </a:t>
            </a:r>
            <a:r>
              <a:rPr lang="en-US" altLang="en-US" sz="1800" dirty="0" err="1"/>
              <a:t>diskusi</a:t>
            </a:r>
            <a:r>
              <a:rPr lang="en-US" altLang="en-US" sz="1800" dirty="0"/>
              <a:t> </a:t>
            </a:r>
            <a:r>
              <a:rPr lang="en-US" altLang="en-US" sz="1800" dirty="0" err="1"/>
              <a:t>dan</a:t>
            </a:r>
            <a:r>
              <a:rPr lang="en-US" altLang="en-US" sz="1800" dirty="0"/>
              <a:t> </a:t>
            </a:r>
            <a:r>
              <a:rPr lang="en-US" altLang="en-US" sz="1800" dirty="0" err="1"/>
              <a:t>musyawarah</a:t>
            </a:r>
            <a:endParaRPr lang="en-US" altLang="en-US" sz="1800" dirty="0"/>
          </a:p>
          <a:p>
            <a:pPr marL="342900" lvl="1" indent="-342900" eaLnBrk="1" hangingPunct="1">
              <a:buFont typeface="+mj-lt"/>
              <a:buAutoNum type="arabicPeriod"/>
            </a:pPr>
            <a:r>
              <a:rPr lang="en-US" altLang="en-US" sz="1800" dirty="0" err="1"/>
              <a:t>berusaha</a:t>
            </a:r>
            <a:r>
              <a:rPr lang="en-US" altLang="en-US" sz="1800" dirty="0"/>
              <a:t> </a:t>
            </a:r>
            <a:r>
              <a:rPr lang="en-US" altLang="en-US" sz="1800" dirty="0" err="1"/>
              <a:t>mengutamakan</a:t>
            </a:r>
            <a:r>
              <a:rPr lang="en-US" altLang="en-US" sz="1800" dirty="0"/>
              <a:t> </a:t>
            </a:r>
            <a:r>
              <a:rPr lang="en-US" altLang="en-US" sz="1800" dirty="0" err="1"/>
              <a:t>kerjasama</a:t>
            </a:r>
            <a:r>
              <a:rPr lang="en-US" altLang="en-US" sz="1800" dirty="0"/>
              <a:t> </a:t>
            </a:r>
            <a:r>
              <a:rPr lang="en-US" altLang="en-US" sz="1800" dirty="0" err="1"/>
              <a:t>dan</a:t>
            </a:r>
            <a:r>
              <a:rPr lang="en-US" altLang="en-US" sz="1800" dirty="0"/>
              <a:t> </a:t>
            </a:r>
            <a:r>
              <a:rPr lang="en-US" altLang="en-US" sz="1800" i="1" dirty="0"/>
              <a:t>teamwork </a:t>
            </a:r>
            <a:endParaRPr lang="en-US" altLang="en-US" sz="1800" dirty="0"/>
          </a:p>
        </p:txBody>
      </p:sp>
      <p:grpSp>
        <p:nvGrpSpPr>
          <p:cNvPr id="31" name="Google Shape;783;p68"/>
          <p:cNvGrpSpPr/>
          <p:nvPr/>
        </p:nvGrpSpPr>
        <p:grpSpPr>
          <a:xfrm>
            <a:off x="0" y="2248128"/>
            <a:ext cx="1506799" cy="1377254"/>
            <a:chOff x="4389470" y="631351"/>
            <a:chExt cx="1960612" cy="1716569"/>
          </a:xfrm>
        </p:grpSpPr>
        <p:sp>
          <p:nvSpPr>
            <p:cNvPr id="32" name="Google Shape;784;p68"/>
            <p:cNvSpPr/>
            <p:nvPr/>
          </p:nvSpPr>
          <p:spPr>
            <a:xfrm flipH="1">
              <a:off x="4389470" y="889581"/>
              <a:ext cx="1588086" cy="1458339"/>
            </a:xfrm>
            <a:custGeom>
              <a:avLst/>
              <a:gdLst/>
              <a:ahLst/>
              <a:cxnLst/>
              <a:rect l="l" t="t" r="r" b="b"/>
              <a:pathLst>
                <a:path w="49400" h="45364" extrusionOk="0">
                  <a:moveTo>
                    <a:pt x="14184" y="2711"/>
                  </a:moveTo>
                  <a:cubicBezTo>
                    <a:pt x="9663" y="5563"/>
                    <a:pt x="2430" y="12657"/>
                    <a:pt x="830" y="17734"/>
                  </a:cubicBezTo>
                  <a:cubicBezTo>
                    <a:pt x="-770" y="22811"/>
                    <a:pt x="-74" y="28585"/>
                    <a:pt x="4586" y="33175"/>
                  </a:cubicBezTo>
                  <a:cubicBezTo>
                    <a:pt x="9246" y="37766"/>
                    <a:pt x="21627" y="44929"/>
                    <a:pt x="28791" y="45277"/>
                  </a:cubicBezTo>
                  <a:cubicBezTo>
                    <a:pt x="35955" y="45625"/>
                    <a:pt x="44649" y="41244"/>
                    <a:pt x="47570" y="35262"/>
                  </a:cubicBezTo>
                  <a:cubicBezTo>
                    <a:pt x="50491" y="29281"/>
                    <a:pt x="49587" y="15161"/>
                    <a:pt x="46318" y="9388"/>
                  </a:cubicBezTo>
                  <a:cubicBezTo>
                    <a:pt x="43049" y="3615"/>
                    <a:pt x="33312" y="1737"/>
                    <a:pt x="27956" y="624"/>
                  </a:cubicBezTo>
                  <a:cubicBezTo>
                    <a:pt x="22600" y="-489"/>
                    <a:pt x="18705" y="-141"/>
                    <a:pt x="14184" y="2711"/>
                  </a:cubicBezTo>
                  <a:close/>
                </a:path>
              </a:pathLst>
            </a:custGeom>
            <a:noFill/>
            <a:ln w="9525" cap="flat" cmpd="sng">
              <a:solidFill>
                <a:schemeClr val="accent4"/>
              </a:solidFill>
              <a:prstDash val="solid"/>
              <a:round/>
              <a:headEnd type="none" w="med" len="med"/>
              <a:tailEnd type="none" w="med" len="med"/>
            </a:ln>
          </p:spPr>
        </p:sp>
        <p:grpSp>
          <p:nvGrpSpPr>
            <p:cNvPr id="33" name="Google Shape;785;p68"/>
            <p:cNvGrpSpPr/>
            <p:nvPr/>
          </p:nvGrpSpPr>
          <p:grpSpPr>
            <a:xfrm rot="5935401" flipH="1">
              <a:off x="5600260" y="638058"/>
              <a:ext cx="655921" cy="751070"/>
              <a:chOff x="7852208" y="207243"/>
              <a:chExt cx="1130465" cy="1294452"/>
            </a:xfrm>
          </p:grpSpPr>
          <p:sp>
            <p:nvSpPr>
              <p:cNvPr id="34" name="Google Shape;786;p68"/>
              <p:cNvSpPr/>
              <p:nvPr/>
            </p:nvSpPr>
            <p:spPr>
              <a:xfrm rot="4411677" flipH="1">
                <a:off x="8651511" y="1388008"/>
                <a:ext cx="120707" cy="86962"/>
              </a:xfrm>
              <a:custGeom>
                <a:avLst/>
                <a:gdLst/>
                <a:ahLst/>
                <a:cxnLst/>
                <a:rect l="l" t="t" r="r" b="b"/>
                <a:pathLst>
                  <a:path w="4432" h="3193" extrusionOk="0">
                    <a:moveTo>
                      <a:pt x="1801" y="1"/>
                    </a:moveTo>
                    <a:cubicBezTo>
                      <a:pt x="1422" y="1"/>
                      <a:pt x="1044" y="135"/>
                      <a:pt x="731" y="454"/>
                    </a:cubicBezTo>
                    <a:cubicBezTo>
                      <a:pt x="0" y="1166"/>
                      <a:pt x="1081" y="3192"/>
                      <a:pt x="2325" y="3192"/>
                    </a:cubicBezTo>
                    <a:cubicBezTo>
                      <a:pt x="2637" y="3192"/>
                      <a:pt x="2958" y="3066"/>
                      <a:pt x="3264" y="2760"/>
                    </a:cubicBezTo>
                    <a:cubicBezTo>
                      <a:pt x="4431" y="1592"/>
                      <a:pt x="3105" y="1"/>
                      <a:pt x="180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787;p68"/>
              <p:cNvSpPr/>
              <p:nvPr/>
            </p:nvSpPr>
            <p:spPr>
              <a:xfrm rot="4411677" flipH="1">
                <a:off x="8865502" y="1014328"/>
                <a:ext cx="112536" cy="93744"/>
              </a:xfrm>
              <a:custGeom>
                <a:avLst/>
                <a:gdLst/>
                <a:ahLst/>
                <a:cxnLst/>
                <a:rect l="l" t="t" r="r" b="b"/>
                <a:pathLst>
                  <a:path w="4132" h="3442" extrusionOk="0">
                    <a:moveTo>
                      <a:pt x="2019" y="0"/>
                    </a:moveTo>
                    <a:cubicBezTo>
                      <a:pt x="1002" y="0"/>
                      <a:pt x="0" y="555"/>
                      <a:pt x="0" y="1713"/>
                    </a:cubicBezTo>
                    <a:cubicBezTo>
                      <a:pt x="0" y="2882"/>
                      <a:pt x="1003" y="3442"/>
                      <a:pt x="2020" y="3442"/>
                    </a:cubicBezTo>
                    <a:cubicBezTo>
                      <a:pt x="3068" y="3442"/>
                      <a:pt x="4131" y="2848"/>
                      <a:pt x="4131" y="1713"/>
                    </a:cubicBezTo>
                    <a:cubicBezTo>
                      <a:pt x="4131" y="589"/>
                      <a:pt x="3067" y="0"/>
                      <a:pt x="201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788;p68"/>
              <p:cNvSpPr/>
              <p:nvPr/>
            </p:nvSpPr>
            <p:spPr>
              <a:xfrm rot="4411677" flipH="1">
                <a:off x="8730576" y="436004"/>
                <a:ext cx="112291" cy="74734"/>
              </a:xfrm>
              <a:custGeom>
                <a:avLst/>
                <a:gdLst/>
                <a:ahLst/>
                <a:cxnLst/>
                <a:rect l="l" t="t" r="r" b="b"/>
                <a:pathLst>
                  <a:path w="4123" h="2744" extrusionOk="0">
                    <a:moveTo>
                      <a:pt x="1601" y="0"/>
                    </a:moveTo>
                    <a:cubicBezTo>
                      <a:pt x="726" y="0"/>
                      <a:pt x="0" y="532"/>
                      <a:pt x="308" y="1816"/>
                    </a:cubicBezTo>
                    <a:cubicBezTo>
                      <a:pt x="477" y="2488"/>
                      <a:pt x="941" y="2743"/>
                      <a:pt x="1467" y="2743"/>
                    </a:cubicBezTo>
                    <a:cubicBezTo>
                      <a:pt x="2639" y="2743"/>
                      <a:pt x="4122" y="1476"/>
                      <a:pt x="3366" y="720"/>
                    </a:cubicBezTo>
                    <a:cubicBezTo>
                      <a:pt x="2912" y="266"/>
                      <a:pt x="2220" y="0"/>
                      <a:pt x="160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789;p68"/>
              <p:cNvSpPr/>
              <p:nvPr/>
            </p:nvSpPr>
            <p:spPr>
              <a:xfrm rot="4411677" flipH="1">
                <a:off x="8298828" y="304469"/>
                <a:ext cx="144129" cy="110112"/>
              </a:xfrm>
              <a:custGeom>
                <a:avLst/>
                <a:gdLst/>
                <a:ahLst/>
                <a:cxnLst/>
                <a:rect l="l" t="t" r="r" b="b"/>
                <a:pathLst>
                  <a:path w="5292" h="4043" extrusionOk="0">
                    <a:moveTo>
                      <a:pt x="2314" y="0"/>
                    </a:moveTo>
                    <a:cubicBezTo>
                      <a:pt x="1456" y="0"/>
                      <a:pt x="683" y="415"/>
                      <a:pt x="429" y="1404"/>
                    </a:cubicBezTo>
                    <a:cubicBezTo>
                      <a:pt x="0" y="3094"/>
                      <a:pt x="1754" y="4043"/>
                      <a:pt x="3273" y="4043"/>
                    </a:cubicBezTo>
                    <a:cubicBezTo>
                      <a:pt x="4340" y="4043"/>
                      <a:pt x="5291" y="3575"/>
                      <a:pt x="5291" y="2568"/>
                    </a:cubicBezTo>
                    <a:cubicBezTo>
                      <a:pt x="5291" y="1076"/>
                      <a:pt x="3693" y="0"/>
                      <a:pt x="231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790;p68"/>
              <p:cNvSpPr/>
              <p:nvPr/>
            </p:nvSpPr>
            <p:spPr>
              <a:xfrm rot="4411677" flipH="1">
                <a:off x="8474155" y="965386"/>
                <a:ext cx="98238" cy="71384"/>
              </a:xfrm>
              <a:custGeom>
                <a:avLst/>
                <a:gdLst/>
                <a:ahLst/>
                <a:cxnLst/>
                <a:rect l="l" t="t" r="r" b="b"/>
                <a:pathLst>
                  <a:path w="3607" h="2621" extrusionOk="0">
                    <a:moveTo>
                      <a:pt x="1859" y="0"/>
                    </a:moveTo>
                    <a:cubicBezTo>
                      <a:pt x="939" y="0"/>
                      <a:pt x="0" y="435"/>
                      <a:pt x="0" y="1250"/>
                    </a:cubicBezTo>
                    <a:cubicBezTo>
                      <a:pt x="0" y="2180"/>
                      <a:pt x="868" y="2620"/>
                      <a:pt x="1753" y="2620"/>
                    </a:cubicBezTo>
                    <a:cubicBezTo>
                      <a:pt x="2671" y="2620"/>
                      <a:pt x="3607" y="2146"/>
                      <a:pt x="3607" y="1250"/>
                    </a:cubicBezTo>
                    <a:cubicBezTo>
                      <a:pt x="3607" y="401"/>
                      <a:pt x="2742" y="0"/>
                      <a:pt x="185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791;p68"/>
              <p:cNvSpPr/>
              <p:nvPr/>
            </p:nvSpPr>
            <p:spPr>
              <a:xfrm rot="4411677" flipH="1">
                <a:off x="8072404" y="617423"/>
                <a:ext cx="162976" cy="101397"/>
              </a:xfrm>
              <a:custGeom>
                <a:avLst/>
                <a:gdLst/>
                <a:ahLst/>
                <a:cxnLst/>
                <a:rect l="l" t="t" r="r" b="b"/>
                <a:pathLst>
                  <a:path w="5984" h="3723" extrusionOk="0">
                    <a:moveTo>
                      <a:pt x="2654" y="0"/>
                    </a:moveTo>
                    <a:cubicBezTo>
                      <a:pt x="2416" y="0"/>
                      <a:pt x="2181" y="37"/>
                      <a:pt x="1963" y="114"/>
                    </a:cubicBezTo>
                    <a:cubicBezTo>
                      <a:pt x="1" y="824"/>
                      <a:pt x="1588" y="3723"/>
                      <a:pt x="3256" y="3723"/>
                    </a:cubicBezTo>
                    <a:cubicBezTo>
                      <a:pt x="3625" y="3723"/>
                      <a:pt x="3998" y="3581"/>
                      <a:pt x="4337" y="3241"/>
                    </a:cubicBezTo>
                    <a:cubicBezTo>
                      <a:pt x="5983" y="1595"/>
                      <a:pt x="4234" y="0"/>
                      <a:pt x="265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792;p68"/>
              <p:cNvSpPr/>
              <p:nvPr/>
            </p:nvSpPr>
            <p:spPr>
              <a:xfrm rot="4411677" flipH="1">
                <a:off x="7848553" y="234593"/>
                <a:ext cx="116213" cy="79200"/>
              </a:xfrm>
              <a:custGeom>
                <a:avLst/>
                <a:gdLst/>
                <a:ahLst/>
                <a:cxnLst/>
                <a:rect l="l" t="t" r="r" b="b"/>
                <a:pathLst>
                  <a:path w="4267" h="2908" extrusionOk="0">
                    <a:moveTo>
                      <a:pt x="2350" y="1"/>
                    </a:moveTo>
                    <a:cubicBezTo>
                      <a:pt x="2148" y="1"/>
                      <a:pt x="1926" y="39"/>
                      <a:pt x="1689" y="125"/>
                    </a:cubicBezTo>
                    <a:cubicBezTo>
                      <a:pt x="0" y="721"/>
                      <a:pt x="507" y="2908"/>
                      <a:pt x="1917" y="2908"/>
                    </a:cubicBezTo>
                    <a:cubicBezTo>
                      <a:pt x="2126" y="2908"/>
                      <a:pt x="2356" y="2859"/>
                      <a:pt x="2602" y="2750"/>
                    </a:cubicBezTo>
                    <a:cubicBezTo>
                      <a:pt x="4267" y="2028"/>
                      <a:pt x="3816" y="1"/>
                      <a:pt x="235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41" name="Google Shape;793;p68"/>
          <p:cNvSpPr/>
          <p:nvPr/>
        </p:nvSpPr>
        <p:spPr>
          <a:xfrm flipH="1">
            <a:off x="75492" y="2505803"/>
            <a:ext cx="1167232" cy="1166490"/>
          </a:xfrm>
          <a:custGeom>
            <a:avLst/>
            <a:gdLst/>
            <a:ahLst/>
            <a:cxnLst/>
            <a:rect l="l" t="t" r="r" b="b"/>
            <a:pathLst>
              <a:path w="49400" h="45364" extrusionOk="0">
                <a:moveTo>
                  <a:pt x="14184" y="2711"/>
                </a:moveTo>
                <a:cubicBezTo>
                  <a:pt x="9663" y="5563"/>
                  <a:pt x="2430" y="12657"/>
                  <a:pt x="830" y="17734"/>
                </a:cubicBezTo>
                <a:cubicBezTo>
                  <a:pt x="-770" y="22811"/>
                  <a:pt x="-74" y="28585"/>
                  <a:pt x="4586" y="33175"/>
                </a:cubicBezTo>
                <a:cubicBezTo>
                  <a:pt x="9246" y="37766"/>
                  <a:pt x="21627" y="44929"/>
                  <a:pt x="28791" y="45277"/>
                </a:cubicBezTo>
                <a:cubicBezTo>
                  <a:pt x="35955" y="45625"/>
                  <a:pt x="44649" y="41244"/>
                  <a:pt x="47570" y="35262"/>
                </a:cubicBezTo>
                <a:cubicBezTo>
                  <a:pt x="50491" y="29281"/>
                  <a:pt x="49587" y="15161"/>
                  <a:pt x="46318" y="9388"/>
                </a:cubicBezTo>
                <a:cubicBezTo>
                  <a:pt x="43049" y="3615"/>
                  <a:pt x="33312" y="1737"/>
                  <a:pt x="27956" y="624"/>
                </a:cubicBezTo>
                <a:cubicBezTo>
                  <a:pt x="22600" y="-489"/>
                  <a:pt x="18705" y="-141"/>
                  <a:pt x="14184" y="2711"/>
                </a:cubicBezTo>
                <a:close/>
              </a:path>
            </a:pathLst>
          </a:custGeom>
          <a:solidFill>
            <a:srgbClr val="CDD7B6">
              <a:alpha val="23770"/>
            </a:srgbClr>
          </a:solidFill>
          <a:ln>
            <a:noFill/>
          </a:ln>
        </p:spPr>
      </p:sp>
      <p:sp>
        <p:nvSpPr>
          <p:cNvPr id="42" name="Google Shape;795;p68"/>
          <p:cNvSpPr txBox="1">
            <a:spLocks/>
          </p:cNvSpPr>
          <p:nvPr/>
        </p:nvSpPr>
        <p:spPr>
          <a:xfrm>
            <a:off x="1220500" y="2674110"/>
            <a:ext cx="7639826" cy="533700"/>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dk1"/>
              </a:buClr>
              <a:buSzPts val="3600"/>
              <a:buFont typeface="Roboto Slab"/>
              <a:buNone/>
              <a:defRPr sz="4000" b="0" i="0" u="none" strike="noStrike" cap="none">
                <a:solidFill>
                  <a:schemeClr val="dk1"/>
                </a:solidFill>
                <a:latin typeface="Roboto Slab"/>
                <a:ea typeface="Roboto Slab"/>
                <a:cs typeface="Roboto Slab"/>
                <a:sym typeface="Roboto Slab"/>
              </a:defRPr>
            </a:lvl1pPr>
            <a:lvl2pPr marR="0" lvl="1" algn="ctr" rtl="0">
              <a:lnSpc>
                <a:spcPct val="100000"/>
              </a:lnSpc>
              <a:spcBef>
                <a:spcPts val="0"/>
              </a:spcBef>
              <a:spcAft>
                <a:spcPts val="0"/>
              </a:spcAft>
              <a:buClr>
                <a:schemeClr val="dk1"/>
              </a:buClr>
              <a:buSzPts val="3600"/>
              <a:buFont typeface="Bebas Neue"/>
              <a:buNone/>
              <a:defRPr sz="3600" b="0" i="0" u="none" strike="noStrike" cap="none">
                <a:solidFill>
                  <a:schemeClr val="dk1"/>
                </a:solidFill>
                <a:latin typeface="Bebas Neue"/>
                <a:ea typeface="Bebas Neue"/>
                <a:cs typeface="Bebas Neue"/>
                <a:sym typeface="Bebas Neue"/>
              </a:defRPr>
            </a:lvl2pPr>
            <a:lvl3pPr marR="0" lvl="2" algn="ctr" rtl="0">
              <a:lnSpc>
                <a:spcPct val="100000"/>
              </a:lnSpc>
              <a:spcBef>
                <a:spcPts val="0"/>
              </a:spcBef>
              <a:spcAft>
                <a:spcPts val="0"/>
              </a:spcAft>
              <a:buClr>
                <a:schemeClr val="dk1"/>
              </a:buClr>
              <a:buSzPts val="3600"/>
              <a:buFont typeface="Bebas Neue"/>
              <a:buNone/>
              <a:defRPr sz="3600" b="0" i="0" u="none" strike="noStrike" cap="none">
                <a:solidFill>
                  <a:schemeClr val="dk1"/>
                </a:solidFill>
                <a:latin typeface="Bebas Neue"/>
                <a:ea typeface="Bebas Neue"/>
                <a:cs typeface="Bebas Neue"/>
                <a:sym typeface="Bebas Neue"/>
              </a:defRPr>
            </a:lvl3pPr>
            <a:lvl4pPr marR="0" lvl="3" algn="ctr" rtl="0">
              <a:lnSpc>
                <a:spcPct val="100000"/>
              </a:lnSpc>
              <a:spcBef>
                <a:spcPts val="0"/>
              </a:spcBef>
              <a:spcAft>
                <a:spcPts val="0"/>
              </a:spcAft>
              <a:buClr>
                <a:schemeClr val="dk1"/>
              </a:buClr>
              <a:buSzPts val="3600"/>
              <a:buFont typeface="Bebas Neue"/>
              <a:buNone/>
              <a:defRPr sz="3600" b="0" i="0" u="none" strike="noStrike" cap="none">
                <a:solidFill>
                  <a:schemeClr val="dk1"/>
                </a:solidFill>
                <a:latin typeface="Bebas Neue"/>
                <a:ea typeface="Bebas Neue"/>
                <a:cs typeface="Bebas Neue"/>
                <a:sym typeface="Bebas Neue"/>
              </a:defRPr>
            </a:lvl4pPr>
            <a:lvl5pPr marR="0" lvl="4" algn="ctr" rtl="0">
              <a:lnSpc>
                <a:spcPct val="100000"/>
              </a:lnSpc>
              <a:spcBef>
                <a:spcPts val="0"/>
              </a:spcBef>
              <a:spcAft>
                <a:spcPts val="0"/>
              </a:spcAft>
              <a:buClr>
                <a:schemeClr val="dk1"/>
              </a:buClr>
              <a:buSzPts val="3600"/>
              <a:buFont typeface="Bebas Neue"/>
              <a:buNone/>
              <a:defRPr sz="3600" b="0" i="0" u="none" strike="noStrike" cap="none">
                <a:solidFill>
                  <a:schemeClr val="dk1"/>
                </a:solidFill>
                <a:latin typeface="Bebas Neue"/>
                <a:ea typeface="Bebas Neue"/>
                <a:cs typeface="Bebas Neue"/>
                <a:sym typeface="Bebas Neue"/>
              </a:defRPr>
            </a:lvl5pPr>
            <a:lvl6pPr marR="0" lvl="5" algn="ctr" rtl="0">
              <a:lnSpc>
                <a:spcPct val="100000"/>
              </a:lnSpc>
              <a:spcBef>
                <a:spcPts val="0"/>
              </a:spcBef>
              <a:spcAft>
                <a:spcPts val="0"/>
              </a:spcAft>
              <a:buClr>
                <a:schemeClr val="dk1"/>
              </a:buClr>
              <a:buSzPts val="3600"/>
              <a:buFont typeface="Bebas Neue"/>
              <a:buNone/>
              <a:defRPr sz="3600" b="0" i="0" u="none" strike="noStrike" cap="none">
                <a:solidFill>
                  <a:schemeClr val="dk1"/>
                </a:solidFill>
                <a:latin typeface="Bebas Neue"/>
                <a:ea typeface="Bebas Neue"/>
                <a:cs typeface="Bebas Neue"/>
                <a:sym typeface="Bebas Neue"/>
              </a:defRPr>
            </a:lvl6pPr>
            <a:lvl7pPr marR="0" lvl="6" algn="ctr" rtl="0">
              <a:lnSpc>
                <a:spcPct val="100000"/>
              </a:lnSpc>
              <a:spcBef>
                <a:spcPts val="0"/>
              </a:spcBef>
              <a:spcAft>
                <a:spcPts val="0"/>
              </a:spcAft>
              <a:buClr>
                <a:schemeClr val="dk1"/>
              </a:buClr>
              <a:buSzPts val="3600"/>
              <a:buFont typeface="Bebas Neue"/>
              <a:buNone/>
              <a:defRPr sz="3600" b="0" i="0" u="none" strike="noStrike" cap="none">
                <a:solidFill>
                  <a:schemeClr val="dk1"/>
                </a:solidFill>
                <a:latin typeface="Bebas Neue"/>
                <a:ea typeface="Bebas Neue"/>
                <a:cs typeface="Bebas Neue"/>
                <a:sym typeface="Bebas Neue"/>
              </a:defRPr>
            </a:lvl7pPr>
            <a:lvl8pPr marR="0" lvl="7" algn="ctr" rtl="0">
              <a:lnSpc>
                <a:spcPct val="100000"/>
              </a:lnSpc>
              <a:spcBef>
                <a:spcPts val="0"/>
              </a:spcBef>
              <a:spcAft>
                <a:spcPts val="0"/>
              </a:spcAft>
              <a:buClr>
                <a:schemeClr val="dk1"/>
              </a:buClr>
              <a:buSzPts val="3600"/>
              <a:buFont typeface="Bebas Neue"/>
              <a:buNone/>
              <a:defRPr sz="3600" b="0" i="0" u="none" strike="noStrike" cap="none">
                <a:solidFill>
                  <a:schemeClr val="dk1"/>
                </a:solidFill>
                <a:latin typeface="Bebas Neue"/>
                <a:ea typeface="Bebas Neue"/>
                <a:cs typeface="Bebas Neue"/>
                <a:sym typeface="Bebas Neue"/>
              </a:defRPr>
            </a:lvl8pPr>
            <a:lvl9pPr marR="0" lvl="8" algn="ctr" rtl="0">
              <a:lnSpc>
                <a:spcPct val="100000"/>
              </a:lnSpc>
              <a:spcBef>
                <a:spcPts val="0"/>
              </a:spcBef>
              <a:spcAft>
                <a:spcPts val="0"/>
              </a:spcAft>
              <a:buClr>
                <a:schemeClr val="dk1"/>
              </a:buClr>
              <a:buSzPts val="3600"/>
              <a:buFont typeface="Bebas Neue"/>
              <a:buNone/>
              <a:defRPr sz="3600" b="0" i="0" u="none" strike="noStrike" cap="none">
                <a:solidFill>
                  <a:schemeClr val="dk1"/>
                </a:solidFill>
                <a:latin typeface="Bebas Neue"/>
                <a:ea typeface="Bebas Neue"/>
                <a:cs typeface="Bebas Neue"/>
                <a:sym typeface="Bebas Neue"/>
              </a:defRPr>
            </a:lvl9pPr>
          </a:lstStyle>
          <a:p>
            <a:r>
              <a:rPr lang="id-ID" sz="3200" dirty="0" smtClean="0"/>
              <a:t>Gaya Kepemimpinan </a:t>
            </a:r>
            <a:r>
              <a:rPr lang="id-ID" sz="3200" dirty="0" smtClean="0">
                <a:solidFill>
                  <a:schemeClr val="accent4"/>
                </a:solidFill>
              </a:rPr>
              <a:t>otoriter</a:t>
            </a:r>
            <a:endParaRPr lang="id-ID" sz="3200" dirty="0">
              <a:solidFill>
                <a:schemeClr val="accent4"/>
              </a:solidFill>
              <a:latin typeface="Nunito"/>
              <a:ea typeface="Nunito"/>
              <a:cs typeface="Nunito"/>
              <a:sym typeface="Nunito"/>
            </a:endParaRPr>
          </a:p>
        </p:txBody>
      </p:sp>
      <p:sp>
        <p:nvSpPr>
          <p:cNvPr id="43" name="Google Shape;796;p68"/>
          <p:cNvSpPr txBox="1">
            <a:spLocks/>
          </p:cNvSpPr>
          <p:nvPr/>
        </p:nvSpPr>
        <p:spPr>
          <a:xfrm>
            <a:off x="204655" y="2724199"/>
            <a:ext cx="1134900" cy="647400"/>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6000"/>
              <a:buFont typeface="Roboto Slab"/>
              <a:buNone/>
              <a:defRPr sz="7000" b="0" i="0" u="none" strike="noStrike" cap="none">
                <a:solidFill>
                  <a:schemeClr val="accent4"/>
                </a:solidFill>
                <a:latin typeface="Roboto Slab"/>
                <a:ea typeface="Roboto Slab"/>
                <a:cs typeface="Roboto Slab"/>
                <a:sym typeface="Roboto Slab"/>
              </a:defRPr>
            </a:lvl1pPr>
            <a:lvl2pPr marR="0" lvl="1" algn="ctr" rtl="0">
              <a:lnSpc>
                <a:spcPct val="100000"/>
              </a:lnSpc>
              <a:spcBef>
                <a:spcPts val="0"/>
              </a:spcBef>
              <a:spcAft>
                <a:spcPts val="0"/>
              </a:spcAft>
              <a:buClr>
                <a:schemeClr val="dk1"/>
              </a:buClr>
              <a:buSzPts val="6000"/>
              <a:buFont typeface="Bebas Neue"/>
              <a:buNone/>
              <a:defRPr sz="6000" b="0" i="0" u="none" strike="noStrike" cap="none">
                <a:solidFill>
                  <a:schemeClr val="dk1"/>
                </a:solidFill>
                <a:latin typeface="Bebas Neue"/>
                <a:ea typeface="Bebas Neue"/>
                <a:cs typeface="Bebas Neue"/>
                <a:sym typeface="Bebas Neue"/>
              </a:defRPr>
            </a:lvl2pPr>
            <a:lvl3pPr marR="0" lvl="2" algn="ctr" rtl="0">
              <a:lnSpc>
                <a:spcPct val="100000"/>
              </a:lnSpc>
              <a:spcBef>
                <a:spcPts val="0"/>
              </a:spcBef>
              <a:spcAft>
                <a:spcPts val="0"/>
              </a:spcAft>
              <a:buClr>
                <a:schemeClr val="dk1"/>
              </a:buClr>
              <a:buSzPts val="6000"/>
              <a:buFont typeface="Bebas Neue"/>
              <a:buNone/>
              <a:defRPr sz="6000" b="0" i="0" u="none" strike="noStrike" cap="none">
                <a:solidFill>
                  <a:schemeClr val="dk1"/>
                </a:solidFill>
                <a:latin typeface="Bebas Neue"/>
                <a:ea typeface="Bebas Neue"/>
                <a:cs typeface="Bebas Neue"/>
                <a:sym typeface="Bebas Neue"/>
              </a:defRPr>
            </a:lvl3pPr>
            <a:lvl4pPr marR="0" lvl="3" algn="ctr" rtl="0">
              <a:lnSpc>
                <a:spcPct val="100000"/>
              </a:lnSpc>
              <a:spcBef>
                <a:spcPts val="0"/>
              </a:spcBef>
              <a:spcAft>
                <a:spcPts val="0"/>
              </a:spcAft>
              <a:buClr>
                <a:schemeClr val="dk1"/>
              </a:buClr>
              <a:buSzPts val="6000"/>
              <a:buFont typeface="Bebas Neue"/>
              <a:buNone/>
              <a:defRPr sz="6000" b="0" i="0" u="none" strike="noStrike" cap="none">
                <a:solidFill>
                  <a:schemeClr val="dk1"/>
                </a:solidFill>
                <a:latin typeface="Bebas Neue"/>
                <a:ea typeface="Bebas Neue"/>
                <a:cs typeface="Bebas Neue"/>
                <a:sym typeface="Bebas Neue"/>
              </a:defRPr>
            </a:lvl4pPr>
            <a:lvl5pPr marR="0" lvl="4" algn="ctr" rtl="0">
              <a:lnSpc>
                <a:spcPct val="100000"/>
              </a:lnSpc>
              <a:spcBef>
                <a:spcPts val="0"/>
              </a:spcBef>
              <a:spcAft>
                <a:spcPts val="0"/>
              </a:spcAft>
              <a:buClr>
                <a:schemeClr val="dk1"/>
              </a:buClr>
              <a:buSzPts val="6000"/>
              <a:buFont typeface="Bebas Neue"/>
              <a:buNone/>
              <a:defRPr sz="6000" b="0" i="0" u="none" strike="noStrike" cap="none">
                <a:solidFill>
                  <a:schemeClr val="dk1"/>
                </a:solidFill>
                <a:latin typeface="Bebas Neue"/>
                <a:ea typeface="Bebas Neue"/>
                <a:cs typeface="Bebas Neue"/>
                <a:sym typeface="Bebas Neue"/>
              </a:defRPr>
            </a:lvl5pPr>
            <a:lvl6pPr marR="0" lvl="5" algn="ctr" rtl="0">
              <a:lnSpc>
                <a:spcPct val="100000"/>
              </a:lnSpc>
              <a:spcBef>
                <a:spcPts val="0"/>
              </a:spcBef>
              <a:spcAft>
                <a:spcPts val="0"/>
              </a:spcAft>
              <a:buClr>
                <a:schemeClr val="dk1"/>
              </a:buClr>
              <a:buSzPts val="6000"/>
              <a:buFont typeface="Bebas Neue"/>
              <a:buNone/>
              <a:defRPr sz="6000" b="0" i="0" u="none" strike="noStrike" cap="none">
                <a:solidFill>
                  <a:schemeClr val="dk1"/>
                </a:solidFill>
                <a:latin typeface="Bebas Neue"/>
                <a:ea typeface="Bebas Neue"/>
                <a:cs typeface="Bebas Neue"/>
                <a:sym typeface="Bebas Neue"/>
              </a:defRPr>
            </a:lvl6pPr>
            <a:lvl7pPr marR="0" lvl="6" algn="ctr" rtl="0">
              <a:lnSpc>
                <a:spcPct val="100000"/>
              </a:lnSpc>
              <a:spcBef>
                <a:spcPts val="0"/>
              </a:spcBef>
              <a:spcAft>
                <a:spcPts val="0"/>
              </a:spcAft>
              <a:buClr>
                <a:schemeClr val="dk1"/>
              </a:buClr>
              <a:buSzPts val="6000"/>
              <a:buFont typeface="Bebas Neue"/>
              <a:buNone/>
              <a:defRPr sz="6000" b="0" i="0" u="none" strike="noStrike" cap="none">
                <a:solidFill>
                  <a:schemeClr val="dk1"/>
                </a:solidFill>
                <a:latin typeface="Bebas Neue"/>
                <a:ea typeface="Bebas Neue"/>
                <a:cs typeface="Bebas Neue"/>
                <a:sym typeface="Bebas Neue"/>
              </a:defRPr>
            </a:lvl7pPr>
            <a:lvl8pPr marR="0" lvl="7" algn="ctr" rtl="0">
              <a:lnSpc>
                <a:spcPct val="100000"/>
              </a:lnSpc>
              <a:spcBef>
                <a:spcPts val="0"/>
              </a:spcBef>
              <a:spcAft>
                <a:spcPts val="0"/>
              </a:spcAft>
              <a:buClr>
                <a:schemeClr val="dk1"/>
              </a:buClr>
              <a:buSzPts val="6000"/>
              <a:buFont typeface="Bebas Neue"/>
              <a:buNone/>
              <a:defRPr sz="6000" b="0" i="0" u="none" strike="noStrike" cap="none">
                <a:solidFill>
                  <a:schemeClr val="dk1"/>
                </a:solidFill>
                <a:latin typeface="Bebas Neue"/>
                <a:ea typeface="Bebas Neue"/>
                <a:cs typeface="Bebas Neue"/>
                <a:sym typeface="Bebas Neue"/>
              </a:defRPr>
            </a:lvl8pPr>
            <a:lvl9pPr marR="0" lvl="8" algn="ctr" rtl="0">
              <a:lnSpc>
                <a:spcPct val="100000"/>
              </a:lnSpc>
              <a:spcBef>
                <a:spcPts val="0"/>
              </a:spcBef>
              <a:spcAft>
                <a:spcPts val="0"/>
              </a:spcAft>
              <a:buClr>
                <a:schemeClr val="dk1"/>
              </a:buClr>
              <a:buSzPts val="6000"/>
              <a:buFont typeface="Bebas Neue"/>
              <a:buNone/>
              <a:defRPr sz="6000" b="0" i="0" u="none" strike="noStrike" cap="none">
                <a:solidFill>
                  <a:schemeClr val="dk1"/>
                </a:solidFill>
                <a:latin typeface="Bebas Neue"/>
                <a:ea typeface="Bebas Neue"/>
                <a:cs typeface="Bebas Neue"/>
                <a:sym typeface="Bebas Neue"/>
              </a:defRPr>
            </a:lvl9pPr>
          </a:lstStyle>
          <a:p>
            <a:r>
              <a:rPr lang="en" sz="4000" dirty="0" smtClean="0"/>
              <a:t>0</a:t>
            </a:r>
            <a:r>
              <a:rPr lang="id-ID" sz="4000" dirty="0" smtClean="0"/>
              <a:t>2</a:t>
            </a:r>
            <a:endParaRPr lang="en" sz="4000" dirty="0"/>
          </a:p>
        </p:txBody>
      </p:sp>
      <p:cxnSp>
        <p:nvCxnSpPr>
          <p:cNvPr id="44" name="Google Shape;799;p68"/>
          <p:cNvCxnSpPr/>
          <p:nvPr/>
        </p:nvCxnSpPr>
        <p:spPr>
          <a:xfrm>
            <a:off x="1245643" y="3202581"/>
            <a:ext cx="5017257" cy="0"/>
          </a:xfrm>
          <a:prstGeom prst="straightConnector1">
            <a:avLst/>
          </a:prstGeom>
          <a:noFill/>
          <a:ln w="19050" cap="flat" cmpd="sng">
            <a:solidFill>
              <a:schemeClr val="accent1"/>
            </a:solidFill>
            <a:prstDash val="solid"/>
            <a:round/>
            <a:headEnd type="none" w="med" len="med"/>
            <a:tailEnd type="none" w="med" len="med"/>
          </a:ln>
        </p:spPr>
      </p:cxnSp>
      <p:sp>
        <p:nvSpPr>
          <p:cNvPr id="5" name="Rectangle 4"/>
          <p:cNvSpPr/>
          <p:nvPr/>
        </p:nvSpPr>
        <p:spPr>
          <a:xfrm>
            <a:off x="1333726" y="3208163"/>
            <a:ext cx="7526599" cy="1477328"/>
          </a:xfrm>
          <a:prstGeom prst="rect">
            <a:avLst/>
          </a:prstGeom>
        </p:spPr>
        <p:txBody>
          <a:bodyPr wrap="square">
            <a:spAutoFit/>
          </a:bodyPr>
          <a:lstStyle/>
          <a:p>
            <a:pPr marL="342900" indent="-342900" algn="just" eaLnBrk="1" hangingPunct="1">
              <a:spcBef>
                <a:spcPct val="0"/>
              </a:spcBef>
              <a:buFont typeface="+mj-lt"/>
              <a:buAutoNum type="arabicPeriod"/>
            </a:pPr>
            <a:r>
              <a:rPr lang="en-US" altLang="en-US" sz="1800" dirty="0" err="1"/>
              <a:t>menempatkan</a:t>
            </a:r>
            <a:r>
              <a:rPr lang="en-US" altLang="en-US" sz="1800" dirty="0"/>
              <a:t> </a:t>
            </a:r>
            <a:r>
              <a:rPr lang="en-US" altLang="en-US" sz="1800" dirty="0" err="1"/>
              <a:t>kekuasaan</a:t>
            </a:r>
            <a:r>
              <a:rPr lang="en-US" altLang="en-US" sz="1800" dirty="0"/>
              <a:t> di </a:t>
            </a:r>
            <a:r>
              <a:rPr lang="en-US" altLang="en-US" sz="1800" dirty="0" err="1"/>
              <a:t>tangan</a:t>
            </a:r>
            <a:r>
              <a:rPr lang="en-US" altLang="en-US" sz="1800" dirty="0"/>
              <a:t> </a:t>
            </a:r>
            <a:r>
              <a:rPr lang="en-US" altLang="en-US" sz="1800" dirty="0" err="1"/>
              <a:t>satu</a:t>
            </a:r>
            <a:r>
              <a:rPr lang="en-US" altLang="en-US" sz="1800" dirty="0"/>
              <a:t> orang </a:t>
            </a:r>
            <a:r>
              <a:rPr lang="en-US" altLang="en-US" sz="1800" dirty="0" err="1"/>
              <a:t>atau</a:t>
            </a:r>
            <a:r>
              <a:rPr lang="en-US" altLang="en-US" sz="1800" dirty="0"/>
              <a:t> </a:t>
            </a:r>
            <a:r>
              <a:rPr lang="en-US" altLang="en-US" sz="1800" dirty="0" err="1"/>
              <a:t>sekelompok</a:t>
            </a:r>
            <a:r>
              <a:rPr lang="en-US" altLang="en-US" sz="1800" dirty="0"/>
              <a:t> </a:t>
            </a:r>
            <a:r>
              <a:rPr lang="en-US" altLang="en-US" sz="1800" dirty="0" err="1"/>
              <a:t>kecil</a:t>
            </a:r>
            <a:r>
              <a:rPr lang="en-US" altLang="en-US" sz="1800" dirty="0"/>
              <a:t> </a:t>
            </a:r>
            <a:endParaRPr lang="id-ID" altLang="en-US" sz="1800" dirty="0" smtClean="0"/>
          </a:p>
          <a:p>
            <a:pPr marL="342900" indent="-342900" algn="just" eaLnBrk="1" hangingPunct="1">
              <a:spcBef>
                <a:spcPct val="0"/>
              </a:spcBef>
              <a:buFont typeface="+mj-lt"/>
              <a:buAutoNum type="arabicPeriod"/>
            </a:pPr>
            <a:r>
              <a:rPr lang="en-US" altLang="en-US" sz="1800" dirty="0" err="1" smtClean="0"/>
              <a:t>Pemimpin</a:t>
            </a:r>
            <a:r>
              <a:rPr lang="en-US" altLang="en-US" sz="1800" dirty="0" smtClean="0"/>
              <a:t> </a:t>
            </a:r>
            <a:r>
              <a:rPr lang="en-US" altLang="en-US" sz="1800" dirty="0" err="1"/>
              <a:t>bertindak</a:t>
            </a:r>
            <a:r>
              <a:rPr lang="en-US" altLang="en-US" sz="1800" dirty="0"/>
              <a:t> </a:t>
            </a:r>
            <a:r>
              <a:rPr lang="en-US" altLang="en-US" sz="1800" dirty="0" err="1"/>
              <a:t>sebagai</a:t>
            </a:r>
            <a:r>
              <a:rPr lang="en-US" altLang="en-US" sz="1800" dirty="0"/>
              <a:t> </a:t>
            </a:r>
            <a:r>
              <a:rPr lang="en-US" altLang="en-US" sz="1800" dirty="0" err="1"/>
              <a:t>penguasa</a:t>
            </a:r>
            <a:r>
              <a:rPr lang="en-US" altLang="en-US" sz="1800" dirty="0"/>
              <a:t> </a:t>
            </a:r>
            <a:r>
              <a:rPr lang="en-US" altLang="en-US" sz="1800" dirty="0" err="1"/>
              <a:t>tunggal</a:t>
            </a:r>
            <a:endParaRPr lang="en-US" altLang="en-US" sz="1800" dirty="0"/>
          </a:p>
          <a:p>
            <a:pPr marL="342900" indent="-342900" algn="just" eaLnBrk="1" hangingPunct="1">
              <a:spcBef>
                <a:spcPct val="0"/>
              </a:spcBef>
              <a:buFont typeface="+mj-lt"/>
              <a:buAutoNum type="arabicPeriod"/>
            </a:pPr>
            <a:r>
              <a:rPr lang="en-US" altLang="en-US" sz="1800" dirty="0" err="1"/>
              <a:t>Kedudukan</a:t>
            </a:r>
            <a:r>
              <a:rPr lang="en-US" altLang="en-US" sz="1800" dirty="0"/>
              <a:t> </a:t>
            </a:r>
            <a:r>
              <a:rPr lang="en-US" altLang="en-US" sz="1800" dirty="0" err="1"/>
              <a:t>bawahan</a:t>
            </a:r>
            <a:r>
              <a:rPr lang="en-US" altLang="en-US" sz="1800" dirty="0"/>
              <a:t> </a:t>
            </a:r>
            <a:r>
              <a:rPr lang="en-US" altLang="en-US" sz="1800" dirty="0" err="1"/>
              <a:t>semata-mata</a:t>
            </a:r>
            <a:r>
              <a:rPr lang="en-US" altLang="en-US" sz="1800" dirty="0"/>
              <a:t> </a:t>
            </a:r>
            <a:r>
              <a:rPr lang="en-US" altLang="en-US" sz="1800" dirty="0" err="1"/>
              <a:t>sebagai</a:t>
            </a:r>
            <a:r>
              <a:rPr lang="en-US" altLang="en-US" sz="1800" dirty="0"/>
              <a:t> </a:t>
            </a:r>
            <a:r>
              <a:rPr lang="en-US" altLang="en-US" sz="1800" dirty="0" err="1"/>
              <a:t>pelaksana</a:t>
            </a:r>
            <a:r>
              <a:rPr lang="en-US" altLang="en-US" sz="1800" dirty="0"/>
              <a:t> </a:t>
            </a:r>
            <a:r>
              <a:rPr lang="en-US" altLang="en-US" sz="1800" dirty="0" err="1"/>
              <a:t>keputusan</a:t>
            </a:r>
            <a:r>
              <a:rPr lang="en-US" altLang="en-US" sz="1800" dirty="0"/>
              <a:t>, </a:t>
            </a:r>
            <a:r>
              <a:rPr lang="en-US" altLang="en-US" sz="1800" dirty="0" err="1"/>
              <a:t>perintah</a:t>
            </a:r>
            <a:r>
              <a:rPr lang="en-US" altLang="en-US" sz="1800" dirty="0"/>
              <a:t>, </a:t>
            </a:r>
            <a:r>
              <a:rPr lang="en-US" altLang="en-US" sz="1800" dirty="0" err="1"/>
              <a:t>dan</a:t>
            </a:r>
            <a:r>
              <a:rPr lang="en-US" altLang="en-US" sz="1800" dirty="0"/>
              <a:t> </a:t>
            </a:r>
            <a:r>
              <a:rPr lang="en-US" altLang="en-US" sz="1800" dirty="0" err="1"/>
              <a:t>bahkan</a:t>
            </a:r>
            <a:r>
              <a:rPr lang="en-US" altLang="en-US" sz="1800" dirty="0"/>
              <a:t> </a:t>
            </a:r>
            <a:r>
              <a:rPr lang="en-US" altLang="en-US" sz="1800" dirty="0" err="1"/>
              <a:t>kehendak</a:t>
            </a:r>
            <a:r>
              <a:rPr lang="en-US" altLang="en-US" sz="1800" dirty="0"/>
              <a:t> </a:t>
            </a:r>
            <a:r>
              <a:rPr lang="en-US" altLang="en-US" sz="1800" dirty="0" err="1"/>
              <a:t>pimpinan</a:t>
            </a:r>
            <a:endParaRPr lang="en-US" altLang="en-US" sz="1800" dirty="0"/>
          </a:p>
        </p:txBody>
      </p:sp>
    </p:spTree>
    <p:extLst>
      <p:ext uri="{BB962C8B-B14F-4D97-AF65-F5344CB8AC3E}">
        <p14:creationId xmlns:p14="http://schemas.microsoft.com/office/powerpoint/2010/main" val="23934294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nodeType="withEffect">
                                  <p:stCondLst>
                                    <p:cond delay="0"/>
                                  </p:stCondLst>
                                  <p:childTnLst>
                                    <p:set>
                                      <p:cBhvr>
                                        <p:cTn id="6" dur="1" fill="hold">
                                          <p:stCondLst>
                                            <p:cond delay="0"/>
                                          </p:stCondLst>
                                        </p:cTn>
                                        <p:tgtEl>
                                          <p:spTgt spid="800"/>
                                        </p:tgtEl>
                                        <p:attrNameLst>
                                          <p:attrName>style.visibility</p:attrName>
                                        </p:attrNameLst>
                                      </p:cBhvr>
                                      <p:to>
                                        <p:strVal val="visible"/>
                                      </p:to>
                                    </p:set>
                                    <p:anim calcmode="lin" valueType="num">
                                      <p:cBhvr additive="base">
                                        <p:cTn id="7" dur="1000"/>
                                        <p:tgtEl>
                                          <p:spTgt spid="800"/>
                                        </p:tgtEl>
                                        <p:attrNameLst>
                                          <p:attrName>ppt_y</p:attrName>
                                        </p:attrNameLst>
                                      </p:cBhvr>
                                      <p:tavLst>
                                        <p:tav tm="0">
                                          <p:val>
                                            <p:strVal val="#ppt_y-1"/>
                                          </p:val>
                                        </p:tav>
                                        <p:tav tm="100000">
                                          <p:val>
                                            <p:strVal val="#ppt_y"/>
                                          </p:val>
                                        </p:tav>
                                      </p:tavLst>
                                    </p:anim>
                                  </p:childTnLst>
                                </p:cTn>
                              </p:par>
                              <p:par>
                                <p:cTn id="8" presetID="23" presetClass="entr" presetSubtype="16" fill="hold" nodeType="withEffect">
                                  <p:stCondLst>
                                    <p:cond delay="0"/>
                                  </p:stCondLst>
                                  <p:childTnLst>
                                    <p:set>
                                      <p:cBhvr>
                                        <p:cTn id="9" dur="1" fill="hold">
                                          <p:stCondLst>
                                            <p:cond delay="0"/>
                                          </p:stCondLst>
                                        </p:cTn>
                                        <p:tgtEl>
                                          <p:spTgt spid="801"/>
                                        </p:tgtEl>
                                        <p:attrNameLst>
                                          <p:attrName>style.visibility</p:attrName>
                                        </p:attrNameLst>
                                      </p:cBhvr>
                                      <p:to>
                                        <p:strVal val="visible"/>
                                      </p:to>
                                    </p:set>
                                    <p:anim calcmode="lin" valueType="num">
                                      <p:cBhvr additive="base">
                                        <p:cTn id="10" dur="1000"/>
                                        <p:tgtEl>
                                          <p:spTgt spid="801"/>
                                        </p:tgtEl>
                                        <p:attrNameLst>
                                          <p:attrName>ppt_w</p:attrName>
                                        </p:attrNameLst>
                                      </p:cBhvr>
                                      <p:tavLst>
                                        <p:tav tm="0">
                                          <p:val>
                                            <p:strVal val="0"/>
                                          </p:val>
                                        </p:tav>
                                        <p:tav tm="100000">
                                          <p:val>
                                            <p:strVal val="#ppt_w"/>
                                          </p:val>
                                        </p:tav>
                                      </p:tavLst>
                                    </p:anim>
                                    <p:anim calcmode="lin" valueType="num">
                                      <p:cBhvr additive="base">
                                        <p:cTn id="11" dur="1000"/>
                                        <p:tgtEl>
                                          <p:spTgt spid="801"/>
                                        </p:tgtEl>
                                        <p:attrNameLst>
                                          <p:attrName>ppt_h</p:attrName>
                                        </p:attrNameLst>
                                      </p:cBhvr>
                                      <p:tavLst>
                                        <p:tav tm="0">
                                          <p:val>
                                            <p:str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782"/>
        <p:cNvGrpSpPr/>
        <p:nvPr/>
      </p:nvGrpSpPr>
      <p:grpSpPr>
        <a:xfrm>
          <a:off x="0" y="0"/>
          <a:ext cx="0" cy="0"/>
          <a:chOff x="0" y="0"/>
          <a:chExt cx="0" cy="0"/>
        </a:xfrm>
      </p:grpSpPr>
      <p:grpSp>
        <p:nvGrpSpPr>
          <p:cNvPr id="783" name="Google Shape;783;p68"/>
          <p:cNvGrpSpPr/>
          <p:nvPr/>
        </p:nvGrpSpPr>
        <p:grpSpPr>
          <a:xfrm>
            <a:off x="45135" y="-210146"/>
            <a:ext cx="1506799" cy="1377254"/>
            <a:chOff x="4389470" y="631351"/>
            <a:chExt cx="1960612" cy="1716569"/>
          </a:xfrm>
        </p:grpSpPr>
        <p:sp>
          <p:nvSpPr>
            <p:cNvPr id="784" name="Google Shape;784;p68"/>
            <p:cNvSpPr/>
            <p:nvPr/>
          </p:nvSpPr>
          <p:spPr>
            <a:xfrm flipH="1">
              <a:off x="4389470" y="889581"/>
              <a:ext cx="1588086" cy="1458339"/>
            </a:xfrm>
            <a:custGeom>
              <a:avLst/>
              <a:gdLst/>
              <a:ahLst/>
              <a:cxnLst/>
              <a:rect l="l" t="t" r="r" b="b"/>
              <a:pathLst>
                <a:path w="49400" h="45364" extrusionOk="0">
                  <a:moveTo>
                    <a:pt x="14184" y="2711"/>
                  </a:moveTo>
                  <a:cubicBezTo>
                    <a:pt x="9663" y="5563"/>
                    <a:pt x="2430" y="12657"/>
                    <a:pt x="830" y="17734"/>
                  </a:cubicBezTo>
                  <a:cubicBezTo>
                    <a:pt x="-770" y="22811"/>
                    <a:pt x="-74" y="28585"/>
                    <a:pt x="4586" y="33175"/>
                  </a:cubicBezTo>
                  <a:cubicBezTo>
                    <a:pt x="9246" y="37766"/>
                    <a:pt x="21627" y="44929"/>
                    <a:pt x="28791" y="45277"/>
                  </a:cubicBezTo>
                  <a:cubicBezTo>
                    <a:pt x="35955" y="45625"/>
                    <a:pt x="44649" y="41244"/>
                    <a:pt x="47570" y="35262"/>
                  </a:cubicBezTo>
                  <a:cubicBezTo>
                    <a:pt x="50491" y="29281"/>
                    <a:pt x="49587" y="15161"/>
                    <a:pt x="46318" y="9388"/>
                  </a:cubicBezTo>
                  <a:cubicBezTo>
                    <a:pt x="43049" y="3615"/>
                    <a:pt x="33312" y="1737"/>
                    <a:pt x="27956" y="624"/>
                  </a:cubicBezTo>
                  <a:cubicBezTo>
                    <a:pt x="22600" y="-489"/>
                    <a:pt x="18705" y="-141"/>
                    <a:pt x="14184" y="2711"/>
                  </a:cubicBezTo>
                  <a:close/>
                </a:path>
              </a:pathLst>
            </a:custGeom>
            <a:noFill/>
            <a:ln w="9525" cap="flat" cmpd="sng">
              <a:solidFill>
                <a:schemeClr val="accent4"/>
              </a:solidFill>
              <a:prstDash val="solid"/>
              <a:round/>
              <a:headEnd type="none" w="med" len="med"/>
              <a:tailEnd type="none" w="med" len="med"/>
            </a:ln>
          </p:spPr>
        </p:sp>
        <p:grpSp>
          <p:nvGrpSpPr>
            <p:cNvPr id="785" name="Google Shape;785;p68"/>
            <p:cNvGrpSpPr/>
            <p:nvPr/>
          </p:nvGrpSpPr>
          <p:grpSpPr>
            <a:xfrm rot="5935401" flipH="1">
              <a:off x="5600260" y="638058"/>
              <a:ext cx="655921" cy="751070"/>
              <a:chOff x="7852208" y="207243"/>
              <a:chExt cx="1130465" cy="1294452"/>
            </a:xfrm>
          </p:grpSpPr>
          <p:sp>
            <p:nvSpPr>
              <p:cNvPr id="786" name="Google Shape;786;p68"/>
              <p:cNvSpPr/>
              <p:nvPr/>
            </p:nvSpPr>
            <p:spPr>
              <a:xfrm rot="4411677" flipH="1">
                <a:off x="8651511" y="1388008"/>
                <a:ext cx="120707" cy="86962"/>
              </a:xfrm>
              <a:custGeom>
                <a:avLst/>
                <a:gdLst/>
                <a:ahLst/>
                <a:cxnLst/>
                <a:rect l="l" t="t" r="r" b="b"/>
                <a:pathLst>
                  <a:path w="4432" h="3193" extrusionOk="0">
                    <a:moveTo>
                      <a:pt x="1801" y="1"/>
                    </a:moveTo>
                    <a:cubicBezTo>
                      <a:pt x="1422" y="1"/>
                      <a:pt x="1044" y="135"/>
                      <a:pt x="731" y="454"/>
                    </a:cubicBezTo>
                    <a:cubicBezTo>
                      <a:pt x="0" y="1166"/>
                      <a:pt x="1081" y="3192"/>
                      <a:pt x="2325" y="3192"/>
                    </a:cubicBezTo>
                    <a:cubicBezTo>
                      <a:pt x="2637" y="3192"/>
                      <a:pt x="2958" y="3066"/>
                      <a:pt x="3264" y="2760"/>
                    </a:cubicBezTo>
                    <a:cubicBezTo>
                      <a:pt x="4431" y="1592"/>
                      <a:pt x="3105" y="1"/>
                      <a:pt x="180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7" name="Google Shape;787;p68"/>
              <p:cNvSpPr/>
              <p:nvPr/>
            </p:nvSpPr>
            <p:spPr>
              <a:xfrm rot="4411677" flipH="1">
                <a:off x="8865502" y="1014328"/>
                <a:ext cx="112536" cy="93744"/>
              </a:xfrm>
              <a:custGeom>
                <a:avLst/>
                <a:gdLst/>
                <a:ahLst/>
                <a:cxnLst/>
                <a:rect l="l" t="t" r="r" b="b"/>
                <a:pathLst>
                  <a:path w="4132" h="3442" extrusionOk="0">
                    <a:moveTo>
                      <a:pt x="2019" y="0"/>
                    </a:moveTo>
                    <a:cubicBezTo>
                      <a:pt x="1002" y="0"/>
                      <a:pt x="0" y="555"/>
                      <a:pt x="0" y="1713"/>
                    </a:cubicBezTo>
                    <a:cubicBezTo>
                      <a:pt x="0" y="2882"/>
                      <a:pt x="1003" y="3442"/>
                      <a:pt x="2020" y="3442"/>
                    </a:cubicBezTo>
                    <a:cubicBezTo>
                      <a:pt x="3068" y="3442"/>
                      <a:pt x="4131" y="2848"/>
                      <a:pt x="4131" y="1713"/>
                    </a:cubicBezTo>
                    <a:cubicBezTo>
                      <a:pt x="4131" y="589"/>
                      <a:pt x="3067" y="0"/>
                      <a:pt x="201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8" name="Google Shape;788;p68"/>
              <p:cNvSpPr/>
              <p:nvPr/>
            </p:nvSpPr>
            <p:spPr>
              <a:xfrm rot="4411677" flipH="1">
                <a:off x="8730576" y="436004"/>
                <a:ext cx="112291" cy="74734"/>
              </a:xfrm>
              <a:custGeom>
                <a:avLst/>
                <a:gdLst/>
                <a:ahLst/>
                <a:cxnLst/>
                <a:rect l="l" t="t" r="r" b="b"/>
                <a:pathLst>
                  <a:path w="4123" h="2744" extrusionOk="0">
                    <a:moveTo>
                      <a:pt x="1601" y="0"/>
                    </a:moveTo>
                    <a:cubicBezTo>
                      <a:pt x="726" y="0"/>
                      <a:pt x="0" y="532"/>
                      <a:pt x="308" y="1816"/>
                    </a:cubicBezTo>
                    <a:cubicBezTo>
                      <a:pt x="477" y="2488"/>
                      <a:pt x="941" y="2743"/>
                      <a:pt x="1467" y="2743"/>
                    </a:cubicBezTo>
                    <a:cubicBezTo>
                      <a:pt x="2639" y="2743"/>
                      <a:pt x="4122" y="1476"/>
                      <a:pt x="3366" y="720"/>
                    </a:cubicBezTo>
                    <a:cubicBezTo>
                      <a:pt x="2912" y="266"/>
                      <a:pt x="2220" y="0"/>
                      <a:pt x="160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9" name="Google Shape;789;p68"/>
              <p:cNvSpPr/>
              <p:nvPr/>
            </p:nvSpPr>
            <p:spPr>
              <a:xfrm rot="4411677" flipH="1">
                <a:off x="8298828" y="304469"/>
                <a:ext cx="144129" cy="110112"/>
              </a:xfrm>
              <a:custGeom>
                <a:avLst/>
                <a:gdLst/>
                <a:ahLst/>
                <a:cxnLst/>
                <a:rect l="l" t="t" r="r" b="b"/>
                <a:pathLst>
                  <a:path w="5292" h="4043" extrusionOk="0">
                    <a:moveTo>
                      <a:pt x="2314" y="0"/>
                    </a:moveTo>
                    <a:cubicBezTo>
                      <a:pt x="1456" y="0"/>
                      <a:pt x="683" y="415"/>
                      <a:pt x="429" y="1404"/>
                    </a:cubicBezTo>
                    <a:cubicBezTo>
                      <a:pt x="0" y="3094"/>
                      <a:pt x="1754" y="4043"/>
                      <a:pt x="3273" y="4043"/>
                    </a:cubicBezTo>
                    <a:cubicBezTo>
                      <a:pt x="4340" y="4043"/>
                      <a:pt x="5291" y="3575"/>
                      <a:pt x="5291" y="2568"/>
                    </a:cubicBezTo>
                    <a:cubicBezTo>
                      <a:pt x="5291" y="1076"/>
                      <a:pt x="3693" y="0"/>
                      <a:pt x="231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0" name="Google Shape;790;p68"/>
              <p:cNvSpPr/>
              <p:nvPr/>
            </p:nvSpPr>
            <p:spPr>
              <a:xfrm rot="4411677" flipH="1">
                <a:off x="8474155" y="965386"/>
                <a:ext cx="98238" cy="71384"/>
              </a:xfrm>
              <a:custGeom>
                <a:avLst/>
                <a:gdLst/>
                <a:ahLst/>
                <a:cxnLst/>
                <a:rect l="l" t="t" r="r" b="b"/>
                <a:pathLst>
                  <a:path w="3607" h="2621" extrusionOk="0">
                    <a:moveTo>
                      <a:pt x="1859" y="0"/>
                    </a:moveTo>
                    <a:cubicBezTo>
                      <a:pt x="939" y="0"/>
                      <a:pt x="0" y="435"/>
                      <a:pt x="0" y="1250"/>
                    </a:cubicBezTo>
                    <a:cubicBezTo>
                      <a:pt x="0" y="2180"/>
                      <a:pt x="868" y="2620"/>
                      <a:pt x="1753" y="2620"/>
                    </a:cubicBezTo>
                    <a:cubicBezTo>
                      <a:pt x="2671" y="2620"/>
                      <a:pt x="3607" y="2146"/>
                      <a:pt x="3607" y="1250"/>
                    </a:cubicBezTo>
                    <a:cubicBezTo>
                      <a:pt x="3607" y="401"/>
                      <a:pt x="2742" y="0"/>
                      <a:pt x="185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1" name="Google Shape;791;p68"/>
              <p:cNvSpPr/>
              <p:nvPr/>
            </p:nvSpPr>
            <p:spPr>
              <a:xfrm rot="4411677" flipH="1">
                <a:off x="8072404" y="617423"/>
                <a:ext cx="162976" cy="101397"/>
              </a:xfrm>
              <a:custGeom>
                <a:avLst/>
                <a:gdLst/>
                <a:ahLst/>
                <a:cxnLst/>
                <a:rect l="l" t="t" r="r" b="b"/>
                <a:pathLst>
                  <a:path w="5984" h="3723" extrusionOk="0">
                    <a:moveTo>
                      <a:pt x="2654" y="0"/>
                    </a:moveTo>
                    <a:cubicBezTo>
                      <a:pt x="2416" y="0"/>
                      <a:pt x="2181" y="37"/>
                      <a:pt x="1963" y="114"/>
                    </a:cubicBezTo>
                    <a:cubicBezTo>
                      <a:pt x="1" y="824"/>
                      <a:pt x="1588" y="3723"/>
                      <a:pt x="3256" y="3723"/>
                    </a:cubicBezTo>
                    <a:cubicBezTo>
                      <a:pt x="3625" y="3723"/>
                      <a:pt x="3998" y="3581"/>
                      <a:pt x="4337" y="3241"/>
                    </a:cubicBezTo>
                    <a:cubicBezTo>
                      <a:pt x="5983" y="1595"/>
                      <a:pt x="4234" y="0"/>
                      <a:pt x="265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2" name="Google Shape;792;p68"/>
              <p:cNvSpPr/>
              <p:nvPr/>
            </p:nvSpPr>
            <p:spPr>
              <a:xfrm rot="4411677" flipH="1">
                <a:off x="7848553" y="234593"/>
                <a:ext cx="116213" cy="79200"/>
              </a:xfrm>
              <a:custGeom>
                <a:avLst/>
                <a:gdLst/>
                <a:ahLst/>
                <a:cxnLst/>
                <a:rect l="l" t="t" r="r" b="b"/>
                <a:pathLst>
                  <a:path w="4267" h="2908" extrusionOk="0">
                    <a:moveTo>
                      <a:pt x="2350" y="1"/>
                    </a:moveTo>
                    <a:cubicBezTo>
                      <a:pt x="2148" y="1"/>
                      <a:pt x="1926" y="39"/>
                      <a:pt x="1689" y="125"/>
                    </a:cubicBezTo>
                    <a:cubicBezTo>
                      <a:pt x="0" y="721"/>
                      <a:pt x="507" y="2908"/>
                      <a:pt x="1917" y="2908"/>
                    </a:cubicBezTo>
                    <a:cubicBezTo>
                      <a:pt x="2126" y="2908"/>
                      <a:pt x="2356" y="2859"/>
                      <a:pt x="2602" y="2750"/>
                    </a:cubicBezTo>
                    <a:cubicBezTo>
                      <a:pt x="4267" y="2028"/>
                      <a:pt x="3816" y="1"/>
                      <a:pt x="235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793" name="Google Shape;793;p68"/>
          <p:cNvSpPr/>
          <p:nvPr/>
        </p:nvSpPr>
        <p:spPr>
          <a:xfrm flipH="1">
            <a:off x="120627" y="47529"/>
            <a:ext cx="1167232" cy="1166490"/>
          </a:xfrm>
          <a:custGeom>
            <a:avLst/>
            <a:gdLst/>
            <a:ahLst/>
            <a:cxnLst/>
            <a:rect l="l" t="t" r="r" b="b"/>
            <a:pathLst>
              <a:path w="49400" h="45364" extrusionOk="0">
                <a:moveTo>
                  <a:pt x="14184" y="2711"/>
                </a:moveTo>
                <a:cubicBezTo>
                  <a:pt x="9663" y="5563"/>
                  <a:pt x="2430" y="12657"/>
                  <a:pt x="830" y="17734"/>
                </a:cubicBezTo>
                <a:cubicBezTo>
                  <a:pt x="-770" y="22811"/>
                  <a:pt x="-74" y="28585"/>
                  <a:pt x="4586" y="33175"/>
                </a:cubicBezTo>
                <a:cubicBezTo>
                  <a:pt x="9246" y="37766"/>
                  <a:pt x="21627" y="44929"/>
                  <a:pt x="28791" y="45277"/>
                </a:cubicBezTo>
                <a:cubicBezTo>
                  <a:pt x="35955" y="45625"/>
                  <a:pt x="44649" y="41244"/>
                  <a:pt x="47570" y="35262"/>
                </a:cubicBezTo>
                <a:cubicBezTo>
                  <a:pt x="50491" y="29281"/>
                  <a:pt x="49587" y="15161"/>
                  <a:pt x="46318" y="9388"/>
                </a:cubicBezTo>
                <a:cubicBezTo>
                  <a:pt x="43049" y="3615"/>
                  <a:pt x="33312" y="1737"/>
                  <a:pt x="27956" y="624"/>
                </a:cubicBezTo>
                <a:cubicBezTo>
                  <a:pt x="22600" y="-489"/>
                  <a:pt x="18705" y="-141"/>
                  <a:pt x="14184" y="2711"/>
                </a:cubicBezTo>
                <a:close/>
              </a:path>
            </a:pathLst>
          </a:custGeom>
          <a:solidFill>
            <a:srgbClr val="CDD7B6">
              <a:alpha val="23770"/>
            </a:srgbClr>
          </a:solidFill>
          <a:ln>
            <a:noFill/>
          </a:ln>
        </p:spPr>
      </p:sp>
      <p:sp>
        <p:nvSpPr>
          <p:cNvPr id="795" name="Google Shape;795;p68"/>
          <p:cNvSpPr txBox="1">
            <a:spLocks noGrp="1"/>
          </p:cNvSpPr>
          <p:nvPr>
            <p:ph type="title"/>
          </p:nvPr>
        </p:nvSpPr>
        <p:spPr>
          <a:xfrm>
            <a:off x="1265635" y="215836"/>
            <a:ext cx="7639826" cy="5337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id-ID" sz="3200" dirty="0" smtClean="0"/>
              <a:t>Gaya</a:t>
            </a:r>
            <a:r>
              <a:rPr lang="en" sz="3200" dirty="0" smtClean="0"/>
              <a:t> </a:t>
            </a:r>
            <a:r>
              <a:rPr lang="id-ID" sz="3200" dirty="0" smtClean="0"/>
              <a:t>Kepemimpinan </a:t>
            </a:r>
            <a:r>
              <a:rPr lang="id-ID" sz="3200" dirty="0" smtClean="0">
                <a:solidFill>
                  <a:schemeClr val="accent4"/>
                </a:solidFill>
              </a:rPr>
              <a:t>B</a:t>
            </a:r>
            <a:r>
              <a:rPr lang="id-ID" sz="3200" dirty="0" smtClean="0">
                <a:solidFill>
                  <a:schemeClr val="accent4"/>
                </a:solidFill>
              </a:rPr>
              <a:t>ebas</a:t>
            </a:r>
            <a:endParaRPr sz="3200" dirty="0">
              <a:solidFill>
                <a:schemeClr val="accent4"/>
              </a:solidFill>
              <a:latin typeface="Nunito"/>
              <a:ea typeface="Nunito"/>
              <a:cs typeface="Nunito"/>
              <a:sym typeface="Nunito"/>
            </a:endParaRPr>
          </a:p>
        </p:txBody>
      </p:sp>
      <p:sp>
        <p:nvSpPr>
          <p:cNvPr id="796" name="Google Shape;796;p68"/>
          <p:cNvSpPr txBox="1">
            <a:spLocks noGrp="1"/>
          </p:cNvSpPr>
          <p:nvPr>
            <p:ph type="title" idx="2"/>
          </p:nvPr>
        </p:nvSpPr>
        <p:spPr>
          <a:xfrm>
            <a:off x="249790" y="265925"/>
            <a:ext cx="1134900" cy="6474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4000" dirty="0" smtClean="0"/>
              <a:t>0</a:t>
            </a:r>
            <a:r>
              <a:rPr lang="id-ID" sz="4000" dirty="0" smtClean="0"/>
              <a:t>3</a:t>
            </a:r>
            <a:endParaRPr sz="4000" dirty="0"/>
          </a:p>
        </p:txBody>
      </p:sp>
      <p:sp>
        <p:nvSpPr>
          <p:cNvPr id="798" name="Google Shape;798;p68"/>
          <p:cNvSpPr/>
          <p:nvPr/>
        </p:nvSpPr>
        <p:spPr>
          <a:xfrm rot="10800000">
            <a:off x="-52177" y="3630128"/>
            <a:ext cx="4709834" cy="1513372"/>
          </a:xfrm>
          <a:custGeom>
            <a:avLst/>
            <a:gdLst/>
            <a:ahLst/>
            <a:cxnLst/>
            <a:rect l="l" t="t" r="r" b="b"/>
            <a:pathLst>
              <a:path w="177445" h="86392" extrusionOk="0">
                <a:moveTo>
                  <a:pt x="3333" y="0"/>
                </a:moveTo>
                <a:cubicBezTo>
                  <a:pt x="0" y="11458"/>
                  <a:pt x="913" y="27048"/>
                  <a:pt x="12897" y="35242"/>
                </a:cubicBezTo>
                <a:cubicBezTo>
                  <a:pt x="17629" y="38468"/>
                  <a:pt x="23097" y="39621"/>
                  <a:pt x="29059" y="39621"/>
                </a:cubicBezTo>
                <a:cubicBezTo>
                  <a:pt x="42166" y="39621"/>
                  <a:pt x="57661" y="34051"/>
                  <a:pt x="72973" y="32686"/>
                </a:cubicBezTo>
                <a:cubicBezTo>
                  <a:pt x="75145" y="32494"/>
                  <a:pt x="77205" y="32395"/>
                  <a:pt x="79168" y="32395"/>
                </a:cubicBezTo>
                <a:cubicBezTo>
                  <a:pt x="97316" y="32395"/>
                  <a:pt x="107146" y="40836"/>
                  <a:pt x="120267" y="62381"/>
                </a:cubicBezTo>
                <a:cubicBezTo>
                  <a:pt x="129588" y="77663"/>
                  <a:pt x="147227" y="86391"/>
                  <a:pt x="164443" y="86391"/>
                </a:cubicBezTo>
                <a:cubicBezTo>
                  <a:pt x="168853" y="86391"/>
                  <a:pt x="173236" y="85818"/>
                  <a:pt x="177444" y="84636"/>
                </a:cubicBezTo>
                <a:lnTo>
                  <a:pt x="177444"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799" name="Google Shape;799;p68"/>
          <p:cNvCxnSpPr/>
          <p:nvPr/>
        </p:nvCxnSpPr>
        <p:spPr>
          <a:xfrm>
            <a:off x="1290778" y="744307"/>
            <a:ext cx="5017257" cy="0"/>
          </a:xfrm>
          <a:prstGeom prst="straightConnector1">
            <a:avLst/>
          </a:prstGeom>
          <a:noFill/>
          <a:ln w="19050" cap="flat" cmpd="sng">
            <a:solidFill>
              <a:schemeClr val="accent1"/>
            </a:solidFill>
            <a:prstDash val="solid"/>
            <a:round/>
            <a:headEnd type="none" w="med" len="med"/>
            <a:tailEnd type="none" w="med" len="med"/>
          </a:ln>
        </p:spPr>
      </p:cxnSp>
      <p:sp>
        <p:nvSpPr>
          <p:cNvPr id="800" name="Google Shape;800;p68"/>
          <p:cNvSpPr/>
          <p:nvPr/>
        </p:nvSpPr>
        <p:spPr>
          <a:xfrm rot="271565">
            <a:off x="6085541" y="122204"/>
            <a:ext cx="3170270" cy="1849255"/>
          </a:xfrm>
          <a:custGeom>
            <a:avLst/>
            <a:gdLst/>
            <a:ahLst/>
            <a:cxnLst/>
            <a:rect l="l" t="t" r="r" b="b"/>
            <a:pathLst>
              <a:path w="175870" h="102587" extrusionOk="0">
                <a:moveTo>
                  <a:pt x="6586" y="1"/>
                </a:moveTo>
                <a:cubicBezTo>
                  <a:pt x="6410" y="1"/>
                  <a:pt x="6249" y="128"/>
                  <a:pt x="6209" y="306"/>
                </a:cubicBezTo>
                <a:cubicBezTo>
                  <a:pt x="6187" y="398"/>
                  <a:pt x="4429" y="9254"/>
                  <a:pt x="3950" y="19571"/>
                </a:cubicBezTo>
                <a:cubicBezTo>
                  <a:pt x="3311" y="33472"/>
                  <a:pt x="5228" y="43218"/>
                  <a:pt x="9610" y="48582"/>
                </a:cubicBezTo>
                <a:cubicBezTo>
                  <a:pt x="12144" y="51686"/>
                  <a:pt x="15522" y="53261"/>
                  <a:pt x="19631" y="53261"/>
                </a:cubicBezTo>
                <a:cubicBezTo>
                  <a:pt x="30495" y="53261"/>
                  <a:pt x="40424" y="46733"/>
                  <a:pt x="50901" y="39817"/>
                </a:cubicBezTo>
                <a:cubicBezTo>
                  <a:pt x="61885" y="32569"/>
                  <a:pt x="73193" y="25123"/>
                  <a:pt x="86143" y="25123"/>
                </a:cubicBezTo>
                <a:cubicBezTo>
                  <a:pt x="87753" y="25123"/>
                  <a:pt x="89388" y="25238"/>
                  <a:pt x="91051" y="25483"/>
                </a:cubicBezTo>
                <a:cubicBezTo>
                  <a:pt x="101391" y="27035"/>
                  <a:pt x="106664" y="39931"/>
                  <a:pt x="112781" y="54882"/>
                </a:cubicBezTo>
                <a:cubicBezTo>
                  <a:pt x="117711" y="66979"/>
                  <a:pt x="123326" y="80697"/>
                  <a:pt x="132684" y="90192"/>
                </a:cubicBezTo>
                <a:cubicBezTo>
                  <a:pt x="140833" y="98478"/>
                  <a:pt x="150808" y="102586"/>
                  <a:pt x="162996" y="102586"/>
                </a:cubicBezTo>
                <a:cubicBezTo>
                  <a:pt x="166922" y="102586"/>
                  <a:pt x="171122" y="102153"/>
                  <a:pt x="175527" y="101285"/>
                </a:cubicBezTo>
                <a:cubicBezTo>
                  <a:pt x="175733" y="101240"/>
                  <a:pt x="175870" y="101057"/>
                  <a:pt x="175824" y="100852"/>
                </a:cubicBezTo>
                <a:cubicBezTo>
                  <a:pt x="175803" y="100661"/>
                  <a:pt x="175625" y="100530"/>
                  <a:pt x="175435" y="100530"/>
                </a:cubicBezTo>
                <a:cubicBezTo>
                  <a:pt x="175421" y="100530"/>
                  <a:pt x="175406" y="100531"/>
                  <a:pt x="175391" y="100532"/>
                </a:cubicBezTo>
                <a:cubicBezTo>
                  <a:pt x="171017" y="101386"/>
                  <a:pt x="166885" y="101814"/>
                  <a:pt x="162983" y="101814"/>
                </a:cubicBezTo>
                <a:cubicBezTo>
                  <a:pt x="151021" y="101814"/>
                  <a:pt x="141218" y="97791"/>
                  <a:pt x="133232" y="89667"/>
                </a:cubicBezTo>
                <a:cubicBezTo>
                  <a:pt x="123988" y="80263"/>
                  <a:pt x="118396" y="66614"/>
                  <a:pt x="113488" y="54585"/>
                </a:cubicBezTo>
                <a:cubicBezTo>
                  <a:pt x="107280" y="39429"/>
                  <a:pt x="101916" y="26327"/>
                  <a:pt x="91165" y="24729"/>
                </a:cubicBezTo>
                <a:cubicBezTo>
                  <a:pt x="89458" y="24478"/>
                  <a:pt x="87781" y="24359"/>
                  <a:pt x="86131" y="24359"/>
                </a:cubicBezTo>
                <a:cubicBezTo>
                  <a:pt x="72980" y="24359"/>
                  <a:pt x="61564" y="31877"/>
                  <a:pt x="50490" y="39178"/>
                </a:cubicBezTo>
                <a:cubicBezTo>
                  <a:pt x="40105" y="46025"/>
                  <a:pt x="30267" y="52508"/>
                  <a:pt x="19631" y="52508"/>
                </a:cubicBezTo>
                <a:cubicBezTo>
                  <a:pt x="15750" y="52508"/>
                  <a:pt x="12578" y="51024"/>
                  <a:pt x="10204" y="48103"/>
                </a:cubicBezTo>
                <a:cubicBezTo>
                  <a:pt x="1" y="35640"/>
                  <a:pt x="6894" y="809"/>
                  <a:pt x="6963" y="466"/>
                </a:cubicBezTo>
                <a:cubicBezTo>
                  <a:pt x="7008" y="261"/>
                  <a:pt x="6871" y="55"/>
                  <a:pt x="6666" y="10"/>
                </a:cubicBezTo>
                <a:cubicBezTo>
                  <a:pt x="6639" y="4"/>
                  <a:pt x="6612" y="1"/>
                  <a:pt x="658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01" name="Google Shape;801;p68"/>
          <p:cNvGrpSpPr/>
          <p:nvPr/>
        </p:nvGrpSpPr>
        <p:grpSpPr>
          <a:xfrm>
            <a:off x="271258" y="3562893"/>
            <a:ext cx="1130465" cy="1294452"/>
            <a:chOff x="7852208" y="207243"/>
            <a:chExt cx="1130465" cy="1294452"/>
          </a:xfrm>
        </p:grpSpPr>
        <p:sp>
          <p:nvSpPr>
            <p:cNvPr id="802" name="Google Shape;802;p68"/>
            <p:cNvSpPr/>
            <p:nvPr/>
          </p:nvSpPr>
          <p:spPr>
            <a:xfrm rot="4411677" flipH="1">
              <a:off x="8651511" y="1388008"/>
              <a:ext cx="120707" cy="86962"/>
            </a:xfrm>
            <a:custGeom>
              <a:avLst/>
              <a:gdLst/>
              <a:ahLst/>
              <a:cxnLst/>
              <a:rect l="l" t="t" r="r" b="b"/>
              <a:pathLst>
                <a:path w="4432" h="3193" extrusionOk="0">
                  <a:moveTo>
                    <a:pt x="1801" y="1"/>
                  </a:moveTo>
                  <a:cubicBezTo>
                    <a:pt x="1422" y="1"/>
                    <a:pt x="1044" y="135"/>
                    <a:pt x="731" y="454"/>
                  </a:cubicBezTo>
                  <a:cubicBezTo>
                    <a:pt x="0" y="1166"/>
                    <a:pt x="1081" y="3192"/>
                    <a:pt x="2325" y="3192"/>
                  </a:cubicBezTo>
                  <a:cubicBezTo>
                    <a:pt x="2637" y="3192"/>
                    <a:pt x="2958" y="3066"/>
                    <a:pt x="3264" y="2760"/>
                  </a:cubicBezTo>
                  <a:cubicBezTo>
                    <a:pt x="4431" y="1592"/>
                    <a:pt x="3105" y="1"/>
                    <a:pt x="180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3" name="Google Shape;803;p68"/>
            <p:cNvSpPr/>
            <p:nvPr/>
          </p:nvSpPr>
          <p:spPr>
            <a:xfrm rot="4411677" flipH="1">
              <a:off x="8865502" y="1014328"/>
              <a:ext cx="112536" cy="93744"/>
            </a:xfrm>
            <a:custGeom>
              <a:avLst/>
              <a:gdLst/>
              <a:ahLst/>
              <a:cxnLst/>
              <a:rect l="l" t="t" r="r" b="b"/>
              <a:pathLst>
                <a:path w="4132" h="3442" extrusionOk="0">
                  <a:moveTo>
                    <a:pt x="2019" y="0"/>
                  </a:moveTo>
                  <a:cubicBezTo>
                    <a:pt x="1002" y="0"/>
                    <a:pt x="0" y="555"/>
                    <a:pt x="0" y="1713"/>
                  </a:cubicBezTo>
                  <a:cubicBezTo>
                    <a:pt x="0" y="2882"/>
                    <a:pt x="1003" y="3442"/>
                    <a:pt x="2020" y="3442"/>
                  </a:cubicBezTo>
                  <a:cubicBezTo>
                    <a:pt x="3068" y="3442"/>
                    <a:pt x="4131" y="2848"/>
                    <a:pt x="4131" y="1713"/>
                  </a:cubicBezTo>
                  <a:cubicBezTo>
                    <a:pt x="4131" y="589"/>
                    <a:pt x="3067" y="0"/>
                    <a:pt x="201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4" name="Google Shape;804;p68"/>
            <p:cNvSpPr/>
            <p:nvPr/>
          </p:nvSpPr>
          <p:spPr>
            <a:xfrm rot="4411677" flipH="1">
              <a:off x="8730576" y="436004"/>
              <a:ext cx="112291" cy="74734"/>
            </a:xfrm>
            <a:custGeom>
              <a:avLst/>
              <a:gdLst/>
              <a:ahLst/>
              <a:cxnLst/>
              <a:rect l="l" t="t" r="r" b="b"/>
              <a:pathLst>
                <a:path w="4123" h="2744" extrusionOk="0">
                  <a:moveTo>
                    <a:pt x="1601" y="0"/>
                  </a:moveTo>
                  <a:cubicBezTo>
                    <a:pt x="726" y="0"/>
                    <a:pt x="0" y="532"/>
                    <a:pt x="308" y="1816"/>
                  </a:cubicBezTo>
                  <a:cubicBezTo>
                    <a:pt x="477" y="2488"/>
                    <a:pt x="941" y="2743"/>
                    <a:pt x="1467" y="2743"/>
                  </a:cubicBezTo>
                  <a:cubicBezTo>
                    <a:pt x="2639" y="2743"/>
                    <a:pt x="4122" y="1476"/>
                    <a:pt x="3366" y="720"/>
                  </a:cubicBezTo>
                  <a:cubicBezTo>
                    <a:pt x="2912" y="266"/>
                    <a:pt x="2220" y="0"/>
                    <a:pt x="160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5" name="Google Shape;805;p68"/>
            <p:cNvSpPr/>
            <p:nvPr/>
          </p:nvSpPr>
          <p:spPr>
            <a:xfrm rot="4411677" flipH="1">
              <a:off x="8298828" y="304469"/>
              <a:ext cx="144129" cy="110112"/>
            </a:xfrm>
            <a:custGeom>
              <a:avLst/>
              <a:gdLst/>
              <a:ahLst/>
              <a:cxnLst/>
              <a:rect l="l" t="t" r="r" b="b"/>
              <a:pathLst>
                <a:path w="5292" h="4043" extrusionOk="0">
                  <a:moveTo>
                    <a:pt x="2314" y="0"/>
                  </a:moveTo>
                  <a:cubicBezTo>
                    <a:pt x="1456" y="0"/>
                    <a:pt x="683" y="415"/>
                    <a:pt x="429" y="1404"/>
                  </a:cubicBezTo>
                  <a:cubicBezTo>
                    <a:pt x="0" y="3094"/>
                    <a:pt x="1754" y="4043"/>
                    <a:pt x="3273" y="4043"/>
                  </a:cubicBezTo>
                  <a:cubicBezTo>
                    <a:pt x="4340" y="4043"/>
                    <a:pt x="5291" y="3575"/>
                    <a:pt x="5291" y="2568"/>
                  </a:cubicBezTo>
                  <a:cubicBezTo>
                    <a:pt x="5291" y="1076"/>
                    <a:pt x="3693" y="0"/>
                    <a:pt x="231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6" name="Google Shape;806;p68"/>
            <p:cNvSpPr/>
            <p:nvPr/>
          </p:nvSpPr>
          <p:spPr>
            <a:xfrm rot="4411677" flipH="1">
              <a:off x="8474155" y="965386"/>
              <a:ext cx="98238" cy="71384"/>
            </a:xfrm>
            <a:custGeom>
              <a:avLst/>
              <a:gdLst/>
              <a:ahLst/>
              <a:cxnLst/>
              <a:rect l="l" t="t" r="r" b="b"/>
              <a:pathLst>
                <a:path w="3607" h="2621" extrusionOk="0">
                  <a:moveTo>
                    <a:pt x="1859" y="0"/>
                  </a:moveTo>
                  <a:cubicBezTo>
                    <a:pt x="939" y="0"/>
                    <a:pt x="0" y="435"/>
                    <a:pt x="0" y="1250"/>
                  </a:cubicBezTo>
                  <a:cubicBezTo>
                    <a:pt x="0" y="2180"/>
                    <a:pt x="868" y="2620"/>
                    <a:pt x="1753" y="2620"/>
                  </a:cubicBezTo>
                  <a:cubicBezTo>
                    <a:pt x="2671" y="2620"/>
                    <a:pt x="3607" y="2146"/>
                    <a:pt x="3607" y="1250"/>
                  </a:cubicBezTo>
                  <a:cubicBezTo>
                    <a:pt x="3607" y="401"/>
                    <a:pt x="2742" y="0"/>
                    <a:pt x="185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7" name="Google Shape;807;p68"/>
            <p:cNvSpPr/>
            <p:nvPr/>
          </p:nvSpPr>
          <p:spPr>
            <a:xfrm rot="4411677" flipH="1">
              <a:off x="8072404" y="617423"/>
              <a:ext cx="162976" cy="101397"/>
            </a:xfrm>
            <a:custGeom>
              <a:avLst/>
              <a:gdLst/>
              <a:ahLst/>
              <a:cxnLst/>
              <a:rect l="l" t="t" r="r" b="b"/>
              <a:pathLst>
                <a:path w="5984" h="3723" extrusionOk="0">
                  <a:moveTo>
                    <a:pt x="2654" y="0"/>
                  </a:moveTo>
                  <a:cubicBezTo>
                    <a:pt x="2416" y="0"/>
                    <a:pt x="2181" y="37"/>
                    <a:pt x="1963" y="114"/>
                  </a:cubicBezTo>
                  <a:cubicBezTo>
                    <a:pt x="1" y="824"/>
                    <a:pt x="1588" y="3723"/>
                    <a:pt x="3256" y="3723"/>
                  </a:cubicBezTo>
                  <a:cubicBezTo>
                    <a:pt x="3625" y="3723"/>
                    <a:pt x="3998" y="3581"/>
                    <a:pt x="4337" y="3241"/>
                  </a:cubicBezTo>
                  <a:cubicBezTo>
                    <a:pt x="5983" y="1595"/>
                    <a:pt x="4234" y="0"/>
                    <a:pt x="265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8" name="Google Shape;808;p68"/>
            <p:cNvSpPr/>
            <p:nvPr/>
          </p:nvSpPr>
          <p:spPr>
            <a:xfrm rot="4411677" flipH="1">
              <a:off x="7848553" y="234593"/>
              <a:ext cx="116213" cy="79200"/>
            </a:xfrm>
            <a:custGeom>
              <a:avLst/>
              <a:gdLst/>
              <a:ahLst/>
              <a:cxnLst/>
              <a:rect l="l" t="t" r="r" b="b"/>
              <a:pathLst>
                <a:path w="4267" h="2908" extrusionOk="0">
                  <a:moveTo>
                    <a:pt x="2350" y="1"/>
                  </a:moveTo>
                  <a:cubicBezTo>
                    <a:pt x="2148" y="1"/>
                    <a:pt x="1926" y="39"/>
                    <a:pt x="1689" y="125"/>
                  </a:cubicBezTo>
                  <a:cubicBezTo>
                    <a:pt x="0" y="721"/>
                    <a:pt x="507" y="2908"/>
                    <a:pt x="1917" y="2908"/>
                  </a:cubicBezTo>
                  <a:cubicBezTo>
                    <a:pt x="2126" y="2908"/>
                    <a:pt x="2356" y="2859"/>
                    <a:pt x="2602" y="2750"/>
                  </a:cubicBezTo>
                  <a:cubicBezTo>
                    <a:pt x="4267" y="2028"/>
                    <a:pt x="3816" y="1"/>
                    <a:pt x="235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1" name="Google Shape;783;p68"/>
          <p:cNvGrpSpPr/>
          <p:nvPr/>
        </p:nvGrpSpPr>
        <p:grpSpPr>
          <a:xfrm>
            <a:off x="0" y="2075852"/>
            <a:ext cx="1506799" cy="1377254"/>
            <a:chOff x="4389470" y="631351"/>
            <a:chExt cx="1960612" cy="1716569"/>
          </a:xfrm>
        </p:grpSpPr>
        <p:sp>
          <p:nvSpPr>
            <p:cNvPr id="32" name="Google Shape;784;p68"/>
            <p:cNvSpPr/>
            <p:nvPr/>
          </p:nvSpPr>
          <p:spPr>
            <a:xfrm flipH="1">
              <a:off x="4389470" y="889581"/>
              <a:ext cx="1588086" cy="1458339"/>
            </a:xfrm>
            <a:custGeom>
              <a:avLst/>
              <a:gdLst/>
              <a:ahLst/>
              <a:cxnLst/>
              <a:rect l="l" t="t" r="r" b="b"/>
              <a:pathLst>
                <a:path w="49400" h="45364" extrusionOk="0">
                  <a:moveTo>
                    <a:pt x="14184" y="2711"/>
                  </a:moveTo>
                  <a:cubicBezTo>
                    <a:pt x="9663" y="5563"/>
                    <a:pt x="2430" y="12657"/>
                    <a:pt x="830" y="17734"/>
                  </a:cubicBezTo>
                  <a:cubicBezTo>
                    <a:pt x="-770" y="22811"/>
                    <a:pt x="-74" y="28585"/>
                    <a:pt x="4586" y="33175"/>
                  </a:cubicBezTo>
                  <a:cubicBezTo>
                    <a:pt x="9246" y="37766"/>
                    <a:pt x="21627" y="44929"/>
                    <a:pt x="28791" y="45277"/>
                  </a:cubicBezTo>
                  <a:cubicBezTo>
                    <a:pt x="35955" y="45625"/>
                    <a:pt x="44649" y="41244"/>
                    <a:pt x="47570" y="35262"/>
                  </a:cubicBezTo>
                  <a:cubicBezTo>
                    <a:pt x="50491" y="29281"/>
                    <a:pt x="49587" y="15161"/>
                    <a:pt x="46318" y="9388"/>
                  </a:cubicBezTo>
                  <a:cubicBezTo>
                    <a:pt x="43049" y="3615"/>
                    <a:pt x="33312" y="1737"/>
                    <a:pt x="27956" y="624"/>
                  </a:cubicBezTo>
                  <a:cubicBezTo>
                    <a:pt x="22600" y="-489"/>
                    <a:pt x="18705" y="-141"/>
                    <a:pt x="14184" y="2711"/>
                  </a:cubicBezTo>
                  <a:close/>
                </a:path>
              </a:pathLst>
            </a:custGeom>
            <a:noFill/>
            <a:ln w="9525" cap="flat" cmpd="sng">
              <a:solidFill>
                <a:schemeClr val="accent4"/>
              </a:solidFill>
              <a:prstDash val="solid"/>
              <a:round/>
              <a:headEnd type="none" w="med" len="med"/>
              <a:tailEnd type="none" w="med" len="med"/>
            </a:ln>
          </p:spPr>
        </p:sp>
        <p:grpSp>
          <p:nvGrpSpPr>
            <p:cNvPr id="33" name="Google Shape;785;p68"/>
            <p:cNvGrpSpPr/>
            <p:nvPr/>
          </p:nvGrpSpPr>
          <p:grpSpPr>
            <a:xfrm rot="5935401" flipH="1">
              <a:off x="5600260" y="638058"/>
              <a:ext cx="655921" cy="751070"/>
              <a:chOff x="7852208" y="207243"/>
              <a:chExt cx="1130465" cy="1294452"/>
            </a:xfrm>
          </p:grpSpPr>
          <p:sp>
            <p:nvSpPr>
              <p:cNvPr id="34" name="Google Shape;786;p68"/>
              <p:cNvSpPr/>
              <p:nvPr/>
            </p:nvSpPr>
            <p:spPr>
              <a:xfrm rot="4411677" flipH="1">
                <a:off x="8651511" y="1388008"/>
                <a:ext cx="120707" cy="86962"/>
              </a:xfrm>
              <a:custGeom>
                <a:avLst/>
                <a:gdLst/>
                <a:ahLst/>
                <a:cxnLst/>
                <a:rect l="l" t="t" r="r" b="b"/>
                <a:pathLst>
                  <a:path w="4432" h="3193" extrusionOk="0">
                    <a:moveTo>
                      <a:pt x="1801" y="1"/>
                    </a:moveTo>
                    <a:cubicBezTo>
                      <a:pt x="1422" y="1"/>
                      <a:pt x="1044" y="135"/>
                      <a:pt x="731" y="454"/>
                    </a:cubicBezTo>
                    <a:cubicBezTo>
                      <a:pt x="0" y="1166"/>
                      <a:pt x="1081" y="3192"/>
                      <a:pt x="2325" y="3192"/>
                    </a:cubicBezTo>
                    <a:cubicBezTo>
                      <a:pt x="2637" y="3192"/>
                      <a:pt x="2958" y="3066"/>
                      <a:pt x="3264" y="2760"/>
                    </a:cubicBezTo>
                    <a:cubicBezTo>
                      <a:pt x="4431" y="1592"/>
                      <a:pt x="3105" y="1"/>
                      <a:pt x="180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787;p68"/>
              <p:cNvSpPr/>
              <p:nvPr/>
            </p:nvSpPr>
            <p:spPr>
              <a:xfrm rot="4411677" flipH="1">
                <a:off x="8865502" y="1014328"/>
                <a:ext cx="112536" cy="93744"/>
              </a:xfrm>
              <a:custGeom>
                <a:avLst/>
                <a:gdLst/>
                <a:ahLst/>
                <a:cxnLst/>
                <a:rect l="l" t="t" r="r" b="b"/>
                <a:pathLst>
                  <a:path w="4132" h="3442" extrusionOk="0">
                    <a:moveTo>
                      <a:pt x="2019" y="0"/>
                    </a:moveTo>
                    <a:cubicBezTo>
                      <a:pt x="1002" y="0"/>
                      <a:pt x="0" y="555"/>
                      <a:pt x="0" y="1713"/>
                    </a:cubicBezTo>
                    <a:cubicBezTo>
                      <a:pt x="0" y="2882"/>
                      <a:pt x="1003" y="3442"/>
                      <a:pt x="2020" y="3442"/>
                    </a:cubicBezTo>
                    <a:cubicBezTo>
                      <a:pt x="3068" y="3442"/>
                      <a:pt x="4131" y="2848"/>
                      <a:pt x="4131" y="1713"/>
                    </a:cubicBezTo>
                    <a:cubicBezTo>
                      <a:pt x="4131" y="589"/>
                      <a:pt x="3067" y="0"/>
                      <a:pt x="201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788;p68"/>
              <p:cNvSpPr/>
              <p:nvPr/>
            </p:nvSpPr>
            <p:spPr>
              <a:xfrm rot="4411677" flipH="1">
                <a:off x="8730576" y="436004"/>
                <a:ext cx="112291" cy="74734"/>
              </a:xfrm>
              <a:custGeom>
                <a:avLst/>
                <a:gdLst/>
                <a:ahLst/>
                <a:cxnLst/>
                <a:rect l="l" t="t" r="r" b="b"/>
                <a:pathLst>
                  <a:path w="4123" h="2744" extrusionOk="0">
                    <a:moveTo>
                      <a:pt x="1601" y="0"/>
                    </a:moveTo>
                    <a:cubicBezTo>
                      <a:pt x="726" y="0"/>
                      <a:pt x="0" y="532"/>
                      <a:pt x="308" y="1816"/>
                    </a:cubicBezTo>
                    <a:cubicBezTo>
                      <a:pt x="477" y="2488"/>
                      <a:pt x="941" y="2743"/>
                      <a:pt x="1467" y="2743"/>
                    </a:cubicBezTo>
                    <a:cubicBezTo>
                      <a:pt x="2639" y="2743"/>
                      <a:pt x="4122" y="1476"/>
                      <a:pt x="3366" y="720"/>
                    </a:cubicBezTo>
                    <a:cubicBezTo>
                      <a:pt x="2912" y="266"/>
                      <a:pt x="2220" y="0"/>
                      <a:pt x="160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789;p68"/>
              <p:cNvSpPr/>
              <p:nvPr/>
            </p:nvSpPr>
            <p:spPr>
              <a:xfrm rot="4411677" flipH="1">
                <a:off x="8298828" y="304469"/>
                <a:ext cx="144129" cy="110112"/>
              </a:xfrm>
              <a:custGeom>
                <a:avLst/>
                <a:gdLst/>
                <a:ahLst/>
                <a:cxnLst/>
                <a:rect l="l" t="t" r="r" b="b"/>
                <a:pathLst>
                  <a:path w="5292" h="4043" extrusionOk="0">
                    <a:moveTo>
                      <a:pt x="2314" y="0"/>
                    </a:moveTo>
                    <a:cubicBezTo>
                      <a:pt x="1456" y="0"/>
                      <a:pt x="683" y="415"/>
                      <a:pt x="429" y="1404"/>
                    </a:cubicBezTo>
                    <a:cubicBezTo>
                      <a:pt x="0" y="3094"/>
                      <a:pt x="1754" y="4043"/>
                      <a:pt x="3273" y="4043"/>
                    </a:cubicBezTo>
                    <a:cubicBezTo>
                      <a:pt x="4340" y="4043"/>
                      <a:pt x="5291" y="3575"/>
                      <a:pt x="5291" y="2568"/>
                    </a:cubicBezTo>
                    <a:cubicBezTo>
                      <a:pt x="5291" y="1076"/>
                      <a:pt x="3693" y="0"/>
                      <a:pt x="231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790;p68"/>
              <p:cNvSpPr/>
              <p:nvPr/>
            </p:nvSpPr>
            <p:spPr>
              <a:xfrm rot="4411677" flipH="1">
                <a:off x="8474155" y="965386"/>
                <a:ext cx="98238" cy="71384"/>
              </a:xfrm>
              <a:custGeom>
                <a:avLst/>
                <a:gdLst/>
                <a:ahLst/>
                <a:cxnLst/>
                <a:rect l="l" t="t" r="r" b="b"/>
                <a:pathLst>
                  <a:path w="3607" h="2621" extrusionOk="0">
                    <a:moveTo>
                      <a:pt x="1859" y="0"/>
                    </a:moveTo>
                    <a:cubicBezTo>
                      <a:pt x="939" y="0"/>
                      <a:pt x="0" y="435"/>
                      <a:pt x="0" y="1250"/>
                    </a:cubicBezTo>
                    <a:cubicBezTo>
                      <a:pt x="0" y="2180"/>
                      <a:pt x="868" y="2620"/>
                      <a:pt x="1753" y="2620"/>
                    </a:cubicBezTo>
                    <a:cubicBezTo>
                      <a:pt x="2671" y="2620"/>
                      <a:pt x="3607" y="2146"/>
                      <a:pt x="3607" y="1250"/>
                    </a:cubicBezTo>
                    <a:cubicBezTo>
                      <a:pt x="3607" y="401"/>
                      <a:pt x="2742" y="0"/>
                      <a:pt x="185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791;p68"/>
              <p:cNvSpPr/>
              <p:nvPr/>
            </p:nvSpPr>
            <p:spPr>
              <a:xfrm rot="4411677" flipH="1">
                <a:off x="8072404" y="617423"/>
                <a:ext cx="162976" cy="101397"/>
              </a:xfrm>
              <a:custGeom>
                <a:avLst/>
                <a:gdLst/>
                <a:ahLst/>
                <a:cxnLst/>
                <a:rect l="l" t="t" r="r" b="b"/>
                <a:pathLst>
                  <a:path w="5984" h="3723" extrusionOk="0">
                    <a:moveTo>
                      <a:pt x="2654" y="0"/>
                    </a:moveTo>
                    <a:cubicBezTo>
                      <a:pt x="2416" y="0"/>
                      <a:pt x="2181" y="37"/>
                      <a:pt x="1963" y="114"/>
                    </a:cubicBezTo>
                    <a:cubicBezTo>
                      <a:pt x="1" y="824"/>
                      <a:pt x="1588" y="3723"/>
                      <a:pt x="3256" y="3723"/>
                    </a:cubicBezTo>
                    <a:cubicBezTo>
                      <a:pt x="3625" y="3723"/>
                      <a:pt x="3998" y="3581"/>
                      <a:pt x="4337" y="3241"/>
                    </a:cubicBezTo>
                    <a:cubicBezTo>
                      <a:pt x="5983" y="1595"/>
                      <a:pt x="4234" y="0"/>
                      <a:pt x="265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792;p68"/>
              <p:cNvSpPr/>
              <p:nvPr/>
            </p:nvSpPr>
            <p:spPr>
              <a:xfrm rot="4411677" flipH="1">
                <a:off x="7848553" y="234593"/>
                <a:ext cx="116213" cy="79200"/>
              </a:xfrm>
              <a:custGeom>
                <a:avLst/>
                <a:gdLst/>
                <a:ahLst/>
                <a:cxnLst/>
                <a:rect l="l" t="t" r="r" b="b"/>
                <a:pathLst>
                  <a:path w="4267" h="2908" extrusionOk="0">
                    <a:moveTo>
                      <a:pt x="2350" y="1"/>
                    </a:moveTo>
                    <a:cubicBezTo>
                      <a:pt x="2148" y="1"/>
                      <a:pt x="1926" y="39"/>
                      <a:pt x="1689" y="125"/>
                    </a:cubicBezTo>
                    <a:cubicBezTo>
                      <a:pt x="0" y="721"/>
                      <a:pt x="507" y="2908"/>
                      <a:pt x="1917" y="2908"/>
                    </a:cubicBezTo>
                    <a:cubicBezTo>
                      <a:pt x="2126" y="2908"/>
                      <a:pt x="2356" y="2859"/>
                      <a:pt x="2602" y="2750"/>
                    </a:cubicBezTo>
                    <a:cubicBezTo>
                      <a:pt x="4267" y="2028"/>
                      <a:pt x="3816" y="1"/>
                      <a:pt x="235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41" name="Google Shape;793;p68"/>
          <p:cNvSpPr/>
          <p:nvPr/>
        </p:nvSpPr>
        <p:spPr>
          <a:xfrm flipH="1">
            <a:off x="75492" y="2333527"/>
            <a:ext cx="1167232" cy="1166490"/>
          </a:xfrm>
          <a:custGeom>
            <a:avLst/>
            <a:gdLst/>
            <a:ahLst/>
            <a:cxnLst/>
            <a:rect l="l" t="t" r="r" b="b"/>
            <a:pathLst>
              <a:path w="49400" h="45364" extrusionOk="0">
                <a:moveTo>
                  <a:pt x="14184" y="2711"/>
                </a:moveTo>
                <a:cubicBezTo>
                  <a:pt x="9663" y="5563"/>
                  <a:pt x="2430" y="12657"/>
                  <a:pt x="830" y="17734"/>
                </a:cubicBezTo>
                <a:cubicBezTo>
                  <a:pt x="-770" y="22811"/>
                  <a:pt x="-74" y="28585"/>
                  <a:pt x="4586" y="33175"/>
                </a:cubicBezTo>
                <a:cubicBezTo>
                  <a:pt x="9246" y="37766"/>
                  <a:pt x="21627" y="44929"/>
                  <a:pt x="28791" y="45277"/>
                </a:cubicBezTo>
                <a:cubicBezTo>
                  <a:pt x="35955" y="45625"/>
                  <a:pt x="44649" y="41244"/>
                  <a:pt x="47570" y="35262"/>
                </a:cubicBezTo>
                <a:cubicBezTo>
                  <a:pt x="50491" y="29281"/>
                  <a:pt x="49587" y="15161"/>
                  <a:pt x="46318" y="9388"/>
                </a:cubicBezTo>
                <a:cubicBezTo>
                  <a:pt x="43049" y="3615"/>
                  <a:pt x="33312" y="1737"/>
                  <a:pt x="27956" y="624"/>
                </a:cubicBezTo>
                <a:cubicBezTo>
                  <a:pt x="22600" y="-489"/>
                  <a:pt x="18705" y="-141"/>
                  <a:pt x="14184" y="2711"/>
                </a:cubicBezTo>
                <a:close/>
              </a:path>
            </a:pathLst>
          </a:custGeom>
          <a:solidFill>
            <a:srgbClr val="CDD7B6">
              <a:alpha val="23770"/>
            </a:srgbClr>
          </a:solidFill>
          <a:ln>
            <a:noFill/>
          </a:ln>
        </p:spPr>
      </p:sp>
      <p:sp>
        <p:nvSpPr>
          <p:cNvPr id="42" name="Google Shape;795;p68"/>
          <p:cNvSpPr txBox="1">
            <a:spLocks/>
          </p:cNvSpPr>
          <p:nvPr/>
        </p:nvSpPr>
        <p:spPr>
          <a:xfrm>
            <a:off x="1220500" y="2700614"/>
            <a:ext cx="7639826" cy="533700"/>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dk1"/>
              </a:buClr>
              <a:buSzPts val="3600"/>
              <a:buFont typeface="Roboto Slab"/>
              <a:buNone/>
              <a:defRPr sz="4000" b="0" i="0" u="none" strike="noStrike" cap="none">
                <a:solidFill>
                  <a:schemeClr val="dk1"/>
                </a:solidFill>
                <a:latin typeface="Roboto Slab"/>
                <a:ea typeface="Roboto Slab"/>
                <a:cs typeface="Roboto Slab"/>
                <a:sym typeface="Roboto Slab"/>
              </a:defRPr>
            </a:lvl1pPr>
            <a:lvl2pPr marR="0" lvl="1" algn="ctr" rtl="0">
              <a:lnSpc>
                <a:spcPct val="100000"/>
              </a:lnSpc>
              <a:spcBef>
                <a:spcPts val="0"/>
              </a:spcBef>
              <a:spcAft>
                <a:spcPts val="0"/>
              </a:spcAft>
              <a:buClr>
                <a:schemeClr val="dk1"/>
              </a:buClr>
              <a:buSzPts val="3600"/>
              <a:buFont typeface="Bebas Neue"/>
              <a:buNone/>
              <a:defRPr sz="3600" b="0" i="0" u="none" strike="noStrike" cap="none">
                <a:solidFill>
                  <a:schemeClr val="dk1"/>
                </a:solidFill>
                <a:latin typeface="Bebas Neue"/>
                <a:ea typeface="Bebas Neue"/>
                <a:cs typeface="Bebas Neue"/>
                <a:sym typeface="Bebas Neue"/>
              </a:defRPr>
            </a:lvl2pPr>
            <a:lvl3pPr marR="0" lvl="2" algn="ctr" rtl="0">
              <a:lnSpc>
                <a:spcPct val="100000"/>
              </a:lnSpc>
              <a:spcBef>
                <a:spcPts val="0"/>
              </a:spcBef>
              <a:spcAft>
                <a:spcPts val="0"/>
              </a:spcAft>
              <a:buClr>
                <a:schemeClr val="dk1"/>
              </a:buClr>
              <a:buSzPts val="3600"/>
              <a:buFont typeface="Bebas Neue"/>
              <a:buNone/>
              <a:defRPr sz="3600" b="0" i="0" u="none" strike="noStrike" cap="none">
                <a:solidFill>
                  <a:schemeClr val="dk1"/>
                </a:solidFill>
                <a:latin typeface="Bebas Neue"/>
                <a:ea typeface="Bebas Neue"/>
                <a:cs typeface="Bebas Neue"/>
                <a:sym typeface="Bebas Neue"/>
              </a:defRPr>
            </a:lvl3pPr>
            <a:lvl4pPr marR="0" lvl="3" algn="ctr" rtl="0">
              <a:lnSpc>
                <a:spcPct val="100000"/>
              </a:lnSpc>
              <a:spcBef>
                <a:spcPts val="0"/>
              </a:spcBef>
              <a:spcAft>
                <a:spcPts val="0"/>
              </a:spcAft>
              <a:buClr>
                <a:schemeClr val="dk1"/>
              </a:buClr>
              <a:buSzPts val="3600"/>
              <a:buFont typeface="Bebas Neue"/>
              <a:buNone/>
              <a:defRPr sz="3600" b="0" i="0" u="none" strike="noStrike" cap="none">
                <a:solidFill>
                  <a:schemeClr val="dk1"/>
                </a:solidFill>
                <a:latin typeface="Bebas Neue"/>
                <a:ea typeface="Bebas Neue"/>
                <a:cs typeface="Bebas Neue"/>
                <a:sym typeface="Bebas Neue"/>
              </a:defRPr>
            </a:lvl4pPr>
            <a:lvl5pPr marR="0" lvl="4" algn="ctr" rtl="0">
              <a:lnSpc>
                <a:spcPct val="100000"/>
              </a:lnSpc>
              <a:spcBef>
                <a:spcPts val="0"/>
              </a:spcBef>
              <a:spcAft>
                <a:spcPts val="0"/>
              </a:spcAft>
              <a:buClr>
                <a:schemeClr val="dk1"/>
              </a:buClr>
              <a:buSzPts val="3600"/>
              <a:buFont typeface="Bebas Neue"/>
              <a:buNone/>
              <a:defRPr sz="3600" b="0" i="0" u="none" strike="noStrike" cap="none">
                <a:solidFill>
                  <a:schemeClr val="dk1"/>
                </a:solidFill>
                <a:latin typeface="Bebas Neue"/>
                <a:ea typeface="Bebas Neue"/>
                <a:cs typeface="Bebas Neue"/>
                <a:sym typeface="Bebas Neue"/>
              </a:defRPr>
            </a:lvl5pPr>
            <a:lvl6pPr marR="0" lvl="5" algn="ctr" rtl="0">
              <a:lnSpc>
                <a:spcPct val="100000"/>
              </a:lnSpc>
              <a:spcBef>
                <a:spcPts val="0"/>
              </a:spcBef>
              <a:spcAft>
                <a:spcPts val="0"/>
              </a:spcAft>
              <a:buClr>
                <a:schemeClr val="dk1"/>
              </a:buClr>
              <a:buSzPts val="3600"/>
              <a:buFont typeface="Bebas Neue"/>
              <a:buNone/>
              <a:defRPr sz="3600" b="0" i="0" u="none" strike="noStrike" cap="none">
                <a:solidFill>
                  <a:schemeClr val="dk1"/>
                </a:solidFill>
                <a:latin typeface="Bebas Neue"/>
                <a:ea typeface="Bebas Neue"/>
                <a:cs typeface="Bebas Neue"/>
                <a:sym typeface="Bebas Neue"/>
              </a:defRPr>
            </a:lvl6pPr>
            <a:lvl7pPr marR="0" lvl="6" algn="ctr" rtl="0">
              <a:lnSpc>
                <a:spcPct val="100000"/>
              </a:lnSpc>
              <a:spcBef>
                <a:spcPts val="0"/>
              </a:spcBef>
              <a:spcAft>
                <a:spcPts val="0"/>
              </a:spcAft>
              <a:buClr>
                <a:schemeClr val="dk1"/>
              </a:buClr>
              <a:buSzPts val="3600"/>
              <a:buFont typeface="Bebas Neue"/>
              <a:buNone/>
              <a:defRPr sz="3600" b="0" i="0" u="none" strike="noStrike" cap="none">
                <a:solidFill>
                  <a:schemeClr val="dk1"/>
                </a:solidFill>
                <a:latin typeface="Bebas Neue"/>
                <a:ea typeface="Bebas Neue"/>
                <a:cs typeface="Bebas Neue"/>
                <a:sym typeface="Bebas Neue"/>
              </a:defRPr>
            </a:lvl7pPr>
            <a:lvl8pPr marR="0" lvl="7" algn="ctr" rtl="0">
              <a:lnSpc>
                <a:spcPct val="100000"/>
              </a:lnSpc>
              <a:spcBef>
                <a:spcPts val="0"/>
              </a:spcBef>
              <a:spcAft>
                <a:spcPts val="0"/>
              </a:spcAft>
              <a:buClr>
                <a:schemeClr val="dk1"/>
              </a:buClr>
              <a:buSzPts val="3600"/>
              <a:buFont typeface="Bebas Neue"/>
              <a:buNone/>
              <a:defRPr sz="3600" b="0" i="0" u="none" strike="noStrike" cap="none">
                <a:solidFill>
                  <a:schemeClr val="dk1"/>
                </a:solidFill>
                <a:latin typeface="Bebas Neue"/>
                <a:ea typeface="Bebas Neue"/>
                <a:cs typeface="Bebas Neue"/>
                <a:sym typeface="Bebas Neue"/>
              </a:defRPr>
            </a:lvl8pPr>
            <a:lvl9pPr marR="0" lvl="8" algn="ctr" rtl="0">
              <a:lnSpc>
                <a:spcPct val="100000"/>
              </a:lnSpc>
              <a:spcBef>
                <a:spcPts val="0"/>
              </a:spcBef>
              <a:spcAft>
                <a:spcPts val="0"/>
              </a:spcAft>
              <a:buClr>
                <a:schemeClr val="dk1"/>
              </a:buClr>
              <a:buSzPts val="3600"/>
              <a:buFont typeface="Bebas Neue"/>
              <a:buNone/>
              <a:defRPr sz="3600" b="0" i="0" u="none" strike="noStrike" cap="none">
                <a:solidFill>
                  <a:schemeClr val="dk1"/>
                </a:solidFill>
                <a:latin typeface="Bebas Neue"/>
                <a:ea typeface="Bebas Neue"/>
                <a:cs typeface="Bebas Neue"/>
                <a:sym typeface="Bebas Neue"/>
              </a:defRPr>
            </a:lvl9pPr>
          </a:lstStyle>
          <a:p>
            <a:r>
              <a:rPr lang="id-ID" sz="3200" dirty="0" smtClean="0"/>
              <a:t>Gaya Kepemimpinan </a:t>
            </a:r>
            <a:r>
              <a:rPr lang="id-ID" sz="3200" dirty="0" smtClean="0">
                <a:solidFill>
                  <a:schemeClr val="accent4"/>
                </a:solidFill>
              </a:rPr>
              <a:t>Partisipatif</a:t>
            </a:r>
            <a:endParaRPr lang="id-ID" sz="3200" dirty="0">
              <a:solidFill>
                <a:schemeClr val="accent4"/>
              </a:solidFill>
              <a:latin typeface="Nunito"/>
              <a:ea typeface="Nunito"/>
              <a:cs typeface="Nunito"/>
              <a:sym typeface="Nunito"/>
            </a:endParaRPr>
          </a:p>
        </p:txBody>
      </p:sp>
      <p:sp>
        <p:nvSpPr>
          <p:cNvPr id="43" name="Google Shape;796;p68"/>
          <p:cNvSpPr txBox="1">
            <a:spLocks/>
          </p:cNvSpPr>
          <p:nvPr/>
        </p:nvSpPr>
        <p:spPr>
          <a:xfrm>
            <a:off x="204655" y="2750703"/>
            <a:ext cx="1134900" cy="647400"/>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6000"/>
              <a:buFont typeface="Roboto Slab"/>
              <a:buNone/>
              <a:defRPr sz="7000" b="0" i="0" u="none" strike="noStrike" cap="none">
                <a:solidFill>
                  <a:schemeClr val="accent4"/>
                </a:solidFill>
                <a:latin typeface="Roboto Slab"/>
                <a:ea typeface="Roboto Slab"/>
                <a:cs typeface="Roboto Slab"/>
                <a:sym typeface="Roboto Slab"/>
              </a:defRPr>
            </a:lvl1pPr>
            <a:lvl2pPr marR="0" lvl="1" algn="ctr" rtl="0">
              <a:lnSpc>
                <a:spcPct val="100000"/>
              </a:lnSpc>
              <a:spcBef>
                <a:spcPts val="0"/>
              </a:spcBef>
              <a:spcAft>
                <a:spcPts val="0"/>
              </a:spcAft>
              <a:buClr>
                <a:schemeClr val="dk1"/>
              </a:buClr>
              <a:buSzPts val="6000"/>
              <a:buFont typeface="Bebas Neue"/>
              <a:buNone/>
              <a:defRPr sz="6000" b="0" i="0" u="none" strike="noStrike" cap="none">
                <a:solidFill>
                  <a:schemeClr val="dk1"/>
                </a:solidFill>
                <a:latin typeface="Bebas Neue"/>
                <a:ea typeface="Bebas Neue"/>
                <a:cs typeface="Bebas Neue"/>
                <a:sym typeface="Bebas Neue"/>
              </a:defRPr>
            </a:lvl2pPr>
            <a:lvl3pPr marR="0" lvl="2" algn="ctr" rtl="0">
              <a:lnSpc>
                <a:spcPct val="100000"/>
              </a:lnSpc>
              <a:spcBef>
                <a:spcPts val="0"/>
              </a:spcBef>
              <a:spcAft>
                <a:spcPts val="0"/>
              </a:spcAft>
              <a:buClr>
                <a:schemeClr val="dk1"/>
              </a:buClr>
              <a:buSzPts val="6000"/>
              <a:buFont typeface="Bebas Neue"/>
              <a:buNone/>
              <a:defRPr sz="6000" b="0" i="0" u="none" strike="noStrike" cap="none">
                <a:solidFill>
                  <a:schemeClr val="dk1"/>
                </a:solidFill>
                <a:latin typeface="Bebas Neue"/>
                <a:ea typeface="Bebas Neue"/>
                <a:cs typeface="Bebas Neue"/>
                <a:sym typeface="Bebas Neue"/>
              </a:defRPr>
            </a:lvl3pPr>
            <a:lvl4pPr marR="0" lvl="3" algn="ctr" rtl="0">
              <a:lnSpc>
                <a:spcPct val="100000"/>
              </a:lnSpc>
              <a:spcBef>
                <a:spcPts val="0"/>
              </a:spcBef>
              <a:spcAft>
                <a:spcPts val="0"/>
              </a:spcAft>
              <a:buClr>
                <a:schemeClr val="dk1"/>
              </a:buClr>
              <a:buSzPts val="6000"/>
              <a:buFont typeface="Bebas Neue"/>
              <a:buNone/>
              <a:defRPr sz="6000" b="0" i="0" u="none" strike="noStrike" cap="none">
                <a:solidFill>
                  <a:schemeClr val="dk1"/>
                </a:solidFill>
                <a:latin typeface="Bebas Neue"/>
                <a:ea typeface="Bebas Neue"/>
                <a:cs typeface="Bebas Neue"/>
                <a:sym typeface="Bebas Neue"/>
              </a:defRPr>
            </a:lvl4pPr>
            <a:lvl5pPr marR="0" lvl="4" algn="ctr" rtl="0">
              <a:lnSpc>
                <a:spcPct val="100000"/>
              </a:lnSpc>
              <a:spcBef>
                <a:spcPts val="0"/>
              </a:spcBef>
              <a:spcAft>
                <a:spcPts val="0"/>
              </a:spcAft>
              <a:buClr>
                <a:schemeClr val="dk1"/>
              </a:buClr>
              <a:buSzPts val="6000"/>
              <a:buFont typeface="Bebas Neue"/>
              <a:buNone/>
              <a:defRPr sz="6000" b="0" i="0" u="none" strike="noStrike" cap="none">
                <a:solidFill>
                  <a:schemeClr val="dk1"/>
                </a:solidFill>
                <a:latin typeface="Bebas Neue"/>
                <a:ea typeface="Bebas Neue"/>
                <a:cs typeface="Bebas Neue"/>
                <a:sym typeface="Bebas Neue"/>
              </a:defRPr>
            </a:lvl5pPr>
            <a:lvl6pPr marR="0" lvl="5" algn="ctr" rtl="0">
              <a:lnSpc>
                <a:spcPct val="100000"/>
              </a:lnSpc>
              <a:spcBef>
                <a:spcPts val="0"/>
              </a:spcBef>
              <a:spcAft>
                <a:spcPts val="0"/>
              </a:spcAft>
              <a:buClr>
                <a:schemeClr val="dk1"/>
              </a:buClr>
              <a:buSzPts val="6000"/>
              <a:buFont typeface="Bebas Neue"/>
              <a:buNone/>
              <a:defRPr sz="6000" b="0" i="0" u="none" strike="noStrike" cap="none">
                <a:solidFill>
                  <a:schemeClr val="dk1"/>
                </a:solidFill>
                <a:latin typeface="Bebas Neue"/>
                <a:ea typeface="Bebas Neue"/>
                <a:cs typeface="Bebas Neue"/>
                <a:sym typeface="Bebas Neue"/>
              </a:defRPr>
            </a:lvl6pPr>
            <a:lvl7pPr marR="0" lvl="6" algn="ctr" rtl="0">
              <a:lnSpc>
                <a:spcPct val="100000"/>
              </a:lnSpc>
              <a:spcBef>
                <a:spcPts val="0"/>
              </a:spcBef>
              <a:spcAft>
                <a:spcPts val="0"/>
              </a:spcAft>
              <a:buClr>
                <a:schemeClr val="dk1"/>
              </a:buClr>
              <a:buSzPts val="6000"/>
              <a:buFont typeface="Bebas Neue"/>
              <a:buNone/>
              <a:defRPr sz="6000" b="0" i="0" u="none" strike="noStrike" cap="none">
                <a:solidFill>
                  <a:schemeClr val="dk1"/>
                </a:solidFill>
                <a:latin typeface="Bebas Neue"/>
                <a:ea typeface="Bebas Neue"/>
                <a:cs typeface="Bebas Neue"/>
                <a:sym typeface="Bebas Neue"/>
              </a:defRPr>
            </a:lvl7pPr>
            <a:lvl8pPr marR="0" lvl="7" algn="ctr" rtl="0">
              <a:lnSpc>
                <a:spcPct val="100000"/>
              </a:lnSpc>
              <a:spcBef>
                <a:spcPts val="0"/>
              </a:spcBef>
              <a:spcAft>
                <a:spcPts val="0"/>
              </a:spcAft>
              <a:buClr>
                <a:schemeClr val="dk1"/>
              </a:buClr>
              <a:buSzPts val="6000"/>
              <a:buFont typeface="Bebas Neue"/>
              <a:buNone/>
              <a:defRPr sz="6000" b="0" i="0" u="none" strike="noStrike" cap="none">
                <a:solidFill>
                  <a:schemeClr val="dk1"/>
                </a:solidFill>
                <a:latin typeface="Bebas Neue"/>
                <a:ea typeface="Bebas Neue"/>
                <a:cs typeface="Bebas Neue"/>
                <a:sym typeface="Bebas Neue"/>
              </a:defRPr>
            </a:lvl8pPr>
            <a:lvl9pPr marR="0" lvl="8" algn="ctr" rtl="0">
              <a:lnSpc>
                <a:spcPct val="100000"/>
              </a:lnSpc>
              <a:spcBef>
                <a:spcPts val="0"/>
              </a:spcBef>
              <a:spcAft>
                <a:spcPts val="0"/>
              </a:spcAft>
              <a:buClr>
                <a:schemeClr val="dk1"/>
              </a:buClr>
              <a:buSzPts val="6000"/>
              <a:buFont typeface="Bebas Neue"/>
              <a:buNone/>
              <a:defRPr sz="6000" b="0" i="0" u="none" strike="noStrike" cap="none">
                <a:solidFill>
                  <a:schemeClr val="dk1"/>
                </a:solidFill>
                <a:latin typeface="Bebas Neue"/>
                <a:ea typeface="Bebas Neue"/>
                <a:cs typeface="Bebas Neue"/>
                <a:sym typeface="Bebas Neue"/>
              </a:defRPr>
            </a:lvl9pPr>
          </a:lstStyle>
          <a:p>
            <a:r>
              <a:rPr lang="en" sz="4000" dirty="0" smtClean="0"/>
              <a:t>0</a:t>
            </a:r>
            <a:r>
              <a:rPr lang="id-ID" sz="4000" dirty="0"/>
              <a:t>4</a:t>
            </a:r>
            <a:endParaRPr lang="en" sz="4000" dirty="0"/>
          </a:p>
        </p:txBody>
      </p:sp>
      <p:cxnSp>
        <p:nvCxnSpPr>
          <p:cNvPr id="44" name="Google Shape;799;p68"/>
          <p:cNvCxnSpPr/>
          <p:nvPr/>
        </p:nvCxnSpPr>
        <p:spPr>
          <a:xfrm>
            <a:off x="1245643" y="3202581"/>
            <a:ext cx="5017257" cy="0"/>
          </a:xfrm>
          <a:prstGeom prst="straightConnector1">
            <a:avLst/>
          </a:prstGeom>
          <a:noFill/>
          <a:ln w="19050" cap="flat" cmpd="sng">
            <a:solidFill>
              <a:schemeClr val="accent1"/>
            </a:solidFill>
            <a:prstDash val="solid"/>
            <a:round/>
            <a:headEnd type="none" w="med" len="med"/>
            <a:tailEnd type="none" w="med" len="med"/>
          </a:ln>
        </p:spPr>
      </p:cxnSp>
      <p:sp>
        <p:nvSpPr>
          <p:cNvPr id="5" name="Rectangle 4"/>
          <p:cNvSpPr/>
          <p:nvPr/>
        </p:nvSpPr>
        <p:spPr>
          <a:xfrm>
            <a:off x="1333726" y="3327431"/>
            <a:ext cx="7526599" cy="1754326"/>
          </a:xfrm>
          <a:prstGeom prst="rect">
            <a:avLst/>
          </a:prstGeom>
        </p:spPr>
        <p:txBody>
          <a:bodyPr wrap="square">
            <a:spAutoFit/>
          </a:bodyPr>
          <a:lstStyle/>
          <a:p>
            <a:pPr marL="342900" indent="-342900" algn="just" eaLnBrk="1" hangingPunct="1">
              <a:buFont typeface="+mj-lt"/>
              <a:buAutoNum type="arabicPeriod"/>
            </a:pPr>
            <a:r>
              <a:rPr lang="en-US" altLang="en-US" sz="1800" dirty="0" err="1"/>
              <a:t>Merupakan</a:t>
            </a:r>
            <a:r>
              <a:rPr lang="en-US" altLang="en-US" sz="1800" dirty="0"/>
              <a:t> </a:t>
            </a:r>
            <a:r>
              <a:rPr lang="en-US" altLang="en-US" sz="1800" dirty="0" err="1"/>
              <a:t>gabungan</a:t>
            </a:r>
            <a:r>
              <a:rPr lang="en-US" altLang="en-US" sz="1800" dirty="0"/>
              <a:t> </a:t>
            </a:r>
            <a:r>
              <a:rPr lang="en-US" altLang="en-US" sz="1800" dirty="0" err="1"/>
              <a:t>antara</a:t>
            </a:r>
            <a:r>
              <a:rPr lang="en-US" altLang="en-US" sz="1800" dirty="0"/>
              <a:t> </a:t>
            </a:r>
            <a:r>
              <a:rPr lang="en-US" altLang="en-US" sz="1800" dirty="0" err="1" smtClean="0"/>
              <a:t>oto</a:t>
            </a:r>
            <a:r>
              <a:rPr lang="id-ID" altLang="en-US" sz="1800" dirty="0" smtClean="0"/>
              <a:t>riter</a:t>
            </a:r>
            <a:r>
              <a:rPr lang="en-US" altLang="en-US" sz="1800" dirty="0" smtClean="0"/>
              <a:t> </a:t>
            </a:r>
            <a:r>
              <a:rPr lang="en-US" altLang="en-US" sz="1800" dirty="0" err="1"/>
              <a:t>dan</a:t>
            </a:r>
            <a:r>
              <a:rPr lang="en-US" altLang="en-US" sz="1800" dirty="0"/>
              <a:t> </a:t>
            </a:r>
            <a:r>
              <a:rPr lang="en-US" altLang="en-US" sz="1800" dirty="0" err="1" smtClean="0"/>
              <a:t>demokrati</a:t>
            </a:r>
            <a:r>
              <a:rPr lang="id-ID" altLang="en-US" sz="1800" dirty="0" smtClean="0"/>
              <a:t>s</a:t>
            </a:r>
            <a:endParaRPr lang="en-US" altLang="en-US" sz="1800" dirty="0"/>
          </a:p>
          <a:p>
            <a:pPr marL="342900" indent="-342900" algn="just" eaLnBrk="1" hangingPunct="1">
              <a:buFont typeface="+mj-lt"/>
              <a:buAutoNum type="arabicPeriod"/>
            </a:pPr>
            <a:r>
              <a:rPr lang="en-US" altLang="en-US" sz="1800" dirty="0" err="1"/>
              <a:t>Pemimpin</a:t>
            </a:r>
            <a:r>
              <a:rPr lang="en-US" altLang="en-US" sz="1800" dirty="0"/>
              <a:t> </a:t>
            </a:r>
            <a:r>
              <a:rPr lang="en-US" altLang="en-US" sz="1800" dirty="0" err="1"/>
              <a:t>menyampaikan</a:t>
            </a:r>
            <a:r>
              <a:rPr lang="en-US" altLang="en-US" sz="1800" dirty="0"/>
              <a:t> </a:t>
            </a:r>
            <a:r>
              <a:rPr lang="en-US" altLang="en-US" sz="1800" dirty="0" err="1"/>
              <a:t>hasil</a:t>
            </a:r>
            <a:r>
              <a:rPr lang="en-US" altLang="en-US" sz="1800" dirty="0"/>
              <a:t> </a:t>
            </a:r>
            <a:r>
              <a:rPr lang="en-US" altLang="en-US" sz="1800" dirty="0" err="1"/>
              <a:t>analisa</a:t>
            </a:r>
            <a:r>
              <a:rPr lang="en-US" altLang="en-US" sz="1800" dirty="0"/>
              <a:t> </a:t>
            </a:r>
            <a:r>
              <a:rPr lang="en-US" altLang="en-US" sz="1800" dirty="0" err="1"/>
              <a:t>masalah</a:t>
            </a:r>
            <a:r>
              <a:rPr lang="en-US" altLang="en-US" sz="1800" dirty="0"/>
              <a:t> </a:t>
            </a:r>
            <a:r>
              <a:rPr lang="en-US" altLang="en-US" sz="1800" dirty="0" err="1"/>
              <a:t>dan</a:t>
            </a:r>
            <a:r>
              <a:rPr lang="en-US" altLang="en-US" sz="1800" dirty="0"/>
              <a:t> </a:t>
            </a:r>
            <a:r>
              <a:rPr lang="en-US" altLang="en-US" sz="1800" dirty="0" err="1"/>
              <a:t>mengusulkan</a:t>
            </a:r>
            <a:r>
              <a:rPr lang="en-US" altLang="en-US" sz="1800" dirty="0"/>
              <a:t> </a:t>
            </a:r>
            <a:r>
              <a:rPr lang="en-US" altLang="en-US" sz="1800" dirty="0" err="1"/>
              <a:t>tindakannya</a:t>
            </a:r>
            <a:endParaRPr lang="en-US" altLang="en-US" sz="1800" dirty="0"/>
          </a:p>
          <a:p>
            <a:pPr marL="342900" indent="-342900" algn="just" eaLnBrk="1" hangingPunct="1">
              <a:buFont typeface="+mj-lt"/>
              <a:buAutoNum type="arabicPeriod"/>
            </a:pPr>
            <a:r>
              <a:rPr lang="en-US" altLang="en-US" sz="1800" dirty="0" err="1"/>
              <a:t>Staf</a:t>
            </a:r>
            <a:r>
              <a:rPr lang="en-US" altLang="en-US" sz="1800" dirty="0"/>
              <a:t> </a:t>
            </a:r>
            <a:r>
              <a:rPr lang="en-US" altLang="en-US" sz="1800" dirty="0" err="1"/>
              <a:t>diminta</a:t>
            </a:r>
            <a:r>
              <a:rPr lang="en-US" altLang="en-US" sz="1800" dirty="0"/>
              <a:t> saran </a:t>
            </a:r>
            <a:r>
              <a:rPr lang="en-US" altLang="en-US" sz="1800" dirty="0" err="1"/>
              <a:t>dan</a:t>
            </a:r>
            <a:r>
              <a:rPr lang="en-US" altLang="en-US" sz="1800" dirty="0"/>
              <a:t> </a:t>
            </a:r>
            <a:r>
              <a:rPr lang="en-US" altLang="en-US" sz="1800" dirty="0" err="1"/>
              <a:t>kritiknya</a:t>
            </a:r>
            <a:r>
              <a:rPr lang="en-US" altLang="en-US" sz="1800" dirty="0"/>
              <a:t> </a:t>
            </a:r>
            <a:r>
              <a:rPr lang="en-US" altLang="en-US" sz="1800" dirty="0" err="1"/>
              <a:t>serta</a:t>
            </a:r>
            <a:r>
              <a:rPr lang="en-US" altLang="en-US" sz="1800" dirty="0"/>
              <a:t> </a:t>
            </a:r>
            <a:r>
              <a:rPr lang="en-US" altLang="en-US" sz="1800" dirty="0" err="1"/>
              <a:t>mempertimbangkan</a:t>
            </a:r>
            <a:r>
              <a:rPr lang="en-US" altLang="en-US" sz="1800" dirty="0"/>
              <a:t> </a:t>
            </a:r>
            <a:r>
              <a:rPr lang="en-US" altLang="en-US" sz="1800" dirty="0" err="1"/>
              <a:t>respon</a:t>
            </a:r>
            <a:r>
              <a:rPr lang="en-US" altLang="en-US" sz="1800" dirty="0"/>
              <a:t> </a:t>
            </a:r>
            <a:r>
              <a:rPr lang="en-US" altLang="en-US" sz="1800" dirty="0" err="1"/>
              <a:t>staf</a:t>
            </a:r>
            <a:r>
              <a:rPr lang="en-US" altLang="en-US" sz="1800" dirty="0"/>
              <a:t> </a:t>
            </a:r>
            <a:r>
              <a:rPr lang="en-US" altLang="en-US" sz="1800" dirty="0" err="1"/>
              <a:t>terhadap</a:t>
            </a:r>
            <a:r>
              <a:rPr lang="en-US" altLang="en-US" sz="1800" dirty="0"/>
              <a:t> </a:t>
            </a:r>
            <a:r>
              <a:rPr lang="id-ID" altLang="en-US" sz="1800" dirty="0" smtClean="0"/>
              <a:t>pimpinan</a:t>
            </a:r>
            <a:endParaRPr lang="en-US" altLang="en-US" sz="1800" dirty="0"/>
          </a:p>
          <a:p>
            <a:pPr marL="342900" indent="-342900" algn="just" eaLnBrk="1" hangingPunct="1">
              <a:buFont typeface="+mj-lt"/>
              <a:buAutoNum type="arabicPeriod"/>
            </a:pPr>
            <a:r>
              <a:rPr lang="en-US" altLang="en-US" sz="1800" dirty="0" err="1"/>
              <a:t>Keputusan</a:t>
            </a:r>
            <a:r>
              <a:rPr lang="en-US" altLang="en-US" sz="1800" dirty="0"/>
              <a:t> </a:t>
            </a:r>
            <a:r>
              <a:rPr lang="en-US" altLang="en-US" sz="1800" dirty="0" err="1"/>
              <a:t>akhir</a:t>
            </a:r>
            <a:r>
              <a:rPr lang="en-US" altLang="en-US" sz="1800" dirty="0"/>
              <a:t> </a:t>
            </a:r>
            <a:r>
              <a:rPr lang="en-US" altLang="en-US" sz="1800" dirty="0" err="1"/>
              <a:t>oleh</a:t>
            </a:r>
            <a:r>
              <a:rPr lang="en-US" altLang="en-US" sz="1800" dirty="0"/>
              <a:t> </a:t>
            </a:r>
            <a:r>
              <a:rPr lang="en-US" altLang="en-US" sz="1800" dirty="0" err="1"/>
              <a:t>kelompok</a:t>
            </a:r>
            <a:endParaRPr lang="en-US" altLang="en-US" sz="1800" dirty="0"/>
          </a:p>
        </p:txBody>
      </p:sp>
      <p:sp>
        <p:nvSpPr>
          <p:cNvPr id="2" name="Rectangle 1"/>
          <p:cNvSpPr/>
          <p:nvPr/>
        </p:nvSpPr>
        <p:spPr>
          <a:xfrm>
            <a:off x="1397256" y="770456"/>
            <a:ext cx="7463069" cy="1754326"/>
          </a:xfrm>
          <a:prstGeom prst="rect">
            <a:avLst/>
          </a:prstGeom>
        </p:spPr>
        <p:txBody>
          <a:bodyPr wrap="square">
            <a:spAutoFit/>
          </a:bodyPr>
          <a:lstStyle/>
          <a:p>
            <a:pPr marL="342900" lvl="1" indent="-342900" algn="just">
              <a:spcBef>
                <a:spcPct val="0"/>
              </a:spcBef>
              <a:buClr>
                <a:schemeClr val="tx1">
                  <a:lumMod val="85000"/>
                  <a:lumOff val="15000"/>
                </a:schemeClr>
              </a:buClr>
              <a:buFont typeface="+mj-lt"/>
              <a:buAutoNum type="arabicPeriod"/>
              <a:defRPr/>
            </a:pPr>
            <a:r>
              <a:rPr lang="id-ID" sz="1800" dirty="0"/>
              <a:t>Memberikan kebebasan sepenuhnya kepada para bawahan untuk melakukan tindakan yang dianggap perlu sesuai dengan bidang tugas masing-masing</a:t>
            </a:r>
            <a:endParaRPr lang="id-ID" altLang="en-US" sz="1800" dirty="0" smtClean="0"/>
          </a:p>
          <a:p>
            <a:pPr marL="342900" lvl="1" indent="-342900" algn="just">
              <a:spcBef>
                <a:spcPct val="0"/>
              </a:spcBef>
              <a:buClr>
                <a:schemeClr val="tx1">
                  <a:lumMod val="85000"/>
                  <a:lumOff val="15000"/>
                </a:schemeClr>
              </a:buClr>
              <a:buFont typeface="+mj-lt"/>
              <a:buAutoNum type="arabicPeriod"/>
              <a:defRPr/>
            </a:pPr>
            <a:r>
              <a:rPr lang="en-US" altLang="en-US" sz="1800" dirty="0" err="1" smtClean="0"/>
              <a:t>Pemimpin</a:t>
            </a:r>
            <a:r>
              <a:rPr lang="en-US" altLang="en-US" sz="1800" dirty="0" smtClean="0"/>
              <a:t> </a:t>
            </a:r>
            <a:r>
              <a:rPr lang="en-US" altLang="en-US" sz="1800" dirty="0" err="1"/>
              <a:t>berkedudukan</a:t>
            </a:r>
            <a:r>
              <a:rPr lang="en-US" altLang="en-US" sz="1800" dirty="0"/>
              <a:t> </a:t>
            </a:r>
            <a:r>
              <a:rPr lang="en-US" altLang="en-US" sz="1800" dirty="0" err="1"/>
              <a:t>sebagai</a:t>
            </a:r>
            <a:r>
              <a:rPr lang="en-US" altLang="en-US" sz="1800" dirty="0"/>
              <a:t> </a:t>
            </a:r>
            <a:r>
              <a:rPr lang="en-US" altLang="en-US" sz="1800" dirty="0" smtClean="0"/>
              <a:t>symbol </a:t>
            </a:r>
            <a:endParaRPr lang="en-US" altLang="en-US" sz="1800" dirty="0"/>
          </a:p>
          <a:p>
            <a:pPr marL="342900" lvl="1" indent="-342900" algn="just">
              <a:spcBef>
                <a:spcPct val="0"/>
              </a:spcBef>
              <a:buClr>
                <a:schemeClr val="tx1">
                  <a:lumMod val="85000"/>
                  <a:lumOff val="15000"/>
                </a:schemeClr>
              </a:buClr>
              <a:buFont typeface="+mj-lt"/>
              <a:buAutoNum type="arabicPeriod"/>
              <a:defRPr/>
            </a:pPr>
            <a:r>
              <a:rPr lang="en-US" altLang="en-US" sz="1800" dirty="0" err="1"/>
              <a:t>Pimpinan</a:t>
            </a:r>
            <a:r>
              <a:rPr lang="en-US" altLang="en-US" sz="1800" dirty="0"/>
              <a:t> </a:t>
            </a:r>
            <a:r>
              <a:rPr lang="en-US" altLang="en-US" sz="1800" dirty="0" err="1"/>
              <a:t>melimpahkan</a:t>
            </a:r>
            <a:r>
              <a:rPr lang="en-US" altLang="en-US" sz="1800" dirty="0"/>
              <a:t> </a:t>
            </a:r>
            <a:r>
              <a:rPr lang="en-US" altLang="en-US" sz="1800" dirty="0" err="1"/>
              <a:t>wewenang</a:t>
            </a:r>
            <a:r>
              <a:rPr lang="en-US" altLang="en-US" sz="1800" dirty="0"/>
              <a:t> </a:t>
            </a:r>
            <a:r>
              <a:rPr lang="en-US" altLang="en-US" sz="1800" dirty="0" err="1"/>
              <a:t>sepenuhnya</a:t>
            </a:r>
            <a:r>
              <a:rPr lang="en-US" altLang="en-US" sz="1800" dirty="0"/>
              <a:t> </a:t>
            </a:r>
            <a:r>
              <a:rPr lang="en-US" altLang="en-US" sz="1800" dirty="0" err="1"/>
              <a:t>kepada</a:t>
            </a:r>
            <a:r>
              <a:rPr lang="en-US" altLang="en-US" sz="1800" dirty="0"/>
              <a:t> </a:t>
            </a:r>
            <a:r>
              <a:rPr lang="en-US" altLang="en-US" sz="1800" dirty="0" err="1"/>
              <a:t>bawahannya</a:t>
            </a:r>
            <a:r>
              <a:rPr lang="en-US" altLang="en-US" sz="1800" dirty="0"/>
              <a:t> </a:t>
            </a:r>
            <a:r>
              <a:rPr lang="en-US" altLang="en-US" sz="1800" dirty="0" err="1"/>
              <a:t>dan</a:t>
            </a:r>
            <a:r>
              <a:rPr lang="en-US" altLang="en-US" sz="1800" dirty="0"/>
              <a:t> </a:t>
            </a:r>
            <a:r>
              <a:rPr lang="en-US" altLang="en-US" sz="1800" dirty="0" err="1"/>
              <a:t>keputusan</a:t>
            </a:r>
            <a:r>
              <a:rPr lang="en-US" altLang="en-US" sz="1800" dirty="0"/>
              <a:t> </a:t>
            </a:r>
            <a:r>
              <a:rPr lang="en-US" altLang="en-US" sz="1800" dirty="0" err="1"/>
              <a:t>lebih</a:t>
            </a:r>
            <a:r>
              <a:rPr lang="en-US" altLang="en-US" sz="1800" dirty="0"/>
              <a:t> </a:t>
            </a:r>
            <a:r>
              <a:rPr lang="en-US" altLang="en-US" sz="1800" dirty="0" err="1"/>
              <a:t>banyak</a:t>
            </a:r>
            <a:r>
              <a:rPr lang="en-US" altLang="en-US" sz="1800" dirty="0"/>
              <a:t> </a:t>
            </a:r>
            <a:r>
              <a:rPr lang="en-US" altLang="en-US" sz="1800" dirty="0" err="1" smtClean="0"/>
              <a:t>dibuat</a:t>
            </a:r>
            <a:r>
              <a:rPr lang="en-US" altLang="en-US" sz="1800" dirty="0" smtClean="0"/>
              <a:t> </a:t>
            </a:r>
            <a:r>
              <a:rPr lang="en-US" altLang="en-US" sz="1800" dirty="0" err="1" smtClean="0"/>
              <a:t>oleh</a:t>
            </a:r>
            <a:r>
              <a:rPr lang="en-US" altLang="en-US" sz="1800" dirty="0" smtClean="0"/>
              <a:t> </a:t>
            </a:r>
            <a:r>
              <a:rPr lang="en-US" altLang="en-US" sz="1800" dirty="0" err="1"/>
              <a:t>para</a:t>
            </a:r>
            <a:r>
              <a:rPr lang="en-US" altLang="en-US" sz="1800" dirty="0"/>
              <a:t> </a:t>
            </a:r>
            <a:r>
              <a:rPr lang="en-US" altLang="en-US" sz="1800" dirty="0" err="1"/>
              <a:t>bawahan</a:t>
            </a:r>
            <a:endParaRPr lang="en-US" altLang="en-US" sz="1800" dirty="0"/>
          </a:p>
        </p:txBody>
      </p:sp>
    </p:spTree>
    <p:extLst>
      <p:ext uri="{BB962C8B-B14F-4D97-AF65-F5344CB8AC3E}">
        <p14:creationId xmlns:p14="http://schemas.microsoft.com/office/powerpoint/2010/main" val="33507967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nodeType="withEffect">
                                  <p:stCondLst>
                                    <p:cond delay="0"/>
                                  </p:stCondLst>
                                  <p:childTnLst>
                                    <p:set>
                                      <p:cBhvr>
                                        <p:cTn id="6" dur="1" fill="hold">
                                          <p:stCondLst>
                                            <p:cond delay="0"/>
                                          </p:stCondLst>
                                        </p:cTn>
                                        <p:tgtEl>
                                          <p:spTgt spid="800"/>
                                        </p:tgtEl>
                                        <p:attrNameLst>
                                          <p:attrName>style.visibility</p:attrName>
                                        </p:attrNameLst>
                                      </p:cBhvr>
                                      <p:to>
                                        <p:strVal val="visible"/>
                                      </p:to>
                                    </p:set>
                                    <p:anim calcmode="lin" valueType="num">
                                      <p:cBhvr additive="base">
                                        <p:cTn id="7" dur="1000"/>
                                        <p:tgtEl>
                                          <p:spTgt spid="800"/>
                                        </p:tgtEl>
                                        <p:attrNameLst>
                                          <p:attrName>ppt_y</p:attrName>
                                        </p:attrNameLst>
                                      </p:cBhvr>
                                      <p:tavLst>
                                        <p:tav tm="0">
                                          <p:val>
                                            <p:strVal val="#ppt_y-1"/>
                                          </p:val>
                                        </p:tav>
                                        <p:tav tm="100000">
                                          <p:val>
                                            <p:strVal val="#ppt_y"/>
                                          </p:val>
                                        </p:tav>
                                      </p:tavLst>
                                    </p:anim>
                                  </p:childTnLst>
                                </p:cTn>
                              </p:par>
                              <p:par>
                                <p:cTn id="8" presetID="23" presetClass="entr" presetSubtype="16" fill="hold" nodeType="withEffect">
                                  <p:stCondLst>
                                    <p:cond delay="0"/>
                                  </p:stCondLst>
                                  <p:childTnLst>
                                    <p:set>
                                      <p:cBhvr>
                                        <p:cTn id="9" dur="1" fill="hold">
                                          <p:stCondLst>
                                            <p:cond delay="0"/>
                                          </p:stCondLst>
                                        </p:cTn>
                                        <p:tgtEl>
                                          <p:spTgt spid="801"/>
                                        </p:tgtEl>
                                        <p:attrNameLst>
                                          <p:attrName>style.visibility</p:attrName>
                                        </p:attrNameLst>
                                      </p:cBhvr>
                                      <p:to>
                                        <p:strVal val="visible"/>
                                      </p:to>
                                    </p:set>
                                    <p:anim calcmode="lin" valueType="num">
                                      <p:cBhvr additive="base">
                                        <p:cTn id="10" dur="1000"/>
                                        <p:tgtEl>
                                          <p:spTgt spid="801"/>
                                        </p:tgtEl>
                                        <p:attrNameLst>
                                          <p:attrName>ppt_w</p:attrName>
                                        </p:attrNameLst>
                                      </p:cBhvr>
                                      <p:tavLst>
                                        <p:tav tm="0">
                                          <p:val>
                                            <p:strVal val="0"/>
                                          </p:val>
                                        </p:tav>
                                        <p:tav tm="100000">
                                          <p:val>
                                            <p:strVal val="#ppt_w"/>
                                          </p:val>
                                        </p:tav>
                                      </p:tavLst>
                                    </p:anim>
                                    <p:anim calcmode="lin" valueType="num">
                                      <p:cBhvr additive="base">
                                        <p:cTn id="11" dur="1000"/>
                                        <p:tgtEl>
                                          <p:spTgt spid="801"/>
                                        </p:tgtEl>
                                        <p:attrNameLst>
                                          <p:attrName>ppt_h</p:attrName>
                                        </p:attrNameLst>
                                      </p:cBhvr>
                                      <p:tavLst>
                                        <p:tav tm="0">
                                          <p:val>
                                            <p:str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084"/>
        <p:cNvGrpSpPr/>
        <p:nvPr/>
      </p:nvGrpSpPr>
      <p:grpSpPr>
        <a:xfrm>
          <a:off x="0" y="0"/>
          <a:ext cx="0" cy="0"/>
          <a:chOff x="0" y="0"/>
          <a:chExt cx="0" cy="0"/>
        </a:xfrm>
      </p:grpSpPr>
      <p:grpSp>
        <p:nvGrpSpPr>
          <p:cNvPr id="2085" name="Google Shape;2085;p91"/>
          <p:cNvGrpSpPr/>
          <p:nvPr/>
        </p:nvGrpSpPr>
        <p:grpSpPr>
          <a:xfrm rot="-10558060">
            <a:off x="5784781" y="415879"/>
            <a:ext cx="1246649" cy="1078978"/>
            <a:chOff x="4752657" y="1274338"/>
            <a:chExt cx="1465947" cy="1268781"/>
          </a:xfrm>
        </p:grpSpPr>
        <p:sp>
          <p:nvSpPr>
            <p:cNvPr id="2086" name="Google Shape;2086;p91"/>
            <p:cNvSpPr/>
            <p:nvPr/>
          </p:nvSpPr>
          <p:spPr>
            <a:xfrm rot="10800000" flipH="1">
              <a:off x="5010898" y="1274338"/>
              <a:ext cx="1207707" cy="1108923"/>
            </a:xfrm>
            <a:custGeom>
              <a:avLst/>
              <a:gdLst/>
              <a:ahLst/>
              <a:cxnLst/>
              <a:rect l="l" t="t" r="r" b="b"/>
              <a:pathLst>
                <a:path w="49400" h="45364" extrusionOk="0">
                  <a:moveTo>
                    <a:pt x="14184" y="2711"/>
                  </a:moveTo>
                  <a:cubicBezTo>
                    <a:pt x="9663" y="5563"/>
                    <a:pt x="2430" y="12657"/>
                    <a:pt x="830" y="17734"/>
                  </a:cubicBezTo>
                  <a:cubicBezTo>
                    <a:pt x="-770" y="22811"/>
                    <a:pt x="-74" y="28585"/>
                    <a:pt x="4586" y="33175"/>
                  </a:cubicBezTo>
                  <a:cubicBezTo>
                    <a:pt x="9246" y="37766"/>
                    <a:pt x="21627" y="44929"/>
                    <a:pt x="28791" y="45277"/>
                  </a:cubicBezTo>
                  <a:cubicBezTo>
                    <a:pt x="35955" y="45625"/>
                    <a:pt x="44649" y="41244"/>
                    <a:pt x="47570" y="35262"/>
                  </a:cubicBezTo>
                  <a:cubicBezTo>
                    <a:pt x="50491" y="29281"/>
                    <a:pt x="49587" y="15161"/>
                    <a:pt x="46318" y="9388"/>
                  </a:cubicBezTo>
                  <a:cubicBezTo>
                    <a:pt x="43049" y="3615"/>
                    <a:pt x="33312" y="1737"/>
                    <a:pt x="27956" y="624"/>
                  </a:cubicBezTo>
                  <a:cubicBezTo>
                    <a:pt x="22600" y="-489"/>
                    <a:pt x="18705" y="-141"/>
                    <a:pt x="14184" y="2711"/>
                  </a:cubicBezTo>
                  <a:close/>
                </a:path>
              </a:pathLst>
            </a:custGeom>
            <a:solidFill>
              <a:srgbClr val="CDD7B6">
                <a:alpha val="23770"/>
              </a:srgbClr>
            </a:solidFill>
            <a:ln>
              <a:noFill/>
            </a:ln>
          </p:spPr>
        </p:sp>
        <p:sp>
          <p:nvSpPr>
            <p:cNvPr id="2087" name="Google Shape;2087;p91"/>
            <p:cNvSpPr/>
            <p:nvPr/>
          </p:nvSpPr>
          <p:spPr>
            <a:xfrm rot="10800000" flipH="1">
              <a:off x="5252452" y="1394095"/>
              <a:ext cx="966140" cy="887206"/>
            </a:xfrm>
            <a:custGeom>
              <a:avLst/>
              <a:gdLst/>
              <a:ahLst/>
              <a:cxnLst/>
              <a:rect l="l" t="t" r="r" b="b"/>
              <a:pathLst>
                <a:path w="49400" h="45364" extrusionOk="0">
                  <a:moveTo>
                    <a:pt x="14184" y="2711"/>
                  </a:moveTo>
                  <a:cubicBezTo>
                    <a:pt x="9663" y="5563"/>
                    <a:pt x="2430" y="12657"/>
                    <a:pt x="830" y="17734"/>
                  </a:cubicBezTo>
                  <a:cubicBezTo>
                    <a:pt x="-770" y="22811"/>
                    <a:pt x="-74" y="28585"/>
                    <a:pt x="4586" y="33175"/>
                  </a:cubicBezTo>
                  <a:cubicBezTo>
                    <a:pt x="9246" y="37766"/>
                    <a:pt x="21627" y="44929"/>
                    <a:pt x="28791" y="45277"/>
                  </a:cubicBezTo>
                  <a:cubicBezTo>
                    <a:pt x="35955" y="45625"/>
                    <a:pt x="44649" y="41244"/>
                    <a:pt x="47570" y="35262"/>
                  </a:cubicBezTo>
                  <a:cubicBezTo>
                    <a:pt x="50491" y="29281"/>
                    <a:pt x="49587" y="15161"/>
                    <a:pt x="46318" y="9388"/>
                  </a:cubicBezTo>
                  <a:cubicBezTo>
                    <a:pt x="43049" y="3615"/>
                    <a:pt x="33312" y="1737"/>
                    <a:pt x="27956" y="624"/>
                  </a:cubicBezTo>
                  <a:cubicBezTo>
                    <a:pt x="22600" y="-489"/>
                    <a:pt x="18705" y="-141"/>
                    <a:pt x="14184" y="2711"/>
                  </a:cubicBezTo>
                  <a:close/>
                </a:path>
              </a:pathLst>
            </a:custGeom>
            <a:noFill/>
            <a:ln w="9525" cap="flat" cmpd="sng">
              <a:solidFill>
                <a:schemeClr val="accent4"/>
              </a:solidFill>
              <a:prstDash val="solid"/>
              <a:round/>
              <a:headEnd type="none" w="med" len="med"/>
              <a:tailEnd type="none" w="med" len="med"/>
            </a:ln>
          </p:spPr>
        </p:sp>
        <p:grpSp>
          <p:nvGrpSpPr>
            <p:cNvPr id="2088" name="Google Shape;2088;p91"/>
            <p:cNvGrpSpPr/>
            <p:nvPr/>
          </p:nvGrpSpPr>
          <p:grpSpPr>
            <a:xfrm rot="-4864809" flipH="1">
              <a:off x="4822054" y="1983003"/>
              <a:ext cx="484841" cy="555173"/>
              <a:chOff x="7852208" y="207243"/>
              <a:chExt cx="1130465" cy="1294452"/>
            </a:xfrm>
          </p:grpSpPr>
          <p:sp>
            <p:nvSpPr>
              <p:cNvPr id="2089" name="Google Shape;2089;p91"/>
              <p:cNvSpPr/>
              <p:nvPr/>
            </p:nvSpPr>
            <p:spPr>
              <a:xfrm rot="4411677" flipH="1">
                <a:off x="8651511" y="1388008"/>
                <a:ext cx="120707" cy="86962"/>
              </a:xfrm>
              <a:custGeom>
                <a:avLst/>
                <a:gdLst/>
                <a:ahLst/>
                <a:cxnLst/>
                <a:rect l="l" t="t" r="r" b="b"/>
                <a:pathLst>
                  <a:path w="4432" h="3193" extrusionOk="0">
                    <a:moveTo>
                      <a:pt x="1801" y="1"/>
                    </a:moveTo>
                    <a:cubicBezTo>
                      <a:pt x="1422" y="1"/>
                      <a:pt x="1044" y="135"/>
                      <a:pt x="731" y="454"/>
                    </a:cubicBezTo>
                    <a:cubicBezTo>
                      <a:pt x="0" y="1166"/>
                      <a:pt x="1081" y="3192"/>
                      <a:pt x="2325" y="3192"/>
                    </a:cubicBezTo>
                    <a:cubicBezTo>
                      <a:pt x="2637" y="3192"/>
                      <a:pt x="2958" y="3066"/>
                      <a:pt x="3264" y="2760"/>
                    </a:cubicBezTo>
                    <a:cubicBezTo>
                      <a:pt x="4431" y="1592"/>
                      <a:pt x="3105" y="1"/>
                      <a:pt x="180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0" name="Google Shape;2090;p91"/>
              <p:cNvSpPr/>
              <p:nvPr/>
            </p:nvSpPr>
            <p:spPr>
              <a:xfrm rot="4411677" flipH="1">
                <a:off x="8865502" y="1014328"/>
                <a:ext cx="112536" cy="93744"/>
              </a:xfrm>
              <a:custGeom>
                <a:avLst/>
                <a:gdLst/>
                <a:ahLst/>
                <a:cxnLst/>
                <a:rect l="l" t="t" r="r" b="b"/>
                <a:pathLst>
                  <a:path w="4132" h="3442" extrusionOk="0">
                    <a:moveTo>
                      <a:pt x="2019" y="0"/>
                    </a:moveTo>
                    <a:cubicBezTo>
                      <a:pt x="1002" y="0"/>
                      <a:pt x="0" y="555"/>
                      <a:pt x="0" y="1713"/>
                    </a:cubicBezTo>
                    <a:cubicBezTo>
                      <a:pt x="0" y="2882"/>
                      <a:pt x="1003" y="3442"/>
                      <a:pt x="2020" y="3442"/>
                    </a:cubicBezTo>
                    <a:cubicBezTo>
                      <a:pt x="3068" y="3442"/>
                      <a:pt x="4131" y="2848"/>
                      <a:pt x="4131" y="1713"/>
                    </a:cubicBezTo>
                    <a:cubicBezTo>
                      <a:pt x="4131" y="589"/>
                      <a:pt x="3067" y="0"/>
                      <a:pt x="201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1" name="Google Shape;2091;p91"/>
              <p:cNvSpPr/>
              <p:nvPr/>
            </p:nvSpPr>
            <p:spPr>
              <a:xfrm rot="4411677" flipH="1">
                <a:off x="8730576" y="436004"/>
                <a:ext cx="112291" cy="74734"/>
              </a:xfrm>
              <a:custGeom>
                <a:avLst/>
                <a:gdLst/>
                <a:ahLst/>
                <a:cxnLst/>
                <a:rect l="l" t="t" r="r" b="b"/>
                <a:pathLst>
                  <a:path w="4123" h="2744" extrusionOk="0">
                    <a:moveTo>
                      <a:pt x="1601" y="0"/>
                    </a:moveTo>
                    <a:cubicBezTo>
                      <a:pt x="726" y="0"/>
                      <a:pt x="0" y="532"/>
                      <a:pt x="308" y="1816"/>
                    </a:cubicBezTo>
                    <a:cubicBezTo>
                      <a:pt x="477" y="2488"/>
                      <a:pt x="941" y="2743"/>
                      <a:pt x="1467" y="2743"/>
                    </a:cubicBezTo>
                    <a:cubicBezTo>
                      <a:pt x="2639" y="2743"/>
                      <a:pt x="4122" y="1476"/>
                      <a:pt x="3366" y="720"/>
                    </a:cubicBezTo>
                    <a:cubicBezTo>
                      <a:pt x="2912" y="266"/>
                      <a:pt x="2220" y="0"/>
                      <a:pt x="160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2" name="Google Shape;2092;p91"/>
              <p:cNvSpPr/>
              <p:nvPr/>
            </p:nvSpPr>
            <p:spPr>
              <a:xfrm rot="4411677" flipH="1">
                <a:off x="8298828" y="304469"/>
                <a:ext cx="144129" cy="110112"/>
              </a:xfrm>
              <a:custGeom>
                <a:avLst/>
                <a:gdLst/>
                <a:ahLst/>
                <a:cxnLst/>
                <a:rect l="l" t="t" r="r" b="b"/>
                <a:pathLst>
                  <a:path w="5292" h="4043" extrusionOk="0">
                    <a:moveTo>
                      <a:pt x="2314" y="0"/>
                    </a:moveTo>
                    <a:cubicBezTo>
                      <a:pt x="1456" y="0"/>
                      <a:pt x="683" y="415"/>
                      <a:pt x="429" y="1404"/>
                    </a:cubicBezTo>
                    <a:cubicBezTo>
                      <a:pt x="0" y="3094"/>
                      <a:pt x="1754" y="4043"/>
                      <a:pt x="3273" y="4043"/>
                    </a:cubicBezTo>
                    <a:cubicBezTo>
                      <a:pt x="4340" y="4043"/>
                      <a:pt x="5291" y="3575"/>
                      <a:pt x="5291" y="2568"/>
                    </a:cubicBezTo>
                    <a:cubicBezTo>
                      <a:pt x="5291" y="1076"/>
                      <a:pt x="3693" y="0"/>
                      <a:pt x="231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3" name="Google Shape;2093;p91"/>
              <p:cNvSpPr/>
              <p:nvPr/>
            </p:nvSpPr>
            <p:spPr>
              <a:xfrm rot="4411677" flipH="1">
                <a:off x="8474155" y="965386"/>
                <a:ext cx="98238" cy="71384"/>
              </a:xfrm>
              <a:custGeom>
                <a:avLst/>
                <a:gdLst/>
                <a:ahLst/>
                <a:cxnLst/>
                <a:rect l="l" t="t" r="r" b="b"/>
                <a:pathLst>
                  <a:path w="3607" h="2621" extrusionOk="0">
                    <a:moveTo>
                      <a:pt x="1859" y="0"/>
                    </a:moveTo>
                    <a:cubicBezTo>
                      <a:pt x="939" y="0"/>
                      <a:pt x="0" y="435"/>
                      <a:pt x="0" y="1250"/>
                    </a:cubicBezTo>
                    <a:cubicBezTo>
                      <a:pt x="0" y="2180"/>
                      <a:pt x="868" y="2620"/>
                      <a:pt x="1753" y="2620"/>
                    </a:cubicBezTo>
                    <a:cubicBezTo>
                      <a:pt x="2671" y="2620"/>
                      <a:pt x="3607" y="2146"/>
                      <a:pt x="3607" y="1250"/>
                    </a:cubicBezTo>
                    <a:cubicBezTo>
                      <a:pt x="3607" y="401"/>
                      <a:pt x="2742" y="0"/>
                      <a:pt x="185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4" name="Google Shape;2094;p91"/>
              <p:cNvSpPr/>
              <p:nvPr/>
            </p:nvSpPr>
            <p:spPr>
              <a:xfrm rot="4411677" flipH="1">
                <a:off x="8072404" y="617423"/>
                <a:ext cx="162976" cy="101397"/>
              </a:xfrm>
              <a:custGeom>
                <a:avLst/>
                <a:gdLst/>
                <a:ahLst/>
                <a:cxnLst/>
                <a:rect l="l" t="t" r="r" b="b"/>
                <a:pathLst>
                  <a:path w="5984" h="3723" extrusionOk="0">
                    <a:moveTo>
                      <a:pt x="2654" y="0"/>
                    </a:moveTo>
                    <a:cubicBezTo>
                      <a:pt x="2416" y="0"/>
                      <a:pt x="2181" y="37"/>
                      <a:pt x="1963" y="114"/>
                    </a:cubicBezTo>
                    <a:cubicBezTo>
                      <a:pt x="1" y="824"/>
                      <a:pt x="1588" y="3723"/>
                      <a:pt x="3256" y="3723"/>
                    </a:cubicBezTo>
                    <a:cubicBezTo>
                      <a:pt x="3625" y="3723"/>
                      <a:pt x="3998" y="3581"/>
                      <a:pt x="4337" y="3241"/>
                    </a:cubicBezTo>
                    <a:cubicBezTo>
                      <a:pt x="5983" y="1595"/>
                      <a:pt x="4234" y="0"/>
                      <a:pt x="265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5" name="Google Shape;2095;p91"/>
              <p:cNvSpPr/>
              <p:nvPr/>
            </p:nvSpPr>
            <p:spPr>
              <a:xfrm rot="4411677" flipH="1">
                <a:off x="7848553" y="234593"/>
                <a:ext cx="116213" cy="79200"/>
              </a:xfrm>
              <a:custGeom>
                <a:avLst/>
                <a:gdLst/>
                <a:ahLst/>
                <a:cxnLst/>
                <a:rect l="l" t="t" r="r" b="b"/>
                <a:pathLst>
                  <a:path w="4267" h="2908" extrusionOk="0">
                    <a:moveTo>
                      <a:pt x="2350" y="1"/>
                    </a:moveTo>
                    <a:cubicBezTo>
                      <a:pt x="2148" y="1"/>
                      <a:pt x="1926" y="39"/>
                      <a:pt x="1689" y="125"/>
                    </a:cubicBezTo>
                    <a:cubicBezTo>
                      <a:pt x="0" y="721"/>
                      <a:pt x="507" y="2908"/>
                      <a:pt x="1917" y="2908"/>
                    </a:cubicBezTo>
                    <a:cubicBezTo>
                      <a:pt x="2126" y="2908"/>
                      <a:pt x="2356" y="2859"/>
                      <a:pt x="2602" y="2750"/>
                    </a:cubicBezTo>
                    <a:cubicBezTo>
                      <a:pt x="4267" y="2028"/>
                      <a:pt x="3816" y="1"/>
                      <a:pt x="235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2096" name="Google Shape;2096;p91"/>
          <p:cNvGrpSpPr/>
          <p:nvPr/>
        </p:nvGrpSpPr>
        <p:grpSpPr>
          <a:xfrm rot="-9294517">
            <a:off x="5914536" y="2246196"/>
            <a:ext cx="1246560" cy="1078901"/>
            <a:chOff x="4752657" y="1274338"/>
            <a:chExt cx="1465947" cy="1268781"/>
          </a:xfrm>
        </p:grpSpPr>
        <p:sp>
          <p:nvSpPr>
            <p:cNvPr id="2097" name="Google Shape;2097;p91"/>
            <p:cNvSpPr/>
            <p:nvPr/>
          </p:nvSpPr>
          <p:spPr>
            <a:xfrm rot="10800000" flipH="1">
              <a:off x="5010898" y="1274338"/>
              <a:ext cx="1207707" cy="1108923"/>
            </a:xfrm>
            <a:custGeom>
              <a:avLst/>
              <a:gdLst/>
              <a:ahLst/>
              <a:cxnLst/>
              <a:rect l="l" t="t" r="r" b="b"/>
              <a:pathLst>
                <a:path w="49400" h="45364" extrusionOk="0">
                  <a:moveTo>
                    <a:pt x="14184" y="2711"/>
                  </a:moveTo>
                  <a:cubicBezTo>
                    <a:pt x="9663" y="5563"/>
                    <a:pt x="2430" y="12657"/>
                    <a:pt x="830" y="17734"/>
                  </a:cubicBezTo>
                  <a:cubicBezTo>
                    <a:pt x="-770" y="22811"/>
                    <a:pt x="-74" y="28585"/>
                    <a:pt x="4586" y="33175"/>
                  </a:cubicBezTo>
                  <a:cubicBezTo>
                    <a:pt x="9246" y="37766"/>
                    <a:pt x="21627" y="44929"/>
                    <a:pt x="28791" y="45277"/>
                  </a:cubicBezTo>
                  <a:cubicBezTo>
                    <a:pt x="35955" y="45625"/>
                    <a:pt x="44649" y="41244"/>
                    <a:pt x="47570" y="35262"/>
                  </a:cubicBezTo>
                  <a:cubicBezTo>
                    <a:pt x="50491" y="29281"/>
                    <a:pt x="49587" y="15161"/>
                    <a:pt x="46318" y="9388"/>
                  </a:cubicBezTo>
                  <a:cubicBezTo>
                    <a:pt x="43049" y="3615"/>
                    <a:pt x="33312" y="1737"/>
                    <a:pt x="27956" y="624"/>
                  </a:cubicBezTo>
                  <a:cubicBezTo>
                    <a:pt x="22600" y="-489"/>
                    <a:pt x="18705" y="-141"/>
                    <a:pt x="14184" y="2711"/>
                  </a:cubicBezTo>
                  <a:close/>
                </a:path>
              </a:pathLst>
            </a:custGeom>
            <a:solidFill>
              <a:srgbClr val="CDD7B6">
                <a:alpha val="23770"/>
              </a:srgbClr>
            </a:solidFill>
            <a:ln>
              <a:noFill/>
            </a:ln>
          </p:spPr>
        </p:sp>
        <p:sp>
          <p:nvSpPr>
            <p:cNvPr id="2098" name="Google Shape;2098;p91"/>
            <p:cNvSpPr/>
            <p:nvPr/>
          </p:nvSpPr>
          <p:spPr>
            <a:xfrm rot="10800000" flipH="1">
              <a:off x="5252452" y="1394095"/>
              <a:ext cx="966140" cy="887206"/>
            </a:xfrm>
            <a:custGeom>
              <a:avLst/>
              <a:gdLst/>
              <a:ahLst/>
              <a:cxnLst/>
              <a:rect l="l" t="t" r="r" b="b"/>
              <a:pathLst>
                <a:path w="49400" h="45364" extrusionOk="0">
                  <a:moveTo>
                    <a:pt x="14184" y="2711"/>
                  </a:moveTo>
                  <a:cubicBezTo>
                    <a:pt x="9663" y="5563"/>
                    <a:pt x="2430" y="12657"/>
                    <a:pt x="830" y="17734"/>
                  </a:cubicBezTo>
                  <a:cubicBezTo>
                    <a:pt x="-770" y="22811"/>
                    <a:pt x="-74" y="28585"/>
                    <a:pt x="4586" y="33175"/>
                  </a:cubicBezTo>
                  <a:cubicBezTo>
                    <a:pt x="9246" y="37766"/>
                    <a:pt x="21627" y="44929"/>
                    <a:pt x="28791" y="45277"/>
                  </a:cubicBezTo>
                  <a:cubicBezTo>
                    <a:pt x="35955" y="45625"/>
                    <a:pt x="44649" y="41244"/>
                    <a:pt x="47570" y="35262"/>
                  </a:cubicBezTo>
                  <a:cubicBezTo>
                    <a:pt x="50491" y="29281"/>
                    <a:pt x="49587" y="15161"/>
                    <a:pt x="46318" y="9388"/>
                  </a:cubicBezTo>
                  <a:cubicBezTo>
                    <a:pt x="43049" y="3615"/>
                    <a:pt x="33312" y="1737"/>
                    <a:pt x="27956" y="624"/>
                  </a:cubicBezTo>
                  <a:cubicBezTo>
                    <a:pt x="22600" y="-489"/>
                    <a:pt x="18705" y="-141"/>
                    <a:pt x="14184" y="2711"/>
                  </a:cubicBezTo>
                  <a:close/>
                </a:path>
              </a:pathLst>
            </a:custGeom>
            <a:noFill/>
            <a:ln w="9525" cap="flat" cmpd="sng">
              <a:solidFill>
                <a:schemeClr val="accent4"/>
              </a:solidFill>
              <a:prstDash val="solid"/>
              <a:round/>
              <a:headEnd type="none" w="med" len="med"/>
              <a:tailEnd type="none" w="med" len="med"/>
            </a:ln>
          </p:spPr>
        </p:sp>
        <p:grpSp>
          <p:nvGrpSpPr>
            <p:cNvPr id="2099" name="Google Shape;2099;p91"/>
            <p:cNvGrpSpPr/>
            <p:nvPr/>
          </p:nvGrpSpPr>
          <p:grpSpPr>
            <a:xfrm rot="-4864809" flipH="1">
              <a:off x="4822054" y="1983003"/>
              <a:ext cx="484841" cy="555173"/>
              <a:chOff x="7852208" y="207243"/>
              <a:chExt cx="1130465" cy="1294452"/>
            </a:xfrm>
          </p:grpSpPr>
          <p:sp>
            <p:nvSpPr>
              <p:cNvPr id="2100" name="Google Shape;2100;p91"/>
              <p:cNvSpPr/>
              <p:nvPr/>
            </p:nvSpPr>
            <p:spPr>
              <a:xfrm rot="4411677" flipH="1">
                <a:off x="8651511" y="1388008"/>
                <a:ext cx="120707" cy="86962"/>
              </a:xfrm>
              <a:custGeom>
                <a:avLst/>
                <a:gdLst/>
                <a:ahLst/>
                <a:cxnLst/>
                <a:rect l="l" t="t" r="r" b="b"/>
                <a:pathLst>
                  <a:path w="4432" h="3193" extrusionOk="0">
                    <a:moveTo>
                      <a:pt x="1801" y="1"/>
                    </a:moveTo>
                    <a:cubicBezTo>
                      <a:pt x="1422" y="1"/>
                      <a:pt x="1044" y="135"/>
                      <a:pt x="731" y="454"/>
                    </a:cubicBezTo>
                    <a:cubicBezTo>
                      <a:pt x="0" y="1166"/>
                      <a:pt x="1081" y="3192"/>
                      <a:pt x="2325" y="3192"/>
                    </a:cubicBezTo>
                    <a:cubicBezTo>
                      <a:pt x="2637" y="3192"/>
                      <a:pt x="2958" y="3066"/>
                      <a:pt x="3264" y="2760"/>
                    </a:cubicBezTo>
                    <a:cubicBezTo>
                      <a:pt x="4431" y="1592"/>
                      <a:pt x="3105" y="1"/>
                      <a:pt x="180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1" name="Google Shape;2101;p91"/>
              <p:cNvSpPr/>
              <p:nvPr/>
            </p:nvSpPr>
            <p:spPr>
              <a:xfrm rot="4411677" flipH="1">
                <a:off x="8865502" y="1014328"/>
                <a:ext cx="112536" cy="93744"/>
              </a:xfrm>
              <a:custGeom>
                <a:avLst/>
                <a:gdLst/>
                <a:ahLst/>
                <a:cxnLst/>
                <a:rect l="l" t="t" r="r" b="b"/>
                <a:pathLst>
                  <a:path w="4132" h="3442" extrusionOk="0">
                    <a:moveTo>
                      <a:pt x="2019" y="0"/>
                    </a:moveTo>
                    <a:cubicBezTo>
                      <a:pt x="1002" y="0"/>
                      <a:pt x="0" y="555"/>
                      <a:pt x="0" y="1713"/>
                    </a:cubicBezTo>
                    <a:cubicBezTo>
                      <a:pt x="0" y="2882"/>
                      <a:pt x="1003" y="3442"/>
                      <a:pt x="2020" y="3442"/>
                    </a:cubicBezTo>
                    <a:cubicBezTo>
                      <a:pt x="3068" y="3442"/>
                      <a:pt x="4131" y="2848"/>
                      <a:pt x="4131" y="1713"/>
                    </a:cubicBezTo>
                    <a:cubicBezTo>
                      <a:pt x="4131" y="589"/>
                      <a:pt x="3067" y="0"/>
                      <a:pt x="201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2" name="Google Shape;2102;p91"/>
              <p:cNvSpPr/>
              <p:nvPr/>
            </p:nvSpPr>
            <p:spPr>
              <a:xfrm rot="4411677" flipH="1">
                <a:off x="8730576" y="436004"/>
                <a:ext cx="112291" cy="74734"/>
              </a:xfrm>
              <a:custGeom>
                <a:avLst/>
                <a:gdLst/>
                <a:ahLst/>
                <a:cxnLst/>
                <a:rect l="l" t="t" r="r" b="b"/>
                <a:pathLst>
                  <a:path w="4123" h="2744" extrusionOk="0">
                    <a:moveTo>
                      <a:pt x="1601" y="0"/>
                    </a:moveTo>
                    <a:cubicBezTo>
                      <a:pt x="726" y="0"/>
                      <a:pt x="0" y="532"/>
                      <a:pt x="308" y="1816"/>
                    </a:cubicBezTo>
                    <a:cubicBezTo>
                      <a:pt x="477" y="2488"/>
                      <a:pt x="941" y="2743"/>
                      <a:pt x="1467" y="2743"/>
                    </a:cubicBezTo>
                    <a:cubicBezTo>
                      <a:pt x="2639" y="2743"/>
                      <a:pt x="4122" y="1476"/>
                      <a:pt x="3366" y="720"/>
                    </a:cubicBezTo>
                    <a:cubicBezTo>
                      <a:pt x="2912" y="266"/>
                      <a:pt x="2220" y="0"/>
                      <a:pt x="160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3" name="Google Shape;2103;p91"/>
              <p:cNvSpPr/>
              <p:nvPr/>
            </p:nvSpPr>
            <p:spPr>
              <a:xfrm rot="4411677" flipH="1">
                <a:off x="8298828" y="304469"/>
                <a:ext cx="144129" cy="110112"/>
              </a:xfrm>
              <a:custGeom>
                <a:avLst/>
                <a:gdLst/>
                <a:ahLst/>
                <a:cxnLst/>
                <a:rect l="l" t="t" r="r" b="b"/>
                <a:pathLst>
                  <a:path w="5292" h="4043" extrusionOk="0">
                    <a:moveTo>
                      <a:pt x="2314" y="0"/>
                    </a:moveTo>
                    <a:cubicBezTo>
                      <a:pt x="1456" y="0"/>
                      <a:pt x="683" y="415"/>
                      <a:pt x="429" y="1404"/>
                    </a:cubicBezTo>
                    <a:cubicBezTo>
                      <a:pt x="0" y="3094"/>
                      <a:pt x="1754" y="4043"/>
                      <a:pt x="3273" y="4043"/>
                    </a:cubicBezTo>
                    <a:cubicBezTo>
                      <a:pt x="4340" y="4043"/>
                      <a:pt x="5291" y="3575"/>
                      <a:pt x="5291" y="2568"/>
                    </a:cubicBezTo>
                    <a:cubicBezTo>
                      <a:pt x="5291" y="1076"/>
                      <a:pt x="3693" y="0"/>
                      <a:pt x="231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4" name="Google Shape;2104;p91"/>
              <p:cNvSpPr/>
              <p:nvPr/>
            </p:nvSpPr>
            <p:spPr>
              <a:xfrm rot="4411677" flipH="1">
                <a:off x="8474155" y="965386"/>
                <a:ext cx="98238" cy="71384"/>
              </a:xfrm>
              <a:custGeom>
                <a:avLst/>
                <a:gdLst/>
                <a:ahLst/>
                <a:cxnLst/>
                <a:rect l="l" t="t" r="r" b="b"/>
                <a:pathLst>
                  <a:path w="3607" h="2621" extrusionOk="0">
                    <a:moveTo>
                      <a:pt x="1859" y="0"/>
                    </a:moveTo>
                    <a:cubicBezTo>
                      <a:pt x="939" y="0"/>
                      <a:pt x="0" y="435"/>
                      <a:pt x="0" y="1250"/>
                    </a:cubicBezTo>
                    <a:cubicBezTo>
                      <a:pt x="0" y="2180"/>
                      <a:pt x="868" y="2620"/>
                      <a:pt x="1753" y="2620"/>
                    </a:cubicBezTo>
                    <a:cubicBezTo>
                      <a:pt x="2671" y="2620"/>
                      <a:pt x="3607" y="2146"/>
                      <a:pt x="3607" y="1250"/>
                    </a:cubicBezTo>
                    <a:cubicBezTo>
                      <a:pt x="3607" y="401"/>
                      <a:pt x="2742" y="0"/>
                      <a:pt x="185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5" name="Google Shape;2105;p91"/>
              <p:cNvSpPr/>
              <p:nvPr/>
            </p:nvSpPr>
            <p:spPr>
              <a:xfrm rot="4411677" flipH="1">
                <a:off x="8072404" y="617423"/>
                <a:ext cx="162976" cy="101397"/>
              </a:xfrm>
              <a:custGeom>
                <a:avLst/>
                <a:gdLst/>
                <a:ahLst/>
                <a:cxnLst/>
                <a:rect l="l" t="t" r="r" b="b"/>
                <a:pathLst>
                  <a:path w="5984" h="3723" extrusionOk="0">
                    <a:moveTo>
                      <a:pt x="2654" y="0"/>
                    </a:moveTo>
                    <a:cubicBezTo>
                      <a:pt x="2416" y="0"/>
                      <a:pt x="2181" y="37"/>
                      <a:pt x="1963" y="114"/>
                    </a:cubicBezTo>
                    <a:cubicBezTo>
                      <a:pt x="1" y="824"/>
                      <a:pt x="1588" y="3723"/>
                      <a:pt x="3256" y="3723"/>
                    </a:cubicBezTo>
                    <a:cubicBezTo>
                      <a:pt x="3625" y="3723"/>
                      <a:pt x="3998" y="3581"/>
                      <a:pt x="4337" y="3241"/>
                    </a:cubicBezTo>
                    <a:cubicBezTo>
                      <a:pt x="5983" y="1595"/>
                      <a:pt x="4234" y="0"/>
                      <a:pt x="265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6" name="Google Shape;2106;p91"/>
              <p:cNvSpPr/>
              <p:nvPr/>
            </p:nvSpPr>
            <p:spPr>
              <a:xfrm rot="4411677" flipH="1">
                <a:off x="7848553" y="234593"/>
                <a:ext cx="116213" cy="79200"/>
              </a:xfrm>
              <a:custGeom>
                <a:avLst/>
                <a:gdLst/>
                <a:ahLst/>
                <a:cxnLst/>
                <a:rect l="l" t="t" r="r" b="b"/>
                <a:pathLst>
                  <a:path w="4267" h="2908" extrusionOk="0">
                    <a:moveTo>
                      <a:pt x="2350" y="1"/>
                    </a:moveTo>
                    <a:cubicBezTo>
                      <a:pt x="2148" y="1"/>
                      <a:pt x="1926" y="39"/>
                      <a:pt x="1689" y="125"/>
                    </a:cubicBezTo>
                    <a:cubicBezTo>
                      <a:pt x="0" y="721"/>
                      <a:pt x="507" y="2908"/>
                      <a:pt x="1917" y="2908"/>
                    </a:cubicBezTo>
                    <a:cubicBezTo>
                      <a:pt x="2126" y="2908"/>
                      <a:pt x="2356" y="2859"/>
                      <a:pt x="2602" y="2750"/>
                    </a:cubicBezTo>
                    <a:cubicBezTo>
                      <a:pt x="4267" y="2028"/>
                      <a:pt x="3816" y="1"/>
                      <a:pt x="235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2107" name="Google Shape;2107;p91"/>
          <p:cNvGrpSpPr/>
          <p:nvPr/>
        </p:nvGrpSpPr>
        <p:grpSpPr>
          <a:xfrm rot="9294517" flipH="1">
            <a:off x="2965812" y="2477459"/>
            <a:ext cx="1246560" cy="1078901"/>
            <a:chOff x="4752657" y="1274338"/>
            <a:chExt cx="1465947" cy="1268781"/>
          </a:xfrm>
        </p:grpSpPr>
        <p:sp>
          <p:nvSpPr>
            <p:cNvPr id="2108" name="Google Shape;2108;p91"/>
            <p:cNvSpPr/>
            <p:nvPr/>
          </p:nvSpPr>
          <p:spPr>
            <a:xfrm rot="10800000" flipH="1">
              <a:off x="5010898" y="1274338"/>
              <a:ext cx="1207707" cy="1108923"/>
            </a:xfrm>
            <a:custGeom>
              <a:avLst/>
              <a:gdLst/>
              <a:ahLst/>
              <a:cxnLst/>
              <a:rect l="l" t="t" r="r" b="b"/>
              <a:pathLst>
                <a:path w="49400" h="45364" extrusionOk="0">
                  <a:moveTo>
                    <a:pt x="14184" y="2711"/>
                  </a:moveTo>
                  <a:cubicBezTo>
                    <a:pt x="9663" y="5563"/>
                    <a:pt x="2430" y="12657"/>
                    <a:pt x="830" y="17734"/>
                  </a:cubicBezTo>
                  <a:cubicBezTo>
                    <a:pt x="-770" y="22811"/>
                    <a:pt x="-74" y="28585"/>
                    <a:pt x="4586" y="33175"/>
                  </a:cubicBezTo>
                  <a:cubicBezTo>
                    <a:pt x="9246" y="37766"/>
                    <a:pt x="21627" y="44929"/>
                    <a:pt x="28791" y="45277"/>
                  </a:cubicBezTo>
                  <a:cubicBezTo>
                    <a:pt x="35955" y="45625"/>
                    <a:pt x="44649" y="41244"/>
                    <a:pt x="47570" y="35262"/>
                  </a:cubicBezTo>
                  <a:cubicBezTo>
                    <a:pt x="50491" y="29281"/>
                    <a:pt x="49587" y="15161"/>
                    <a:pt x="46318" y="9388"/>
                  </a:cubicBezTo>
                  <a:cubicBezTo>
                    <a:pt x="43049" y="3615"/>
                    <a:pt x="33312" y="1737"/>
                    <a:pt x="27956" y="624"/>
                  </a:cubicBezTo>
                  <a:cubicBezTo>
                    <a:pt x="22600" y="-489"/>
                    <a:pt x="18705" y="-141"/>
                    <a:pt x="14184" y="2711"/>
                  </a:cubicBezTo>
                  <a:close/>
                </a:path>
              </a:pathLst>
            </a:custGeom>
            <a:solidFill>
              <a:srgbClr val="CDD7B6">
                <a:alpha val="23770"/>
              </a:srgbClr>
            </a:solidFill>
            <a:ln>
              <a:noFill/>
            </a:ln>
          </p:spPr>
        </p:sp>
        <p:sp>
          <p:nvSpPr>
            <p:cNvPr id="2109" name="Google Shape;2109;p91"/>
            <p:cNvSpPr/>
            <p:nvPr/>
          </p:nvSpPr>
          <p:spPr>
            <a:xfrm rot="10800000" flipH="1">
              <a:off x="5252452" y="1394095"/>
              <a:ext cx="966140" cy="887206"/>
            </a:xfrm>
            <a:custGeom>
              <a:avLst/>
              <a:gdLst/>
              <a:ahLst/>
              <a:cxnLst/>
              <a:rect l="l" t="t" r="r" b="b"/>
              <a:pathLst>
                <a:path w="49400" h="45364" extrusionOk="0">
                  <a:moveTo>
                    <a:pt x="14184" y="2711"/>
                  </a:moveTo>
                  <a:cubicBezTo>
                    <a:pt x="9663" y="5563"/>
                    <a:pt x="2430" y="12657"/>
                    <a:pt x="830" y="17734"/>
                  </a:cubicBezTo>
                  <a:cubicBezTo>
                    <a:pt x="-770" y="22811"/>
                    <a:pt x="-74" y="28585"/>
                    <a:pt x="4586" y="33175"/>
                  </a:cubicBezTo>
                  <a:cubicBezTo>
                    <a:pt x="9246" y="37766"/>
                    <a:pt x="21627" y="44929"/>
                    <a:pt x="28791" y="45277"/>
                  </a:cubicBezTo>
                  <a:cubicBezTo>
                    <a:pt x="35955" y="45625"/>
                    <a:pt x="44649" y="41244"/>
                    <a:pt x="47570" y="35262"/>
                  </a:cubicBezTo>
                  <a:cubicBezTo>
                    <a:pt x="50491" y="29281"/>
                    <a:pt x="49587" y="15161"/>
                    <a:pt x="46318" y="9388"/>
                  </a:cubicBezTo>
                  <a:cubicBezTo>
                    <a:pt x="43049" y="3615"/>
                    <a:pt x="33312" y="1737"/>
                    <a:pt x="27956" y="624"/>
                  </a:cubicBezTo>
                  <a:cubicBezTo>
                    <a:pt x="22600" y="-489"/>
                    <a:pt x="18705" y="-141"/>
                    <a:pt x="14184" y="2711"/>
                  </a:cubicBezTo>
                  <a:close/>
                </a:path>
              </a:pathLst>
            </a:custGeom>
            <a:noFill/>
            <a:ln w="9525" cap="flat" cmpd="sng">
              <a:solidFill>
                <a:schemeClr val="accent4"/>
              </a:solidFill>
              <a:prstDash val="solid"/>
              <a:round/>
              <a:headEnd type="none" w="med" len="med"/>
              <a:tailEnd type="none" w="med" len="med"/>
            </a:ln>
          </p:spPr>
        </p:sp>
        <p:grpSp>
          <p:nvGrpSpPr>
            <p:cNvPr id="2110" name="Google Shape;2110;p91"/>
            <p:cNvGrpSpPr/>
            <p:nvPr/>
          </p:nvGrpSpPr>
          <p:grpSpPr>
            <a:xfrm rot="-4864809" flipH="1">
              <a:off x="4822054" y="1983003"/>
              <a:ext cx="484841" cy="555173"/>
              <a:chOff x="7852208" y="207243"/>
              <a:chExt cx="1130465" cy="1294452"/>
            </a:xfrm>
          </p:grpSpPr>
          <p:sp>
            <p:nvSpPr>
              <p:cNvPr id="2111" name="Google Shape;2111;p91"/>
              <p:cNvSpPr/>
              <p:nvPr/>
            </p:nvSpPr>
            <p:spPr>
              <a:xfrm rot="4411677" flipH="1">
                <a:off x="8651511" y="1388008"/>
                <a:ext cx="120707" cy="86962"/>
              </a:xfrm>
              <a:custGeom>
                <a:avLst/>
                <a:gdLst/>
                <a:ahLst/>
                <a:cxnLst/>
                <a:rect l="l" t="t" r="r" b="b"/>
                <a:pathLst>
                  <a:path w="4432" h="3193" extrusionOk="0">
                    <a:moveTo>
                      <a:pt x="1801" y="1"/>
                    </a:moveTo>
                    <a:cubicBezTo>
                      <a:pt x="1422" y="1"/>
                      <a:pt x="1044" y="135"/>
                      <a:pt x="731" y="454"/>
                    </a:cubicBezTo>
                    <a:cubicBezTo>
                      <a:pt x="0" y="1166"/>
                      <a:pt x="1081" y="3192"/>
                      <a:pt x="2325" y="3192"/>
                    </a:cubicBezTo>
                    <a:cubicBezTo>
                      <a:pt x="2637" y="3192"/>
                      <a:pt x="2958" y="3066"/>
                      <a:pt x="3264" y="2760"/>
                    </a:cubicBezTo>
                    <a:cubicBezTo>
                      <a:pt x="4431" y="1592"/>
                      <a:pt x="3105" y="1"/>
                      <a:pt x="180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2" name="Google Shape;2112;p91"/>
              <p:cNvSpPr/>
              <p:nvPr/>
            </p:nvSpPr>
            <p:spPr>
              <a:xfrm rot="4411677" flipH="1">
                <a:off x="8865502" y="1014328"/>
                <a:ext cx="112536" cy="93744"/>
              </a:xfrm>
              <a:custGeom>
                <a:avLst/>
                <a:gdLst/>
                <a:ahLst/>
                <a:cxnLst/>
                <a:rect l="l" t="t" r="r" b="b"/>
                <a:pathLst>
                  <a:path w="4132" h="3442" extrusionOk="0">
                    <a:moveTo>
                      <a:pt x="2019" y="0"/>
                    </a:moveTo>
                    <a:cubicBezTo>
                      <a:pt x="1002" y="0"/>
                      <a:pt x="0" y="555"/>
                      <a:pt x="0" y="1713"/>
                    </a:cubicBezTo>
                    <a:cubicBezTo>
                      <a:pt x="0" y="2882"/>
                      <a:pt x="1003" y="3442"/>
                      <a:pt x="2020" y="3442"/>
                    </a:cubicBezTo>
                    <a:cubicBezTo>
                      <a:pt x="3068" y="3442"/>
                      <a:pt x="4131" y="2848"/>
                      <a:pt x="4131" y="1713"/>
                    </a:cubicBezTo>
                    <a:cubicBezTo>
                      <a:pt x="4131" y="589"/>
                      <a:pt x="3067" y="0"/>
                      <a:pt x="201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3" name="Google Shape;2113;p91"/>
              <p:cNvSpPr/>
              <p:nvPr/>
            </p:nvSpPr>
            <p:spPr>
              <a:xfrm rot="4411677" flipH="1">
                <a:off x="8730576" y="436004"/>
                <a:ext cx="112291" cy="74734"/>
              </a:xfrm>
              <a:custGeom>
                <a:avLst/>
                <a:gdLst/>
                <a:ahLst/>
                <a:cxnLst/>
                <a:rect l="l" t="t" r="r" b="b"/>
                <a:pathLst>
                  <a:path w="4123" h="2744" extrusionOk="0">
                    <a:moveTo>
                      <a:pt x="1601" y="0"/>
                    </a:moveTo>
                    <a:cubicBezTo>
                      <a:pt x="726" y="0"/>
                      <a:pt x="0" y="532"/>
                      <a:pt x="308" y="1816"/>
                    </a:cubicBezTo>
                    <a:cubicBezTo>
                      <a:pt x="477" y="2488"/>
                      <a:pt x="941" y="2743"/>
                      <a:pt x="1467" y="2743"/>
                    </a:cubicBezTo>
                    <a:cubicBezTo>
                      <a:pt x="2639" y="2743"/>
                      <a:pt x="4122" y="1476"/>
                      <a:pt x="3366" y="720"/>
                    </a:cubicBezTo>
                    <a:cubicBezTo>
                      <a:pt x="2912" y="266"/>
                      <a:pt x="2220" y="0"/>
                      <a:pt x="160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4" name="Google Shape;2114;p91"/>
              <p:cNvSpPr/>
              <p:nvPr/>
            </p:nvSpPr>
            <p:spPr>
              <a:xfrm rot="4411677" flipH="1">
                <a:off x="8298828" y="304469"/>
                <a:ext cx="144129" cy="110112"/>
              </a:xfrm>
              <a:custGeom>
                <a:avLst/>
                <a:gdLst/>
                <a:ahLst/>
                <a:cxnLst/>
                <a:rect l="l" t="t" r="r" b="b"/>
                <a:pathLst>
                  <a:path w="5292" h="4043" extrusionOk="0">
                    <a:moveTo>
                      <a:pt x="2314" y="0"/>
                    </a:moveTo>
                    <a:cubicBezTo>
                      <a:pt x="1456" y="0"/>
                      <a:pt x="683" y="415"/>
                      <a:pt x="429" y="1404"/>
                    </a:cubicBezTo>
                    <a:cubicBezTo>
                      <a:pt x="0" y="3094"/>
                      <a:pt x="1754" y="4043"/>
                      <a:pt x="3273" y="4043"/>
                    </a:cubicBezTo>
                    <a:cubicBezTo>
                      <a:pt x="4340" y="4043"/>
                      <a:pt x="5291" y="3575"/>
                      <a:pt x="5291" y="2568"/>
                    </a:cubicBezTo>
                    <a:cubicBezTo>
                      <a:pt x="5291" y="1076"/>
                      <a:pt x="3693" y="0"/>
                      <a:pt x="231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5" name="Google Shape;2115;p91"/>
              <p:cNvSpPr/>
              <p:nvPr/>
            </p:nvSpPr>
            <p:spPr>
              <a:xfrm rot="4411677" flipH="1">
                <a:off x="8474155" y="965386"/>
                <a:ext cx="98238" cy="71384"/>
              </a:xfrm>
              <a:custGeom>
                <a:avLst/>
                <a:gdLst/>
                <a:ahLst/>
                <a:cxnLst/>
                <a:rect l="l" t="t" r="r" b="b"/>
                <a:pathLst>
                  <a:path w="3607" h="2621" extrusionOk="0">
                    <a:moveTo>
                      <a:pt x="1859" y="0"/>
                    </a:moveTo>
                    <a:cubicBezTo>
                      <a:pt x="939" y="0"/>
                      <a:pt x="0" y="435"/>
                      <a:pt x="0" y="1250"/>
                    </a:cubicBezTo>
                    <a:cubicBezTo>
                      <a:pt x="0" y="2180"/>
                      <a:pt x="868" y="2620"/>
                      <a:pt x="1753" y="2620"/>
                    </a:cubicBezTo>
                    <a:cubicBezTo>
                      <a:pt x="2671" y="2620"/>
                      <a:pt x="3607" y="2146"/>
                      <a:pt x="3607" y="1250"/>
                    </a:cubicBezTo>
                    <a:cubicBezTo>
                      <a:pt x="3607" y="401"/>
                      <a:pt x="2742" y="0"/>
                      <a:pt x="185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6" name="Google Shape;2116;p91"/>
              <p:cNvSpPr/>
              <p:nvPr/>
            </p:nvSpPr>
            <p:spPr>
              <a:xfrm rot="4411677" flipH="1">
                <a:off x="8072404" y="617423"/>
                <a:ext cx="162976" cy="101397"/>
              </a:xfrm>
              <a:custGeom>
                <a:avLst/>
                <a:gdLst/>
                <a:ahLst/>
                <a:cxnLst/>
                <a:rect l="l" t="t" r="r" b="b"/>
                <a:pathLst>
                  <a:path w="5984" h="3723" extrusionOk="0">
                    <a:moveTo>
                      <a:pt x="2654" y="0"/>
                    </a:moveTo>
                    <a:cubicBezTo>
                      <a:pt x="2416" y="0"/>
                      <a:pt x="2181" y="37"/>
                      <a:pt x="1963" y="114"/>
                    </a:cubicBezTo>
                    <a:cubicBezTo>
                      <a:pt x="1" y="824"/>
                      <a:pt x="1588" y="3723"/>
                      <a:pt x="3256" y="3723"/>
                    </a:cubicBezTo>
                    <a:cubicBezTo>
                      <a:pt x="3625" y="3723"/>
                      <a:pt x="3998" y="3581"/>
                      <a:pt x="4337" y="3241"/>
                    </a:cubicBezTo>
                    <a:cubicBezTo>
                      <a:pt x="5983" y="1595"/>
                      <a:pt x="4234" y="0"/>
                      <a:pt x="265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7" name="Google Shape;2117;p91"/>
              <p:cNvSpPr/>
              <p:nvPr/>
            </p:nvSpPr>
            <p:spPr>
              <a:xfrm rot="4411677" flipH="1">
                <a:off x="7848553" y="234593"/>
                <a:ext cx="116213" cy="79200"/>
              </a:xfrm>
              <a:custGeom>
                <a:avLst/>
                <a:gdLst/>
                <a:ahLst/>
                <a:cxnLst/>
                <a:rect l="l" t="t" r="r" b="b"/>
                <a:pathLst>
                  <a:path w="4267" h="2908" extrusionOk="0">
                    <a:moveTo>
                      <a:pt x="2350" y="1"/>
                    </a:moveTo>
                    <a:cubicBezTo>
                      <a:pt x="2148" y="1"/>
                      <a:pt x="1926" y="39"/>
                      <a:pt x="1689" y="125"/>
                    </a:cubicBezTo>
                    <a:cubicBezTo>
                      <a:pt x="0" y="721"/>
                      <a:pt x="507" y="2908"/>
                      <a:pt x="1917" y="2908"/>
                    </a:cubicBezTo>
                    <a:cubicBezTo>
                      <a:pt x="2126" y="2908"/>
                      <a:pt x="2356" y="2859"/>
                      <a:pt x="2602" y="2750"/>
                    </a:cubicBezTo>
                    <a:cubicBezTo>
                      <a:pt x="4267" y="2028"/>
                      <a:pt x="3816" y="1"/>
                      <a:pt x="235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2118" name="Google Shape;2118;p91"/>
          <p:cNvGrpSpPr/>
          <p:nvPr/>
        </p:nvGrpSpPr>
        <p:grpSpPr>
          <a:xfrm rot="-9538910" flipH="1">
            <a:off x="2661767" y="414890"/>
            <a:ext cx="1246610" cy="1078944"/>
            <a:chOff x="4752657" y="1274338"/>
            <a:chExt cx="1465947" cy="1268781"/>
          </a:xfrm>
        </p:grpSpPr>
        <p:sp>
          <p:nvSpPr>
            <p:cNvPr id="2119" name="Google Shape;2119;p91"/>
            <p:cNvSpPr/>
            <p:nvPr/>
          </p:nvSpPr>
          <p:spPr>
            <a:xfrm rot="10800000" flipH="1">
              <a:off x="5010898" y="1274338"/>
              <a:ext cx="1207707" cy="1108923"/>
            </a:xfrm>
            <a:custGeom>
              <a:avLst/>
              <a:gdLst/>
              <a:ahLst/>
              <a:cxnLst/>
              <a:rect l="l" t="t" r="r" b="b"/>
              <a:pathLst>
                <a:path w="49400" h="45364" extrusionOk="0">
                  <a:moveTo>
                    <a:pt x="14184" y="2711"/>
                  </a:moveTo>
                  <a:cubicBezTo>
                    <a:pt x="9663" y="5563"/>
                    <a:pt x="2430" y="12657"/>
                    <a:pt x="830" y="17734"/>
                  </a:cubicBezTo>
                  <a:cubicBezTo>
                    <a:pt x="-770" y="22811"/>
                    <a:pt x="-74" y="28585"/>
                    <a:pt x="4586" y="33175"/>
                  </a:cubicBezTo>
                  <a:cubicBezTo>
                    <a:pt x="9246" y="37766"/>
                    <a:pt x="21627" y="44929"/>
                    <a:pt x="28791" y="45277"/>
                  </a:cubicBezTo>
                  <a:cubicBezTo>
                    <a:pt x="35955" y="45625"/>
                    <a:pt x="44649" y="41244"/>
                    <a:pt x="47570" y="35262"/>
                  </a:cubicBezTo>
                  <a:cubicBezTo>
                    <a:pt x="50491" y="29281"/>
                    <a:pt x="49587" y="15161"/>
                    <a:pt x="46318" y="9388"/>
                  </a:cubicBezTo>
                  <a:cubicBezTo>
                    <a:pt x="43049" y="3615"/>
                    <a:pt x="33312" y="1737"/>
                    <a:pt x="27956" y="624"/>
                  </a:cubicBezTo>
                  <a:cubicBezTo>
                    <a:pt x="22600" y="-489"/>
                    <a:pt x="18705" y="-141"/>
                    <a:pt x="14184" y="2711"/>
                  </a:cubicBezTo>
                  <a:close/>
                </a:path>
              </a:pathLst>
            </a:custGeom>
            <a:solidFill>
              <a:srgbClr val="CDD7B6">
                <a:alpha val="23770"/>
              </a:srgbClr>
            </a:solidFill>
            <a:ln>
              <a:noFill/>
            </a:ln>
          </p:spPr>
        </p:sp>
        <p:sp>
          <p:nvSpPr>
            <p:cNvPr id="2120" name="Google Shape;2120;p91"/>
            <p:cNvSpPr/>
            <p:nvPr/>
          </p:nvSpPr>
          <p:spPr>
            <a:xfrm rot="10800000" flipH="1">
              <a:off x="5252452" y="1394095"/>
              <a:ext cx="966140" cy="887206"/>
            </a:xfrm>
            <a:custGeom>
              <a:avLst/>
              <a:gdLst/>
              <a:ahLst/>
              <a:cxnLst/>
              <a:rect l="l" t="t" r="r" b="b"/>
              <a:pathLst>
                <a:path w="49400" h="45364" extrusionOk="0">
                  <a:moveTo>
                    <a:pt x="14184" y="2711"/>
                  </a:moveTo>
                  <a:cubicBezTo>
                    <a:pt x="9663" y="5563"/>
                    <a:pt x="2430" y="12657"/>
                    <a:pt x="830" y="17734"/>
                  </a:cubicBezTo>
                  <a:cubicBezTo>
                    <a:pt x="-770" y="22811"/>
                    <a:pt x="-74" y="28585"/>
                    <a:pt x="4586" y="33175"/>
                  </a:cubicBezTo>
                  <a:cubicBezTo>
                    <a:pt x="9246" y="37766"/>
                    <a:pt x="21627" y="44929"/>
                    <a:pt x="28791" y="45277"/>
                  </a:cubicBezTo>
                  <a:cubicBezTo>
                    <a:pt x="35955" y="45625"/>
                    <a:pt x="44649" y="41244"/>
                    <a:pt x="47570" y="35262"/>
                  </a:cubicBezTo>
                  <a:cubicBezTo>
                    <a:pt x="50491" y="29281"/>
                    <a:pt x="49587" y="15161"/>
                    <a:pt x="46318" y="9388"/>
                  </a:cubicBezTo>
                  <a:cubicBezTo>
                    <a:pt x="43049" y="3615"/>
                    <a:pt x="33312" y="1737"/>
                    <a:pt x="27956" y="624"/>
                  </a:cubicBezTo>
                  <a:cubicBezTo>
                    <a:pt x="22600" y="-489"/>
                    <a:pt x="18705" y="-141"/>
                    <a:pt x="14184" y="2711"/>
                  </a:cubicBezTo>
                  <a:close/>
                </a:path>
              </a:pathLst>
            </a:custGeom>
            <a:noFill/>
            <a:ln w="9525" cap="flat" cmpd="sng">
              <a:solidFill>
                <a:schemeClr val="accent4"/>
              </a:solidFill>
              <a:prstDash val="solid"/>
              <a:round/>
              <a:headEnd type="none" w="med" len="med"/>
              <a:tailEnd type="none" w="med" len="med"/>
            </a:ln>
          </p:spPr>
        </p:sp>
        <p:grpSp>
          <p:nvGrpSpPr>
            <p:cNvPr id="2121" name="Google Shape;2121;p91"/>
            <p:cNvGrpSpPr/>
            <p:nvPr/>
          </p:nvGrpSpPr>
          <p:grpSpPr>
            <a:xfrm rot="-4864809" flipH="1">
              <a:off x="4822054" y="1983003"/>
              <a:ext cx="484841" cy="555173"/>
              <a:chOff x="7852208" y="207243"/>
              <a:chExt cx="1130465" cy="1294452"/>
            </a:xfrm>
          </p:grpSpPr>
          <p:sp>
            <p:nvSpPr>
              <p:cNvPr id="2122" name="Google Shape;2122;p91"/>
              <p:cNvSpPr/>
              <p:nvPr/>
            </p:nvSpPr>
            <p:spPr>
              <a:xfrm rot="4411677" flipH="1">
                <a:off x="8651511" y="1388008"/>
                <a:ext cx="120707" cy="86962"/>
              </a:xfrm>
              <a:custGeom>
                <a:avLst/>
                <a:gdLst/>
                <a:ahLst/>
                <a:cxnLst/>
                <a:rect l="l" t="t" r="r" b="b"/>
                <a:pathLst>
                  <a:path w="4432" h="3193" extrusionOk="0">
                    <a:moveTo>
                      <a:pt x="1801" y="1"/>
                    </a:moveTo>
                    <a:cubicBezTo>
                      <a:pt x="1422" y="1"/>
                      <a:pt x="1044" y="135"/>
                      <a:pt x="731" y="454"/>
                    </a:cubicBezTo>
                    <a:cubicBezTo>
                      <a:pt x="0" y="1166"/>
                      <a:pt x="1081" y="3192"/>
                      <a:pt x="2325" y="3192"/>
                    </a:cubicBezTo>
                    <a:cubicBezTo>
                      <a:pt x="2637" y="3192"/>
                      <a:pt x="2958" y="3066"/>
                      <a:pt x="3264" y="2760"/>
                    </a:cubicBezTo>
                    <a:cubicBezTo>
                      <a:pt x="4431" y="1592"/>
                      <a:pt x="3105" y="1"/>
                      <a:pt x="180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3" name="Google Shape;2123;p91"/>
              <p:cNvSpPr/>
              <p:nvPr/>
            </p:nvSpPr>
            <p:spPr>
              <a:xfrm rot="4411677" flipH="1">
                <a:off x="8865502" y="1014328"/>
                <a:ext cx="112536" cy="93744"/>
              </a:xfrm>
              <a:custGeom>
                <a:avLst/>
                <a:gdLst/>
                <a:ahLst/>
                <a:cxnLst/>
                <a:rect l="l" t="t" r="r" b="b"/>
                <a:pathLst>
                  <a:path w="4132" h="3442" extrusionOk="0">
                    <a:moveTo>
                      <a:pt x="2019" y="0"/>
                    </a:moveTo>
                    <a:cubicBezTo>
                      <a:pt x="1002" y="0"/>
                      <a:pt x="0" y="555"/>
                      <a:pt x="0" y="1713"/>
                    </a:cubicBezTo>
                    <a:cubicBezTo>
                      <a:pt x="0" y="2882"/>
                      <a:pt x="1003" y="3442"/>
                      <a:pt x="2020" y="3442"/>
                    </a:cubicBezTo>
                    <a:cubicBezTo>
                      <a:pt x="3068" y="3442"/>
                      <a:pt x="4131" y="2848"/>
                      <a:pt x="4131" y="1713"/>
                    </a:cubicBezTo>
                    <a:cubicBezTo>
                      <a:pt x="4131" y="589"/>
                      <a:pt x="3067" y="0"/>
                      <a:pt x="201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4" name="Google Shape;2124;p91"/>
              <p:cNvSpPr/>
              <p:nvPr/>
            </p:nvSpPr>
            <p:spPr>
              <a:xfrm rot="4411677" flipH="1">
                <a:off x="8730576" y="436004"/>
                <a:ext cx="112291" cy="74734"/>
              </a:xfrm>
              <a:custGeom>
                <a:avLst/>
                <a:gdLst/>
                <a:ahLst/>
                <a:cxnLst/>
                <a:rect l="l" t="t" r="r" b="b"/>
                <a:pathLst>
                  <a:path w="4123" h="2744" extrusionOk="0">
                    <a:moveTo>
                      <a:pt x="1601" y="0"/>
                    </a:moveTo>
                    <a:cubicBezTo>
                      <a:pt x="726" y="0"/>
                      <a:pt x="0" y="532"/>
                      <a:pt x="308" y="1816"/>
                    </a:cubicBezTo>
                    <a:cubicBezTo>
                      <a:pt x="477" y="2488"/>
                      <a:pt x="941" y="2743"/>
                      <a:pt x="1467" y="2743"/>
                    </a:cubicBezTo>
                    <a:cubicBezTo>
                      <a:pt x="2639" y="2743"/>
                      <a:pt x="4122" y="1476"/>
                      <a:pt x="3366" y="720"/>
                    </a:cubicBezTo>
                    <a:cubicBezTo>
                      <a:pt x="2912" y="266"/>
                      <a:pt x="2220" y="0"/>
                      <a:pt x="160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5" name="Google Shape;2125;p91"/>
              <p:cNvSpPr/>
              <p:nvPr/>
            </p:nvSpPr>
            <p:spPr>
              <a:xfrm rot="4411677" flipH="1">
                <a:off x="8298828" y="304469"/>
                <a:ext cx="144129" cy="110112"/>
              </a:xfrm>
              <a:custGeom>
                <a:avLst/>
                <a:gdLst/>
                <a:ahLst/>
                <a:cxnLst/>
                <a:rect l="l" t="t" r="r" b="b"/>
                <a:pathLst>
                  <a:path w="5292" h="4043" extrusionOk="0">
                    <a:moveTo>
                      <a:pt x="2314" y="0"/>
                    </a:moveTo>
                    <a:cubicBezTo>
                      <a:pt x="1456" y="0"/>
                      <a:pt x="683" y="415"/>
                      <a:pt x="429" y="1404"/>
                    </a:cubicBezTo>
                    <a:cubicBezTo>
                      <a:pt x="0" y="3094"/>
                      <a:pt x="1754" y="4043"/>
                      <a:pt x="3273" y="4043"/>
                    </a:cubicBezTo>
                    <a:cubicBezTo>
                      <a:pt x="4340" y="4043"/>
                      <a:pt x="5291" y="3575"/>
                      <a:pt x="5291" y="2568"/>
                    </a:cubicBezTo>
                    <a:cubicBezTo>
                      <a:pt x="5291" y="1076"/>
                      <a:pt x="3693" y="0"/>
                      <a:pt x="231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6" name="Google Shape;2126;p91"/>
              <p:cNvSpPr/>
              <p:nvPr/>
            </p:nvSpPr>
            <p:spPr>
              <a:xfrm rot="4411677" flipH="1">
                <a:off x="8474155" y="965386"/>
                <a:ext cx="98238" cy="71384"/>
              </a:xfrm>
              <a:custGeom>
                <a:avLst/>
                <a:gdLst/>
                <a:ahLst/>
                <a:cxnLst/>
                <a:rect l="l" t="t" r="r" b="b"/>
                <a:pathLst>
                  <a:path w="3607" h="2621" extrusionOk="0">
                    <a:moveTo>
                      <a:pt x="1859" y="0"/>
                    </a:moveTo>
                    <a:cubicBezTo>
                      <a:pt x="939" y="0"/>
                      <a:pt x="0" y="435"/>
                      <a:pt x="0" y="1250"/>
                    </a:cubicBezTo>
                    <a:cubicBezTo>
                      <a:pt x="0" y="2180"/>
                      <a:pt x="868" y="2620"/>
                      <a:pt x="1753" y="2620"/>
                    </a:cubicBezTo>
                    <a:cubicBezTo>
                      <a:pt x="2671" y="2620"/>
                      <a:pt x="3607" y="2146"/>
                      <a:pt x="3607" y="1250"/>
                    </a:cubicBezTo>
                    <a:cubicBezTo>
                      <a:pt x="3607" y="401"/>
                      <a:pt x="2742" y="0"/>
                      <a:pt x="185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7" name="Google Shape;2127;p91"/>
              <p:cNvSpPr/>
              <p:nvPr/>
            </p:nvSpPr>
            <p:spPr>
              <a:xfrm rot="4411677" flipH="1">
                <a:off x="8072404" y="617423"/>
                <a:ext cx="162976" cy="101397"/>
              </a:xfrm>
              <a:custGeom>
                <a:avLst/>
                <a:gdLst/>
                <a:ahLst/>
                <a:cxnLst/>
                <a:rect l="l" t="t" r="r" b="b"/>
                <a:pathLst>
                  <a:path w="5984" h="3723" extrusionOk="0">
                    <a:moveTo>
                      <a:pt x="2654" y="0"/>
                    </a:moveTo>
                    <a:cubicBezTo>
                      <a:pt x="2416" y="0"/>
                      <a:pt x="2181" y="37"/>
                      <a:pt x="1963" y="114"/>
                    </a:cubicBezTo>
                    <a:cubicBezTo>
                      <a:pt x="1" y="824"/>
                      <a:pt x="1588" y="3723"/>
                      <a:pt x="3256" y="3723"/>
                    </a:cubicBezTo>
                    <a:cubicBezTo>
                      <a:pt x="3625" y="3723"/>
                      <a:pt x="3998" y="3581"/>
                      <a:pt x="4337" y="3241"/>
                    </a:cubicBezTo>
                    <a:cubicBezTo>
                      <a:pt x="5983" y="1595"/>
                      <a:pt x="4234" y="0"/>
                      <a:pt x="265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8" name="Google Shape;2128;p91"/>
              <p:cNvSpPr/>
              <p:nvPr/>
            </p:nvSpPr>
            <p:spPr>
              <a:xfrm rot="4411677" flipH="1">
                <a:off x="7848553" y="234593"/>
                <a:ext cx="116213" cy="79200"/>
              </a:xfrm>
              <a:custGeom>
                <a:avLst/>
                <a:gdLst/>
                <a:ahLst/>
                <a:cxnLst/>
                <a:rect l="l" t="t" r="r" b="b"/>
                <a:pathLst>
                  <a:path w="4267" h="2908" extrusionOk="0">
                    <a:moveTo>
                      <a:pt x="2350" y="1"/>
                    </a:moveTo>
                    <a:cubicBezTo>
                      <a:pt x="2148" y="1"/>
                      <a:pt x="1926" y="39"/>
                      <a:pt x="1689" y="125"/>
                    </a:cubicBezTo>
                    <a:cubicBezTo>
                      <a:pt x="0" y="721"/>
                      <a:pt x="507" y="2908"/>
                      <a:pt x="1917" y="2908"/>
                    </a:cubicBezTo>
                    <a:cubicBezTo>
                      <a:pt x="2126" y="2908"/>
                      <a:pt x="2356" y="2859"/>
                      <a:pt x="2602" y="2750"/>
                    </a:cubicBezTo>
                    <a:cubicBezTo>
                      <a:pt x="4267" y="2028"/>
                      <a:pt x="3816" y="1"/>
                      <a:pt x="235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2130" name="Google Shape;2130;p91"/>
          <p:cNvSpPr txBox="1"/>
          <p:nvPr/>
        </p:nvSpPr>
        <p:spPr>
          <a:xfrm>
            <a:off x="6056250" y="1370219"/>
            <a:ext cx="3242166" cy="475500"/>
          </a:xfrm>
          <a:prstGeom prst="rect">
            <a:avLst/>
          </a:prstGeom>
          <a:noFill/>
          <a:ln>
            <a:noFill/>
          </a:ln>
        </p:spPr>
        <p:txBody>
          <a:bodyPr spcFirstLastPara="1" wrap="square" lIns="0" tIns="4775" rIns="0" bIns="0" anchor="t" anchorCtr="0">
            <a:noAutofit/>
          </a:bodyPr>
          <a:lstStyle/>
          <a:p>
            <a:pPr lvl="0"/>
            <a:r>
              <a:rPr lang="id-ID" sz="1800" dirty="0"/>
              <a:t>Kesuksesan dan kegagalan pemimpin ditentukan oleh sifat yang dimilikinya sejak lahir</a:t>
            </a:r>
            <a:endParaRPr sz="1800" dirty="0">
              <a:solidFill>
                <a:schemeClr val="hlink"/>
              </a:solidFill>
              <a:latin typeface="Nunito"/>
              <a:ea typeface="Nunito"/>
              <a:cs typeface="Nunito"/>
              <a:sym typeface="Nunito"/>
            </a:endParaRPr>
          </a:p>
        </p:txBody>
      </p:sp>
      <p:sp>
        <p:nvSpPr>
          <p:cNvPr id="2133" name="Google Shape;2133;p91"/>
          <p:cNvSpPr txBox="1"/>
          <p:nvPr/>
        </p:nvSpPr>
        <p:spPr>
          <a:xfrm>
            <a:off x="3144949" y="926228"/>
            <a:ext cx="666900" cy="3384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id-ID" sz="1600" dirty="0" smtClean="0">
                <a:solidFill>
                  <a:schemeClr val="accent4"/>
                </a:solidFill>
                <a:latin typeface="Roboto Slab"/>
                <a:ea typeface="Roboto Slab"/>
                <a:cs typeface="Roboto Slab"/>
                <a:sym typeface="Roboto Slab"/>
              </a:rPr>
              <a:t>04</a:t>
            </a:r>
            <a:endParaRPr sz="1600" dirty="0">
              <a:solidFill>
                <a:schemeClr val="accent4"/>
              </a:solidFill>
              <a:latin typeface="Roboto Slab"/>
              <a:ea typeface="Roboto Slab"/>
              <a:cs typeface="Roboto Slab"/>
              <a:sym typeface="Roboto Slab"/>
            </a:endParaRPr>
          </a:p>
        </p:txBody>
      </p:sp>
      <p:sp>
        <p:nvSpPr>
          <p:cNvPr id="2134" name="Google Shape;2134;p91"/>
          <p:cNvSpPr txBox="1"/>
          <p:nvPr/>
        </p:nvSpPr>
        <p:spPr>
          <a:xfrm>
            <a:off x="3514066" y="2846509"/>
            <a:ext cx="667500" cy="3384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id-ID" sz="1600" dirty="0" smtClean="0">
                <a:solidFill>
                  <a:schemeClr val="accent4"/>
                </a:solidFill>
                <a:latin typeface="Roboto Slab"/>
                <a:ea typeface="Roboto Slab"/>
                <a:cs typeface="Roboto Slab"/>
                <a:sym typeface="Roboto Slab"/>
              </a:rPr>
              <a:t>03</a:t>
            </a:r>
            <a:endParaRPr sz="1600" dirty="0">
              <a:solidFill>
                <a:schemeClr val="accent4"/>
              </a:solidFill>
              <a:latin typeface="Roboto Slab"/>
              <a:ea typeface="Roboto Slab"/>
              <a:cs typeface="Roboto Slab"/>
              <a:sym typeface="Roboto Slab"/>
            </a:endParaRPr>
          </a:p>
        </p:txBody>
      </p:sp>
      <p:sp>
        <p:nvSpPr>
          <p:cNvPr id="2135" name="Google Shape;2135;p91"/>
          <p:cNvSpPr txBox="1"/>
          <p:nvPr/>
        </p:nvSpPr>
        <p:spPr>
          <a:xfrm>
            <a:off x="6164737" y="2668551"/>
            <a:ext cx="667500" cy="3384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id-ID" sz="1600" dirty="0" smtClean="0">
                <a:solidFill>
                  <a:schemeClr val="accent4"/>
                </a:solidFill>
                <a:latin typeface="Roboto Slab"/>
                <a:ea typeface="Roboto Slab"/>
                <a:cs typeface="Roboto Slab"/>
                <a:sym typeface="Roboto Slab"/>
              </a:rPr>
              <a:t>02</a:t>
            </a:r>
            <a:endParaRPr sz="1600" dirty="0">
              <a:solidFill>
                <a:schemeClr val="accent4"/>
              </a:solidFill>
              <a:latin typeface="Roboto Slab"/>
              <a:ea typeface="Roboto Slab"/>
              <a:cs typeface="Roboto Slab"/>
              <a:sym typeface="Roboto Slab"/>
            </a:endParaRPr>
          </a:p>
        </p:txBody>
      </p:sp>
      <p:sp>
        <p:nvSpPr>
          <p:cNvPr id="2136" name="Google Shape;2136;p91"/>
          <p:cNvSpPr txBox="1"/>
          <p:nvPr/>
        </p:nvSpPr>
        <p:spPr>
          <a:xfrm>
            <a:off x="5881868" y="820212"/>
            <a:ext cx="667500" cy="3384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id-ID" sz="1600" dirty="0" smtClean="0">
                <a:solidFill>
                  <a:schemeClr val="accent4"/>
                </a:solidFill>
                <a:latin typeface="Roboto Slab"/>
                <a:ea typeface="Roboto Slab"/>
                <a:cs typeface="Roboto Slab"/>
                <a:sym typeface="Roboto Slab"/>
              </a:rPr>
              <a:t>01</a:t>
            </a:r>
            <a:endParaRPr sz="1600" dirty="0">
              <a:solidFill>
                <a:schemeClr val="accent4"/>
              </a:solidFill>
              <a:latin typeface="Roboto Slab"/>
              <a:ea typeface="Roboto Slab"/>
              <a:cs typeface="Roboto Slab"/>
              <a:sym typeface="Roboto Slab"/>
            </a:endParaRPr>
          </a:p>
        </p:txBody>
      </p:sp>
      <p:grpSp>
        <p:nvGrpSpPr>
          <p:cNvPr id="2137" name="Google Shape;2137;p91"/>
          <p:cNvGrpSpPr/>
          <p:nvPr/>
        </p:nvGrpSpPr>
        <p:grpSpPr>
          <a:xfrm>
            <a:off x="3980532" y="749447"/>
            <a:ext cx="2045007" cy="2542113"/>
            <a:chOff x="3139711" y="1310219"/>
            <a:chExt cx="2898598" cy="2973594"/>
          </a:xfrm>
        </p:grpSpPr>
        <p:sp>
          <p:nvSpPr>
            <p:cNvPr id="2138" name="Google Shape;2138;p91"/>
            <p:cNvSpPr/>
            <p:nvPr/>
          </p:nvSpPr>
          <p:spPr>
            <a:xfrm rot="-7099588">
              <a:off x="3459176" y="1759596"/>
              <a:ext cx="2259669" cy="2074841"/>
            </a:xfrm>
            <a:custGeom>
              <a:avLst/>
              <a:gdLst/>
              <a:ahLst/>
              <a:cxnLst/>
              <a:rect l="l" t="t" r="r" b="b"/>
              <a:pathLst>
                <a:path w="49400" h="45364" extrusionOk="0">
                  <a:moveTo>
                    <a:pt x="14184" y="2711"/>
                  </a:moveTo>
                  <a:cubicBezTo>
                    <a:pt x="9663" y="5563"/>
                    <a:pt x="2430" y="12657"/>
                    <a:pt x="830" y="17734"/>
                  </a:cubicBezTo>
                  <a:cubicBezTo>
                    <a:pt x="-770" y="22811"/>
                    <a:pt x="-74" y="28585"/>
                    <a:pt x="4586" y="33175"/>
                  </a:cubicBezTo>
                  <a:cubicBezTo>
                    <a:pt x="9246" y="37766"/>
                    <a:pt x="21627" y="44929"/>
                    <a:pt x="28791" y="45277"/>
                  </a:cubicBezTo>
                  <a:cubicBezTo>
                    <a:pt x="35955" y="45625"/>
                    <a:pt x="44649" y="41244"/>
                    <a:pt x="47570" y="35262"/>
                  </a:cubicBezTo>
                  <a:cubicBezTo>
                    <a:pt x="50491" y="29281"/>
                    <a:pt x="49587" y="15161"/>
                    <a:pt x="46318" y="9388"/>
                  </a:cubicBezTo>
                  <a:cubicBezTo>
                    <a:pt x="43049" y="3615"/>
                    <a:pt x="33312" y="1737"/>
                    <a:pt x="27956" y="624"/>
                  </a:cubicBezTo>
                  <a:cubicBezTo>
                    <a:pt x="22600" y="-489"/>
                    <a:pt x="18705" y="-141"/>
                    <a:pt x="14184" y="2711"/>
                  </a:cubicBezTo>
                  <a:close/>
                </a:path>
              </a:pathLst>
            </a:custGeom>
            <a:solidFill>
              <a:srgbClr val="CDD7B6">
                <a:alpha val="23770"/>
              </a:srgbClr>
            </a:solidFill>
            <a:ln>
              <a:noFill/>
            </a:ln>
          </p:spPr>
        </p:sp>
        <p:sp>
          <p:nvSpPr>
            <p:cNvPr id="2139" name="Google Shape;2139;p91"/>
            <p:cNvSpPr/>
            <p:nvPr/>
          </p:nvSpPr>
          <p:spPr>
            <a:xfrm rot="-7099588">
              <a:off x="3563289" y="1776006"/>
              <a:ext cx="1807689" cy="1660000"/>
            </a:xfrm>
            <a:custGeom>
              <a:avLst/>
              <a:gdLst/>
              <a:ahLst/>
              <a:cxnLst/>
              <a:rect l="l" t="t" r="r" b="b"/>
              <a:pathLst>
                <a:path w="49400" h="45364" extrusionOk="0">
                  <a:moveTo>
                    <a:pt x="14184" y="2711"/>
                  </a:moveTo>
                  <a:cubicBezTo>
                    <a:pt x="9663" y="5563"/>
                    <a:pt x="2430" y="12657"/>
                    <a:pt x="830" y="17734"/>
                  </a:cubicBezTo>
                  <a:cubicBezTo>
                    <a:pt x="-770" y="22811"/>
                    <a:pt x="-74" y="28585"/>
                    <a:pt x="4586" y="33175"/>
                  </a:cubicBezTo>
                  <a:cubicBezTo>
                    <a:pt x="9246" y="37766"/>
                    <a:pt x="21627" y="44929"/>
                    <a:pt x="28791" y="45277"/>
                  </a:cubicBezTo>
                  <a:cubicBezTo>
                    <a:pt x="35955" y="45625"/>
                    <a:pt x="44649" y="41244"/>
                    <a:pt x="47570" y="35262"/>
                  </a:cubicBezTo>
                  <a:cubicBezTo>
                    <a:pt x="50491" y="29281"/>
                    <a:pt x="49587" y="15161"/>
                    <a:pt x="46318" y="9388"/>
                  </a:cubicBezTo>
                  <a:cubicBezTo>
                    <a:pt x="43049" y="3615"/>
                    <a:pt x="33312" y="1737"/>
                    <a:pt x="27956" y="624"/>
                  </a:cubicBezTo>
                  <a:cubicBezTo>
                    <a:pt x="22600" y="-489"/>
                    <a:pt x="18705" y="-141"/>
                    <a:pt x="14184" y="2711"/>
                  </a:cubicBezTo>
                  <a:close/>
                </a:path>
              </a:pathLst>
            </a:custGeom>
            <a:noFill/>
            <a:ln w="9525" cap="flat" cmpd="sng">
              <a:solidFill>
                <a:schemeClr val="accent4"/>
              </a:solidFill>
              <a:prstDash val="solid"/>
              <a:round/>
              <a:headEnd type="none" w="med" len="med"/>
              <a:tailEnd type="none" w="med" len="med"/>
            </a:ln>
          </p:spPr>
        </p:sp>
      </p:grpSp>
      <p:grpSp>
        <p:nvGrpSpPr>
          <p:cNvPr id="2140" name="Google Shape;2140;p91"/>
          <p:cNvGrpSpPr/>
          <p:nvPr/>
        </p:nvGrpSpPr>
        <p:grpSpPr>
          <a:xfrm rot="8565221">
            <a:off x="3912808" y="3567288"/>
            <a:ext cx="907159" cy="1038753"/>
            <a:chOff x="7852208" y="207243"/>
            <a:chExt cx="1130465" cy="1294452"/>
          </a:xfrm>
        </p:grpSpPr>
        <p:sp>
          <p:nvSpPr>
            <p:cNvPr id="2141" name="Google Shape;2141;p91"/>
            <p:cNvSpPr/>
            <p:nvPr/>
          </p:nvSpPr>
          <p:spPr>
            <a:xfrm rot="4411677" flipH="1">
              <a:off x="8651511" y="1388008"/>
              <a:ext cx="120707" cy="86962"/>
            </a:xfrm>
            <a:custGeom>
              <a:avLst/>
              <a:gdLst/>
              <a:ahLst/>
              <a:cxnLst/>
              <a:rect l="l" t="t" r="r" b="b"/>
              <a:pathLst>
                <a:path w="4432" h="3193" extrusionOk="0">
                  <a:moveTo>
                    <a:pt x="1801" y="1"/>
                  </a:moveTo>
                  <a:cubicBezTo>
                    <a:pt x="1422" y="1"/>
                    <a:pt x="1044" y="135"/>
                    <a:pt x="731" y="454"/>
                  </a:cubicBezTo>
                  <a:cubicBezTo>
                    <a:pt x="0" y="1166"/>
                    <a:pt x="1081" y="3192"/>
                    <a:pt x="2325" y="3192"/>
                  </a:cubicBezTo>
                  <a:cubicBezTo>
                    <a:pt x="2637" y="3192"/>
                    <a:pt x="2958" y="3066"/>
                    <a:pt x="3264" y="2760"/>
                  </a:cubicBezTo>
                  <a:cubicBezTo>
                    <a:pt x="4431" y="1592"/>
                    <a:pt x="3105" y="1"/>
                    <a:pt x="180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2" name="Google Shape;2142;p91"/>
            <p:cNvSpPr/>
            <p:nvPr/>
          </p:nvSpPr>
          <p:spPr>
            <a:xfrm rot="4411677" flipH="1">
              <a:off x="8865502" y="1014328"/>
              <a:ext cx="112536" cy="93744"/>
            </a:xfrm>
            <a:custGeom>
              <a:avLst/>
              <a:gdLst/>
              <a:ahLst/>
              <a:cxnLst/>
              <a:rect l="l" t="t" r="r" b="b"/>
              <a:pathLst>
                <a:path w="4132" h="3442" extrusionOk="0">
                  <a:moveTo>
                    <a:pt x="2019" y="0"/>
                  </a:moveTo>
                  <a:cubicBezTo>
                    <a:pt x="1002" y="0"/>
                    <a:pt x="0" y="555"/>
                    <a:pt x="0" y="1713"/>
                  </a:cubicBezTo>
                  <a:cubicBezTo>
                    <a:pt x="0" y="2882"/>
                    <a:pt x="1003" y="3442"/>
                    <a:pt x="2020" y="3442"/>
                  </a:cubicBezTo>
                  <a:cubicBezTo>
                    <a:pt x="3068" y="3442"/>
                    <a:pt x="4131" y="2848"/>
                    <a:pt x="4131" y="1713"/>
                  </a:cubicBezTo>
                  <a:cubicBezTo>
                    <a:pt x="4131" y="589"/>
                    <a:pt x="3067" y="0"/>
                    <a:pt x="201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3" name="Google Shape;2143;p91"/>
            <p:cNvSpPr/>
            <p:nvPr/>
          </p:nvSpPr>
          <p:spPr>
            <a:xfrm rot="4411677" flipH="1">
              <a:off x="8730576" y="436004"/>
              <a:ext cx="112291" cy="74734"/>
            </a:xfrm>
            <a:custGeom>
              <a:avLst/>
              <a:gdLst/>
              <a:ahLst/>
              <a:cxnLst/>
              <a:rect l="l" t="t" r="r" b="b"/>
              <a:pathLst>
                <a:path w="4123" h="2744" extrusionOk="0">
                  <a:moveTo>
                    <a:pt x="1601" y="0"/>
                  </a:moveTo>
                  <a:cubicBezTo>
                    <a:pt x="726" y="0"/>
                    <a:pt x="0" y="532"/>
                    <a:pt x="308" y="1816"/>
                  </a:cubicBezTo>
                  <a:cubicBezTo>
                    <a:pt x="477" y="2488"/>
                    <a:pt x="941" y="2743"/>
                    <a:pt x="1467" y="2743"/>
                  </a:cubicBezTo>
                  <a:cubicBezTo>
                    <a:pt x="2639" y="2743"/>
                    <a:pt x="4122" y="1476"/>
                    <a:pt x="3366" y="720"/>
                  </a:cubicBezTo>
                  <a:cubicBezTo>
                    <a:pt x="2912" y="266"/>
                    <a:pt x="2220" y="0"/>
                    <a:pt x="160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4" name="Google Shape;2144;p91"/>
            <p:cNvSpPr/>
            <p:nvPr/>
          </p:nvSpPr>
          <p:spPr>
            <a:xfrm rot="4411677" flipH="1">
              <a:off x="8298828" y="304469"/>
              <a:ext cx="144129" cy="110112"/>
            </a:xfrm>
            <a:custGeom>
              <a:avLst/>
              <a:gdLst/>
              <a:ahLst/>
              <a:cxnLst/>
              <a:rect l="l" t="t" r="r" b="b"/>
              <a:pathLst>
                <a:path w="5292" h="4043" extrusionOk="0">
                  <a:moveTo>
                    <a:pt x="2314" y="0"/>
                  </a:moveTo>
                  <a:cubicBezTo>
                    <a:pt x="1456" y="0"/>
                    <a:pt x="683" y="415"/>
                    <a:pt x="429" y="1404"/>
                  </a:cubicBezTo>
                  <a:cubicBezTo>
                    <a:pt x="0" y="3094"/>
                    <a:pt x="1754" y="4043"/>
                    <a:pt x="3273" y="4043"/>
                  </a:cubicBezTo>
                  <a:cubicBezTo>
                    <a:pt x="4340" y="4043"/>
                    <a:pt x="5291" y="3575"/>
                    <a:pt x="5291" y="2568"/>
                  </a:cubicBezTo>
                  <a:cubicBezTo>
                    <a:pt x="5291" y="1076"/>
                    <a:pt x="3693" y="0"/>
                    <a:pt x="231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5" name="Google Shape;2145;p91"/>
            <p:cNvSpPr/>
            <p:nvPr/>
          </p:nvSpPr>
          <p:spPr>
            <a:xfrm rot="4411677" flipH="1">
              <a:off x="8474155" y="965386"/>
              <a:ext cx="98238" cy="71384"/>
            </a:xfrm>
            <a:custGeom>
              <a:avLst/>
              <a:gdLst/>
              <a:ahLst/>
              <a:cxnLst/>
              <a:rect l="l" t="t" r="r" b="b"/>
              <a:pathLst>
                <a:path w="3607" h="2621" extrusionOk="0">
                  <a:moveTo>
                    <a:pt x="1859" y="0"/>
                  </a:moveTo>
                  <a:cubicBezTo>
                    <a:pt x="939" y="0"/>
                    <a:pt x="0" y="435"/>
                    <a:pt x="0" y="1250"/>
                  </a:cubicBezTo>
                  <a:cubicBezTo>
                    <a:pt x="0" y="2180"/>
                    <a:pt x="868" y="2620"/>
                    <a:pt x="1753" y="2620"/>
                  </a:cubicBezTo>
                  <a:cubicBezTo>
                    <a:pt x="2671" y="2620"/>
                    <a:pt x="3607" y="2146"/>
                    <a:pt x="3607" y="1250"/>
                  </a:cubicBezTo>
                  <a:cubicBezTo>
                    <a:pt x="3607" y="401"/>
                    <a:pt x="2742" y="0"/>
                    <a:pt x="185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6" name="Google Shape;2146;p91"/>
            <p:cNvSpPr/>
            <p:nvPr/>
          </p:nvSpPr>
          <p:spPr>
            <a:xfrm rot="4411677" flipH="1">
              <a:off x="8072404" y="617423"/>
              <a:ext cx="162976" cy="101397"/>
            </a:xfrm>
            <a:custGeom>
              <a:avLst/>
              <a:gdLst/>
              <a:ahLst/>
              <a:cxnLst/>
              <a:rect l="l" t="t" r="r" b="b"/>
              <a:pathLst>
                <a:path w="5984" h="3723" extrusionOk="0">
                  <a:moveTo>
                    <a:pt x="2654" y="0"/>
                  </a:moveTo>
                  <a:cubicBezTo>
                    <a:pt x="2416" y="0"/>
                    <a:pt x="2181" y="37"/>
                    <a:pt x="1963" y="114"/>
                  </a:cubicBezTo>
                  <a:cubicBezTo>
                    <a:pt x="1" y="824"/>
                    <a:pt x="1588" y="3723"/>
                    <a:pt x="3256" y="3723"/>
                  </a:cubicBezTo>
                  <a:cubicBezTo>
                    <a:pt x="3625" y="3723"/>
                    <a:pt x="3998" y="3581"/>
                    <a:pt x="4337" y="3241"/>
                  </a:cubicBezTo>
                  <a:cubicBezTo>
                    <a:pt x="5983" y="1595"/>
                    <a:pt x="4234" y="0"/>
                    <a:pt x="265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7" name="Google Shape;2147;p91"/>
            <p:cNvSpPr/>
            <p:nvPr/>
          </p:nvSpPr>
          <p:spPr>
            <a:xfrm rot="4411677" flipH="1">
              <a:off x="7848553" y="234593"/>
              <a:ext cx="116213" cy="79200"/>
            </a:xfrm>
            <a:custGeom>
              <a:avLst/>
              <a:gdLst/>
              <a:ahLst/>
              <a:cxnLst/>
              <a:rect l="l" t="t" r="r" b="b"/>
              <a:pathLst>
                <a:path w="4267" h="2908" extrusionOk="0">
                  <a:moveTo>
                    <a:pt x="2350" y="1"/>
                  </a:moveTo>
                  <a:cubicBezTo>
                    <a:pt x="2148" y="1"/>
                    <a:pt x="1926" y="39"/>
                    <a:pt x="1689" y="125"/>
                  </a:cubicBezTo>
                  <a:cubicBezTo>
                    <a:pt x="0" y="721"/>
                    <a:pt x="507" y="2908"/>
                    <a:pt x="1917" y="2908"/>
                  </a:cubicBezTo>
                  <a:cubicBezTo>
                    <a:pt x="2126" y="2908"/>
                    <a:pt x="2356" y="2859"/>
                    <a:pt x="2602" y="2750"/>
                  </a:cubicBezTo>
                  <a:cubicBezTo>
                    <a:pt x="4267" y="2028"/>
                    <a:pt x="3816" y="1"/>
                    <a:pt x="235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148" name="Google Shape;2148;p91"/>
          <p:cNvSpPr txBox="1"/>
          <p:nvPr/>
        </p:nvSpPr>
        <p:spPr>
          <a:xfrm>
            <a:off x="4366519" y="1599727"/>
            <a:ext cx="1090200" cy="4755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2900" dirty="0">
                <a:solidFill>
                  <a:schemeClr val="accent4"/>
                </a:solidFill>
                <a:latin typeface="Roboto Slab"/>
                <a:ea typeface="Roboto Slab"/>
                <a:cs typeface="Roboto Slab"/>
                <a:sym typeface="Roboto Slab"/>
              </a:rPr>
              <a:t>100%</a:t>
            </a:r>
            <a:endParaRPr sz="2900" dirty="0">
              <a:solidFill>
                <a:schemeClr val="accent4"/>
              </a:solidFill>
              <a:latin typeface="Roboto Slab"/>
              <a:ea typeface="Roboto Slab"/>
              <a:cs typeface="Roboto Slab"/>
              <a:sym typeface="Roboto Slab"/>
            </a:endParaRPr>
          </a:p>
        </p:txBody>
      </p:sp>
      <p:cxnSp>
        <p:nvCxnSpPr>
          <p:cNvPr id="2149" name="Google Shape;2149;p91"/>
          <p:cNvCxnSpPr/>
          <p:nvPr/>
        </p:nvCxnSpPr>
        <p:spPr>
          <a:xfrm rot="10800000">
            <a:off x="3819623" y="1301227"/>
            <a:ext cx="441900" cy="298500"/>
          </a:xfrm>
          <a:prstGeom prst="straightConnector1">
            <a:avLst/>
          </a:prstGeom>
          <a:noFill/>
          <a:ln w="9525" cap="flat" cmpd="sng">
            <a:solidFill>
              <a:schemeClr val="accent1"/>
            </a:solidFill>
            <a:prstDash val="solid"/>
            <a:round/>
            <a:headEnd type="diamond" w="med" len="med"/>
            <a:tailEnd type="oval" w="med" len="med"/>
          </a:ln>
        </p:spPr>
      </p:cxnSp>
      <p:cxnSp>
        <p:nvCxnSpPr>
          <p:cNvPr id="2150" name="Google Shape;2150;p91"/>
          <p:cNvCxnSpPr/>
          <p:nvPr/>
        </p:nvCxnSpPr>
        <p:spPr>
          <a:xfrm rot="10800000" flipH="1">
            <a:off x="5434620" y="1256626"/>
            <a:ext cx="441900" cy="298500"/>
          </a:xfrm>
          <a:prstGeom prst="straightConnector1">
            <a:avLst/>
          </a:prstGeom>
          <a:noFill/>
          <a:ln w="9525" cap="flat" cmpd="sng">
            <a:solidFill>
              <a:schemeClr val="accent1"/>
            </a:solidFill>
            <a:prstDash val="solid"/>
            <a:round/>
            <a:headEnd type="diamond" w="med" len="med"/>
            <a:tailEnd type="oval" w="med" len="med"/>
          </a:ln>
        </p:spPr>
      </p:cxnSp>
      <p:cxnSp>
        <p:nvCxnSpPr>
          <p:cNvPr id="2151" name="Google Shape;2151;p91"/>
          <p:cNvCxnSpPr/>
          <p:nvPr/>
        </p:nvCxnSpPr>
        <p:spPr>
          <a:xfrm flipH="1">
            <a:off x="4178852" y="2421841"/>
            <a:ext cx="441900" cy="298500"/>
          </a:xfrm>
          <a:prstGeom prst="straightConnector1">
            <a:avLst/>
          </a:prstGeom>
          <a:noFill/>
          <a:ln w="9525" cap="flat" cmpd="sng">
            <a:solidFill>
              <a:schemeClr val="accent1"/>
            </a:solidFill>
            <a:prstDash val="solid"/>
            <a:round/>
            <a:headEnd type="diamond" w="med" len="med"/>
            <a:tailEnd type="oval" w="med" len="med"/>
          </a:ln>
        </p:spPr>
      </p:cxnSp>
      <p:cxnSp>
        <p:nvCxnSpPr>
          <p:cNvPr id="2152" name="Google Shape;2152;p91"/>
          <p:cNvCxnSpPr/>
          <p:nvPr/>
        </p:nvCxnSpPr>
        <p:spPr>
          <a:xfrm>
            <a:off x="5434620" y="2339461"/>
            <a:ext cx="441900" cy="298500"/>
          </a:xfrm>
          <a:prstGeom prst="straightConnector1">
            <a:avLst/>
          </a:prstGeom>
          <a:noFill/>
          <a:ln w="9525" cap="flat" cmpd="sng">
            <a:solidFill>
              <a:schemeClr val="accent1"/>
            </a:solidFill>
            <a:prstDash val="solid"/>
            <a:round/>
            <a:headEnd type="diamond" w="med" len="med"/>
            <a:tailEnd type="oval" w="med" len="med"/>
          </a:ln>
        </p:spPr>
      </p:cxnSp>
      <p:sp>
        <p:nvSpPr>
          <p:cNvPr id="2153" name="Google Shape;2153;p91"/>
          <p:cNvSpPr txBox="1">
            <a:spLocks noGrp="1"/>
          </p:cNvSpPr>
          <p:nvPr>
            <p:ph type="title"/>
          </p:nvPr>
        </p:nvSpPr>
        <p:spPr>
          <a:xfrm>
            <a:off x="425754" y="0"/>
            <a:ext cx="8279930" cy="674095"/>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id-ID" sz="2800" b="1" u="none" dirty="0" smtClean="0"/>
              <a:t>Pendekatan dalam kepemimpinan organisasi</a:t>
            </a:r>
            <a:endParaRPr sz="2800" b="1" u="none" dirty="0"/>
          </a:p>
        </p:txBody>
      </p:sp>
      <p:sp>
        <p:nvSpPr>
          <p:cNvPr id="71" name="Google Shape;795;p68"/>
          <p:cNvSpPr txBox="1">
            <a:spLocks/>
          </p:cNvSpPr>
          <p:nvPr/>
        </p:nvSpPr>
        <p:spPr>
          <a:xfrm>
            <a:off x="6618083" y="790341"/>
            <a:ext cx="2748986" cy="533700"/>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ts val="3100"/>
              <a:buFont typeface="Roboto Slab"/>
              <a:buNone/>
              <a:defRPr sz="3100" b="0" i="0" u="none" strike="noStrike" cap="none">
                <a:solidFill>
                  <a:schemeClr val="dk1"/>
                </a:solidFill>
                <a:latin typeface="Roboto Slab"/>
                <a:ea typeface="Roboto Slab"/>
                <a:cs typeface="Roboto Slab"/>
                <a:sym typeface="Roboto Slab"/>
              </a:defRPr>
            </a:lvl1pPr>
            <a:lvl2pPr marR="0" lvl="1"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2pPr>
            <a:lvl3pPr marR="0" lvl="2"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3pPr>
            <a:lvl4pPr marR="0" lvl="3"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4pPr>
            <a:lvl5pPr marR="0" lvl="4"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5pPr>
            <a:lvl6pPr marR="0" lvl="5"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6pPr>
            <a:lvl7pPr marR="0" lvl="6"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7pPr>
            <a:lvl8pPr marR="0" lvl="7"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8pPr>
            <a:lvl9pPr marR="0" lvl="8"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9pPr>
          </a:lstStyle>
          <a:p>
            <a:pPr algn="l"/>
            <a:r>
              <a:rPr lang="id-ID" sz="2000" dirty="0" smtClean="0"/>
              <a:t>Pendekatan </a:t>
            </a:r>
            <a:r>
              <a:rPr lang="id-ID" sz="2000" dirty="0" smtClean="0">
                <a:solidFill>
                  <a:schemeClr val="accent4"/>
                </a:solidFill>
              </a:rPr>
              <a:t>Sifat</a:t>
            </a:r>
            <a:endParaRPr lang="id-ID" sz="2000" dirty="0">
              <a:solidFill>
                <a:schemeClr val="accent4"/>
              </a:solidFill>
              <a:latin typeface="Nunito"/>
              <a:ea typeface="Nunito"/>
              <a:cs typeface="Nunito"/>
              <a:sym typeface="Nunito"/>
            </a:endParaRPr>
          </a:p>
        </p:txBody>
      </p:sp>
      <p:sp>
        <p:nvSpPr>
          <p:cNvPr id="72" name="Google Shape;795;p68"/>
          <p:cNvSpPr txBox="1">
            <a:spLocks/>
          </p:cNvSpPr>
          <p:nvPr/>
        </p:nvSpPr>
        <p:spPr>
          <a:xfrm>
            <a:off x="6445479" y="3020904"/>
            <a:ext cx="2894509" cy="533700"/>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ts val="3100"/>
              <a:buFont typeface="Roboto Slab"/>
              <a:buNone/>
              <a:defRPr sz="3100" b="0" i="0" u="none" strike="noStrike" cap="none">
                <a:solidFill>
                  <a:schemeClr val="dk1"/>
                </a:solidFill>
                <a:latin typeface="Roboto Slab"/>
                <a:ea typeface="Roboto Slab"/>
                <a:cs typeface="Roboto Slab"/>
                <a:sym typeface="Roboto Slab"/>
              </a:defRPr>
            </a:lvl1pPr>
            <a:lvl2pPr marR="0" lvl="1"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2pPr>
            <a:lvl3pPr marR="0" lvl="2"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3pPr>
            <a:lvl4pPr marR="0" lvl="3"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4pPr>
            <a:lvl5pPr marR="0" lvl="4"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5pPr>
            <a:lvl6pPr marR="0" lvl="5"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6pPr>
            <a:lvl7pPr marR="0" lvl="6"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7pPr>
            <a:lvl8pPr marR="0" lvl="7"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8pPr>
            <a:lvl9pPr marR="0" lvl="8"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9pPr>
          </a:lstStyle>
          <a:p>
            <a:pPr algn="l"/>
            <a:r>
              <a:rPr lang="id-ID" sz="2000" dirty="0" smtClean="0"/>
              <a:t>Pendekatan </a:t>
            </a:r>
            <a:r>
              <a:rPr lang="id-ID" sz="2000" dirty="0" smtClean="0">
                <a:solidFill>
                  <a:schemeClr val="accent4"/>
                </a:solidFill>
              </a:rPr>
              <a:t>Keahlian</a:t>
            </a:r>
            <a:endParaRPr lang="id-ID" sz="2000" dirty="0">
              <a:solidFill>
                <a:schemeClr val="accent4"/>
              </a:solidFill>
              <a:latin typeface="Nunito"/>
              <a:ea typeface="Nunito"/>
              <a:cs typeface="Nunito"/>
              <a:sym typeface="Nunito"/>
            </a:endParaRPr>
          </a:p>
        </p:txBody>
      </p:sp>
      <p:sp>
        <p:nvSpPr>
          <p:cNvPr id="2" name="Rectangle 1"/>
          <p:cNvSpPr/>
          <p:nvPr/>
        </p:nvSpPr>
        <p:spPr>
          <a:xfrm>
            <a:off x="5642172" y="3456264"/>
            <a:ext cx="3536022" cy="1200329"/>
          </a:xfrm>
          <a:prstGeom prst="rect">
            <a:avLst/>
          </a:prstGeom>
        </p:spPr>
        <p:txBody>
          <a:bodyPr wrap="square">
            <a:spAutoFit/>
          </a:bodyPr>
          <a:lstStyle/>
          <a:p>
            <a:pPr algn="just"/>
            <a:r>
              <a:rPr lang="id-ID" sz="1800" dirty="0" smtClean="0"/>
              <a:t>kemahiran </a:t>
            </a:r>
            <a:r>
              <a:rPr lang="id-ID" sz="1800" dirty="0"/>
              <a:t>dan </a:t>
            </a:r>
            <a:r>
              <a:rPr lang="id-ID" sz="1800" dirty="0" smtClean="0"/>
              <a:t>kemampuan (skill) </a:t>
            </a:r>
            <a:r>
              <a:rPr lang="id-ID" sz="1800" dirty="0"/>
              <a:t>yang dapat dipelajari dan dikembangkan oleh seseorang yang ingin menjadi pemimpin.</a:t>
            </a:r>
          </a:p>
        </p:txBody>
      </p:sp>
      <p:sp>
        <p:nvSpPr>
          <p:cNvPr id="74" name="Google Shape;795;p68"/>
          <p:cNvSpPr txBox="1">
            <a:spLocks/>
          </p:cNvSpPr>
          <p:nvPr/>
        </p:nvSpPr>
        <p:spPr>
          <a:xfrm>
            <a:off x="619557" y="2778303"/>
            <a:ext cx="2894509" cy="533700"/>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ts val="3100"/>
              <a:buFont typeface="Roboto Slab"/>
              <a:buNone/>
              <a:defRPr sz="3100" b="0" i="0" u="none" strike="noStrike" cap="none">
                <a:solidFill>
                  <a:schemeClr val="dk1"/>
                </a:solidFill>
                <a:latin typeface="Roboto Slab"/>
                <a:ea typeface="Roboto Slab"/>
                <a:cs typeface="Roboto Slab"/>
                <a:sym typeface="Roboto Slab"/>
              </a:defRPr>
            </a:lvl1pPr>
            <a:lvl2pPr marR="0" lvl="1"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2pPr>
            <a:lvl3pPr marR="0" lvl="2"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3pPr>
            <a:lvl4pPr marR="0" lvl="3"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4pPr>
            <a:lvl5pPr marR="0" lvl="4"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5pPr>
            <a:lvl6pPr marR="0" lvl="5"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6pPr>
            <a:lvl7pPr marR="0" lvl="6"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7pPr>
            <a:lvl8pPr marR="0" lvl="7"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8pPr>
            <a:lvl9pPr marR="0" lvl="8"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9pPr>
          </a:lstStyle>
          <a:p>
            <a:pPr algn="l"/>
            <a:r>
              <a:rPr lang="id-ID" sz="2000" dirty="0" smtClean="0"/>
              <a:t>Pendekatan </a:t>
            </a:r>
            <a:r>
              <a:rPr lang="id-ID" sz="2000" dirty="0" smtClean="0">
                <a:solidFill>
                  <a:schemeClr val="accent4"/>
                </a:solidFill>
              </a:rPr>
              <a:t>Perilaku</a:t>
            </a:r>
            <a:endParaRPr lang="id-ID" sz="2000" dirty="0">
              <a:solidFill>
                <a:schemeClr val="accent4"/>
              </a:solidFill>
              <a:latin typeface="Nunito"/>
              <a:ea typeface="Nunito"/>
              <a:cs typeface="Nunito"/>
              <a:sym typeface="Nunito"/>
            </a:endParaRPr>
          </a:p>
        </p:txBody>
      </p:sp>
      <p:sp>
        <p:nvSpPr>
          <p:cNvPr id="3" name="Rectangle 2"/>
          <p:cNvSpPr/>
          <p:nvPr/>
        </p:nvSpPr>
        <p:spPr>
          <a:xfrm>
            <a:off x="16895" y="3341268"/>
            <a:ext cx="4864845" cy="1815882"/>
          </a:xfrm>
          <a:prstGeom prst="rect">
            <a:avLst/>
          </a:prstGeom>
        </p:spPr>
        <p:txBody>
          <a:bodyPr wrap="square">
            <a:spAutoFit/>
          </a:bodyPr>
          <a:lstStyle/>
          <a:p>
            <a:pPr algn="just"/>
            <a:r>
              <a:rPr lang="id-ID" sz="1600" dirty="0"/>
              <a:t>Sikap dan gaya kepemimpinan </a:t>
            </a:r>
            <a:r>
              <a:rPr lang="id-ID" sz="1600" dirty="0" smtClean="0"/>
              <a:t>terlihat </a:t>
            </a:r>
            <a:r>
              <a:rPr lang="id-ID" sz="1600" dirty="0"/>
              <a:t>dari </a:t>
            </a:r>
            <a:r>
              <a:rPr lang="id-ID" sz="1600" dirty="0" smtClean="0"/>
              <a:t>cara </a:t>
            </a:r>
            <a:r>
              <a:rPr lang="id-ID" sz="1600" dirty="0"/>
              <a:t>memberi perintah, membagi tugas dan wewenangnya, </a:t>
            </a:r>
            <a:r>
              <a:rPr lang="id-ID" sz="1600" dirty="0" smtClean="0"/>
              <a:t>berkomunikasi</a:t>
            </a:r>
            <a:r>
              <a:rPr lang="id-ID" sz="1600" dirty="0"/>
              <a:t>, </a:t>
            </a:r>
            <a:r>
              <a:rPr lang="id-ID" sz="1600" dirty="0" smtClean="0"/>
              <a:t>mendorong </a:t>
            </a:r>
            <a:r>
              <a:rPr lang="id-ID" sz="1600" dirty="0"/>
              <a:t>semangat kerja bawahan, </a:t>
            </a:r>
            <a:r>
              <a:rPr lang="id-ID" sz="1600" dirty="0" smtClean="0"/>
              <a:t>memberi </a:t>
            </a:r>
            <a:r>
              <a:rPr lang="id-ID" sz="1600" dirty="0"/>
              <a:t>bimbingan dan pengawasan, </a:t>
            </a:r>
            <a:r>
              <a:rPr lang="id-ID" sz="1600" dirty="0" smtClean="0"/>
              <a:t>membina </a:t>
            </a:r>
            <a:r>
              <a:rPr lang="id-ID" sz="1600" dirty="0"/>
              <a:t>disiplin kerja bawahan, cara menyelenggarakan dan memimpin rapat anggota, cara mengambil keputusan dan sebagainya. </a:t>
            </a:r>
          </a:p>
        </p:txBody>
      </p:sp>
      <p:sp>
        <p:nvSpPr>
          <p:cNvPr id="76" name="Google Shape;795;p68"/>
          <p:cNvSpPr txBox="1">
            <a:spLocks/>
          </p:cNvSpPr>
          <p:nvPr/>
        </p:nvSpPr>
        <p:spPr>
          <a:xfrm>
            <a:off x="-48213" y="781203"/>
            <a:ext cx="3147807" cy="533700"/>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ts val="3100"/>
              <a:buFont typeface="Roboto Slab"/>
              <a:buNone/>
              <a:defRPr sz="3100" b="0" i="0" u="none" strike="noStrike" cap="none">
                <a:solidFill>
                  <a:schemeClr val="dk1"/>
                </a:solidFill>
                <a:latin typeface="Roboto Slab"/>
                <a:ea typeface="Roboto Slab"/>
                <a:cs typeface="Roboto Slab"/>
                <a:sym typeface="Roboto Slab"/>
              </a:defRPr>
            </a:lvl1pPr>
            <a:lvl2pPr marR="0" lvl="1"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2pPr>
            <a:lvl3pPr marR="0" lvl="2"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3pPr>
            <a:lvl4pPr marR="0" lvl="3"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4pPr>
            <a:lvl5pPr marR="0" lvl="4"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5pPr>
            <a:lvl6pPr marR="0" lvl="5"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6pPr>
            <a:lvl7pPr marR="0" lvl="6"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7pPr>
            <a:lvl8pPr marR="0" lvl="7"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8pPr>
            <a:lvl9pPr marR="0" lvl="8"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9pPr>
          </a:lstStyle>
          <a:p>
            <a:pPr algn="l"/>
            <a:r>
              <a:rPr lang="id-ID" sz="2000" dirty="0" smtClean="0"/>
              <a:t>Pendekatan </a:t>
            </a:r>
            <a:r>
              <a:rPr lang="id-ID" sz="2000" dirty="0" smtClean="0">
                <a:solidFill>
                  <a:schemeClr val="accent4"/>
                </a:solidFill>
              </a:rPr>
              <a:t>Situasional</a:t>
            </a:r>
            <a:endParaRPr lang="id-ID" sz="2000" dirty="0">
              <a:solidFill>
                <a:schemeClr val="accent4"/>
              </a:solidFill>
              <a:latin typeface="Nunito"/>
              <a:ea typeface="Nunito"/>
              <a:cs typeface="Nunito"/>
              <a:sym typeface="Nunito"/>
            </a:endParaRPr>
          </a:p>
        </p:txBody>
      </p:sp>
      <p:sp>
        <p:nvSpPr>
          <p:cNvPr id="77" name="Google Shape;2130;p91"/>
          <p:cNvSpPr txBox="1"/>
          <p:nvPr/>
        </p:nvSpPr>
        <p:spPr>
          <a:xfrm>
            <a:off x="48083" y="1300464"/>
            <a:ext cx="3242166" cy="1405846"/>
          </a:xfrm>
          <a:prstGeom prst="rect">
            <a:avLst/>
          </a:prstGeom>
          <a:noFill/>
          <a:ln>
            <a:noFill/>
          </a:ln>
        </p:spPr>
        <p:txBody>
          <a:bodyPr spcFirstLastPara="1" wrap="square" lIns="0" tIns="4775" rIns="0" bIns="0" anchor="t" anchorCtr="0">
            <a:noAutofit/>
          </a:bodyPr>
          <a:lstStyle/>
          <a:p>
            <a:pPr lvl="0" algn="just"/>
            <a:r>
              <a:rPr lang="id-ID" sz="1800" dirty="0"/>
              <a:t>Pemimpin merupakan individu yang </a:t>
            </a:r>
            <a:r>
              <a:rPr lang="id-ID" sz="1800" dirty="0" smtClean="0"/>
              <a:t>terpilih </a:t>
            </a:r>
            <a:r>
              <a:rPr lang="id-ID" sz="1800" dirty="0"/>
              <a:t>sebagai pemimpin. </a:t>
            </a:r>
            <a:r>
              <a:rPr lang="id-ID" sz="1800" dirty="0" smtClean="0"/>
              <a:t>terpilih </a:t>
            </a:r>
            <a:r>
              <a:rPr lang="id-ID" sz="1800" dirty="0"/>
              <a:t>karena kemampuan kompetitif dan koperatif dalam kelompoknya.</a:t>
            </a:r>
            <a:endParaRPr sz="1800" dirty="0">
              <a:solidFill>
                <a:schemeClr val="hlink"/>
              </a:solidFill>
              <a:latin typeface="Nunito"/>
              <a:ea typeface="Nunito"/>
              <a:cs typeface="Nunito"/>
              <a:sym typeface="Nunito"/>
            </a:endParaRPr>
          </a:p>
        </p:txBody>
      </p:sp>
    </p:spTree>
    <p:extLst>
      <p:ext uri="{BB962C8B-B14F-4D97-AF65-F5344CB8AC3E}">
        <p14:creationId xmlns:p14="http://schemas.microsoft.com/office/powerpoint/2010/main" val="14744852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2140"/>
                                        </p:tgtEl>
                                        <p:attrNameLst>
                                          <p:attrName>style.visibility</p:attrName>
                                        </p:attrNameLst>
                                      </p:cBhvr>
                                      <p:to>
                                        <p:strVal val="visible"/>
                                      </p:to>
                                    </p:set>
                                    <p:anim calcmode="lin" valueType="num">
                                      <p:cBhvr additive="base">
                                        <p:cTn id="7" dur="1000"/>
                                        <p:tgtEl>
                                          <p:spTgt spid="2140"/>
                                        </p:tgtEl>
                                        <p:attrNameLst>
                                          <p:attrName>ppt_w</p:attrName>
                                        </p:attrNameLst>
                                      </p:cBhvr>
                                      <p:tavLst>
                                        <p:tav tm="0">
                                          <p:val>
                                            <p:strVal val="0"/>
                                          </p:val>
                                        </p:tav>
                                        <p:tav tm="100000">
                                          <p:val>
                                            <p:strVal val="#ppt_w"/>
                                          </p:val>
                                        </p:tav>
                                      </p:tavLst>
                                    </p:anim>
                                    <p:anim calcmode="lin" valueType="num">
                                      <p:cBhvr additive="base">
                                        <p:cTn id="8" dur="1000"/>
                                        <p:tgtEl>
                                          <p:spTgt spid="2140"/>
                                        </p:tgtEl>
                                        <p:attrNameLst>
                                          <p:attrName>ppt_h</p:attrName>
                                        </p:attrNameLst>
                                      </p:cBhvr>
                                      <p:tavLst>
                                        <p:tav tm="0">
                                          <p:val>
                                            <p:str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3621;p121"/>
          <p:cNvSpPr txBox="1">
            <a:spLocks noGrp="1"/>
          </p:cNvSpPr>
          <p:nvPr>
            <p:ph type="subTitle" idx="1"/>
          </p:nvPr>
        </p:nvSpPr>
        <p:spPr>
          <a:xfrm>
            <a:off x="2854650" y="2920706"/>
            <a:ext cx="3434700" cy="1156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Clr>
                <a:schemeClr val="dk1"/>
              </a:buClr>
              <a:buSzPts val="1100"/>
              <a:buFont typeface="Arial"/>
              <a:buNone/>
            </a:pPr>
            <a:r>
              <a:rPr lang="en" dirty="0"/>
              <a:t>Do you have any questions?</a:t>
            </a:r>
            <a:endParaRPr dirty="0"/>
          </a:p>
          <a:p>
            <a:pPr marL="0" lvl="0" indent="0" algn="ctr" rtl="0">
              <a:spcBef>
                <a:spcPts val="0"/>
              </a:spcBef>
              <a:spcAft>
                <a:spcPts val="0"/>
              </a:spcAft>
              <a:buClr>
                <a:schemeClr val="dk1"/>
              </a:buClr>
              <a:buSzPts val="1100"/>
              <a:buFont typeface="Arial"/>
              <a:buNone/>
            </a:pPr>
            <a:endParaRPr dirty="0"/>
          </a:p>
        </p:txBody>
      </p:sp>
      <p:sp>
        <p:nvSpPr>
          <p:cNvPr id="5" name="Google Shape;3622;p121"/>
          <p:cNvSpPr txBox="1">
            <a:spLocks/>
          </p:cNvSpPr>
          <p:nvPr/>
        </p:nvSpPr>
        <p:spPr>
          <a:xfrm>
            <a:off x="2424600" y="1798468"/>
            <a:ext cx="4294800" cy="873000"/>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ts val="5200"/>
              <a:buFont typeface="Roboto Slab"/>
              <a:buNone/>
              <a:defRPr sz="4400" b="0" i="0" u="none" strike="noStrike" cap="none">
                <a:solidFill>
                  <a:schemeClr val="dk1"/>
                </a:solidFill>
                <a:latin typeface="Roboto Slab"/>
                <a:ea typeface="Roboto Slab"/>
                <a:cs typeface="Roboto Slab"/>
                <a:sym typeface="Roboto Slab"/>
              </a:defRPr>
            </a:lvl1pPr>
            <a:lvl2pPr marR="0" lvl="1" algn="ctr" rtl="0">
              <a:lnSpc>
                <a:spcPct val="100000"/>
              </a:lnSpc>
              <a:spcBef>
                <a:spcPts val="0"/>
              </a:spcBef>
              <a:spcAft>
                <a:spcPts val="0"/>
              </a:spcAft>
              <a:buClr>
                <a:schemeClr val="dk1"/>
              </a:buClr>
              <a:buSzPts val="5200"/>
              <a:buFont typeface="Bebas Neue"/>
              <a:buNone/>
              <a:defRPr sz="5200" b="0" i="0" u="none" strike="noStrike" cap="none">
                <a:solidFill>
                  <a:schemeClr val="dk1"/>
                </a:solidFill>
                <a:latin typeface="Bebas Neue"/>
                <a:ea typeface="Bebas Neue"/>
                <a:cs typeface="Bebas Neue"/>
                <a:sym typeface="Bebas Neue"/>
              </a:defRPr>
            </a:lvl2pPr>
            <a:lvl3pPr marR="0" lvl="2" algn="ctr" rtl="0">
              <a:lnSpc>
                <a:spcPct val="100000"/>
              </a:lnSpc>
              <a:spcBef>
                <a:spcPts val="0"/>
              </a:spcBef>
              <a:spcAft>
                <a:spcPts val="0"/>
              </a:spcAft>
              <a:buClr>
                <a:schemeClr val="dk1"/>
              </a:buClr>
              <a:buSzPts val="5200"/>
              <a:buFont typeface="Bebas Neue"/>
              <a:buNone/>
              <a:defRPr sz="5200" b="0" i="0" u="none" strike="noStrike" cap="none">
                <a:solidFill>
                  <a:schemeClr val="dk1"/>
                </a:solidFill>
                <a:latin typeface="Bebas Neue"/>
                <a:ea typeface="Bebas Neue"/>
                <a:cs typeface="Bebas Neue"/>
                <a:sym typeface="Bebas Neue"/>
              </a:defRPr>
            </a:lvl3pPr>
            <a:lvl4pPr marR="0" lvl="3" algn="ctr" rtl="0">
              <a:lnSpc>
                <a:spcPct val="100000"/>
              </a:lnSpc>
              <a:spcBef>
                <a:spcPts val="0"/>
              </a:spcBef>
              <a:spcAft>
                <a:spcPts val="0"/>
              </a:spcAft>
              <a:buClr>
                <a:schemeClr val="dk1"/>
              </a:buClr>
              <a:buSzPts val="5200"/>
              <a:buFont typeface="Bebas Neue"/>
              <a:buNone/>
              <a:defRPr sz="5200" b="0" i="0" u="none" strike="noStrike" cap="none">
                <a:solidFill>
                  <a:schemeClr val="dk1"/>
                </a:solidFill>
                <a:latin typeface="Bebas Neue"/>
                <a:ea typeface="Bebas Neue"/>
                <a:cs typeface="Bebas Neue"/>
                <a:sym typeface="Bebas Neue"/>
              </a:defRPr>
            </a:lvl4pPr>
            <a:lvl5pPr marR="0" lvl="4" algn="ctr" rtl="0">
              <a:lnSpc>
                <a:spcPct val="100000"/>
              </a:lnSpc>
              <a:spcBef>
                <a:spcPts val="0"/>
              </a:spcBef>
              <a:spcAft>
                <a:spcPts val="0"/>
              </a:spcAft>
              <a:buClr>
                <a:schemeClr val="dk1"/>
              </a:buClr>
              <a:buSzPts val="5200"/>
              <a:buFont typeface="Bebas Neue"/>
              <a:buNone/>
              <a:defRPr sz="5200" b="0" i="0" u="none" strike="noStrike" cap="none">
                <a:solidFill>
                  <a:schemeClr val="dk1"/>
                </a:solidFill>
                <a:latin typeface="Bebas Neue"/>
                <a:ea typeface="Bebas Neue"/>
                <a:cs typeface="Bebas Neue"/>
                <a:sym typeface="Bebas Neue"/>
              </a:defRPr>
            </a:lvl5pPr>
            <a:lvl6pPr marR="0" lvl="5" algn="ctr" rtl="0">
              <a:lnSpc>
                <a:spcPct val="100000"/>
              </a:lnSpc>
              <a:spcBef>
                <a:spcPts val="0"/>
              </a:spcBef>
              <a:spcAft>
                <a:spcPts val="0"/>
              </a:spcAft>
              <a:buClr>
                <a:schemeClr val="dk1"/>
              </a:buClr>
              <a:buSzPts val="5200"/>
              <a:buFont typeface="Bebas Neue"/>
              <a:buNone/>
              <a:defRPr sz="5200" b="0" i="0" u="none" strike="noStrike" cap="none">
                <a:solidFill>
                  <a:schemeClr val="dk1"/>
                </a:solidFill>
                <a:latin typeface="Bebas Neue"/>
                <a:ea typeface="Bebas Neue"/>
                <a:cs typeface="Bebas Neue"/>
                <a:sym typeface="Bebas Neue"/>
              </a:defRPr>
            </a:lvl6pPr>
            <a:lvl7pPr marR="0" lvl="6" algn="ctr" rtl="0">
              <a:lnSpc>
                <a:spcPct val="100000"/>
              </a:lnSpc>
              <a:spcBef>
                <a:spcPts val="0"/>
              </a:spcBef>
              <a:spcAft>
                <a:spcPts val="0"/>
              </a:spcAft>
              <a:buClr>
                <a:schemeClr val="dk1"/>
              </a:buClr>
              <a:buSzPts val="5200"/>
              <a:buFont typeface="Bebas Neue"/>
              <a:buNone/>
              <a:defRPr sz="5200" b="0" i="0" u="none" strike="noStrike" cap="none">
                <a:solidFill>
                  <a:schemeClr val="dk1"/>
                </a:solidFill>
                <a:latin typeface="Bebas Neue"/>
                <a:ea typeface="Bebas Neue"/>
                <a:cs typeface="Bebas Neue"/>
                <a:sym typeface="Bebas Neue"/>
              </a:defRPr>
            </a:lvl7pPr>
            <a:lvl8pPr marR="0" lvl="7" algn="ctr" rtl="0">
              <a:lnSpc>
                <a:spcPct val="100000"/>
              </a:lnSpc>
              <a:spcBef>
                <a:spcPts val="0"/>
              </a:spcBef>
              <a:spcAft>
                <a:spcPts val="0"/>
              </a:spcAft>
              <a:buClr>
                <a:schemeClr val="dk1"/>
              </a:buClr>
              <a:buSzPts val="5200"/>
              <a:buFont typeface="Bebas Neue"/>
              <a:buNone/>
              <a:defRPr sz="5200" b="0" i="0" u="none" strike="noStrike" cap="none">
                <a:solidFill>
                  <a:schemeClr val="dk1"/>
                </a:solidFill>
                <a:latin typeface="Bebas Neue"/>
                <a:ea typeface="Bebas Neue"/>
                <a:cs typeface="Bebas Neue"/>
                <a:sym typeface="Bebas Neue"/>
              </a:defRPr>
            </a:lvl8pPr>
            <a:lvl9pPr marR="0" lvl="8" algn="ctr" rtl="0">
              <a:lnSpc>
                <a:spcPct val="100000"/>
              </a:lnSpc>
              <a:spcBef>
                <a:spcPts val="0"/>
              </a:spcBef>
              <a:spcAft>
                <a:spcPts val="0"/>
              </a:spcAft>
              <a:buClr>
                <a:schemeClr val="dk1"/>
              </a:buClr>
              <a:buSzPts val="5200"/>
              <a:buFont typeface="Bebas Neue"/>
              <a:buNone/>
              <a:defRPr sz="5200" b="0" i="0" u="none" strike="noStrike" cap="none">
                <a:solidFill>
                  <a:schemeClr val="dk1"/>
                </a:solidFill>
                <a:latin typeface="Bebas Neue"/>
                <a:ea typeface="Bebas Neue"/>
                <a:cs typeface="Bebas Neue"/>
                <a:sym typeface="Bebas Neue"/>
              </a:defRPr>
            </a:lvl9pPr>
          </a:lstStyle>
          <a:p>
            <a:r>
              <a:rPr lang="id-ID" dirty="0" smtClean="0"/>
              <a:t>Thanks</a:t>
            </a:r>
            <a:endParaRPr lang="id-ID" dirty="0"/>
          </a:p>
        </p:txBody>
      </p:sp>
    </p:spTree>
    <p:extLst>
      <p:ext uri="{BB962C8B-B14F-4D97-AF65-F5344CB8AC3E}">
        <p14:creationId xmlns:p14="http://schemas.microsoft.com/office/powerpoint/2010/main" val="4658013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117"/>
        <p:cNvGrpSpPr/>
        <p:nvPr/>
      </p:nvGrpSpPr>
      <p:grpSpPr>
        <a:xfrm>
          <a:off x="0" y="0"/>
          <a:ext cx="0" cy="0"/>
          <a:chOff x="0" y="0"/>
          <a:chExt cx="0" cy="0"/>
        </a:xfrm>
      </p:grpSpPr>
      <p:sp>
        <p:nvSpPr>
          <p:cNvPr id="1119" name="Google Shape;1119;p75"/>
          <p:cNvSpPr txBox="1">
            <a:spLocks noGrp="1"/>
          </p:cNvSpPr>
          <p:nvPr>
            <p:ph type="subTitle" idx="1"/>
          </p:nvPr>
        </p:nvSpPr>
        <p:spPr>
          <a:xfrm>
            <a:off x="4448429" y="1657288"/>
            <a:ext cx="4534738" cy="2418584"/>
          </a:xfrm>
          <a:prstGeom prst="rect">
            <a:avLst/>
          </a:prstGeom>
        </p:spPr>
        <p:txBody>
          <a:bodyPr spcFirstLastPara="1" wrap="square" lIns="91425" tIns="91425" rIns="91425" bIns="91425" anchor="ctr" anchorCtr="0">
            <a:noAutofit/>
          </a:bodyPr>
          <a:lstStyle/>
          <a:p>
            <a:pPr marL="0" lvl="0" indent="0" algn="ctr"/>
            <a:r>
              <a:rPr lang="id-ID" sz="1800" i="1" dirty="0" smtClean="0"/>
              <a:t>“Kepemimpinan </a:t>
            </a:r>
            <a:r>
              <a:rPr lang="id-ID" sz="1800" dirty="0"/>
              <a:t>berasal dari kata </a:t>
            </a:r>
            <a:r>
              <a:rPr lang="id-ID" sz="1800" i="1" dirty="0"/>
              <a:t>pimpin</a:t>
            </a:r>
            <a:r>
              <a:rPr lang="id-ID" sz="1800" dirty="0"/>
              <a:t>, </a:t>
            </a:r>
            <a:r>
              <a:rPr lang="id-ID" sz="1800" dirty="0" smtClean="0"/>
              <a:t>mengandung </a:t>
            </a:r>
            <a:r>
              <a:rPr lang="id-ID" sz="1800" dirty="0"/>
              <a:t>pengertian mengarahkan, membina atau </a:t>
            </a:r>
            <a:r>
              <a:rPr lang="id-ID" sz="1800" dirty="0" smtClean="0"/>
              <a:t>mengatur”</a:t>
            </a:r>
          </a:p>
          <a:p>
            <a:pPr marL="0" lvl="0" indent="0"/>
            <a:endParaRPr lang="id-ID" sz="1800" dirty="0"/>
          </a:p>
          <a:p>
            <a:pPr marL="0" lvl="0" indent="0" algn="ctr"/>
            <a:r>
              <a:rPr lang="id-ID" sz="2000" b="1" dirty="0" smtClean="0"/>
              <a:t>“kepemimpinan </a:t>
            </a:r>
            <a:r>
              <a:rPr lang="id-ID" sz="2000" b="1" dirty="0"/>
              <a:t>adalah aktivitas para pemegang kekuasaan dan pembuat </a:t>
            </a:r>
            <a:r>
              <a:rPr lang="id-ID" sz="2000" b="1" dirty="0" smtClean="0"/>
              <a:t>keputusan”</a:t>
            </a:r>
          </a:p>
          <a:p>
            <a:pPr marL="0" lvl="0" indent="0" algn="ctr"/>
            <a:endParaRPr lang="id-ID" sz="2000" b="1" dirty="0"/>
          </a:p>
          <a:p>
            <a:pPr marL="0" lvl="0" indent="0" algn="ctr"/>
            <a:r>
              <a:rPr lang="id-ID" sz="1800" dirty="0" smtClean="0"/>
              <a:t>“Kepemimpinan </a:t>
            </a:r>
            <a:r>
              <a:rPr lang="id-ID" sz="1800" dirty="0"/>
              <a:t>dapat dipahami sebagai kekuatan untuk menggerakkan atau mempengaruhi </a:t>
            </a:r>
            <a:r>
              <a:rPr lang="id-ID" sz="1800" dirty="0" smtClean="0"/>
              <a:t>orang”</a:t>
            </a:r>
            <a:r>
              <a:rPr lang="id-ID" sz="2000" dirty="0" smtClean="0"/>
              <a:t> </a:t>
            </a:r>
            <a:endParaRPr sz="2000" b="1" dirty="0"/>
          </a:p>
        </p:txBody>
      </p:sp>
      <p:sp>
        <p:nvSpPr>
          <p:cNvPr id="1120" name="Google Shape;1120;p75"/>
          <p:cNvSpPr txBox="1">
            <a:spLocks noGrp="1"/>
          </p:cNvSpPr>
          <p:nvPr>
            <p:ph type="title"/>
          </p:nvPr>
        </p:nvSpPr>
        <p:spPr>
          <a:xfrm>
            <a:off x="4698287" y="396613"/>
            <a:ext cx="4384399" cy="5319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r>
              <a:rPr lang="id-ID" b="1" dirty="0" smtClean="0"/>
              <a:t>-Pengertian Kepemimpinan</a:t>
            </a:r>
            <a:endParaRPr b="1" dirty="0"/>
          </a:p>
        </p:txBody>
      </p:sp>
      <p:grpSp>
        <p:nvGrpSpPr>
          <p:cNvPr id="1121" name="Google Shape;1121;p75"/>
          <p:cNvGrpSpPr/>
          <p:nvPr/>
        </p:nvGrpSpPr>
        <p:grpSpPr>
          <a:xfrm>
            <a:off x="2254095" y="3212578"/>
            <a:ext cx="2230262" cy="1930927"/>
            <a:chOff x="3309445" y="3048328"/>
            <a:chExt cx="2230262" cy="1930927"/>
          </a:xfrm>
        </p:grpSpPr>
        <p:sp>
          <p:nvSpPr>
            <p:cNvPr id="1122" name="Google Shape;1122;p75"/>
            <p:cNvSpPr/>
            <p:nvPr/>
          </p:nvSpPr>
          <p:spPr>
            <a:xfrm flipH="1">
              <a:off x="3309445" y="3292395"/>
              <a:ext cx="1837063" cy="1686860"/>
            </a:xfrm>
            <a:custGeom>
              <a:avLst/>
              <a:gdLst/>
              <a:ahLst/>
              <a:cxnLst/>
              <a:rect l="l" t="t" r="r" b="b"/>
              <a:pathLst>
                <a:path w="49400" h="45364" extrusionOk="0">
                  <a:moveTo>
                    <a:pt x="14184" y="2711"/>
                  </a:moveTo>
                  <a:cubicBezTo>
                    <a:pt x="9663" y="5563"/>
                    <a:pt x="2430" y="12657"/>
                    <a:pt x="830" y="17734"/>
                  </a:cubicBezTo>
                  <a:cubicBezTo>
                    <a:pt x="-770" y="22811"/>
                    <a:pt x="-74" y="28585"/>
                    <a:pt x="4586" y="33175"/>
                  </a:cubicBezTo>
                  <a:cubicBezTo>
                    <a:pt x="9246" y="37766"/>
                    <a:pt x="21627" y="44929"/>
                    <a:pt x="28791" y="45277"/>
                  </a:cubicBezTo>
                  <a:cubicBezTo>
                    <a:pt x="35955" y="45625"/>
                    <a:pt x="44649" y="41244"/>
                    <a:pt x="47570" y="35262"/>
                  </a:cubicBezTo>
                  <a:cubicBezTo>
                    <a:pt x="50491" y="29281"/>
                    <a:pt x="49587" y="15161"/>
                    <a:pt x="46318" y="9388"/>
                  </a:cubicBezTo>
                  <a:cubicBezTo>
                    <a:pt x="43049" y="3615"/>
                    <a:pt x="33312" y="1737"/>
                    <a:pt x="27956" y="624"/>
                  </a:cubicBezTo>
                  <a:cubicBezTo>
                    <a:pt x="22600" y="-489"/>
                    <a:pt x="18705" y="-141"/>
                    <a:pt x="14184" y="2711"/>
                  </a:cubicBezTo>
                  <a:close/>
                </a:path>
              </a:pathLst>
            </a:custGeom>
            <a:solidFill>
              <a:srgbClr val="CDD7B6">
                <a:alpha val="23770"/>
              </a:srgbClr>
            </a:solidFill>
            <a:ln>
              <a:noFill/>
            </a:ln>
          </p:spPr>
        </p:sp>
        <p:grpSp>
          <p:nvGrpSpPr>
            <p:cNvPr id="1123" name="Google Shape;1123;p75"/>
            <p:cNvGrpSpPr/>
            <p:nvPr/>
          </p:nvGrpSpPr>
          <p:grpSpPr>
            <a:xfrm rot="5935345" flipH="1">
              <a:off x="4696492" y="3055864"/>
              <a:ext cx="737623" cy="844624"/>
              <a:chOff x="7852208" y="207243"/>
              <a:chExt cx="1130465" cy="1294452"/>
            </a:xfrm>
          </p:grpSpPr>
          <p:sp>
            <p:nvSpPr>
              <p:cNvPr id="1124" name="Google Shape;1124;p75"/>
              <p:cNvSpPr/>
              <p:nvPr/>
            </p:nvSpPr>
            <p:spPr>
              <a:xfrm rot="4411677" flipH="1">
                <a:off x="8651511" y="1388008"/>
                <a:ext cx="120707" cy="86962"/>
              </a:xfrm>
              <a:custGeom>
                <a:avLst/>
                <a:gdLst/>
                <a:ahLst/>
                <a:cxnLst/>
                <a:rect l="l" t="t" r="r" b="b"/>
                <a:pathLst>
                  <a:path w="4432" h="3193" extrusionOk="0">
                    <a:moveTo>
                      <a:pt x="1801" y="1"/>
                    </a:moveTo>
                    <a:cubicBezTo>
                      <a:pt x="1422" y="1"/>
                      <a:pt x="1044" y="135"/>
                      <a:pt x="731" y="454"/>
                    </a:cubicBezTo>
                    <a:cubicBezTo>
                      <a:pt x="0" y="1166"/>
                      <a:pt x="1081" y="3192"/>
                      <a:pt x="2325" y="3192"/>
                    </a:cubicBezTo>
                    <a:cubicBezTo>
                      <a:pt x="2637" y="3192"/>
                      <a:pt x="2958" y="3066"/>
                      <a:pt x="3264" y="2760"/>
                    </a:cubicBezTo>
                    <a:cubicBezTo>
                      <a:pt x="4431" y="1592"/>
                      <a:pt x="3105" y="1"/>
                      <a:pt x="180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5" name="Google Shape;1125;p75"/>
              <p:cNvSpPr/>
              <p:nvPr/>
            </p:nvSpPr>
            <p:spPr>
              <a:xfrm rot="4411677" flipH="1">
                <a:off x="8865502" y="1014328"/>
                <a:ext cx="112536" cy="93744"/>
              </a:xfrm>
              <a:custGeom>
                <a:avLst/>
                <a:gdLst/>
                <a:ahLst/>
                <a:cxnLst/>
                <a:rect l="l" t="t" r="r" b="b"/>
                <a:pathLst>
                  <a:path w="4132" h="3442" extrusionOk="0">
                    <a:moveTo>
                      <a:pt x="2019" y="0"/>
                    </a:moveTo>
                    <a:cubicBezTo>
                      <a:pt x="1002" y="0"/>
                      <a:pt x="0" y="555"/>
                      <a:pt x="0" y="1713"/>
                    </a:cubicBezTo>
                    <a:cubicBezTo>
                      <a:pt x="0" y="2882"/>
                      <a:pt x="1003" y="3442"/>
                      <a:pt x="2020" y="3442"/>
                    </a:cubicBezTo>
                    <a:cubicBezTo>
                      <a:pt x="3068" y="3442"/>
                      <a:pt x="4131" y="2848"/>
                      <a:pt x="4131" y="1713"/>
                    </a:cubicBezTo>
                    <a:cubicBezTo>
                      <a:pt x="4131" y="589"/>
                      <a:pt x="3067" y="0"/>
                      <a:pt x="201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6" name="Google Shape;1126;p75"/>
              <p:cNvSpPr/>
              <p:nvPr/>
            </p:nvSpPr>
            <p:spPr>
              <a:xfrm rot="4411677" flipH="1">
                <a:off x="8730576" y="436004"/>
                <a:ext cx="112291" cy="74734"/>
              </a:xfrm>
              <a:custGeom>
                <a:avLst/>
                <a:gdLst/>
                <a:ahLst/>
                <a:cxnLst/>
                <a:rect l="l" t="t" r="r" b="b"/>
                <a:pathLst>
                  <a:path w="4123" h="2744" extrusionOk="0">
                    <a:moveTo>
                      <a:pt x="1601" y="0"/>
                    </a:moveTo>
                    <a:cubicBezTo>
                      <a:pt x="726" y="0"/>
                      <a:pt x="0" y="532"/>
                      <a:pt x="308" y="1816"/>
                    </a:cubicBezTo>
                    <a:cubicBezTo>
                      <a:pt x="477" y="2488"/>
                      <a:pt x="941" y="2743"/>
                      <a:pt x="1467" y="2743"/>
                    </a:cubicBezTo>
                    <a:cubicBezTo>
                      <a:pt x="2639" y="2743"/>
                      <a:pt x="4122" y="1476"/>
                      <a:pt x="3366" y="720"/>
                    </a:cubicBezTo>
                    <a:cubicBezTo>
                      <a:pt x="2912" y="266"/>
                      <a:pt x="2220" y="0"/>
                      <a:pt x="160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7" name="Google Shape;1127;p75"/>
              <p:cNvSpPr/>
              <p:nvPr/>
            </p:nvSpPr>
            <p:spPr>
              <a:xfrm rot="4411677" flipH="1">
                <a:off x="8298828" y="304469"/>
                <a:ext cx="144129" cy="110112"/>
              </a:xfrm>
              <a:custGeom>
                <a:avLst/>
                <a:gdLst/>
                <a:ahLst/>
                <a:cxnLst/>
                <a:rect l="l" t="t" r="r" b="b"/>
                <a:pathLst>
                  <a:path w="5292" h="4043" extrusionOk="0">
                    <a:moveTo>
                      <a:pt x="2314" y="0"/>
                    </a:moveTo>
                    <a:cubicBezTo>
                      <a:pt x="1456" y="0"/>
                      <a:pt x="683" y="415"/>
                      <a:pt x="429" y="1404"/>
                    </a:cubicBezTo>
                    <a:cubicBezTo>
                      <a:pt x="0" y="3094"/>
                      <a:pt x="1754" y="4043"/>
                      <a:pt x="3273" y="4043"/>
                    </a:cubicBezTo>
                    <a:cubicBezTo>
                      <a:pt x="4340" y="4043"/>
                      <a:pt x="5291" y="3575"/>
                      <a:pt x="5291" y="2568"/>
                    </a:cubicBezTo>
                    <a:cubicBezTo>
                      <a:pt x="5291" y="1076"/>
                      <a:pt x="3693" y="0"/>
                      <a:pt x="231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8" name="Google Shape;1128;p75"/>
              <p:cNvSpPr/>
              <p:nvPr/>
            </p:nvSpPr>
            <p:spPr>
              <a:xfrm rot="4411677" flipH="1">
                <a:off x="8474155" y="965386"/>
                <a:ext cx="98238" cy="71384"/>
              </a:xfrm>
              <a:custGeom>
                <a:avLst/>
                <a:gdLst/>
                <a:ahLst/>
                <a:cxnLst/>
                <a:rect l="l" t="t" r="r" b="b"/>
                <a:pathLst>
                  <a:path w="3607" h="2621" extrusionOk="0">
                    <a:moveTo>
                      <a:pt x="1859" y="0"/>
                    </a:moveTo>
                    <a:cubicBezTo>
                      <a:pt x="939" y="0"/>
                      <a:pt x="0" y="435"/>
                      <a:pt x="0" y="1250"/>
                    </a:cubicBezTo>
                    <a:cubicBezTo>
                      <a:pt x="0" y="2180"/>
                      <a:pt x="868" y="2620"/>
                      <a:pt x="1753" y="2620"/>
                    </a:cubicBezTo>
                    <a:cubicBezTo>
                      <a:pt x="2671" y="2620"/>
                      <a:pt x="3607" y="2146"/>
                      <a:pt x="3607" y="1250"/>
                    </a:cubicBezTo>
                    <a:cubicBezTo>
                      <a:pt x="3607" y="401"/>
                      <a:pt x="2742" y="0"/>
                      <a:pt x="185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9" name="Google Shape;1129;p75"/>
              <p:cNvSpPr/>
              <p:nvPr/>
            </p:nvSpPr>
            <p:spPr>
              <a:xfrm rot="4411677" flipH="1">
                <a:off x="8072404" y="617423"/>
                <a:ext cx="162976" cy="101397"/>
              </a:xfrm>
              <a:custGeom>
                <a:avLst/>
                <a:gdLst/>
                <a:ahLst/>
                <a:cxnLst/>
                <a:rect l="l" t="t" r="r" b="b"/>
                <a:pathLst>
                  <a:path w="5984" h="3723" extrusionOk="0">
                    <a:moveTo>
                      <a:pt x="2654" y="0"/>
                    </a:moveTo>
                    <a:cubicBezTo>
                      <a:pt x="2416" y="0"/>
                      <a:pt x="2181" y="37"/>
                      <a:pt x="1963" y="114"/>
                    </a:cubicBezTo>
                    <a:cubicBezTo>
                      <a:pt x="1" y="824"/>
                      <a:pt x="1588" y="3723"/>
                      <a:pt x="3256" y="3723"/>
                    </a:cubicBezTo>
                    <a:cubicBezTo>
                      <a:pt x="3625" y="3723"/>
                      <a:pt x="3998" y="3581"/>
                      <a:pt x="4337" y="3241"/>
                    </a:cubicBezTo>
                    <a:cubicBezTo>
                      <a:pt x="5983" y="1595"/>
                      <a:pt x="4234" y="0"/>
                      <a:pt x="265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0" name="Google Shape;1130;p75"/>
              <p:cNvSpPr/>
              <p:nvPr/>
            </p:nvSpPr>
            <p:spPr>
              <a:xfrm rot="4411677" flipH="1">
                <a:off x="7848553" y="234593"/>
                <a:ext cx="116213" cy="79200"/>
              </a:xfrm>
              <a:custGeom>
                <a:avLst/>
                <a:gdLst/>
                <a:ahLst/>
                <a:cxnLst/>
                <a:rect l="l" t="t" r="r" b="b"/>
                <a:pathLst>
                  <a:path w="4267" h="2908" extrusionOk="0">
                    <a:moveTo>
                      <a:pt x="2350" y="1"/>
                    </a:moveTo>
                    <a:cubicBezTo>
                      <a:pt x="2148" y="1"/>
                      <a:pt x="1926" y="39"/>
                      <a:pt x="1689" y="125"/>
                    </a:cubicBezTo>
                    <a:cubicBezTo>
                      <a:pt x="0" y="721"/>
                      <a:pt x="507" y="2908"/>
                      <a:pt x="1917" y="2908"/>
                    </a:cubicBezTo>
                    <a:cubicBezTo>
                      <a:pt x="2126" y="2908"/>
                      <a:pt x="2356" y="2859"/>
                      <a:pt x="2602" y="2750"/>
                    </a:cubicBezTo>
                    <a:cubicBezTo>
                      <a:pt x="4267" y="2028"/>
                      <a:pt x="3816" y="1"/>
                      <a:pt x="235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1131" name="Google Shape;1131;p75"/>
          <p:cNvSpPr/>
          <p:nvPr/>
        </p:nvSpPr>
        <p:spPr>
          <a:xfrm>
            <a:off x="4046351" y="196722"/>
            <a:ext cx="1238942" cy="1037699"/>
          </a:xfrm>
          <a:custGeom>
            <a:avLst/>
            <a:gdLst/>
            <a:ahLst/>
            <a:cxnLst/>
            <a:rect l="l" t="t" r="r" b="b"/>
            <a:pathLst>
              <a:path w="68158" h="57087" extrusionOk="0">
                <a:moveTo>
                  <a:pt x="23009" y="1"/>
                </a:moveTo>
                <a:cubicBezTo>
                  <a:pt x="20909" y="1530"/>
                  <a:pt x="18512" y="3493"/>
                  <a:pt x="15887" y="5867"/>
                </a:cubicBezTo>
                <a:cubicBezTo>
                  <a:pt x="13240" y="8218"/>
                  <a:pt x="10729" y="10980"/>
                  <a:pt x="8355" y="14107"/>
                </a:cubicBezTo>
                <a:cubicBezTo>
                  <a:pt x="5981" y="17257"/>
                  <a:pt x="3995" y="20749"/>
                  <a:pt x="2398" y="24561"/>
                </a:cubicBezTo>
                <a:cubicBezTo>
                  <a:pt x="800" y="28395"/>
                  <a:pt x="1" y="32550"/>
                  <a:pt x="1" y="37000"/>
                </a:cubicBezTo>
                <a:cubicBezTo>
                  <a:pt x="1" y="38393"/>
                  <a:pt x="206" y="40242"/>
                  <a:pt x="617" y="42547"/>
                </a:cubicBezTo>
                <a:cubicBezTo>
                  <a:pt x="1028" y="44852"/>
                  <a:pt x="1873" y="47089"/>
                  <a:pt x="3128" y="49235"/>
                </a:cubicBezTo>
                <a:cubicBezTo>
                  <a:pt x="4383" y="51403"/>
                  <a:pt x="6118" y="53252"/>
                  <a:pt x="8355" y="54781"/>
                </a:cubicBezTo>
                <a:cubicBezTo>
                  <a:pt x="10569" y="56311"/>
                  <a:pt x="13514" y="57087"/>
                  <a:pt x="17143" y="57087"/>
                </a:cubicBezTo>
                <a:cubicBezTo>
                  <a:pt x="20772" y="57087"/>
                  <a:pt x="23694" y="55877"/>
                  <a:pt x="25931" y="53458"/>
                </a:cubicBezTo>
                <a:cubicBezTo>
                  <a:pt x="28145" y="51038"/>
                  <a:pt x="29263" y="48459"/>
                  <a:pt x="29263" y="45697"/>
                </a:cubicBezTo>
                <a:cubicBezTo>
                  <a:pt x="29263" y="42364"/>
                  <a:pt x="28213" y="39762"/>
                  <a:pt x="26136" y="37822"/>
                </a:cubicBezTo>
                <a:cubicBezTo>
                  <a:pt x="24036" y="35882"/>
                  <a:pt x="21457" y="34923"/>
                  <a:pt x="18398" y="34923"/>
                </a:cubicBezTo>
                <a:cubicBezTo>
                  <a:pt x="16024" y="34923"/>
                  <a:pt x="14107" y="35540"/>
                  <a:pt x="12646" y="36795"/>
                </a:cubicBezTo>
                <a:cubicBezTo>
                  <a:pt x="11163" y="38028"/>
                  <a:pt x="10044" y="39123"/>
                  <a:pt x="9200" y="40105"/>
                </a:cubicBezTo>
                <a:cubicBezTo>
                  <a:pt x="8766" y="39397"/>
                  <a:pt x="8104" y="38210"/>
                  <a:pt x="7214" y="36521"/>
                </a:cubicBezTo>
                <a:cubicBezTo>
                  <a:pt x="6301" y="34855"/>
                  <a:pt x="5844" y="32618"/>
                  <a:pt x="5844" y="29811"/>
                </a:cubicBezTo>
                <a:cubicBezTo>
                  <a:pt x="5844" y="26866"/>
                  <a:pt x="6438" y="24104"/>
                  <a:pt x="7625" y="21525"/>
                </a:cubicBezTo>
                <a:cubicBezTo>
                  <a:pt x="8812" y="18946"/>
                  <a:pt x="10341" y="16458"/>
                  <a:pt x="12235" y="14061"/>
                </a:cubicBezTo>
                <a:cubicBezTo>
                  <a:pt x="14107" y="11687"/>
                  <a:pt x="16116" y="9519"/>
                  <a:pt x="18284" y="7556"/>
                </a:cubicBezTo>
                <a:cubicBezTo>
                  <a:pt x="20452" y="5616"/>
                  <a:pt x="22575" y="3790"/>
                  <a:pt x="24675" y="2101"/>
                </a:cubicBezTo>
                <a:lnTo>
                  <a:pt x="23009" y="1"/>
                </a:lnTo>
                <a:close/>
                <a:moveTo>
                  <a:pt x="61880" y="1"/>
                </a:moveTo>
                <a:cubicBezTo>
                  <a:pt x="59780" y="1530"/>
                  <a:pt x="57429" y="3493"/>
                  <a:pt x="54759" y="5867"/>
                </a:cubicBezTo>
                <a:cubicBezTo>
                  <a:pt x="52134" y="8218"/>
                  <a:pt x="49600" y="10980"/>
                  <a:pt x="47249" y="14107"/>
                </a:cubicBezTo>
                <a:cubicBezTo>
                  <a:pt x="44876" y="17257"/>
                  <a:pt x="42890" y="20749"/>
                  <a:pt x="41292" y="24561"/>
                </a:cubicBezTo>
                <a:cubicBezTo>
                  <a:pt x="39694" y="28395"/>
                  <a:pt x="38895" y="32550"/>
                  <a:pt x="38895" y="37000"/>
                </a:cubicBezTo>
                <a:cubicBezTo>
                  <a:pt x="38895" y="38393"/>
                  <a:pt x="39101" y="40242"/>
                  <a:pt x="39512" y="42547"/>
                </a:cubicBezTo>
                <a:cubicBezTo>
                  <a:pt x="39922" y="44852"/>
                  <a:pt x="40767" y="47089"/>
                  <a:pt x="42022" y="49235"/>
                </a:cubicBezTo>
                <a:cubicBezTo>
                  <a:pt x="43278" y="51403"/>
                  <a:pt x="45012" y="53252"/>
                  <a:pt x="47249" y="54781"/>
                </a:cubicBezTo>
                <a:cubicBezTo>
                  <a:pt x="49463" y="56311"/>
                  <a:pt x="52408" y="57087"/>
                  <a:pt x="56037" y="57087"/>
                </a:cubicBezTo>
                <a:cubicBezTo>
                  <a:pt x="59643" y="57087"/>
                  <a:pt x="62588" y="55877"/>
                  <a:pt x="64802" y="53458"/>
                </a:cubicBezTo>
                <a:cubicBezTo>
                  <a:pt x="67039" y="51038"/>
                  <a:pt x="68157" y="48459"/>
                  <a:pt x="68157" y="45697"/>
                </a:cubicBezTo>
                <a:cubicBezTo>
                  <a:pt x="68157" y="42364"/>
                  <a:pt x="67107" y="39762"/>
                  <a:pt x="65030" y="37822"/>
                </a:cubicBezTo>
                <a:cubicBezTo>
                  <a:pt x="62930" y="35882"/>
                  <a:pt x="60351" y="34923"/>
                  <a:pt x="57292" y="34923"/>
                </a:cubicBezTo>
                <a:cubicBezTo>
                  <a:pt x="54919" y="34923"/>
                  <a:pt x="53001" y="35540"/>
                  <a:pt x="51540" y="36795"/>
                </a:cubicBezTo>
                <a:cubicBezTo>
                  <a:pt x="50080" y="38028"/>
                  <a:pt x="48916" y="39123"/>
                  <a:pt x="48071" y="40105"/>
                </a:cubicBezTo>
                <a:cubicBezTo>
                  <a:pt x="47660" y="39397"/>
                  <a:pt x="46998" y="38210"/>
                  <a:pt x="46085" y="36521"/>
                </a:cubicBezTo>
                <a:cubicBezTo>
                  <a:pt x="45195" y="34855"/>
                  <a:pt x="44739" y="32618"/>
                  <a:pt x="44739" y="29811"/>
                </a:cubicBezTo>
                <a:cubicBezTo>
                  <a:pt x="44739" y="26866"/>
                  <a:pt x="45332" y="24104"/>
                  <a:pt x="46519" y="21525"/>
                </a:cubicBezTo>
                <a:cubicBezTo>
                  <a:pt x="47706" y="18946"/>
                  <a:pt x="49235" y="16458"/>
                  <a:pt x="51107" y="14061"/>
                </a:cubicBezTo>
                <a:cubicBezTo>
                  <a:pt x="53001" y="11687"/>
                  <a:pt x="55033" y="9519"/>
                  <a:pt x="57178" y="7556"/>
                </a:cubicBezTo>
                <a:cubicBezTo>
                  <a:pt x="59347" y="5616"/>
                  <a:pt x="61470" y="3790"/>
                  <a:pt x="63569" y="2101"/>
                </a:cubicBezTo>
                <a:lnTo>
                  <a:pt x="61880"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2" name="Google Shape;1132;p75"/>
          <p:cNvSpPr/>
          <p:nvPr/>
        </p:nvSpPr>
        <p:spPr>
          <a:xfrm rot="-3421462">
            <a:off x="-67623" y="-149887"/>
            <a:ext cx="3393597" cy="1979524"/>
          </a:xfrm>
          <a:custGeom>
            <a:avLst/>
            <a:gdLst/>
            <a:ahLst/>
            <a:cxnLst/>
            <a:rect l="l" t="t" r="r" b="b"/>
            <a:pathLst>
              <a:path w="175870" h="102587" extrusionOk="0">
                <a:moveTo>
                  <a:pt x="6586" y="1"/>
                </a:moveTo>
                <a:cubicBezTo>
                  <a:pt x="6410" y="1"/>
                  <a:pt x="6249" y="128"/>
                  <a:pt x="6209" y="306"/>
                </a:cubicBezTo>
                <a:cubicBezTo>
                  <a:pt x="6187" y="398"/>
                  <a:pt x="4429" y="9254"/>
                  <a:pt x="3950" y="19571"/>
                </a:cubicBezTo>
                <a:cubicBezTo>
                  <a:pt x="3311" y="33472"/>
                  <a:pt x="5228" y="43218"/>
                  <a:pt x="9610" y="48582"/>
                </a:cubicBezTo>
                <a:cubicBezTo>
                  <a:pt x="12144" y="51686"/>
                  <a:pt x="15522" y="53261"/>
                  <a:pt x="19631" y="53261"/>
                </a:cubicBezTo>
                <a:cubicBezTo>
                  <a:pt x="30495" y="53261"/>
                  <a:pt x="40424" y="46733"/>
                  <a:pt x="50901" y="39817"/>
                </a:cubicBezTo>
                <a:cubicBezTo>
                  <a:pt x="61885" y="32569"/>
                  <a:pt x="73193" y="25123"/>
                  <a:pt x="86143" y="25123"/>
                </a:cubicBezTo>
                <a:cubicBezTo>
                  <a:pt x="87753" y="25123"/>
                  <a:pt x="89388" y="25238"/>
                  <a:pt x="91051" y="25483"/>
                </a:cubicBezTo>
                <a:cubicBezTo>
                  <a:pt x="101391" y="27035"/>
                  <a:pt x="106664" y="39931"/>
                  <a:pt x="112781" y="54882"/>
                </a:cubicBezTo>
                <a:cubicBezTo>
                  <a:pt x="117711" y="66979"/>
                  <a:pt x="123326" y="80697"/>
                  <a:pt x="132684" y="90192"/>
                </a:cubicBezTo>
                <a:cubicBezTo>
                  <a:pt x="140833" y="98478"/>
                  <a:pt x="150808" y="102586"/>
                  <a:pt x="162996" y="102586"/>
                </a:cubicBezTo>
                <a:cubicBezTo>
                  <a:pt x="166922" y="102586"/>
                  <a:pt x="171122" y="102153"/>
                  <a:pt x="175527" y="101285"/>
                </a:cubicBezTo>
                <a:cubicBezTo>
                  <a:pt x="175733" y="101240"/>
                  <a:pt x="175870" y="101057"/>
                  <a:pt x="175824" y="100852"/>
                </a:cubicBezTo>
                <a:cubicBezTo>
                  <a:pt x="175803" y="100661"/>
                  <a:pt x="175625" y="100530"/>
                  <a:pt x="175435" y="100530"/>
                </a:cubicBezTo>
                <a:cubicBezTo>
                  <a:pt x="175421" y="100530"/>
                  <a:pt x="175406" y="100531"/>
                  <a:pt x="175391" y="100532"/>
                </a:cubicBezTo>
                <a:cubicBezTo>
                  <a:pt x="171017" y="101386"/>
                  <a:pt x="166885" y="101814"/>
                  <a:pt x="162983" y="101814"/>
                </a:cubicBezTo>
                <a:cubicBezTo>
                  <a:pt x="151021" y="101814"/>
                  <a:pt x="141218" y="97791"/>
                  <a:pt x="133232" y="89667"/>
                </a:cubicBezTo>
                <a:cubicBezTo>
                  <a:pt x="123988" y="80263"/>
                  <a:pt x="118396" y="66614"/>
                  <a:pt x="113488" y="54585"/>
                </a:cubicBezTo>
                <a:cubicBezTo>
                  <a:pt x="107280" y="39429"/>
                  <a:pt x="101916" y="26327"/>
                  <a:pt x="91165" y="24729"/>
                </a:cubicBezTo>
                <a:cubicBezTo>
                  <a:pt x="89458" y="24478"/>
                  <a:pt x="87781" y="24359"/>
                  <a:pt x="86131" y="24359"/>
                </a:cubicBezTo>
                <a:cubicBezTo>
                  <a:pt x="72980" y="24359"/>
                  <a:pt x="61564" y="31877"/>
                  <a:pt x="50490" y="39178"/>
                </a:cubicBezTo>
                <a:cubicBezTo>
                  <a:pt x="40105" y="46025"/>
                  <a:pt x="30267" y="52508"/>
                  <a:pt x="19631" y="52508"/>
                </a:cubicBezTo>
                <a:cubicBezTo>
                  <a:pt x="15750" y="52508"/>
                  <a:pt x="12578" y="51024"/>
                  <a:pt x="10204" y="48103"/>
                </a:cubicBezTo>
                <a:cubicBezTo>
                  <a:pt x="1" y="35640"/>
                  <a:pt x="6894" y="809"/>
                  <a:pt x="6963" y="466"/>
                </a:cubicBezTo>
                <a:cubicBezTo>
                  <a:pt x="7008" y="261"/>
                  <a:pt x="6871" y="55"/>
                  <a:pt x="6666" y="10"/>
                </a:cubicBezTo>
                <a:cubicBezTo>
                  <a:pt x="6639" y="4"/>
                  <a:pt x="6612" y="1"/>
                  <a:pt x="658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133" name="Google Shape;1133;p75"/>
          <p:cNvGrpSpPr/>
          <p:nvPr/>
        </p:nvGrpSpPr>
        <p:grpSpPr>
          <a:xfrm rot="600336" flipH="1">
            <a:off x="8357706" y="3483895"/>
            <a:ext cx="763721" cy="1539533"/>
            <a:chOff x="8415916" y="13915"/>
            <a:chExt cx="609239" cy="1228123"/>
          </a:xfrm>
        </p:grpSpPr>
        <p:sp>
          <p:nvSpPr>
            <p:cNvPr id="1134" name="Google Shape;1134;p75"/>
            <p:cNvSpPr/>
            <p:nvPr/>
          </p:nvSpPr>
          <p:spPr>
            <a:xfrm rot="-6214160">
              <a:off x="8841575" y="1152412"/>
              <a:ext cx="96292" cy="69373"/>
            </a:xfrm>
            <a:custGeom>
              <a:avLst/>
              <a:gdLst/>
              <a:ahLst/>
              <a:cxnLst/>
              <a:rect l="l" t="t" r="r" b="b"/>
              <a:pathLst>
                <a:path w="4432" h="3193" extrusionOk="0">
                  <a:moveTo>
                    <a:pt x="1801" y="1"/>
                  </a:moveTo>
                  <a:cubicBezTo>
                    <a:pt x="1422" y="1"/>
                    <a:pt x="1044" y="135"/>
                    <a:pt x="731" y="454"/>
                  </a:cubicBezTo>
                  <a:cubicBezTo>
                    <a:pt x="0" y="1166"/>
                    <a:pt x="1081" y="3192"/>
                    <a:pt x="2325" y="3192"/>
                  </a:cubicBezTo>
                  <a:cubicBezTo>
                    <a:pt x="2637" y="3192"/>
                    <a:pt x="2958" y="3066"/>
                    <a:pt x="3264" y="2760"/>
                  </a:cubicBezTo>
                  <a:cubicBezTo>
                    <a:pt x="4431" y="1592"/>
                    <a:pt x="3105" y="1"/>
                    <a:pt x="180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5" name="Google Shape;1135;p75"/>
            <p:cNvSpPr/>
            <p:nvPr/>
          </p:nvSpPr>
          <p:spPr>
            <a:xfrm rot="-6214160">
              <a:off x="8552011" y="977837"/>
              <a:ext cx="89774" cy="74782"/>
            </a:xfrm>
            <a:custGeom>
              <a:avLst/>
              <a:gdLst/>
              <a:ahLst/>
              <a:cxnLst/>
              <a:rect l="l" t="t" r="r" b="b"/>
              <a:pathLst>
                <a:path w="4132" h="3442" extrusionOk="0">
                  <a:moveTo>
                    <a:pt x="2019" y="0"/>
                  </a:moveTo>
                  <a:cubicBezTo>
                    <a:pt x="1002" y="0"/>
                    <a:pt x="0" y="555"/>
                    <a:pt x="0" y="1713"/>
                  </a:cubicBezTo>
                  <a:cubicBezTo>
                    <a:pt x="0" y="2882"/>
                    <a:pt x="1003" y="3442"/>
                    <a:pt x="2020" y="3442"/>
                  </a:cubicBezTo>
                  <a:cubicBezTo>
                    <a:pt x="3068" y="3442"/>
                    <a:pt x="4131" y="2848"/>
                    <a:pt x="4131" y="1713"/>
                  </a:cubicBezTo>
                  <a:cubicBezTo>
                    <a:pt x="4131" y="589"/>
                    <a:pt x="3067" y="0"/>
                    <a:pt x="2019" y="0"/>
                  </a:cubicBezTo>
                  <a:close/>
                </a:path>
              </a:pathLst>
            </a:custGeom>
            <a:solidFill>
              <a:schemeClr val="hlink"/>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6" name="Google Shape;1136;p75"/>
            <p:cNvSpPr/>
            <p:nvPr/>
          </p:nvSpPr>
          <p:spPr>
            <a:xfrm rot="-6214160">
              <a:off x="8410612" y="525573"/>
              <a:ext cx="89578" cy="59617"/>
            </a:xfrm>
            <a:custGeom>
              <a:avLst/>
              <a:gdLst/>
              <a:ahLst/>
              <a:cxnLst/>
              <a:rect l="l" t="t" r="r" b="b"/>
              <a:pathLst>
                <a:path w="4123" h="2744" extrusionOk="0">
                  <a:moveTo>
                    <a:pt x="1601" y="0"/>
                  </a:moveTo>
                  <a:cubicBezTo>
                    <a:pt x="726" y="0"/>
                    <a:pt x="0" y="532"/>
                    <a:pt x="308" y="1816"/>
                  </a:cubicBezTo>
                  <a:cubicBezTo>
                    <a:pt x="477" y="2488"/>
                    <a:pt x="941" y="2743"/>
                    <a:pt x="1467" y="2743"/>
                  </a:cubicBezTo>
                  <a:cubicBezTo>
                    <a:pt x="2639" y="2743"/>
                    <a:pt x="4122" y="1476"/>
                    <a:pt x="3366" y="720"/>
                  </a:cubicBezTo>
                  <a:cubicBezTo>
                    <a:pt x="2912" y="266"/>
                    <a:pt x="2220" y="0"/>
                    <a:pt x="160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7" name="Google Shape;1137;p75"/>
            <p:cNvSpPr/>
            <p:nvPr/>
          </p:nvSpPr>
          <p:spPr>
            <a:xfrm rot="-6214160">
              <a:off x="8639593" y="266784"/>
              <a:ext cx="114976" cy="87840"/>
            </a:xfrm>
            <a:custGeom>
              <a:avLst/>
              <a:gdLst/>
              <a:ahLst/>
              <a:cxnLst/>
              <a:rect l="l" t="t" r="r" b="b"/>
              <a:pathLst>
                <a:path w="5292" h="4043" extrusionOk="0">
                  <a:moveTo>
                    <a:pt x="2314" y="0"/>
                  </a:moveTo>
                  <a:cubicBezTo>
                    <a:pt x="1456" y="0"/>
                    <a:pt x="683" y="415"/>
                    <a:pt x="429" y="1404"/>
                  </a:cubicBezTo>
                  <a:cubicBezTo>
                    <a:pt x="0" y="3094"/>
                    <a:pt x="1754" y="4043"/>
                    <a:pt x="3273" y="4043"/>
                  </a:cubicBezTo>
                  <a:cubicBezTo>
                    <a:pt x="4340" y="4043"/>
                    <a:pt x="5291" y="3575"/>
                    <a:pt x="5291" y="2568"/>
                  </a:cubicBezTo>
                  <a:cubicBezTo>
                    <a:pt x="5291" y="1076"/>
                    <a:pt x="3693" y="0"/>
                    <a:pt x="231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8" name="Google Shape;1138;p75"/>
            <p:cNvSpPr/>
            <p:nvPr/>
          </p:nvSpPr>
          <p:spPr>
            <a:xfrm rot="-6214160">
              <a:off x="8808879" y="786099"/>
              <a:ext cx="78367" cy="56945"/>
            </a:xfrm>
            <a:custGeom>
              <a:avLst/>
              <a:gdLst/>
              <a:ahLst/>
              <a:cxnLst/>
              <a:rect l="l" t="t" r="r" b="b"/>
              <a:pathLst>
                <a:path w="3607" h="2621" extrusionOk="0">
                  <a:moveTo>
                    <a:pt x="1859" y="0"/>
                  </a:moveTo>
                  <a:cubicBezTo>
                    <a:pt x="939" y="0"/>
                    <a:pt x="0" y="435"/>
                    <a:pt x="0" y="1250"/>
                  </a:cubicBezTo>
                  <a:cubicBezTo>
                    <a:pt x="0" y="2180"/>
                    <a:pt x="868" y="2620"/>
                    <a:pt x="1753" y="2620"/>
                  </a:cubicBezTo>
                  <a:cubicBezTo>
                    <a:pt x="2671" y="2620"/>
                    <a:pt x="3607" y="2146"/>
                    <a:pt x="3607" y="1250"/>
                  </a:cubicBezTo>
                  <a:cubicBezTo>
                    <a:pt x="3607" y="401"/>
                    <a:pt x="2742" y="0"/>
                    <a:pt x="1859" y="0"/>
                  </a:cubicBezTo>
                  <a:close/>
                </a:path>
              </a:pathLst>
            </a:custGeom>
            <a:solidFill>
              <a:srgbClr val="BDBFC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9" name="Google Shape;1139;p75"/>
            <p:cNvSpPr/>
            <p:nvPr/>
          </p:nvSpPr>
          <p:spPr>
            <a:xfrm rot="-6214160">
              <a:off x="8905160" y="396696"/>
              <a:ext cx="130011" cy="80888"/>
            </a:xfrm>
            <a:custGeom>
              <a:avLst/>
              <a:gdLst/>
              <a:ahLst/>
              <a:cxnLst/>
              <a:rect l="l" t="t" r="r" b="b"/>
              <a:pathLst>
                <a:path w="5984" h="3723" extrusionOk="0">
                  <a:moveTo>
                    <a:pt x="2654" y="0"/>
                  </a:moveTo>
                  <a:cubicBezTo>
                    <a:pt x="2416" y="0"/>
                    <a:pt x="2181" y="37"/>
                    <a:pt x="1963" y="114"/>
                  </a:cubicBezTo>
                  <a:cubicBezTo>
                    <a:pt x="1" y="824"/>
                    <a:pt x="1588" y="3723"/>
                    <a:pt x="3256" y="3723"/>
                  </a:cubicBezTo>
                  <a:cubicBezTo>
                    <a:pt x="3625" y="3723"/>
                    <a:pt x="3998" y="3581"/>
                    <a:pt x="4337" y="3241"/>
                  </a:cubicBezTo>
                  <a:cubicBezTo>
                    <a:pt x="5983" y="1595"/>
                    <a:pt x="4234" y="0"/>
                    <a:pt x="2654" y="0"/>
                  </a:cubicBezTo>
                  <a:close/>
                </a:path>
              </a:pathLst>
            </a:custGeom>
            <a:solidFill>
              <a:srgbClr val="CDD7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0" name="Google Shape;1140;p75"/>
            <p:cNvSpPr/>
            <p:nvPr/>
          </p:nvSpPr>
          <p:spPr>
            <a:xfrm rot="-6214160">
              <a:off x="8937217" y="34796"/>
              <a:ext cx="92707" cy="63181"/>
            </a:xfrm>
            <a:custGeom>
              <a:avLst/>
              <a:gdLst/>
              <a:ahLst/>
              <a:cxnLst/>
              <a:rect l="l" t="t" r="r" b="b"/>
              <a:pathLst>
                <a:path w="4267" h="2908" extrusionOk="0">
                  <a:moveTo>
                    <a:pt x="2350" y="1"/>
                  </a:moveTo>
                  <a:cubicBezTo>
                    <a:pt x="2148" y="1"/>
                    <a:pt x="1926" y="39"/>
                    <a:pt x="1689" y="125"/>
                  </a:cubicBezTo>
                  <a:cubicBezTo>
                    <a:pt x="0" y="721"/>
                    <a:pt x="507" y="2908"/>
                    <a:pt x="1917" y="2908"/>
                  </a:cubicBezTo>
                  <a:cubicBezTo>
                    <a:pt x="2126" y="2908"/>
                    <a:pt x="2356" y="2859"/>
                    <a:pt x="2602" y="2750"/>
                  </a:cubicBezTo>
                  <a:cubicBezTo>
                    <a:pt x="4267" y="2028"/>
                    <a:pt x="3816" y="1"/>
                    <a:pt x="235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pic>
        <p:nvPicPr>
          <p:cNvPr id="1026" name="Picture 2" descr="Kisah Sukses Chairul Tanjung, Teladan Bagi Pengusaha Indonesia - telisik.i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737" y="1338424"/>
            <a:ext cx="3902956" cy="29272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12882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1131"/>
                                        </p:tgtEl>
                                        <p:attrNameLst>
                                          <p:attrName>style.visibility</p:attrName>
                                        </p:attrNameLst>
                                      </p:cBhvr>
                                      <p:to>
                                        <p:strVal val="visible"/>
                                      </p:to>
                                    </p:set>
                                    <p:anim calcmode="lin" valueType="num">
                                      <p:cBhvr additive="base">
                                        <p:cTn id="7" dur="1000"/>
                                        <p:tgtEl>
                                          <p:spTgt spid="1131"/>
                                        </p:tgtEl>
                                        <p:attrNameLst>
                                          <p:attrName>ppt_w</p:attrName>
                                        </p:attrNameLst>
                                      </p:cBhvr>
                                      <p:tavLst>
                                        <p:tav tm="0">
                                          <p:val>
                                            <p:strVal val="0"/>
                                          </p:val>
                                        </p:tav>
                                        <p:tav tm="100000">
                                          <p:val>
                                            <p:strVal val="#ppt_w"/>
                                          </p:val>
                                        </p:tav>
                                      </p:tavLst>
                                    </p:anim>
                                    <p:anim calcmode="lin" valueType="num">
                                      <p:cBhvr additive="base">
                                        <p:cTn id="8" dur="1000"/>
                                        <p:tgtEl>
                                          <p:spTgt spid="1131"/>
                                        </p:tgtEl>
                                        <p:attrNameLst>
                                          <p:attrName>ppt_h</p:attrName>
                                        </p:attrNameLst>
                                      </p:cBhvr>
                                      <p:tavLst>
                                        <p:tav tm="0">
                                          <p:val>
                                            <p:strVal val="0"/>
                                          </p:val>
                                        </p:tav>
                                        <p:tav tm="100000">
                                          <p:val>
                                            <p:strVal val="#ppt_h"/>
                                          </p:val>
                                        </p:tav>
                                      </p:tavLst>
                                    </p:anim>
                                  </p:childTnLst>
                                </p:cTn>
                              </p:par>
                              <p:par>
                                <p:cTn id="9" presetID="2" presetClass="entr" presetSubtype="1" fill="hold" nodeType="withEffect">
                                  <p:stCondLst>
                                    <p:cond delay="0"/>
                                  </p:stCondLst>
                                  <p:childTnLst>
                                    <p:set>
                                      <p:cBhvr>
                                        <p:cTn id="10" dur="1" fill="hold">
                                          <p:stCondLst>
                                            <p:cond delay="0"/>
                                          </p:stCondLst>
                                        </p:cTn>
                                        <p:tgtEl>
                                          <p:spTgt spid="1132"/>
                                        </p:tgtEl>
                                        <p:attrNameLst>
                                          <p:attrName>style.visibility</p:attrName>
                                        </p:attrNameLst>
                                      </p:cBhvr>
                                      <p:to>
                                        <p:strVal val="visible"/>
                                      </p:to>
                                    </p:set>
                                    <p:anim calcmode="lin" valueType="num">
                                      <p:cBhvr additive="base">
                                        <p:cTn id="11" dur="1000"/>
                                        <p:tgtEl>
                                          <p:spTgt spid="1132"/>
                                        </p:tgtEl>
                                        <p:attrNameLst>
                                          <p:attrName>ppt_y</p:attrName>
                                        </p:attrNameLst>
                                      </p:cBhvr>
                                      <p:tavLst>
                                        <p:tav tm="0">
                                          <p:val>
                                            <p:strVal val="#ppt_y-1"/>
                                          </p:val>
                                        </p:tav>
                                        <p:tav tm="100000">
                                          <p:val>
                                            <p:strVal val="#ppt_y"/>
                                          </p:val>
                                        </p:tav>
                                      </p:tavLst>
                                    </p:anim>
                                  </p:childTnLst>
                                </p:cTn>
                              </p:par>
                              <p:par>
                                <p:cTn id="12" presetID="23" presetClass="entr" presetSubtype="16" fill="hold" nodeType="withEffect">
                                  <p:stCondLst>
                                    <p:cond delay="0"/>
                                  </p:stCondLst>
                                  <p:childTnLst>
                                    <p:set>
                                      <p:cBhvr>
                                        <p:cTn id="13" dur="1" fill="hold">
                                          <p:stCondLst>
                                            <p:cond delay="0"/>
                                          </p:stCondLst>
                                        </p:cTn>
                                        <p:tgtEl>
                                          <p:spTgt spid="1133"/>
                                        </p:tgtEl>
                                        <p:attrNameLst>
                                          <p:attrName>style.visibility</p:attrName>
                                        </p:attrNameLst>
                                      </p:cBhvr>
                                      <p:to>
                                        <p:strVal val="visible"/>
                                      </p:to>
                                    </p:set>
                                    <p:anim calcmode="lin" valueType="num">
                                      <p:cBhvr additive="base">
                                        <p:cTn id="14" dur="1000"/>
                                        <p:tgtEl>
                                          <p:spTgt spid="1133"/>
                                        </p:tgtEl>
                                        <p:attrNameLst>
                                          <p:attrName>ppt_w</p:attrName>
                                        </p:attrNameLst>
                                      </p:cBhvr>
                                      <p:tavLst>
                                        <p:tav tm="0">
                                          <p:val>
                                            <p:strVal val="0"/>
                                          </p:val>
                                        </p:tav>
                                        <p:tav tm="100000">
                                          <p:val>
                                            <p:strVal val="#ppt_w"/>
                                          </p:val>
                                        </p:tav>
                                      </p:tavLst>
                                    </p:anim>
                                    <p:anim calcmode="lin" valueType="num">
                                      <p:cBhvr additive="base">
                                        <p:cTn id="15" dur="1000"/>
                                        <p:tgtEl>
                                          <p:spTgt spid="1133"/>
                                        </p:tgtEl>
                                        <p:attrNameLst>
                                          <p:attrName>ppt_h</p:attrName>
                                        </p:attrNameLst>
                                      </p:cBhvr>
                                      <p:tavLst>
                                        <p:tav tm="0">
                                          <p:val>
                                            <p:str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578"/>
        <p:cNvGrpSpPr/>
        <p:nvPr/>
      </p:nvGrpSpPr>
      <p:grpSpPr>
        <a:xfrm>
          <a:off x="0" y="0"/>
          <a:ext cx="0" cy="0"/>
          <a:chOff x="0" y="0"/>
          <a:chExt cx="0" cy="0"/>
        </a:xfrm>
      </p:grpSpPr>
      <p:grpSp>
        <p:nvGrpSpPr>
          <p:cNvPr id="579" name="Google Shape;579;p64"/>
          <p:cNvGrpSpPr/>
          <p:nvPr/>
        </p:nvGrpSpPr>
        <p:grpSpPr>
          <a:xfrm>
            <a:off x="1558233" y="267521"/>
            <a:ext cx="6180459" cy="4608710"/>
            <a:chOff x="1922879" y="539500"/>
            <a:chExt cx="5450621" cy="4064477"/>
          </a:xfrm>
        </p:grpSpPr>
        <p:sp>
          <p:nvSpPr>
            <p:cNvPr id="580" name="Google Shape;580;p64"/>
            <p:cNvSpPr/>
            <p:nvPr/>
          </p:nvSpPr>
          <p:spPr>
            <a:xfrm flipH="1">
              <a:off x="1922879" y="539500"/>
              <a:ext cx="5307166" cy="4002693"/>
            </a:xfrm>
            <a:custGeom>
              <a:avLst/>
              <a:gdLst/>
              <a:ahLst/>
              <a:cxnLst/>
              <a:rect l="l" t="t" r="r" b="b"/>
              <a:pathLst>
                <a:path w="49400" h="45364" extrusionOk="0">
                  <a:moveTo>
                    <a:pt x="14184" y="2711"/>
                  </a:moveTo>
                  <a:cubicBezTo>
                    <a:pt x="9663" y="5563"/>
                    <a:pt x="2430" y="12657"/>
                    <a:pt x="830" y="17734"/>
                  </a:cubicBezTo>
                  <a:cubicBezTo>
                    <a:pt x="-770" y="22811"/>
                    <a:pt x="-74" y="28585"/>
                    <a:pt x="4586" y="33175"/>
                  </a:cubicBezTo>
                  <a:cubicBezTo>
                    <a:pt x="9246" y="37766"/>
                    <a:pt x="21627" y="44929"/>
                    <a:pt x="28791" y="45277"/>
                  </a:cubicBezTo>
                  <a:cubicBezTo>
                    <a:pt x="35955" y="45625"/>
                    <a:pt x="44649" y="41244"/>
                    <a:pt x="47570" y="35262"/>
                  </a:cubicBezTo>
                  <a:cubicBezTo>
                    <a:pt x="50491" y="29281"/>
                    <a:pt x="49587" y="15161"/>
                    <a:pt x="46318" y="9388"/>
                  </a:cubicBezTo>
                  <a:cubicBezTo>
                    <a:pt x="43049" y="3615"/>
                    <a:pt x="33312" y="1737"/>
                    <a:pt x="27956" y="624"/>
                  </a:cubicBezTo>
                  <a:cubicBezTo>
                    <a:pt x="22600" y="-489"/>
                    <a:pt x="18705" y="-141"/>
                    <a:pt x="14184" y="2711"/>
                  </a:cubicBezTo>
                  <a:close/>
                </a:path>
              </a:pathLst>
            </a:custGeom>
            <a:solidFill>
              <a:srgbClr val="CDD7B6">
                <a:alpha val="23770"/>
              </a:srgbClr>
            </a:solidFill>
            <a:ln>
              <a:noFill/>
            </a:ln>
          </p:spPr>
        </p:sp>
        <p:sp>
          <p:nvSpPr>
            <p:cNvPr id="581" name="Google Shape;581;p64"/>
            <p:cNvSpPr/>
            <p:nvPr/>
          </p:nvSpPr>
          <p:spPr>
            <a:xfrm flipH="1">
              <a:off x="2066335" y="601284"/>
              <a:ext cx="5307166" cy="4002693"/>
            </a:xfrm>
            <a:custGeom>
              <a:avLst/>
              <a:gdLst/>
              <a:ahLst/>
              <a:cxnLst/>
              <a:rect l="l" t="t" r="r" b="b"/>
              <a:pathLst>
                <a:path w="49400" h="45364" extrusionOk="0">
                  <a:moveTo>
                    <a:pt x="14184" y="2711"/>
                  </a:moveTo>
                  <a:cubicBezTo>
                    <a:pt x="9663" y="5563"/>
                    <a:pt x="2430" y="12657"/>
                    <a:pt x="830" y="17734"/>
                  </a:cubicBezTo>
                  <a:cubicBezTo>
                    <a:pt x="-770" y="22811"/>
                    <a:pt x="-74" y="28585"/>
                    <a:pt x="4586" y="33175"/>
                  </a:cubicBezTo>
                  <a:cubicBezTo>
                    <a:pt x="9246" y="37766"/>
                    <a:pt x="21627" y="44929"/>
                    <a:pt x="28791" y="45277"/>
                  </a:cubicBezTo>
                  <a:cubicBezTo>
                    <a:pt x="35955" y="45625"/>
                    <a:pt x="44649" y="41244"/>
                    <a:pt x="47570" y="35262"/>
                  </a:cubicBezTo>
                  <a:cubicBezTo>
                    <a:pt x="50491" y="29281"/>
                    <a:pt x="49587" y="15161"/>
                    <a:pt x="46318" y="9388"/>
                  </a:cubicBezTo>
                  <a:cubicBezTo>
                    <a:pt x="43049" y="3615"/>
                    <a:pt x="33312" y="1737"/>
                    <a:pt x="27956" y="624"/>
                  </a:cubicBezTo>
                  <a:cubicBezTo>
                    <a:pt x="22600" y="-489"/>
                    <a:pt x="18705" y="-141"/>
                    <a:pt x="14184" y="2711"/>
                  </a:cubicBezTo>
                  <a:close/>
                </a:path>
              </a:pathLst>
            </a:custGeom>
            <a:noFill/>
            <a:ln w="9525" cap="flat" cmpd="sng">
              <a:solidFill>
                <a:schemeClr val="accent4"/>
              </a:solidFill>
              <a:prstDash val="solid"/>
              <a:round/>
              <a:headEnd type="none" w="med" len="med"/>
              <a:tailEnd type="none" w="med" len="med"/>
            </a:ln>
          </p:spPr>
        </p:sp>
      </p:grpSp>
      <p:sp>
        <p:nvSpPr>
          <p:cNvPr id="582" name="Google Shape;582;p64"/>
          <p:cNvSpPr txBox="1">
            <a:spLocks noGrp="1"/>
          </p:cNvSpPr>
          <p:nvPr>
            <p:ph type="title"/>
          </p:nvPr>
        </p:nvSpPr>
        <p:spPr>
          <a:xfrm>
            <a:off x="1688892" y="572702"/>
            <a:ext cx="5756476" cy="480781"/>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id-ID" sz="2400" b="1" dirty="0" smtClean="0"/>
              <a:t>Kepemimpinan dalam organisasi</a:t>
            </a:r>
            <a:endParaRPr sz="2400" b="1" dirty="0"/>
          </a:p>
        </p:txBody>
      </p:sp>
      <p:sp>
        <p:nvSpPr>
          <p:cNvPr id="583" name="Google Shape;583;p64"/>
          <p:cNvSpPr txBox="1">
            <a:spLocks noGrp="1"/>
          </p:cNvSpPr>
          <p:nvPr>
            <p:ph type="subTitle" idx="1"/>
          </p:nvPr>
        </p:nvSpPr>
        <p:spPr>
          <a:xfrm>
            <a:off x="1786726" y="1444859"/>
            <a:ext cx="5716454" cy="942000"/>
          </a:xfrm>
          <a:prstGeom prst="rect">
            <a:avLst/>
          </a:prstGeom>
        </p:spPr>
        <p:txBody>
          <a:bodyPr spcFirstLastPara="1" wrap="square" lIns="91425" tIns="91425" rIns="91425" bIns="91425" anchor="t" anchorCtr="0">
            <a:noAutofit/>
          </a:bodyPr>
          <a:lstStyle/>
          <a:p>
            <a:pPr marL="0" lvl="0" indent="0"/>
            <a:r>
              <a:rPr lang="id-ID" sz="2000" dirty="0" smtClean="0"/>
              <a:t>“sebagai </a:t>
            </a:r>
            <a:r>
              <a:rPr lang="id-ID" sz="2000" dirty="0"/>
              <a:t>proses mengarahkan dan mempengaruhi aktivitas pekerjaan anggota kelompok. </a:t>
            </a:r>
            <a:r>
              <a:rPr lang="id-ID" sz="2000" dirty="0" smtClean="0"/>
              <a:t>Dalam organisasi </a:t>
            </a:r>
            <a:r>
              <a:rPr lang="id-ID" sz="2000" dirty="0"/>
              <a:t>seorang pemimpin memiliki </a:t>
            </a:r>
            <a:r>
              <a:rPr lang="id-ID" sz="2000" dirty="0" smtClean="0"/>
              <a:t>kekuatan dan kekuasaan </a:t>
            </a:r>
            <a:r>
              <a:rPr lang="id-ID" sz="2000" dirty="0"/>
              <a:t>untuk </a:t>
            </a:r>
            <a:r>
              <a:rPr lang="id-ID" sz="2000" dirty="0" smtClean="0"/>
              <a:t>mengarahkan, membina, mengatur </a:t>
            </a:r>
            <a:r>
              <a:rPr lang="id-ID" sz="2000" dirty="0"/>
              <a:t>dan mempengaruhi anggotanya dalam melakukan aktivitas </a:t>
            </a:r>
            <a:r>
              <a:rPr lang="id-ID" sz="2000" dirty="0" smtClean="0"/>
              <a:t>pekerjaan yang bertujuan untuk mencapai tujuan organisasi” </a:t>
            </a:r>
            <a:endParaRPr sz="2000" dirty="0"/>
          </a:p>
        </p:txBody>
      </p:sp>
      <p:cxnSp>
        <p:nvCxnSpPr>
          <p:cNvPr id="584" name="Google Shape;584;p64"/>
          <p:cNvCxnSpPr/>
          <p:nvPr/>
        </p:nvCxnSpPr>
        <p:spPr>
          <a:xfrm>
            <a:off x="2811830" y="1105818"/>
            <a:ext cx="3510600" cy="0"/>
          </a:xfrm>
          <a:prstGeom prst="straightConnector1">
            <a:avLst/>
          </a:prstGeom>
          <a:noFill/>
          <a:ln w="19050" cap="flat" cmpd="sng">
            <a:solidFill>
              <a:schemeClr val="accent1"/>
            </a:solidFill>
            <a:prstDash val="solid"/>
            <a:round/>
            <a:headEnd type="none" w="med" len="med"/>
            <a:tailEnd type="none" w="med" len="med"/>
          </a:ln>
        </p:spPr>
      </p:cxnSp>
      <p:grpSp>
        <p:nvGrpSpPr>
          <p:cNvPr id="585" name="Google Shape;585;p64"/>
          <p:cNvGrpSpPr/>
          <p:nvPr/>
        </p:nvGrpSpPr>
        <p:grpSpPr>
          <a:xfrm rot="-8474603" flipH="1">
            <a:off x="7871784" y="3800280"/>
            <a:ext cx="1117980" cy="1280156"/>
            <a:chOff x="7852208" y="207243"/>
            <a:chExt cx="1130465" cy="1294452"/>
          </a:xfrm>
        </p:grpSpPr>
        <p:sp>
          <p:nvSpPr>
            <p:cNvPr id="586" name="Google Shape;586;p64"/>
            <p:cNvSpPr/>
            <p:nvPr/>
          </p:nvSpPr>
          <p:spPr>
            <a:xfrm rot="4411677" flipH="1">
              <a:off x="8651511" y="1388008"/>
              <a:ext cx="120707" cy="86962"/>
            </a:xfrm>
            <a:custGeom>
              <a:avLst/>
              <a:gdLst/>
              <a:ahLst/>
              <a:cxnLst/>
              <a:rect l="l" t="t" r="r" b="b"/>
              <a:pathLst>
                <a:path w="4432" h="3193" extrusionOk="0">
                  <a:moveTo>
                    <a:pt x="1801" y="1"/>
                  </a:moveTo>
                  <a:cubicBezTo>
                    <a:pt x="1422" y="1"/>
                    <a:pt x="1044" y="135"/>
                    <a:pt x="731" y="454"/>
                  </a:cubicBezTo>
                  <a:cubicBezTo>
                    <a:pt x="0" y="1166"/>
                    <a:pt x="1081" y="3192"/>
                    <a:pt x="2325" y="3192"/>
                  </a:cubicBezTo>
                  <a:cubicBezTo>
                    <a:pt x="2637" y="3192"/>
                    <a:pt x="2958" y="3066"/>
                    <a:pt x="3264" y="2760"/>
                  </a:cubicBezTo>
                  <a:cubicBezTo>
                    <a:pt x="4431" y="1592"/>
                    <a:pt x="3105" y="1"/>
                    <a:pt x="180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7" name="Google Shape;587;p64"/>
            <p:cNvSpPr/>
            <p:nvPr/>
          </p:nvSpPr>
          <p:spPr>
            <a:xfrm rot="4411677" flipH="1">
              <a:off x="8865502" y="1014328"/>
              <a:ext cx="112536" cy="93744"/>
            </a:xfrm>
            <a:custGeom>
              <a:avLst/>
              <a:gdLst/>
              <a:ahLst/>
              <a:cxnLst/>
              <a:rect l="l" t="t" r="r" b="b"/>
              <a:pathLst>
                <a:path w="4132" h="3442" extrusionOk="0">
                  <a:moveTo>
                    <a:pt x="2019" y="0"/>
                  </a:moveTo>
                  <a:cubicBezTo>
                    <a:pt x="1002" y="0"/>
                    <a:pt x="0" y="555"/>
                    <a:pt x="0" y="1713"/>
                  </a:cubicBezTo>
                  <a:cubicBezTo>
                    <a:pt x="0" y="2882"/>
                    <a:pt x="1003" y="3442"/>
                    <a:pt x="2020" y="3442"/>
                  </a:cubicBezTo>
                  <a:cubicBezTo>
                    <a:pt x="3068" y="3442"/>
                    <a:pt x="4131" y="2848"/>
                    <a:pt x="4131" y="1713"/>
                  </a:cubicBezTo>
                  <a:cubicBezTo>
                    <a:pt x="4131" y="589"/>
                    <a:pt x="3067" y="0"/>
                    <a:pt x="201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8" name="Google Shape;588;p64"/>
            <p:cNvSpPr/>
            <p:nvPr/>
          </p:nvSpPr>
          <p:spPr>
            <a:xfrm rot="4411677" flipH="1">
              <a:off x="8730576" y="436004"/>
              <a:ext cx="112291" cy="74734"/>
            </a:xfrm>
            <a:custGeom>
              <a:avLst/>
              <a:gdLst/>
              <a:ahLst/>
              <a:cxnLst/>
              <a:rect l="l" t="t" r="r" b="b"/>
              <a:pathLst>
                <a:path w="4123" h="2744" extrusionOk="0">
                  <a:moveTo>
                    <a:pt x="1601" y="0"/>
                  </a:moveTo>
                  <a:cubicBezTo>
                    <a:pt x="726" y="0"/>
                    <a:pt x="0" y="532"/>
                    <a:pt x="308" y="1816"/>
                  </a:cubicBezTo>
                  <a:cubicBezTo>
                    <a:pt x="477" y="2488"/>
                    <a:pt x="941" y="2743"/>
                    <a:pt x="1467" y="2743"/>
                  </a:cubicBezTo>
                  <a:cubicBezTo>
                    <a:pt x="2639" y="2743"/>
                    <a:pt x="4122" y="1476"/>
                    <a:pt x="3366" y="720"/>
                  </a:cubicBezTo>
                  <a:cubicBezTo>
                    <a:pt x="2912" y="266"/>
                    <a:pt x="2220" y="0"/>
                    <a:pt x="160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9" name="Google Shape;589;p64"/>
            <p:cNvSpPr/>
            <p:nvPr/>
          </p:nvSpPr>
          <p:spPr>
            <a:xfrm rot="4411677" flipH="1">
              <a:off x="8298828" y="304469"/>
              <a:ext cx="144129" cy="110112"/>
            </a:xfrm>
            <a:custGeom>
              <a:avLst/>
              <a:gdLst/>
              <a:ahLst/>
              <a:cxnLst/>
              <a:rect l="l" t="t" r="r" b="b"/>
              <a:pathLst>
                <a:path w="5292" h="4043" extrusionOk="0">
                  <a:moveTo>
                    <a:pt x="2314" y="0"/>
                  </a:moveTo>
                  <a:cubicBezTo>
                    <a:pt x="1456" y="0"/>
                    <a:pt x="683" y="415"/>
                    <a:pt x="429" y="1404"/>
                  </a:cubicBezTo>
                  <a:cubicBezTo>
                    <a:pt x="0" y="3094"/>
                    <a:pt x="1754" y="4043"/>
                    <a:pt x="3273" y="4043"/>
                  </a:cubicBezTo>
                  <a:cubicBezTo>
                    <a:pt x="4340" y="4043"/>
                    <a:pt x="5291" y="3575"/>
                    <a:pt x="5291" y="2568"/>
                  </a:cubicBezTo>
                  <a:cubicBezTo>
                    <a:pt x="5291" y="1076"/>
                    <a:pt x="3693" y="0"/>
                    <a:pt x="231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0" name="Google Shape;590;p64"/>
            <p:cNvSpPr/>
            <p:nvPr/>
          </p:nvSpPr>
          <p:spPr>
            <a:xfrm rot="4411677" flipH="1">
              <a:off x="8474155" y="965386"/>
              <a:ext cx="98238" cy="71384"/>
            </a:xfrm>
            <a:custGeom>
              <a:avLst/>
              <a:gdLst/>
              <a:ahLst/>
              <a:cxnLst/>
              <a:rect l="l" t="t" r="r" b="b"/>
              <a:pathLst>
                <a:path w="3607" h="2621" extrusionOk="0">
                  <a:moveTo>
                    <a:pt x="1859" y="0"/>
                  </a:moveTo>
                  <a:cubicBezTo>
                    <a:pt x="939" y="0"/>
                    <a:pt x="0" y="435"/>
                    <a:pt x="0" y="1250"/>
                  </a:cubicBezTo>
                  <a:cubicBezTo>
                    <a:pt x="0" y="2180"/>
                    <a:pt x="868" y="2620"/>
                    <a:pt x="1753" y="2620"/>
                  </a:cubicBezTo>
                  <a:cubicBezTo>
                    <a:pt x="2671" y="2620"/>
                    <a:pt x="3607" y="2146"/>
                    <a:pt x="3607" y="1250"/>
                  </a:cubicBezTo>
                  <a:cubicBezTo>
                    <a:pt x="3607" y="401"/>
                    <a:pt x="2742" y="0"/>
                    <a:pt x="185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1" name="Google Shape;591;p64"/>
            <p:cNvSpPr/>
            <p:nvPr/>
          </p:nvSpPr>
          <p:spPr>
            <a:xfrm rot="4411677" flipH="1">
              <a:off x="8072404" y="617423"/>
              <a:ext cx="162976" cy="101397"/>
            </a:xfrm>
            <a:custGeom>
              <a:avLst/>
              <a:gdLst/>
              <a:ahLst/>
              <a:cxnLst/>
              <a:rect l="l" t="t" r="r" b="b"/>
              <a:pathLst>
                <a:path w="5984" h="3723" extrusionOk="0">
                  <a:moveTo>
                    <a:pt x="2654" y="0"/>
                  </a:moveTo>
                  <a:cubicBezTo>
                    <a:pt x="2416" y="0"/>
                    <a:pt x="2181" y="37"/>
                    <a:pt x="1963" y="114"/>
                  </a:cubicBezTo>
                  <a:cubicBezTo>
                    <a:pt x="1" y="824"/>
                    <a:pt x="1588" y="3723"/>
                    <a:pt x="3256" y="3723"/>
                  </a:cubicBezTo>
                  <a:cubicBezTo>
                    <a:pt x="3625" y="3723"/>
                    <a:pt x="3998" y="3581"/>
                    <a:pt x="4337" y="3241"/>
                  </a:cubicBezTo>
                  <a:cubicBezTo>
                    <a:pt x="5983" y="1595"/>
                    <a:pt x="4234" y="0"/>
                    <a:pt x="265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2" name="Google Shape;592;p64"/>
            <p:cNvSpPr/>
            <p:nvPr/>
          </p:nvSpPr>
          <p:spPr>
            <a:xfrm rot="4411677" flipH="1">
              <a:off x="7848553" y="234593"/>
              <a:ext cx="116213" cy="79200"/>
            </a:xfrm>
            <a:custGeom>
              <a:avLst/>
              <a:gdLst/>
              <a:ahLst/>
              <a:cxnLst/>
              <a:rect l="l" t="t" r="r" b="b"/>
              <a:pathLst>
                <a:path w="4267" h="2908" extrusionOk="0">
                  <a:moveTo>
                    <a:pt x="2350" y="1"/>
                  </a:moveTo>
                  <a:cubicBezTo>
                    <a:pt x="2148" y="1"/>
                    <a:pt x="1926" y="39"/>
                    <a:pt x="1689" y="125"/>
                  </a:cubicBezTo>
                  <a:cubicBezTo>
                    <a:pt x="0" y="721"/>
                    <a:pt x="507" y="2908"/>
                    <a:pt x="1917" y="2908"/>
                  </a:cubicBezTo>
                  <a:cubicBezTo>
                    <a:pt x="2126" y="2908"/>
                    <a:pt x="2356" y="2859"/>
                    <a:pt x="2602" y="2750"/>
                  </a:cubicBezTo>
                  <a:cubicBezTo>
                    <a:pt x="4267" y="2028"/>
                    <a:pt x="3816" y="1"/>
                    <a:pt x="235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93" name="Google Shape;593;p64"/>
          <p:cNvSpPr/>
          <p:nvPr/>
        </p:nvSpPr>
        <p:spPr>
          <a:xfrm rot="-3421462">
            <a:off x="-267648" y="-214612"/>
            <a:ext cx="3393597" cy="1979524"/>
          </a:xfrm>
          <a:custGeom>
            <a:avLst/>
            <a:gdLst/>
            <a:ahLst/>
            <a:cxnLst/>
            <a:rect l="l" t="t" r="r" b="b"/>
            <a:pathLst>
              <a:path w="175870" h="102587" extrusionOk="0">
                <a:moveTo>
                  <a:pt x="6586" y="1"/>
                </a:moveTo>
                <a:cubicBezTo>
                  <a:pt x="6410" y="1"/>
                  <a:pt x="6249" y="128"/>
                  <a:pt x="6209" y="306"/>
                </a:cubicBezTo>
                <a:cubicBezTo>
                  <a:pt x="6187" y="398"/>
                  <a:pt x="4429" y="9254"/>
                  <a:pt x="3950" y="19571"/>
                </a:cubicBezTo>
                <a:cubicBezTo>
                  <a:pt x="3311" y="33472"/>
                  <a:pt x="5228" y="43218"/>
                  <a:pt x="9610" y="48582"/>
                </a:cubicBezTo>
                <a:cubicBezTo>
                  <a:pt x="12144" y="51686"/>
                  <a:pt x="15522" y="53261"/>
                  <a:pt x="19631" y="53261"/>
                </a:cubicBezTo>
                <a:cubicBezTo>
                  <a:pt x="30495" y="53261"/>
                  <a:pt x="40424" y="46733"/>
                  <a:pt x="50901" y="39817"/>
                </a:cubicBezTo>
                <a:cubicBezTo>
                  <a:pt x="61885" y="32569"/>
                  <a:pt x="73193" y="25123"/>
                  <a:pt x="86143" y="25123"/>
                </a:cubicBezTo>
                <a:cubicBezTo>
                  <a:pt x="87753" y="25123"/>
                  <a:pt x="89388" y="25238"/>
                  <a:pt x="91051" y="25483"/>
                </a:cubicBezTo>
                <a:cubicBezTo>
                  <a:pt x="101391" y="27035"/>
                  <a:pt x="106664" y="39931"/>
                  <a:pt x="112781" y="54882"/>
                </a:cubicBezTo>
                <a:cubicBezTo>
                  <a:pt x="117711" y="66979"/>
                  <a:pt x="123326" y="80697"/>
                  <a:pt x="132684" y="90192"/>
                </a:cubicBezTo>
                <a:cubicBezTo>
                  <a:pt x="140833" y="98478"/>
                  <a:pt x="150808" y="102586"/>
                  <a:pt x="162996" y="102586"/>
                </a:cubicBezTo>
                <a:cubicBezTo>
                  <a:pt x="166922" y="102586"/>
                  <a:pt x="171122" y="102153"/>
                  <a:pt x="175527" y="101285"/>
                </a:cubicBezTo>
                <a:cubicBezTo>
                  <a:pt x="175733" y="101240"/>
                  <a:pt x="175870" y="101057"/>
                  <a:pt x="175824" y="100852"/>
                </a:cubicBezTo>
                <a:cubicBezTo>
                  <a:pt x="175803" y="100661"/>
                  <a:pt x="175625" y="100530"/>
                  <a:pt x="175435" y="100530"/>
                </a:cubicBezTo>
                <a:cubicBezTo>
                  <a:pt x="175421" y="100530"/>
                  <a:pt x="175406" y="100531"/>
                  <a:pt x="175391" y="100532"/>
                </a:cubicBezTo>
                <a:cubicBezTo>
                  <a:pt x="171017" y="101386"/>
                  <a:pt x="166885" y="101814"/>
                  <a:pt x="162983" y="101814"/>
                </a:cubicBezTo>
                <a:cubicBezTo>
                  <a:pt x="151021" y="101814"/>
                  <a:pt x="141218" y="97791"/>
                  <a:pt x="133232" y="89667"/>
                </a:cubicBezTo>
                <a:cubicBezTo>
                  <a:pt x="123988" y="80263"/>
                  <a:pt x="118396" y="66614"/>
                  <a:pt x="113488" y="54585"/>
                </a:cubicBezTo>
                <a:cubicBezTo>
                  <a:pt x="107280" y="39429"/>
                  <a:pt x="101916" y="26327"/>
                  <a:pt x="91165" y="24729"/>
                </a:cubicBezTo>
                <a:cubicBezTo>
                  <a:pt x="89458" y="24478"/>
                  <a:pt x="87781" y="24359"/>
                  <a:pt x="86131" y="24359"/>
                </a:cubicBezTo>
                <a:cubicBezTo>
                  <a:pt x="72980" y="24359"/>
                  <a:pt x="61564" y="31877"/>
                  <a:pt x="50490" y="39178"/>
                </a:cubicBezTo>
                <a:cubicBezTo>
                  <a:pt x="40105" y="46025"/>
                  <a:pt x="30267" y="52508"/>
                  <a:pt x="19631" y="52508"/>
                </a:cubicBezTo>
                <a:cubicBezTo>
                  <a:pt x="15750" y="52508"/>
                  <a:pt x="12578" y="51024"/>
                  <a:pt x="10204" y="48103"/>
                </a:cubicBezTo>
                <a:cubicBezTo>
                  <a:pt x="1" y="35640"/>
                  <a:pt x="6894" y="809"/>
                  <a:pt x="6963" y="466"/>
                </a:cubicBezTo>
                <a:cubicBezTo>
                  <a:pt x="7008" y="261"/>
                  <a:pt x="6871" y="55"/>
                  <a:pt x="6666" y="10"/>
                </a:cubicBezTo>
                <a:cubicBezTo>
                  <a:pt x="6639" y="4"/>
                  <a:pt x="6612" y="1"/>
                  <a:pt x="658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94" name="Google Shape;594;p64"/>
          <p:cNvGrpSpPr/>
          <p:nvPr/>
        </p:nvGrpSpPr>
        <p:grpSpPr>
          <a:xfrm rot="3106766">
            <a:off x="1282433" y="478226"/>
            <a:ext cx="422900" cy="910500"/>
            <a:chOff x="8475119" y="408934"/>
            <a:chExt cx="507554" cy="1092760"/>
          </a:xfrm>
        </p:grpSpPr>
        <p:sp>
          <p:nvSpPr>
            <p:cNvPr id="595" name="Google Shape;595;p64"/>
            <p:cNvSpPr/>
            <p:nvPr/>
          </p:nvSpPr>
          <p:spPr>
            <a:xfrm rot="4411677" flipH="1">
              <a:off x="8651511" y="1388008"/>
              <a:ext cx="120707" cy="86962"/>
            </a:xfrm>
            <a:custGeom>
              <a:avLst/>
              <a:gdLst/>
              <a:ahLst/>
              <a:cxnLst/>
              <a:rect l="l" t="t" r="r" b="b"/>
              <a:pathLst>
                <a:path w="4432" h="3193" extrusionOk="0">
                  <a:moveTo>
                    <a:pt x="1801" y="1"/>
                  </a:moveTo>
                  <a:cubicBezTo>
                    <a:pt x="1422" y="1"/>
                    <a:pt x="1044" y="135"/>
                    <a:pt x="731" y="454"/>
                  </a:cubicBezTo>
                  <a:cubicBezTo>
                    <a:pt x="0" y="1166"/>
                    <a:pt x="1081" y="3192"/>
                    <a:pt x="2325" y="3192"/>
                  </a:cubicBezTo>
                  <a:cubicBezTo>
                    <a:pt x="2637" y="3192"/>
                    <a:pt x="2958" y="3066"/>
                    <a:pt x="3264" y="2760"/>
                  </a:cubicBezTo>
                  <a:cubicBezTo>
                    <a:pt x="4431" y="1592"/>
                    <a:pt x="3105" y="1"/>
                    <a:pt x="180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6" name="Google Shape;596;p64"/>
            <p:cNvSpPr/>
            <p:nvPr/>
          </p:nvSpPr>
          <p:spPr>
            <a:xfrm rot="4411677" flipH="1">
              <a:off x="8865502" y="1014328"/>
              <a:ext cx="112536" cy="93744"/>
            </a:xfrm>
            <a:custGeom>
              <a:avLst/>
              <a:gdLst/>
              <a:ahLst/>
              <a:cxnLst/>
              <a:rect l="l" t="t" r="r" b="b"/>
              <a:pathLst>
                <a:path w="4132" h="3442" extrusionOk="0">
                  <a:moveTo>
                    <a:pt x="2019" y="0"/>
                  </a:moveTo>
                  <a:cubicBezTo>
                    <a:pt x="1002" y="0"/>
                    <a:pt x="0" y="555"/>
                    <a:pt x="0" y="1713"/>
                  </a:cubicBezTo>
                  <a:cubicBezTo>
                    <a:pt x="0" y="2882"/>
                    <a:pt x="1003" y="3442"/>
                    <a:pt x="2020" y="3442"/>
                  </a:cubicBezTo>
                  <a:cubicBezTo>
                    <a:pt x="3068" y="3442"/>
                    <a:pt x="4131" y="2848"/>
                    <a:pt x="4131" y="1713"/>
                  </a:cubicBezTo>
                  <a:cubicBezTo>
                    <a:pt x="4131" y="589"/>
                    <a:pt x="3067" y="0"/>
                    <a:pt x="201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7" name="Google Shape;597;p64"/>
            <p:cNvSpPr/>
            <p:nvPr/>
          </p:nvSpPr>
          <p:spPr>
            <a:xfrm rot="4411677" flipH="1">
              <a:off x="8730576" y="436004"/>
              <a:ext cx="112291" cy="74734"/>
            </a:xfrm>
            <a:custGeom>
              <a:avLst/>
              <a:gdLst/>
              <a:ahLst/>
              <a:cxnLst/>
              <a:rect l="l" t="t" r="r" b="b"/>
              <a:pathLst>
                <a:path w="4123" h="2744" extrusionOk="0">
                  <a:moveTo>
                    <a:pt x="1601" y="0"/>
                  </a:moveTo>
                  <a:cubicBezTo>
                    <a:pt x="726" y="0"/>
                    <a:pt x="0" y="532"/>
                    <a:pt x="308" y="1816"/>
                  </a:cubicBezTo>
                  <a:cubicBezTo>
                    <a:pt x="477" y="2488"/>
                    <a:pt x="941" y="2743"/>
                    <a:pt x="1467" y="2743"/>
                  </a:cubicBezTo>
                  <a:cubicBezTo>
                    <a:pt x="2639" y="2743"/>
                    <a:pt x="4122" y="1476"/>
                    <a:pt x="3366" y="720"/>
                  </a:cubicBezTo>
                  <a:cubicBezTo>
                    <a:pt x="2912" y="266"/>
                    <a:pt x="2220" y="0"/>
                    <a:pt x="160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8" name="Google Shape;598;p64"/>
            <p:cNvSpPr/>
            <p:nvPr/>
          </p:nvSpPr>
          <p:spPr>
            <a:xfrm rot="4411677" flipH="1">
              <a:off x="8474155" y="965386"/>
              <a:ext cx="98238" cy="71384"/>
            </a:xfrm>
            <a:custGeom>
              <a:avLst/>
              <a:gdLst/>
              <a:ahLst/>
              <a:cxnLst/>
              <a:rect l="l" t="t" r="r" b="b"/>
              <a:pathLst>
                <a:path w="3607" h="2621" extrusionOk="0">
                  <a:moveTo>
                    <a:pt x="1859" y="0"/>
                  </a:moveTo>
                  <a:cubicBezTo>
                    <a:pt x="939" y="0"/>
                    <a:pt x="0" y="435"/>
                    <a:pt x="0" y="1250"/>
                  </a:cubicBezTo>
                  <a:cubicBezTo>
                    <a:pt x="0" y="2180"/>
                    <a:pt x="868" y="2620"/>
                    <a:pt x="1753" y="2620"/>
                  </a:cubicBezTo>
                  <a:cubicBezTo>
                    <a:pt x="2671" y="2620"/>
                    <a:pt x="3607" y="2146"/>
                    <a:pt x="3607" y="1250"/>
                  </a:cubicBezTo>
                  <a:cubicBezTo>
                    <a:pt x="3607" y="401"/>
                    <a:pt x="2742" y="0"/>
                    <a:pt x="1859"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593"/>
                                        </p:tgtEl>
                                        <p:attrNameLst>
                                          <p:attrName>style.visibility</p:attrName>
                                        </p:attrNameLst>
                                      </p:cBhvr>
                                      <p:to>
                                        <p:strVal val="visible"/>
                                      </p:to>
                                    </p:set>
                                    <p:anim calcmode="lin" valueType="num">
                                      <p:cBhvr additive="base">
                                        <p:cTn id="7" dur="1000"/>
                                        <p:tgtEl>
                                          <p:spTgt spid="593"/>
                                        </p:tgtEl>
                                        <p:attrNameLst>
                                          <p:attrName>ppt_x</p:attrName>
                                        </p:attrNameLst>
                                      </p:cBhvr>
                                      <p:tavLst>
                                        <p:tav tm="0">
                                          <p:val>
                                            <p:strVal val="#ppt_x-1"/>
                                          </p:val>
                                        </p:tav>
                                        <p:tav tm="100000">
                                          <p:val>
                                            <p:strVal val="#ppt_x"/>
                                          </p:val>
                                        </p:tav>
                                      </p:tavLst>
                                    </p:anim>
                                  </p:childTnLst>
                                </p:cTn>
                              </p:par>
                              <p:par>
                                <p:cTn id="8" presetID="8" presetClass="emph" presetSubtype="0" fill="hold" nodeType="withEffect">
                                  <p:stCondLst>
                                    <p:cond delay="0"/>
                                  </p:stCondLst>
                                  <p:childTnLst>
                                    <p:animRot by="-21600000">
                                      <p:cBhvr>
                                        <p:cTn id="9" dur="1000" fill="hold"/>
                                        <p:tgtEl>
                                          <p:spTgt spid="579"/>
                                        </p:tgtEl>
                                        <p:attrNameLst>
                                          <p:attrName>r</p:attrName>
                                        </p:attrNameLst>
                                      </p:cBhvr>
                                    </p:animRot>
                                  </p:childTnLst>
                                </p:cTn>
                              </p:par>
                              <p:par>
                                <p:cTn id="10" presetID="23" presetClass="entr" presetSubtype="16" fill="hold" nodeType="withEffect">
                                  <p:stCondLst>
                                    <p:cond delay="0"/>
                                  </p:stCondLst>
                                  <p:childTnLst>
                                    <p:set>
                                      <p:cBhvr>
                                        <p:cTn id="11" dur="1" fill="hold">
                                          <p:stCondLst>
                                            <p:cond delay="0"/>
                                          </p:stCondLst>
                                        </p:cTn>
                                        <p:tgtEl>
                                          <p:spTgt spid="594"/>
                                        </p:tgtEl>
                                        <p:attrNameLst>
                                          <p:attrName>style.visibility</p:attrName>
                                        </p:attrNameLst>
                                      </p:cBhvr>
                                      <p:to>
                                        <p:strVal val="visible"/>
                                      </p:to>
                                    </p:set>
                                    <p:anim calcmode="lin" valueType="num">
                                      <p:cBhvr additive="base">
                                        <p:cTn id="12" dur="1000"/>
                                        <p:tgtEl>
                                          <p:spTgt spid="594"/>
                                        </p:tgtEl>
                                        <p:attrNameLst>
                                          <p:attrName>ppt_w</p:attrName>
                                        </p:attrNameLst>
                                      </p:cBhvr>
                                      <p:tavLst>
                                        <p:tav tm="0">
                                          <p:val>
                                            <p:strVal val="0"/>
                                          </p:val>
                                        </p:tav>
                                        <p:tav tm="100000">
                                          <p:val>
                                            <p:strVal val="#ppt_w"/>
                                          </p:val>
                                        </p:tav>
                                      </p:tavLst>
                                    </p:anim>
                                    <p:anim calcmode="lin" valueType="num">
                                      <p:cBhvr additive="base">
                                        <p:cTn id="13" dur="1000"/>
                                        <p:tgtEl>
                                          <p:spTgt spid="594"/>
                                        </p:tgtEl>
                                        <p:attrNameLst>
                                          <p:attrName>ppt_h</p:attrName>
                                        </p:attrNameLst>
                                      </p:cBhvr>
                                      <p:tavLst>
                                        <p:tav tm="0">
                                          <p:val>
                                            <p:strVal val="0"/>
                                          </p:val>
                                        </p:tav>
                                        <p:tav tm="100000">
                                          <p:val>
                                            <p:strVal val="#ppt_h"/>
                                          </p:val>
                                        </p:tav>
                                      </p:tavLst>
                                    </p:anim>
                                  </p:childTnLst>
                                </p:cTn>
                              </p:par>
                              <p:par>
                                <p:cTn id="14" presetID="23" presetClass="entr" presetSubtype="16" fill="hold" nodeType="withEffect">
                                  <p:stCondLst>
                                    <p:cond delay="0"/>
                                  </p:stCondLst>
                                  <p:childTnLst>
                                    <p:set>
                                      <p:cBhvr>
                                        <p:cTn id="15" dur="1" fill="hold">
                                          <p:stCondLst>
                                            <p:cond delay="0"/>
                                          </p:stCondLst>
                                        </p:cTn>
                                        <p:tgtEl>
                                          <p:spTgt spid="585"/>
                                        </p:tgtEl>
                                        <p:attrNameLst>
                                          <p:attrName>style.visibility</p:attrName>
                                        </p:attrNameLst>
                                      </p:cBhvr>
                                      <p:to>
                                        <p:strVal val="visible"/>
                                      </p:to>
                                    </p:set>
                                    <p:anim calcmode="lin" valueType="num">
                                      <p:cBhvr additive="base">
                                        <p:cTn id="16" dur="1000"/>
                                        <p:tgtEl>
                                          <p:spTgt spid="585"/>
                                        </p:tgtEl>
                                        <p:attrNameLst>
                                          <p:attrName>ppt_w</p:attrName>
                                        </p:attrNameLst>
                                      </p:cBhvr>
                                      <p:tavLst>
                                        <p:tav tm="0">
                                          <p:val>
                                            <p:strVal val="0"/>
                                          </p:val>
                                        </p:tav>
                                        <p:tav tm="100000">
                                          <p:val>
                                            <p:strVal val="#ppt_w"/>
                                          </p:val>
                                        </p:tav>
                                      </p:tavLst>
                                    </p:anim>
                                    <p:anim calcmode="lin" valueType="num">
                                      <p:cBhvr additive="base">
                                        <p:cTn id="17" dur="1000"/>
                                        <p:tgtEl>
                                          <p:spTgt spid="585"/>
                                        </p:tgtEl>
                                        <p:attrNameLst>
                                          <p:attrName>ppt_h</p:attrName>
                                        </p:attrNameLst>
                                      </p:cBhvr>
                                      <p:tavLst>
                                        <p:tav tm="0">
                                          <p:val>
                                            <p:str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582;p64"/>
          <p:cNvSpPr txBox="1">
            <a:spLocks/>
          </p:cNvSpPr>
          <p:nvPr/>
        </p:nvSpPr>
        <p:spPr>
          <a:xfrm>
            <a:off x="1543118" y="98482"/>
            <a:ext cx="6514204" cy="480781"/>
          </a:xfrm>
          <a:prstGeom prst="rect">
            <a:avLst/>
          </a:prstGeom>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ctr"/>
            <a:r>
              <a:rPr lang="id-ID" sz="2400" b="1" dirty="0" smtClean="0">
                <a:latin typeface="Roboto Condensed Light"/>
              </a:rPr>
              <a:t>4 Macam peranan penting pimpinan</a:t>
            </a:r>
            <a:endParaRPr lang="id-ID" sz="2400" b="1" dirty="0">
              <a:latin typeface="Roboto Condensed Light"/>
            </a:endParaRPr>
          </a:p>
        </p:txBody>
      </p:sp>
      <p:cxnSp>
        <p:nvCxnSpPr>
          <p:cNvPr id="3" name="Google Shape;584;p64"/>
          <p:cNvCxnSpPr/>
          <p:nvPr/>
        </p:nvCxnSpPr>
        <p:spPr>
          <a:xfrm>
            <a:off x="3044920" y="579263"/>
            <a:ext cx="3510600" cy="0"/>
          </a:xfrm>
          <a:prstGeom prst="straightConnector1">
            <a:avLst/>
          </a:prstGeom>
          <a:noFill/>
          <a:ln w="19050" cap="flat" cmpd="sng">
            <a:solidFill>
              <a:schemeClr val="accent1"/>
            </a:solidFill>
            <a:prstDash val="solid"/>
            <a:round/>
            <a:headEnd type="none" w="med" len="med"/>
            <a:tailEnd type="none" w="med" len="med"/>
          </a:ln>
        </p:spPr>
      </p:cxnSp>
      <p:grpSp>
        <p:nvGrpSpPr>
          <p:cNvPr id="15" name="Group 14"/>
          <p:cNvGrpSpPr/>
          <p:nvPr/>
        </p:nvGrpSpPr>
        <p:grpSpPr>
          <a:xfrm>
            <a:off x="127982" y="770270"/>
            <a:ext cx="1169845" cy="832660"/>
            <a:chOff x="127982" y="770270"/>
            <a:chExt cx="1169845" cy="832660"/>
          </a:xfrm>
        </p:grpSpPr>
        <p:grpSp>
          <p:nvGrpSpPr>
            <p:cNvPr id="4" name="Google Shape;615;p65"/>
            <p:cNvGrpSpPr/>
            <p:nvPr/>
          </p:nvGrpSpPr>
          <p:grpSpPr>
            <a:xfrm>
              <a:off x="127982" y="770270"/>
              <a:ext cx="1169845" cy="832660"/>
              <a:chOff x="616737" y="1050360"/>
              <a:chExt cx="1169845" cy="832660"/>
            </a:xfrm>
          </p:grpSpPr>
          <p:sp>
            <p:nvSpPr>
              <p:cNvPr id="5" name="Google Shape;616;p65"/>
              <p:cNvSpPr/>
              <p:nvPr/>
            </p:nvSpPr>
            <p:spPr>
              <a:xfrm rot="9396713">
                <a:off x="616737" y="1050360"/>
                <a:ext cx="906904" cy="832660"/>
              </a:xfrm>
              <a:custGeom>
                <a:avLst/>
                <a:gdLst/>
                <a:ahLst/>
                <a:cxnLst/>
                <a:rect l="l" t="t" r="r" b="b"/>
                <a:pathLst>
                  <a:path w="49400" h="45364" extrusionOk="0">
                    <a:moveTo>
                      <a:pt x="14184" y="2711"/>
                    </a:moveTo>
                    <a:cubicBezTo>
                      <a:pt x="9663" y="5563"/>
                      <a:pt x="2430" y="12657"/>
                      <a:pt x="830" y="17734"/>
                    </a:cubicBezTo>
                    <a:cubicBezTo>
                      <a:pt x="-770" y="22811"/>
                      <a:pt x="-74" y="28585"/>
                      <a:pt x="4586" y="33175"/>
                    </a:cubicBezTo>
                    <a:cubicBezTo>
                      <a:pt x="9246" y="37766"/>
                      <a:pt x="21627" y="44929"/>
                      <a:pt x="28791" y="45277"/>
                    </a:cubicBezTo>
                    <a:cubicBezTo>
                      <a:pt x="35955" y="45625"/>
                      <a:pt x="44649" y="41244"/>
                      <a:pt x="47570" y="35262"/>
                    </a:cubicBezTo>
                    <a:cubicBezTo>
                      <a:pt x="50491" y="29281"/>
                      <a:pt x="49587" y="15161"/>
                      <a:pt x="46318" y="9388"/>
                    </a:cubicBezTo>
                    <a:cubicBezTo>
                      <a:pt x="43049" y="3615"/>
                      <a:pt x="33312" y="1737"/>
                      <a:pt x="27956" y="624"/>
                    </a:cubicBezTo>
                    <a:cubicBezTo>
                      <a:pt x="22600" y="-489"/>
                      <a:pt x="18705" y="-141"/>
                      <a:pt x="14184" y="2711"/>
                    </a:cubicBezTo>
                    <a:close/>
                  </a:path>
                </a:pathLst>
              </a:custGeom>
              <a:solidFill>
                <a:srgbClr val="CDD7B6">
                  <a:alpha val="23770"/>
                </a:srgbClr>
              </a:solidFill>
              <a:ln>
                <a:noFill/>
              </a:ln>
            </p:spPr>
          </p:sp>
          <p:grpSp>
            <p:nvGrpSpPr>
              <p:cNvPr id="6" name="Google Shape;617;p65"/>
              <p:cNvGrpSpPr/>
              <p:nvPr/>
            </p:nvGrpSpPr>
            <p:grpSpPr>
              <a:xfrm rot="3461228">
                <a:off x="1396133" y="1391023"/>
                <a:ext cx="363962" cy="416937"/>
                <a:chOff x="7852208" y="207243"/>
                <a:chExt cx="1130465" cy="1294452"/>
              </a:xfrm>
            </p:grpSpPr>
            <p:sp>
              <p:nvSpPr>
                <p:cNvPr id="7" name="Google Shape;618;p65"/>
                <p:cNvSpPr/>
                <p:nvPr/>
              </p:nvSpPr>
              <p:spPr>
                <a:xfrm rot="4411677" flipH="1">
                  <a:off x="8651511" y="1388008"/>
                  <a:ext cx="120707" cy="86962"/>
                </a:xfrm>
                <a:custGeom>
                  <a:avLst/>
                  <a:gdLst/>
                  <a:ahLst/>
                  <a:cxnLst/>
                  <a:rect l="l" t="t" r="r" b="b"/>
                  <a:pathLst>
                    <a:path w="4432" h="3193" extrusionOk="0">
                      <a:moveTo>
                        <a:pt x="1801" y="1"/>
                      </a:moveTo>
                      <a:cubicBezTo>
                        <a:pt x="1422" y="1"/>
                        <a:pt x="1044" y="135"/>
                        <a:pt x="731" y="454"/>
                      </a:cubicBezTo>
                      <a:cubicBezTo>
                        <a:pt x="0" y="1166"/>
                        <a:pt x="1081" y="3192"/>
                        <a:pt x="2325" y="3192"/>
                      </a:cubicBezTo>
                      <a:cubicBezTo>
                        <a:pt x="2637" y="3192"/>
                        <a:pt x="2958" y="3066"/>
                        <a:pt x="3264" y="2760"/>
                      </a:cubicBezTo>
                      <a:cubicBezTo>
                        <a:pt x="4431" y="1592"/>
                        <a:pt x="3105" y="1"/>
                        <a:pt x="180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 name="Google Shape;619;p65"/>
                <p:cNvSpPr/>
                <p:nvPr/>
              </p:nvSpPr>
              <p:spPr>
                <a:xfrm rot="4411677" flipH="1">
                  <a:off x="8865502" y="1014328"/>
                  <a:ext cx="112536" cy="93744"/>
                </a:xfrm>
                <a:custGeom>
                  <a:avLst/>
                  <a:gdLst/>
                  <a:ahLst/>
                  <a:cxnLst/>
                  <a:rect l="l" t="t" r="r" b="b"/>
                  <a:pathLst>
                    <a:path w="4132" h="3442" extrusionOk="0">
                      <a:moveTo>
                        <a:pt x="2019" y="0"/>
                      </a:moveTo>
                      <a:cubicBezTo>
                        <a:pt x="1002" y="0"/>
                        <a:pt x="0" y="555"/>
                        <a:pt x="0" y="1713"/>
                      </a:cubicBezTo>
                      <a:cubicBezTo>
                        <a:pt x="0" y="2882"/>
                        <a:pt x="1003" y="3442"/>
                        <a:pt x="2020" y="3442"/>
                      </a:cubicBezTo>
                      <a:cubicBezTo>
                        <a:pt x="3068" y="3442"/>
                        <a:pt x="4131" y="2848"/>
                        <a:pt x="4131" y="1713"/>
                      </a:cubicBezTo>
                      <a:cubicBezTo>
                        <a:pt x="4131" y="589"/>
                        <a:pt x="3067" y="0"/>
                        <a:pt x="201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 name="Google Shape;620;p65"/>
                <p:cNvSpPr/>
                <p:nvPr/>
              </p:nvSpPr>
              <p:spPr>
                <a:xfrm rot="4411677" flipH="1">
                  <a:off x="8730576" y="436004"/>
                  <a:ext cx="112291" cy="74734"/>
                </a:xfrm>
                <a:custGeom>
                  <a:avLst/>
                  <a:gdLst/>
                  <a:ahLst/>
                  <a:cxnLst/>
                  <a:rect l="l" t="t" r="r" b="b"/>
                  <a:pathLst>
                    <a:path w="4123" h="2744" extrusionOk="0">
                      <a:moveTo>
                        <a:pt x="1601" y="0"/>
                      </a:moveTo>
                      <a:cubicBezTo>
                        <a:pt x="726" y="0"/>
                        <a:pt x="0" y="532"/>
                        <a:pt x="308" y="1816"/>
                      </a:cubicBezTo>
                      <a:cubicBezTo>
                        <a:pt x="477" y="2488"/>
                        <a:pt x="941" y="2743"/>
                        <a:pt x="1467" y="2743"/>
                      </a:cubicBezTo>
                      <a:cubicBezTo>
                        <a:pt x="2639" y="2743"/>
                        <a:pt x="4122" y="1476"/>
                        <a:pt x="3366" y="720"/>
                      </a:cubicBezTo>
                      <a:cubicBezTo>
                        <a:pt x="2912" y="266"/>
                        <a:pt x="2220" y="0"/>
                        <a:pt x="160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Google Shape;621;p65"/>
                <p:cNvSpPr/>
                <p:nvPr/>
              </p:nvSpPr>
              <p:spPr>
                <a:xfrm rot="4411677" flipH="1">
                  <a:off x="8298828" y="304469"/>
                  <a:ext cx="144129" cy="110112"/>
                </a:xfrm>
                <a:custGeom>
                  <a:avLst/>
                  <a:gdLst/>
                  <a:ahLst/>
                  <a:cxnLst/>
                  <a:rect l="l" t="t" r="r" b="b"/>
                  <a:pathLst>
                    <a:path w="5292" h="4043" extrusionOk="0">
                      <a:moveTo>
                        <a:pt x="2314" y="0"/>
                      </a:moveTo>
                      <a:cubicBezTo>
                        <a:pt x="1456" y="0"/>
                        <a:pt x="683" y="415"/>
                        <a:pt x="429" y="1404"/>
                      </a:cubicBezTo>
                      <a:cubicBezTo>
                        <a:pt x="0" y="3094"/>
                        <a:pt x="1754" y="4043"/>
                        <a:pt x="3273" y="4043"/>
                      </a:cubicBezTo>
                      <a:cubicBezTo>
                        <a:pt x="4340" y="4043"/>
                        <a:pt x="5291" y="3575"/>
                        <a:pt x="5291" y="2568"/>
                      </a:cubicBezTo>
                      <a:cubicBezTo>
                        <a:pt x="5291" y="1076"/>
                        <a:pt x="3693" y="0"/>
                        <a:pt x="231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622;p65"/>
                <p:cNvSpPr/>
                <p:nvPr/>
              </p:nvSpPr>
              <p:spPr>
                <a:xfrm rot="4411677" flipH="1">
                  <a:off x="8474155" y="965386"/>
                  <a:ext cx="98238" cy="71384"/>
                </a:xfrm>
                <a:custGeom>
                  <a:avLst/>
                  <a:gdLst/>
                  <a:ahLst/>
                  <a:cxnLst/>
                  <a:rect l="l" t="t" r="r" b="b"/>
                  <a:pathLst>
                    <a:path w="3607" h="2621" extrusionOk="0">
                      <a:moveTo>
                        <a:pt x="1859" y="0"/>
                      </a:moveTo>
                      <a:cubicBezTo>
                        <a:pt x="939" y="0"/>
                        <a:pt x="0" y="435"/>
                        <a:pt x="0" y="1250"/>
                      </a:cubicBezTo>
                      <a:cubicBezTo>
                        <a:pt x="0" y="2180"/>
                        <a:pt x="868" y="2620"/>
                        <a:pt x="1753" y="2620"/>
                      </a:cubicBezTo>
                      <a:cubicBezTo>
                        <a:pt x="2671" y="2620"/>
                        <a:pt x="3607" y="2146"/>
                        <a:pt x="3607" y="1250"/>
                      </a:cubicBezTo>
                      <a:cubicBezTo>
                        <a:pt x="3607" y="401"/>
                        <a:pt x="2742" y="0"/>
                        <a:pt x="185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623;p65"/>
                <p:cNvSpPr/>
                <p:nvPr/>
              </p:nvSpPr>
              <p:spPr>
                <a:xfrm rot="4411677" flipH="1">
                  <a:off x="8072404" y="617423"/>
                  <a:ext cx="162976" cy="101397"/>
                </a:xfrm>
                <a:custGeom>
                  <a:avLst/>
                  <a:gdLst/>
                  <a:ahLst/>
                  <a:cxnLst/>
                  <a:rect l="l" t="t" r="r" b="b"/>
                  <a:pathLst>
                    <a:path w="5984" h="3723" extrusionOk="0">
                      <a:moveTo>
                        <a:pt x="2654" y="0"/>
                      </a:moveTo>
                      <a:cubicBezTo>
                        <a:pt x="2416" y="0"/>
                        <a:pt x="2181" y="37"/>
                        <a:pt x="1963" y="114"/>
                      </a:cubicBezTo>
                      <a:cubicBezTo>
                        <a:pt x="1" y="824"/>
                        <a:pt x="1588" y="3723"/>
                        <a:pt x="3256" y="3723"/>
                      </a:cubicBezTo>
                      <a:cubicBezTo>
                        <a:pt x="3625" y="3723"/>
                        <a:pt x="3998" y="3581"/>
                        <a:pt x="4337" y="3241"/>
                      </a:cubicBezTo>
                      <a:cubicBezTo>
                        <a:pt x="5983" y="1595"/>
                        <a:pt x="4234" y="0"/>
                        <a:pt x="265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624;p65"/>
                <p:cNvSpPr/>
                <p:nvPr/>
              </p:nvSpPr>
              <p:spPr>
                <a:xfrm rot="4411677" flipH="1">
                  <a:off x="7848553" y="234593"/>
                  <a:ext cx="116213" cy="79200"/>
                </a:xfrm>
                <a:custGeom>
                  <a:avLst/>
                  <a:gdLst/>
                  <a:ahLst/>
                  <a:cxnLst/>
                  <a:rect l="l" t="t" r="r" b="b"/>
                  <a:pathLst>
                    <a:path w="4267" h="2908" extrusionOk="0">
                      <a:moveTo>
                        <a:pt x="2350" y="1"/>
                      </a:moveTo>
                      <a:cubicBezTo>
                        <a:pt x="2148" y="1"/>
                        <a:pt x="1926" y="39"/>
                        <a:pt x="1689" y="125"/>
                      </a:cubicBezTo>
                      <a:cubicBezTo>
                        <a:pt x="0" y="721"/>
                        <a:pt x="507" y="2908"/>
                        <a:pt x="1917" y="2908"/>
                      </a:cubicBezTo>
                      <a:cubicBezTo>
                        <a:pt x="2126" y="2908"/>
                        <a:pt x="2356" y="2859"/>
                        <a:pt x="2602" y="2750"/>
                      </a:cubicBezTo>
                      <a:cubicBezTo>
                        <a:pt x="4267" y="2028"/>
                        <a:pt x="3816" y="1"/>
                        <a:pt x="235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14" name="Google Shape;683;p65">
              <a:hlinkClick r:id="rId2" action="ppaction://hlinksldjump"/>
            </p:cNvPr>
            <p:cNvSpPr txBox="1">
              <a:spLocks/>
            </p:cNvSpPr>
            <p:nvPr/>
          </p:nvSpPr>
          <p:spPr>
            <a:xfrm>
              <a:off x="278164" y="1014029"/>
              <a:ext cx="734700" cy="356700"/>
            </a:xfrm>
            <a:prstGeom prst="rect">
              <a:avLst/>
            </a:prstGeom>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r>
                <a:rPr lang="en" sz="2800" b="1" dirty="0" smtClean="0">
                  <a:solidFill>
                    <a:schemeClr val="accent4"/>
                  </a:solidFill>
                  <a:latin typeface="Roboto Condensed Light"/>
                </a:rPr>
                <a:t>01</a:t>
              </a:r>
              <a:endParaRPr lang="en" sz="2800" b="1" dirty="0">
                <a:solidFill>
                  <a:schemeClr val="accent4"/>
                </a:solidFill>
                <a:latin typeface="Roboto Condensed Light"/>
              </a:endParaRPr>
            </a:p>
          </p:txBody>
        </p:sp>
      </p:grpSp>
      <p:sp>
        <p:nvSpPr>
          <p:cNvPr id="16" name="Rectangle 15"/>
          <p:cNvSpPr/>
          <p:nvPr/>
        </p:nvSpPr>
        <p:spPr>
          <a:xfrm>
            <a:off x="1235686" y="852187"/>
            <a:ext cx="7789044" cy="923330"/>
          </a:xfrm>
          <a:prstGeom prst="rect">
            <a:avLst/>
          </a:prstGeom>
        </p:spPr>
        <p:txBody>
          <a:bodyPr wrap="square">
            <a:spAutoFit/>
          </a:bodyPr>
          <a:lstStyle/>
          <a:p>
            <a:pPr algn="just"/>
            <a:r>
              <a:rPr lang="id-ID" sz="1800" dirty="0" smtClean="0"/>
              <a:t>Pimpinan berfungsi sebagai </a:t>
            </a:r>
            <a:r>
              <a:rPr lang="id-ID" sz="1800" i="1" dirty="0" smtClean="0"/>
              <a:t>manager</a:t>
            </a:r>
            <a:r>
              <a:rPr lang="id-ID" sz="1800" dirty="0" smtClean="0"/>
              <a:t> dan berfungsi sebagai </a:t>
            </a:r>
            <a:r>
              <a:rPr lang="id-ID" sz="1800" i="1" dirty="0" smtClean="0"/>
              <a:t>planning </a:t>
            </a:r>
            <a:r>
              <a:rPr lang="id-ID" sz="1800" dirty="0" smtClean="0"/>
              <a:t>(perencanaan),</a:t>
            </a:r>
            <a:r>
              <a:rPr lang="id-ID" sz="1800" i="1" dirty="0" smtClean="0"/>
              <a:t> organizing </a:t>
            </a:r>
            <a:r>
              <a:rPr lang="id-ID" sz="1800" dirty="0" smtClean="0"/>
              <a:t>(pengorganisasian),</a:t>
            </a:r>
            <a:r>
              <a:rPr lang="id-ID" sz="1800" i="1" dirty="0" smtClean="0"/>
              <a:t> </a:t>
            </a:r>
            <a:r>
              <a:rPr lang="id-ID" sz="1800" dirty="0"/>
              <a:t>dan </a:t>
            </a:r>
            <a:r>
              <a:rPr lang="id-ID" sz="1800" i="1" dirty="0" smtClean="0"/>
              <a:t>controlling</a:t>
            </a:r>
            <a:r>
              <a:rPr lang="id-ID" sz="1800" dirty="0"/>
              <a:t> </a:t>
            </a:r>
            <a:r>
              <a:rPr lang="id-ID" sz="1800" dirty="0" smtClean="0"/>
              <a:t>(pengawasan)</a:t>
            </a:r>
            <a:endParaRPr lang="id-ID" sz="1800" dirty="0"/>
          </a:p>
        </p:txBody>
      </p:sp>
      <p:grpSp>
        <p:nvGrpSpPr>
          <p:cNvPr id="17" name="Group 16"/>
          <p:cNvGrpSpPr/>
          <p:nvPr/>
        </p:nvGrpSpPr>
        <p:grpSpPr>
          <a:xfrm>
            <a:off x="127621" y="1901125"/>
            <a:ext cx="1169845" cy="832660"/>
            <a:chOff x="127982" y="770270"/>
            <a:chExt cx="1169845" cy="832660"/>
          </a:xfrm>
        </p:grpSpPr>
        <p:grpSp>
          <p:nvGrpSpPr>
            <p:cNvPr id="18" name="Google Shape;615;p65"/>
            <p:cNvGrpSpPr/>
            <p:nvPr/>
          </p:nvGrpSpPr>
          <p:grpSpPr>
            <a:xfrm>
              <a:off x="127982" y="770270"/>
              <a:ext cx="1169845" cy="832660"/>
              <a:chOff x="616737" y="1050360"/>
              <a:chExt cx="1169845" cy="832660"/>
            </a:xfrm>
          </p:grpSpPr>
          <p:sp>
            <p:nvSpPr>
              <p:cNvPr id="20" name="Google Shape;616;p65"/>
              <p:cNvSpPr/>
              <p:nvPr/>
            </p:nvSpPr>
            <p:spPr>
              <a:xfrm rot="9396713">
                <a:off x="616737" y="1050360"/>
                <a:ext cx="906904" cy="832660"/>
              </a:xfrm>
              <a:custGeom>
                <a:avLst/>
                <a:gdLst/>
                <a:ahLst/>
                <a:cxnLst/>
                <a:rect l="l" t="t" r="r" b="b"/>
                <a:pathLst>
                  <a:path w="49400" h="45364" extrusionOk="0">
                    <a:moveTo>
                      <a:pt x="14184" y="2711"/>
                    </a:moveTo>
                    <a:cubicBezTo>
                      <a:pt x="9663" y="5563"/>
                      <a:pt x="2430" y="12657"/>
                      <a:pt x="830" y="17734"/>
                    </a:cubicBezTo>
                    <a:cubicBezTo>
                      <a:pt x="-770" y="22811"/>
                      <a:pt x="-74" y="28585"/>
                      <a:pt x="4586" y="33175"/>
                    </a:cubicBezTo>
                    <a:cubicBezTo>
                      <a:pt x="9246" y="37766"/>
                      <a:pt x="21627" y="44929"/>
                      <a:pt x="28791" y="45277"/>
                    </a:cubicBezTo>
                    <a:cubicBezTo>
                      <a:pt x="35955" y="45625"/>
                      <a:pt x="44649" y="41244"/>
                      <a:pt x="47570" y="35262"/>
                    </a:cubicBezTo>
                    <a:cubicBezTo>
                      <a:pt x="50491" y="29281"/>
                      <a:pt x="49587" y="15161"/>
                      <a:pt x="46318" y="9388"/>
                    </a:cubicBezTo>
                    <a:cubicBezTo>
                      <a:pt x="43049" y="3615"/>
                      <a:pt x="33312" y="1737"/>
                      <a:pt x="27956" y="624"/>
                    </a:cubicBezTo>
                    <a:cubicBezTo>
                      <a:pt x="22600" y="-489"/>
                      <a:pt x="18705" y="-141"/>
                      <a:pt x="14184" y="2711"/>
                    </a:cubicBezTo>
                    <a:close/>
                  </a:path>
                </a:pathLst>
              </a:custGeom>
              <a:solidFill>
                <a:srgbClr val="CDD7B6">
                  <a:alpha val="23770"/>
                </a:srgbClr>
              </a:solidFill>
              <a:ln>
                <a:noFill/>
              </a:ln>
            </p:spPr>
          </p:sp>
          <p:grpSp>
            <p:nvGrpSpPr>
              <p:cNvPr id="21" name="Google Shape;617;p65"/>
              <p:cNvGrpSpPr/>
              <p:nvPr/>
            </p:nvGrpSpPr>
            <p:grpSpPr>
              <a:xfrm rot="3461228">
                <a:off x="1396133" y="1391023"/>
                <a:ext cx="363962" cy="416937"/>
                <a:chOff x="7852208" y="207243"/>
                <a:chExt cx="1130465" cy="1294452"/>
              </a:xfrm>
            </p:grpSpPr>
            <p:sp>
              <p:nvSpPr>
                <p:cNvPr id="22" name="Google Shape;618;p65"/>
                <p:cNvSpPr/>
                <p:nvPr/>
              </p:nvSpPr>
              <p:spPr>
                <a:xfrm rot="4411677" flipH="1">
                  <a:off x="8651511" y="1388008"/>
                  <a:ext cx="120707" cy="86962"/>
                </a:xfrm>
                <a:custGeom>
                  <a:avLst/>
                  <a:gdLst/>
                  <a:ahLst/>
                  <a:cxnLst/>
                  <a:rect l="l" t="t" r="r" b="b"/>
                  <a:pathLst>
                    <a:path w="4432" h="3193" extrusionOk="0">
                      <a:moveTo>
                        <a:pt x="1801" y="1"/>
                      </a:moveTo>
                      <a:cubicBezTo>
                        <a:pt x="1422" y="1"/>
                        <a:pt x="1044" y="135"/>
                        <a:pt x="731" y="454"/>
                      </a:cubicBezTo>
                      <a:cubicBezTo>
                        <a:pt x="0" y="1166"/>
                        <a:pt x="1081" y="3192"/>
                        <a:pt x="2325" y="3192"/>
                      </a:cubicBezTo>
                      <a:cubicBezTo>
                        <a:pt x="2637" y="3192"/>
                        <a:pt x="2958" y="3066"/>
                        <a:pt x="3264" y="2760"/>
                      </a:cubicBezTo>
                      <a:cubicBezTo>
                        <a:pt x="4431" y="1592"/>
                        <a:pt x="3105" y="1"/>
                        <a:pt x="180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619;p65"/>
                <p:cNvSpPr/>
                <p:nvPr/>
              </p:nvSpPr>
              <p:spPr>
                <a:xfrm rot="4411677" flipH="1">
                  <a:off x="8865502" y="1014328"/>
                  <a:ext cx="112536" cy="93744"/>
                </a:xfrm>
                <a:custGeom>
                  <a:avLst/>
                  <a:gdLst/>
                  <a:ahLst/>
                  <a:cxnLst/>
                  <a:rect l="l" t="t" r="r" b="b"/>
                  <a:pathLst>
                    <a:path w="4132" h="3442" extrusionOk="0">
                      <a:moveTo>
                        <a:pt x="2019" y="0"/>
                      </a:moveTo>
                      <a:cubicBezTo>
                        <a:pt x="1002" y="0"/>
                        <a:pt x="0" y="555"/>
                        <a:pt x="0" y="1713"/>
                      </a:cubicBezTo>
                      <a:cubicBezTo>
                        <a:pt x="0" y="2882"/>
                        <a:pt x="1003" y="3442"/>
                        <a:pt x="2020" y="3442"/>
                      </a:cubicBezTo>
                      <a:cubicBezTo>
                        <a:pt x="3068" y="3442"/>
                        <a:pt x="4131" y="2848"/>
                        <a:pt x="4131" y="1713"/>
                      </a:cubicBezTo>
                      <a:cubicBezTo>
                        <a:pt x="4131" y="589"/>
                        <a:pt x="3067" y="0"/>
                        <a:pt x="201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620;p65"/>
                <p:cNvSpPr/>
                <p:nvPr/>
              </p:nvSpPr>
              <p:spPr>
                <a:xfrm rot="4411677" flipH="1">
                  <a:off x="8730576" y="436004"/>
                  <a:ext cx="112291" cy="74734"/>
                </a:xfrm>
                <a:custGeom>
                  <a:avLst/>
                  <a:gdLst/>
                  <a:ahLst/>
                  <a:cxnLst/>
                  <a:rect l="l" t="t" r="r" b="b"/>
                  <a:pathLst>
                    <a:path w="4123" h="2744" extrusionOk="0">
                      <a:moveTo>
                        <a:pt x="1601" y="0"/>
                      </a:moveTo>
                      <a:cubicBezTo>
                        <a:pt x="726" y="0"/>
                        <a:pt x="0" y="532"/>
                        <a:pt x="308" y="1816"/>
                      </a:cubicBezTo>
                      <a:cubicBezTo>
                        <a:pt x="477" y="2488"/>
                        <a:pt x="941" y="2743"/>
                        <a:pt x="1467" y="2743"/>
                      </a:cubicBezTo>
                      <a:cubicBezTo>
                        <a:pt x="2639" y="2743"/>
                        <a:pt x="4122" y="1476"/>
                        <a:pt x="3366" y="720"/>
                      </a:cubicBezTo>
                      <a:cubicBezTo>
                        <a:pt x="2912" y="266"/>
                        <a:pt x="2220" y="0"/>
                        <a:pt x="160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621;p65"/>
                <p:cNvSpPr/>
                <p:nvPr/>
              </p:nvSpPr>
              <p:spPr>
                <a:xfrm rot="4411677" flipH="1">
                  <a:off x="8298828" y="304469"/>
                  <a:ext cx="144129" cy="110112"/>
                </a:xfrm>
                <a:custGeom>
                  <a:avLst/>
                  <a:gdLst/>
                  <a:ahLst/>
                  <a:cxnLst/>
                  <a:rect l="l" t="t" r="r" b="b"/>
                  <a:pathLst>
                    <a:path w="5292" h="4043" extrusionOk="0">
                      <a:moveTo>
                        <a:pt x="2314" y="0"/>
                      </a:moveTo>
                      <a:cubicBezTo>
                        <a:pt x="1456" y="0"/>
                        <a:pt x="683" y="415"/>
                        <a:pt x="429" y="1404"/>
                      </a:cubicBezTo>
                      <a:cubicBezTo>
                        <a:pt x="0" y="3094"/>
                        <a:pt x="1754" y="4043"/>
                        <a:pt x="3273" y="4043"/>
                      </a:cubicBezTo>
                      <a:cubicBezTo>
                        <a:pt x="4340" y="4043"/>
                        <a:pt x="5291" y="3575"/>
                        <a:pt x="5291" y="2568"/>
                      </a:cubicBezTo>
                      <a:cubicBezTo>
                        <a:pt x="5291" y="1076"/>
                        <a:pt x="3693" y="0"/>
                        <a:pt x="231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622;p65"/>
                <p:cNvSpPr/>
                <p:nvPr/>
              </p:nvSpPr>
              <p:spPr>
                <a:xfrm rot="4411677" flipH="1">
                  <a:off x="8474155" y="965386"/>
                  <a:ext cx="98238" cy="71384"/>
                </a:xfrm>
                <a:custGeom>
                  <a:avLst/>
                  <a:gdLst/>
                  <a:ahLst/>
                  <a:cxnLst/>
                  <a:rect l="l" t="t" r="r" b="b"/>
                  <a:pathLst>
                    <a:path w="3607" h="2621" extrusionOk="0">
                      <a:moveTo>
                        <a:pt x="1859" y="0"/>
                      </a:moveTo>
                      <a:cubicBezTo>
                        <a:pt x="939" y="0"/>
                        <a:pt x="0" y="435"/>
                        <a:pt x="0" y="1250"/>
                      </a:cubicBezTo>
                      <a:cubicBezTo>
                        <a:pt x="0" y="2180"/>
                        <a:pt x="868" y="2620"/>
                        <a:pt x="1753" y="2620"/>
                      </a:cubicBezTo>
                      <a:cubicBezTo>
                        <a:pt x="2671" y="2620"/>
                        <a:pt x="3607" y="2146"/>
                        <a:pt x="3607" y="1250"/>
                      </a:cubicBezTo>
                      <a:cubicBezTo>
                        <a:pt x="3607" y="401"/>
                        <a:pt x="2742" y="0"/>
                        <a:pt x="185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623;p65"/>
                <p:cNvSpPr/>
                <p:nvPr/>
              </p:nvSpPr>
              <p:spPr>
                <a:xfrm rot="4411677" flipH="1">
                  <a:off x="8072404" y="617423"/>
                  <a:ext cx="162976" cy="101397"/>
                </a:xfrm>
                <a:custGeom>
                  <a:avLst/>
                  <a:gdLst/>
                  <a:ahLst/>
                  <a:cxnLst/>
                  <a:rect l="l" t="t" r="r" b="b"/>
                  <a:pathLst>
                    <a:path w="5984" h="3723" extrusionOk="0">
                      <a:moveTo>
                        <a:pt x="2654" y="0"/>
                      </a:moveTo>
                      <a:cubicBezTo>
                        <a:pt x="2416" y="0"/>
                        <a:pt x="2181" y="37"/>
                        <a:pt x="1963" y="114"/>
                      </a:cubicBezTo>
                      <a:cubicBezTo>
                        <a:pt x="1" y="824"/>
                        <a:pt x="1588" y="3723"/>
                        <a:pt x="3256" y="3723"/>
                      </a:cubicBezTo>
                      <a:cubicBezTo>
                        <a:pt x="3625" y="3723"/>
                        <a:pt x="3998" y="3581"/>
                        <a:pt x="4337" y="3241"/>
                      </a:cubicBezTo>
                      <a:cubicBezTo>
                        <a:pt x="5983" y="1595"/>
                        <a:pt x="4234" y="0"/>
                        <a:pt x="265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624;p65"/>
                <p:cNvSpPr/>
                <p:nvPr/>
              </p:nvSpPr>
              <p:spPr>
                <a:xfrm rot="4411677" flipH="1">
                  <a:off x="7848553" y="234593"/>
                  <a:ext cx="116213" cy="79200"/>
                </a:xfrm>
                <a:custGeom>
                  <a:avLst/>
                  <a:gdLst/>
                  <a:ahLst/>
                  <a:cxnLst/>
                  <a:rect l="l" t="t" r="r" b="b"/>
                  <a:pathLst>
                    <a:path w="4267" h="2908" extrusionOk="0">
                      <a:moveTo>
                        <a:pt x="2350" y="1"/>
                      </a:moveTo>
                      <a:cubicBezTo>
                        <a:pt x="2148" y="1"/>
                        <a:pt x="1926" y="39"/>
                        <a:pt x="1689" y="125"/>
                      </a:cubicBezTo>
                      <a:cubicBezTo>
                        <a:pt x="0" y="721"/>
                        <a:pt x="507" y="2908"/>
                        <a:pt x="1917" y="2908"/>
                      </a:cubicBezTo>
                      <a:cubicBezTo>
                        <a:pt x="2126" y="2908"/>
                        <a:pt x="2356" y="2859"/>
                        <a:pt x="2602" y="2750"/>
                      </a:cubicBezTo>
                      <a:cubicBezTo>
                        <a:pt x="4267" y="2028"/>
                        <a:pt x="3816" y="1"/>
                        <a:pt x="235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19" name="Google Shape;683;p65">
              <a:hlinkClick r:id="rId2" action="ppaction://hlinksldjump"/>
            </p:cNvPr>
            <p:cNvSpPr txBox="1">
              <a:spLocks/>
            </p:cNvSpPr>
            <p:nvPr/>
          </p:nvSpPr>
          <p:spPr>
            <a:xfrm>
              <a:off x="278164" y="1014029"/>
              <a:ext cx="734700" cy="356700"/>
            </a:xfrm>
            <a:prstGeom prst="rect">
              <a:avLst/>
            </a:prstGeom>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r>
                <a:rPr lang="en" sz="2800" b="1" dirty="0" smtClean="0">
                  <a:solidFill>
                    <a:schemeClr val="accent4"/>
                  </a:solidFill>
                  <a:latin typeface="Roboto Condensed Light"/>
                </a:rPr>
                <a:t>0</a:t>
              </a:r>
              <a:r>
                <a:rPr lang="id-ID" sz="2800" b="1" dirty="0" smtClean="0">
                  <a:solidFill>
                    <a:schemeClr val="accent4"/>
                  </a:solidFill>
                  <a:latin typeface="Roboto Condensed Light"/>
                </a:rPr>
                <a:t>2</a:t>
              </a:r>
              <a:endParaRPr lang="en" sz="2800" b="1" dirty="0">
                <a:solidFill>
                  <a:schemeClr val="accent4"/>
                </a:solidFill>
                <a:latin typeface="Roboto Condensed Light"/>
              </a:endParaRPr>
            </a:p>
          </p:txBody>
        </p:sp>
      </p:grpSp>
      <p:sp>
        <p:nvSpPr>
          <p:cNvPr id="29" name="Rectangle 28"/>
          <p:cNvSpPr/>
          <p:nvPr/>
        </p:nvSpPr>
        <p:spPr>
          <a:xfrm>
            <a:off x="1229679" y="1919850"/>
            <a:ext cx="7789044" cy="646331"/>
          </a:xfrm>
          <a:prstGeom prst="rect">
            <a:avLst/>
          </a:prstGeom>
        </p:spPr>
        <p:txBody>
          <a:bodyPr wrap="square">
            <a:spAutoFit/>
          </a:bodyPr>
          <a:lstStyle/>
          <a:p>
            <a:pPr algn="just"/>
            <a:r>
              <a:rPr lang="sv-SE" sz="1800" dirty="0"/>
              <a:t>pemimpin (</a:t>
            </a:r>
            <a:r>
              <a:rPr lang="sv-SE" sz="1800" i="1" dirty="0"/>
              <a:t>leader</a:t>
            </a:r>
            <a:r>
              <a:rPr lang="sv-SE" sz="1800" dirty="0"/>
              <a:t>) harus </a:t>
            </a:r>
            <a:r>
              <a:rPr lang="sv-SE" sz="1800" dirty="0" smtClean="0"/>
              <a:t>mampu </a:t>
            </a:r>
            <a:r>
              <a:rPr lang="sv-SE" sz="1800" dirty="0"/>
              <a:t>memberikan petunjuk, bimbingan, dan pengarahan kepada bawahan. </a:t>
            </a:r>
            <a:endParaRPr lang="id-ID" sz="1800" dirty="0"/>
          </a:p>
        </p:txBody>
      </p:sp>
      <p:grpSp>
        <p:nvGrpSpPr>
          <p:cNvPr id="30" name="Group 29"/>
          <p:cNvGrpSpPr/>
          <p:nvPr/>
        </p:nvGrpSpPr>
        <p:grpSpPr>
          <a:xfrm>
            <a:off x="133629" y="3047118"/>
            <a:ext cx="1169845" cy="832660"/>
            <a:chOff x="127982" y="770270"/>
            <a:chExt cx="1169845" cy="832660"/>
          </a:xfrm>
        </p:grpSpPr>
        <p:grpSp>
          <p:nvGrpSpPr>
            <p:cNvPr id="31" name="Google Shape;615;p65"/>
            <p:cNvGrpSpPr/>
            <p:nvPr/>
          </p:nvGrpSpPr>
          <p:grpSpPr>
            <a:xfrm>
              <a:off x="127982" y="770270"/>
              <a:ext cx="1169845" cy="832660"/>
              <a:chOff x="616737" y="1050360"/>
              <a:chExt cx="1169845" cy="832660"/>
            </a:xfrm>
          </p:grpSpPr>
          <p:sp>
            <p:nvSpPr>
              <p:cNvPr id="33" name="Google Shape;616;p65"/>
              <p:cNvSpPr/>
              <p:nvPr/>
            </p:nvSpPr>
            <p:spPr>
              <a:xfrm rot="9396713">
                <a:off x="616737" y="1050360"/>
                <a:ext cx="906904" cy="832660"/>
              </a:xfrm>
              <a:custGeom>
                <a:avLst/>
                <a:gdLst/>
                <a:ahLst/>
                <a:cxnLst/>
                <a:rect l="l" t="t" r="r" b="b"/>
                <a:pathLst>
                  <a:path w="49400" h="45364" extrusionOk="0">
                    <a:moveTo>
                      <a:pt x="14184" y="2711"/>
                    </a:moveTo>
                    <a:cubicBezTo>
                      <a:pt x="9663" y="5563"/>
                      <a:pt x="2430" y="12657"/>
                      <a:pt x="830" y="17734"/>
                    </a:cubicBezTo>
                    <a:cubicBezTo>
                      <a:pt x="-770" y="22811"/>
                      <a:pt x="-74" y="28585"/>
                      <a:pt x="4586" y="33175"/>
                    </a:cubicBezTo>
                    <a:cubicBezTo>
                      <a:pt x="9246" y="37766"/>
                      <a:pt x="21627" y="44929"/>
                      <a:pt x="28791" y="45277"/>
                    </a:cubicBezTo>
                    <a:cubicBezTo>
                      <a:pt x="35955" y="45625"/>
                      <a:pt x="44649" y="41244"/>
                      <a:pt x="47570" y="35262"/>
                    </a:cubicBezTo>
                    <a:cubicBezTo>
                      <a:pt x="50491" y="29281"/>
                      <a:pt x="49587" y="15161"/>
                      <a:pt x="46318" y="9388"/>
                    </a:cubicBezTo>
                    <a:cubicBezTo>
                      <a:pt x="43049" y="3615"/>
                      <a:pt x="33312" y="1737"/>
                      <a:pt x="27956" y="624"/>
                    </a:cubicBezTo>
                    <a:cubicBezTo>
                      <a:pt x="22600" y="-489"/>
                      <a:pt x="18705" y="-141"/>
                      <a:pt x="14184" y="2711"/>
                    </a:cubicBezTo>
                    <a:close/>
                  </a:path>
                </a:pathLst>
              </a:custGeom>
              <a:solidFill>
                <a:srgbClr val="CDD7B6">
                  <a:alpha val="23770"/>
                </a:srgbClr>
              </a:solidFill>
              <a:ln>
                <a:noFill/>
              </a:ln>
            </p:spPr>
          </p:sp>
          <p:grpSp>
            <p:nvGrpSpPr>
              <p:cNvPr id="34" name="Google Shape;617;p65"/>
              <p:cNvGrpSpPr/>
              <p:nvPr/>
            </p:nvGrpSpPr>
            <p:grpSpPr>
              <a:xfrm rot="3461228">
                <a:off x="1396133" y="1391023"/>
                <a:ext cx="363962" cy="416937"/>
                <a:chOff x="7852208" y="207243"/>
                <a:chExt cx="1130465" cy="1294452"/>
              </a:xfrm>
            </p:grpSpPr>
            <p:sp>
              <p:nvSpPr>
                <p:cNvPr id="35" name="Google Shape;618;p65"/>
                <p:cNvSpPr/>
                <p:nvPr/>
              </p:nvSpPr>
              <p:spPr>
                <a:xfrm rot="4411677" flipH="1">
                  <a:off x="8651511" y="1388008"/>
                  <a:ext cx="120707" cy="86962"/>
                </a:xfrm>
                <a:custGeom>
                  <a:avLst/>
                  <a:gdLst/>
                  <a:ahLst/>
                  <a:cxnLst/>
                  <a:rect l="l" t="t" r="r" b="b"/>
                  <a:pathLst>
                    <a:path w="4432" h="3193" extrusionOk="0">
                      <a:moveTo>
                        <a:pt x="1801" y="1"/>
                      </a:moveTo>
                      <a:cubicBezTo>
                        <a:pt x="1422" y="1"/>
                        <a:pt x="1044" y="135"/>
                        <a:pt x="731" y="454"/>
                      </a:cubicBezTo>
                      <a:cubicBezTo>
                        <a:pt x="0" y="1166"/>
                        <a:pt x="1081" y="3192"/>
                        <a:pt x="2325" y="3192"/>
                      </a:cubicBezTo>
                      <a:cubicBezTo>
                        <a:pt x="2637" y="3192"/>
                        <a:pt x="2958" y="3066"/>
                        <a:pt x="3264" y="2760"/>
                      </a:cubicBezTo>
                      <a:cubicBezTo>
                        <a:pt x="4431" y="1592"/>
                        <a:pt x="3105" y="1"/>
                        <a:pt x="180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619;p65"/>
                <p:cNvSpPr/>
                <p:nvPr/>
              </p:nvSpPr>
              <p:spPr>
                <a:xfrm rot="4411677" flipH="1">
                  <a:off x="8865502" y="1014328"/>
                  <a:ext cx="112536" cy="93744"/>
                </a:xfrm>
                <a:custGeom>
                  <a:avLst/>
                  <a:gdLst/>
                  <a:ahLst/>
                  <a:cxnLst/>
                  <a:rect l="l" t="t" r="r" b="b"/>
                  <a:pathLst>
                    <a:path w="4132" h="3442" extrusionOk="0">
                      <a:moveTo>
                        <a:pt x="2019" y="0"/>
                      </a:moveTo>
                      <a:cubicBezTo>
                        <a:pt x="1002" y="0"/>
                        <a:pt x="0" y="555"/>
                        <a:pt x="0" y="1713"/>
                      </a:cubicBezTo>
                      <a:cubicBezTo>
                        <a:pt x="0" y="2882"/>
                        <a:pt x="1003" y="3442"/>
                        <a:pt x="2020" y="3442"/>
                      </a:cubicBezTo>
                      <a:cubicBezTo>
                        <a:pt x="3068" y="3442"/>
                        <a:pt x="4131" y="2848"/>
                        <a:pt x="4131" y="1713"/>
                      </a:cubicBezTo>
                      <a:cubicBezTo>
                        <a:pt x="4131" y="589"/>
                        <a:pt x="3067" y="0"/>
                        <a:pt x="201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620;p65"/>
                <p:cNvSpPr/>
                <p:nvPr/>
              </p:nvSpPr>
              <p:spPr>
                <a:xfrm rot="4411677" flipH="1">
                  <a:off x="8730576" y="436004"/>
                  <a:ext cx="112291" cy="74734"/>
                </a:xfrm>
                <a:custGeom>
                  <a:avLst/>
                  <a:gdLst/>
                  <a:ahLst/>
                  <a:cxnLst/>
                  <a:rect l="l" t="t" r="r" b="b"/>
                  <a:pathLst>
                    <a:path w="4123" h="2744" extrusionOk="0">
                      <a:moveTo>
                        <a:pt x="1601" y="0"/>
                      </a:moveTo>
                      <a:cubicBezTo>
                        <a:pt x="726" y="0"/>
                        <a:pt x="0" y="532"/>
                        <a:pt x="308" y="1816"/>
                      </a:cubicBezTo>
                      <a:cubicBezTo>
                        <a:pt x="477" y="2488"/>
                        <a:pt x="941" y="2743"/>
                        <a:pt x="1467" y="2743"/>
                      </a:cubicBezTo>
                      <a:cubicBezTo>
                        <a:pt x="2639" y="2743"/>
                        <a:pt x="4122" y="1476"/>
                        <a:pt x="3366" y="720"/>
                      </a:cubicBezTo>
                      <a:cubicBezTo>
                        <a:pt x="2912" y="266"/>
                        <a:pt x="2220" y="0"/>
                        <a:pt x="160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621;p65"/>
                <p:cNvSpPr/>
                <p:nvPr/>
              </p:nvSpPr>
              <p:spPr>
                <a:xfrm rot="4411677" flipH="1">
                  <a:off x="8298828" y="304469"/>
                  <a:ext cx="144129" cy="110112"/>
                </a:xfrm>
                <a:custGeom>
                  <a:avLst/>
                  <a:gdLst/>
                  <a:ahLst/>
                  <a:cxnLst/>
                  <a:rect l="l" t="t" r="r" b="b"/>
                  <a:pathLst>
                    <a:path w="5292" h="4043" extrusionOk="0">
                      <a:moveTo>
                        <a:pt x="2314" y="0"/>
                      </a:moveTo>
                      <a:cubicBezTo>
                        <a:pt x="1456" y="0"/>
                        <a:pt x="683" y="415"/>
                        <a:pt x="429" y="1404"/>
                      </a:cubicBezTo>
                      <a:cubicBezTo>
                        <a:pt x="0" y="3094"/>
                        <a:pt x="1754" y="4043"/>
                        <a:pt x="3273" y="4043"/>
                      </a:cubicBezTo>
                      <a:cubicBezTo>
                        <a:pt x="4340" y="4043"/>
                        <a:pt x="5291" y="3575"/>
                        <a:pt x="5291" y="2568"/>
                      </a:cubicBezTo>
                      <a:cubicBezTo>
                        <a:pt x="5291" y="1076"/>
                        <a:pt x="3693" y="0"/>
                        <a:pt x="231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622;p65"/>
                <p:cNvSpPr/>
                <p:nvPr/>
              </p:nvSpPr>
              <p:spPr>
                <a:xfrm rot="4411677" flipH="1">
                  <a:off x="8474155" y="965386"/>
                  <a:ext cx="98238" cy="71384"/>
                </a:xfrm>
                <a:custGeom>
                  <a:avLst/>
                  <a:gdLst/>
                  <a:ahLst/>
                  <a:cxnLst/>
                  <a:rect l="l" t="t" r="r" b="b"/>
                  <a:pathLst>
                    <a:path w="3607" h="2621" extrusionOk="0">
                      <a:moveTo>
                        <a:pt x="1859" y="0"/>
                      </a:moveTo>
                      <a:cubicBezTo>
                        <a:pt x="939" y="0"/>
                        <a:pt x="0" y="435"/>
                        <a:pt x="0" y="1250"/>
                      </a:cubicBezTo>
                      <a:cubicBezTo>
                        <a:pt x="0" y="2180"/>
                        <a:pt x="868" y="2620"/>
                        <a:pt x="1753" y="2620"/>
                      </a:cubicBezTo>
                      <a:cubicBezTo>
                        <a:pt x="2671" y="2620"/>
                        <a:pt x="3607" y="2146"/>
                        <a:pt x="3607" y="1250"/>
                      </a:cubicBezTo>
                      <a:cubicBezTo>
                        <a:pt x="3607" y="401"/>
                        <a:pt x="2742" y="0"/>
                        <a:pt x="185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623;p65"/>
                <p:cNvSpPr/>
                <p:nvPr/>
              </p:nvSpPr>
              <p:spPr>
                <a:xfrm rot="4411677" flipH="1">
                  <a:off x="8072404" y="617423"/>
                  <a:ext cx="162976" cy="101397"/>
                </a:xfrm>
                <a:custGeom>
                  <a:avLst/>
                  <a:gdLst/>
                  <a:ahLst/>
                  <a:cxnLst/>
                  <a:rect l="l" t="t" r="r" b="b"/>
                  <a:pathLst>
                    <a:path w="5984" h="3723" extrusionOk="0">
                      <a:moveTo>
                        <a:pt x="2654" y="0"/>
                      </a:moveTo>
                      <a:cubicBezTo>
                        <a:pt x="2416" y="0"/>
                        <a:pt x="2181" y="37"/>
                        <a:pt x="1963" y="114"/>
                      </a:cubicBezTo>
                      <a:cubicBezTo>
                        <a:pt x="1" y="824"/>
                        <a:pt x="1588" y="3723"/>
                        <a:pt x="3256" y="3723"/>
                      </a:cubicBezTo>
                      <a:cubicBezTo>
                        <a:pt x="3625" y="3723"/>
                        <a:pt x="3998" y="3581"/>
                        <a:pt x="4337" y="3241"/>
                      </a:cubicBezTo>
                      <a:cubicBezTo>
                        <a:pt x="5983" y="1595"/>
                        <a:pt x="4234" y="0"/>
                        <a:pt x="265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624;p65"/>
                <p:cNvSpPr/>
                <p:nvPr/>
              </p:nvSpPr>
              <p:spPr>
                <a:xfrm rot="4411677" flipH="1">
                  <a:off x="7848553" y="234593"/>
                  <a:ext cx="116213" cy="79200"/>
                </a:xfrm>
                <a:custGeom>
                  <a:avLst/>
                  <a:gdLst/>
                  <a:ahLst/>
                  <a:cxnLst/>
                  <a:rect l="l" t="t" r="r" b="b"/>
                  <a:pathLst>
                    <a:path w="4267" h="2908" extrusionOk="0">
                      <a:moveTo>
                        <a:pt x="2350" y="1"/>
                      </a:moveTo>
                      <a:cubicBezTo>
                        <a:pt x="2148" y="1"/>
                        <a:pt x="1926" y="39"/>
                        <a:pt x="1689" y="125"/>
                      </a:cubicBezTo>
                      <a:cubicBezTo>
                        <a:pt x="0" y="721"/>
                        <a:pt x="507" y="2908"/>
                        <a:pt x="1917" y="2908"/>
                      </a:cubicBezTo>
                      <a:cubicBezTo>
                        <a:pt x="2126" y="2908"/>
                        <a:pt x="2356" y="2859"/>
                        <a:pt x="2602" y="2750"/>
                      </a:cubicBezTo>
                      <a:cubicBezTo>
                        <a:pt x="4267" y="2028"/>
                        <a:pt x="3816" y="1"/>
                        <a:pt x="235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32" name="Google Shape;683;p65">
              <a:hlinkClick r:id="rId2" action="ppaction://hlinksldjump"/>
            </p:cNvPr>
            <p:cNvSpPr txBox="1">
              <a:spLocks/>
            </p:cNvSpPr>
            <p:nvPr/>
          </p:nvSpPr>
          <p:spPr>
            <a:xfrm>
              <a:off x="278164" y="1014029"/>
              <a:ext cx="734700" cy="356700"/>
            </a:xfrm>
            <a:prstGeom prst="rect">
              <a:avLst/>
            </a:prstGeom>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r>
                <a:rPr lang="en" sz="2800" b="1" dirty="0" smtClean="0">
                  <a:solidFill>
                    <a:schemeClr val="accent4"/>
                  </a:solidFill>
                  <a:latin typeface="Roboto Condensed Light"/>
                </a:rPr>
                <a:t>0</a:t>
              </a:r>
              <a:r>
                <a:rPr lang="id-ID" sz="2800" b="1" dirty="0">
                  <a:solidFill>
                    <a:schemeClr val="accent4"/>
                  </a:solidFill>
                  <a:latin typeface="Roboto Condensed Light"/>
                </a:rPr>
                <a:t>3</a:t>
              </a:r>
              <a:endParaRPr lang="en" sz="2800" b="1" dirty="0">
                <a:solidFill>
                  <a:schemeClr val="accent4"/>
                </a:solidFill>
                <a:latin typeface="Roboto Condensed Light"/>
              </a:endParaRPr>
            </a:p>
          </p:txBody>
        </p:sp>
      </p:grpSp>
      <p:sp>
        <p:nvSpPr>
          <p:cNvPr id="42" name="Rectangle 41"/>
          <p:cNvSpPr/>
          <p:nvPr/>
        </p:nvSpPr>
        <p:spPr>
          <a:xfrm>
            <a:off x="1235687" y="3065843"/>
            <a:ext cx="7789044" cy="646331"/>
          </a:xfrm>
          <a:prstGeom prst="rect">
            <a:avLst/>
          </a:prstGeom>
        </p:spPr>
        <p:txBody>
          <a:bodyPr wrap="square">
            <a:spAutoFit/>
          </a:bodyPr>
          <a:lstStyle/>
          <a:p>
            <a:pPr algn="just"/>
            <a:r>
              <a:rPr lang="id-ID" sz="1800" dirty="0" smtClean="0"/>
              <a:t>Memiliki kemampuan untuk dapat bekerja sama dengan bawahan, unit kerja dan anggota </a:t>
            </a:r>
            <a:endParaRPr lang="id-ID" sz="1800" dirty="0"/>
          </a:p>
        </p:txBody>
      </p:sp>
      <p:grpSp>
        <p:nvGrpSpPr>
          <p:cNvPr id="43" name="Group 42"/>
          <p:cNvGrpSpPr/>
          <p:nvPr/>
        </p:nvGrpSpPr>
        <p:grpSpPr>
          <a:xfrm>
            <a:off x="148297" y="4173873"/>
            <a:ext cx="1169845" cy="832660"/>
            <a:chOff x="127982" y="770270"/>
            <a:chExt cx="1169845" cy="832660"/>
          </a:xfrm>
        </p:grpSpPr>
        <p:grpSp>
          <p:nvGrpSpPr>
            <p:cNvPr id="44" name="Google Shape;615;p65"/>
            <p:cNvGrpSpPr/>
            <p:nvPr/>
          </p:nvGrpSpPr>
          <p:grpSpPr>
            <a:xfrm>
              <a:off x="127982" y="770270"/>
              <a:ext cx="1169845" cy="832660"/>
              <a:chOff x="616737" y="1050360"/>
              <a:chExt cx="1169845" cy="832660"/>
            </a:xfrm>
          </p:grpSpPr>
          <p:sp>
            <p:nvSpPr>
              <p:cNvPr id="46" name="Google Shape;616;p65"/>
              <p:cNvSpPr/>
              <p:nvPr/>
            </p:nvSpPr>
            <p:spPr>
              <a:xfrm rot="9396713">
                <a:off x="616737" y="1050360"/>
                <a:ext cx="906904" cy="832660"/>
              </a:xfrm>
              <a:custGeom>
                <a:avLst/>
                <a:gdLst/>
                <a:ahLst/>
                <a:cxnLst/>
                <a:rect l="l" t="t" r="r" b="b"/>
                <a:pathLst>
                  <a:path w="49400" h="45364" extrusionOk="0">
                    <a:moveTo>
                      <a:pt x="14184" y="2711"/>
                    </a:moveTo>
                    <a:cubicBezTo>
                      <a:pt x="9663" y="5563"/>
                      <a:pt x="2430" y="12657"/>
                      <a:pt x="830" y="17734"/>
                    </a:cubicBezTo>
                    <a:cubicBezTo>
                      <a:pt x="-770" y="22811"/>
                      <a:pt x="-74" y="28585"/>
                      <a:pt x="4586" y="33175"/>
                    </a:cubicBezTo>
                    <a:cubicBezTo>
                      <a:pt x="9246" y="37766"/>
                      <a:pt x="21627" y="44929"/>
                      <a:pt x="28791" y="45277"/>
                    </a:cubicBezTo>
                    <a:cubicBezTo>
                      <a:pt x="35955" y="45625"/>
                      <a:pt x="44649" y="41244"/>
                      <a:pt x="47570" y="35262"/>
                    </a:cubicBezTo>
                    <a:cubicBezTo>
                      <a:pt x="50491" y="29281"/>
                      <a:pt x="49587" y="15161"/>
                      <a:pt x="46318" y="9388"/>
                    </a:cubicBezTo>
                    <a:cubicBezTo>
                      <a:pt x="43049" y="3615"/>
                      <a:pt x="33312" y="1737"/>
                      <a:pt x="27956" y="624"/>
                    </a:cubicBezTo>
                    <a:cubicBezTo>
                      <a:pt x="22600" y="-489"/>
                      <a:pt x="18705" y="-141"/>
                      <a:pt x="14184" y="2711"/>
                    </a:cubicBezTo>
                    <a:close/>
                  </a:path>
                </a:pathLst>
              </a:custGeom>
              <a:solidFill>
                <a:srgbClr val="CDD7B6">
                  <a:alpha val="23770"/>
                </a:srgbClr>
              </a:solidFill>
              <a:ln>
                <a:noFill/>
              </a:ln>
            </p:spPr>
          </p:sp>
          <p:grpSp>
            <p:nvGrpSpPr>
              <p:cNvPr id="47" name="Google Shape;617;p65"/>
              <p:cNvGrpSpPr/>
              <p:nvPr/>
            </p:nvGrpSpPr>
            <p:grpSpPr>
              <a:xfrm rot="3461228">
                <a:off x="1396133" y="1391023"/>
                <a:ext cx="363962" cy="416937"/>
                <a:chOff x="7852208" y="207243"/>
                <a:chExt cx="1130465" cy="1294452"/>
              </a:xfrm>
            </p:grpSpPr>
            <p:sp>
              <p:nvSpPr>
                <p:cNvPr id="48" name="Google Shape;618;p65"/>
                <p:cNvSpPr/>
                <p:nvPr/>
              </p:nvSpPr>
              <p:spPr>
                <a:xfrm rot="4411677" flipH="1">
                  <a:off x="8651511" y="1388008"/>
                  <a:ext cx="120707" cy="86962"/>
                </a:xfrm>
                <a:custGeom>
                  <a:avLst/>
                  <a:gdLst/>
                  <a:ahLst/>
                  <a:cxnLst/>
                  <a:rect l="l" t="t" r="r" b="b"/>
                  <a:pathLst>
                    <a:path w="4432" h="3193" extrusionOk="0">
                      <a:moveTo>
                        <a:pt x="1801" y="1"/>
                      </a:moveTo>
                      <a:cubicBezTo>
                        <a:pt x="1422" y="1"/>
                        <a:pt x="1044" y="135"/>
                        <a:pt x="731" y="454"/>
                      </a:cubicBezTo>
                      <a:cubicBezTo>
                        <a:pt x="0" y="1166"/>
                        <a:pt x="1081" y="3192"/>
                        <a:pt x="2325" y="3192"/>
                      </a:cubicBezTo>
                      <a:cubicBezTo>
                        <a:pt x="2637" y="3192"/>
                        <a:pt x="2958" y="3066"/>
                        <a:pt x="3264" y="2760"/>
                      </a:cubicBezTo>
                      <a:cubicBezTo>
                        <a:pt x="4431" y="1592"/>
                        <a:pt x="3105" y="1"/>
                        <a:pt x="180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619;p65"/>
                <p:cNvSpPr/>
                <p:nvPr/>
              </p:nvSpPr>
              <p:spPr>
                <a:xfrm rot="4411677" flipH="1">
                  <a:off x="8865502" y="1014328"/>
                  <a:ext cx="112536" cy="93744"/>
                </a:xfrm>
                <a:custGeom>
                  <a:avLst/>
                  <a:gdLst/>
                  <a:ahLst/>
                  <a:cxnLst/>
                  <a:rect l="l" t="t" r="r" b="b"/>
                  <a:pathLst>
                    <a:path w="4132" h="3442" extrusionOk="0">
                      <a:moveTo>
                        <a:pt x="2019" y="0"/>
                      </a:moveTo>
                      <a:cubicBezTo>
                        <a:pt x="1002" y="0"/>
                        <a:pt x="0" y="555"/>
                        <a:pt x="0" y="1713"/>
                      </a:cubicBezTo>
                      <a:cubicBezTo>
                        <a:pt x="0" y="2882"/>
                        <a:pt x="1003" y="3442"/>
                        <a:pt x="2020" y="3442"/>
                      </a:cubicBezTo>
                      <a:cubicBezTo>
                        <a:pt x="3068" y="3442"/>
                        <a:pt x="4131" y="2848"/>
                        <a:pt x="4131" y="1713"/>
                      </a:cubicBezTo>
                      <a:cubicBezTo>
                        <a:pt x="4131" y="589"/>
                        <a:pt x="3067" y="0"/>
                        <a:pt x="201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620;p65"/>
                <p:cNvSpPr/>
                <p:nvPr/>
              </p:nvSpPr>
              <p:spPr>
                <a:xfrm rot="4411677" flipH="1">
                  <a:off x="8730576" y="436004"/>
                  <a:ext cx="112291" cy="74734"/>
                </a:xfrm>
                <a:custGeom>
                  <a:avLst/>
                  <a:gdLst/>
                  <a:ahLst/>
                  <a:cxnLst/>
                  <a:rect l="l" t="t" r="r" b="b"/>
                  <a:pathLst>
                    <a:path w="4123" h="2744" extrusionOk="0">
                      <a:moveTo>
                        <a:pt x="1601" y="0"/>
                      </a:moveTo>
                      <a:cubicBezTo>
                        <a:pt x="726" y="0"/>
                        <a:pt x="0" y="532"/>
                        <a:pt x="308" y="1816"/>
                      </a:cubicBezTo>
                      <a:cubicBezTo>
                        <a:pt x="477" y="2488"/>
                        <a:pt x="941" y="2743"/>
                        <a:pt x="1467" y="2743"/>
                      </a:cubicBezTo>
                      <a:cubicBezTo>
                        <a:pt x="2639" y="2743"/>
                        <a:pt x="4122" y="1476"/>
                        <a:pt x="3366" y="720"/>
                      </a:cubicBezTo>
                      <a:cubicBezTo>
                        <a:pt x="2912" y="266"/>
                        <a:pt x="2220" y="0"/>
                        <a:pt x="160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621;p65"/>
                <p:cNvSpPr/>
                <p:nvPr/>
              </p:nvSpPr>
              <p:spPr>
                <a:xfrm rot="4411677" flipH="1">
                  <a:off x="8298828" y="304469"/>
                  <a:ext cx="144129" cy="110112"/>
                </a:xfrm>
                <a:custGeom>
                  <a:avLst/>
                  <a:gdLst/>
                  <a:ahLst/>
                  <a:cxnLst/>
                  <a:rect l="l" t="t" r="r" b="b"/>
                  <a:pathLst>
                    <a:path w="5292" h="4043" extrusionOk="0">
                      <a:moveTo>
                        <a:pt x="2314" y="0"/>
                      </a:moveTo>
                      <a:cubicBezTo>
                        <a:pt x="1456" y="0"/>
                        <a:pt x="683" y="415"/>
                        <a:pt x="429" y="1404"/>
                      </a:cubicBezTo>
                      <a:cubicBezTo>
                        <a:pt x="0" y="3094"/>
                        <a:pt x="1754" y="4043"/>
                        <a:pt x="3273" y="4043"/>
                      </a:cubicBezTo>
                      <a:cubicBezTo>
                        <a:pt x="4340" y="4043"/>
                        <a:pt x="5291" y="3575"/>
                        <a:pt x="5291" y="2568"/>
                      </a:cubicBezTo>
                      <a:cubicBezTo>
                        <a:pt x="5291" y="1076"/>
                        <a:pt x="3693" y="0"/>
                        <a:pt x="231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622;p65"/>
                <p:cNvSpPr/>
                <p:nvPr/>
              </p:nvSpPr>
              <p:spPr>
                <a:xfrm rot="4411677" flipH="1">
                  <a:off x="8474155" y="965386"/>
                  <a:ext cx="98238" cy="71384"/>
                </a:xfrm>
                <a:custGeom>
                  <a:avLst/>
                  <a:gdLst/>
                  <a:ahLst/>
                  <a:cxnLst/>
                  <a:rect l="l" t="t" r="r" b="b"/>
                  <a:pathLst>
                    <a:path w="3607" h="2621" extrusionOk="0">
                      <a:moveTo>
                        <a:pt x="1859" y="0"/>
                      </a:moveTo>
                      <a:cubicBezTo>
                        <a:pt x="939" y="0"/>
                        <a:pt x="0" y="435"/>
                        <a:pt x="0" y="1250"/>
                      </a:cubicBezTo>
                      <a:cubicBezTo>
                        <a:pt x="0" y="2180"/>
                        <a:pt x="868" y="2620"/>
                        <a:pt x="1753" y="2620"/>
                      </a:cubicBezTo>
                      <a:cubicBezTo>
                        <a:pt x="2671" y="2620"/>
                        <a:pt x="3607" y="2146"/>
                        <a:pt x="3607" y="1250"/>
                      </a:cubicBezTo>
                      <a:cubicBezTo>
                        <a:pt x="3607" y="401"/>
                        <a:pt x="2742" y="0"/>
                        <a:pt x="185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623;p65"/>
                <p:cNvSpPr/>
                <p:nvPr/>
              </p:nvSpPr>
              <p:spPr>
                <a:xfrm rot="4411677" flipH="1">
                  <a:off x="8072404" y="617423"/>
                  <a:ext cx="162976" cy="101397"/>
                </a:xfrm>
                <a:custGeom>
                  <a:avLst/>
                  <a:gdLst/>
                  <a:ahLst/>
                  <a:cxnLst/>
                  <a:rect l="l" t="t" r="r" b="b"/>
                  <a:pathLst>
                    <a:path w="5984" h="3723" extrusionOk="0">
                      <a:moveTo>
                        <a:pt x="2654" y="0"/>
                      </a:moveTo>
                      <a:cubicBezTo>
                        <a:pt x="2416" y="0"/>
                        <a:pt x="2181" y="37"/>
                        <a:pt x="1963" y="114"/>
                      </a:cubicBezTo>
                      <a:cubicBezTo>
                        <a:pt x="1" y="824"/>
                        <a:pt x="1588" y="3723"/>
                        <a:pt x="3256" y="3723"/>
                      </a:cubicBezTo>
                      <a:cubicBezTo>
                        <a:pt x="3625" y="3723"/>
                        <a:pt x="3998" y="3581"/>
                        <a:pt x="4337" y="3241"/>
                      </a:cubicBezTo>
                      <a:cubicBezTo>
                        <a:pt x="5983" y="1595"/>
                        <a:pt x="4234" y="0"/>
                        <a:pt x="265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624;p65"/>
                <p:cNvSpPr/>
                <p:nvPr/>
              </p:nvSpPr>
              <p:spPr>
                <a:xfrm rot="4411677" flipH="1">
                  <a:off x="7848553" y="234593"/>
                  <a:ext cx="116213" cy="79200"/>
                </a:xfrm>
                <a:custGeom>
                  <a:avLst/>
                  <a:gdLst/>
                  <a:ahLst/>
                  <a:cxnLst/>
                  <a:rect l="l" t="t" r="r" b="b"/>
                  <a:pathLst>
                    <a:path w="4267" h="2908" extrusionOk="0">
                      <a:moveTo>
                        <a:pt x="2350" y="1"/>
                      </a:moveTo>
                      <a:cubicBezTo>
                        <a:pt x="2148" y="1"/>
                        <a:pt x="1926" y="39"/>
                        <a:pt x="1689" y="125"/>
                      </a:cubicBezTo>
                      <a:cubicBezTo>
                        <a:pt x="0" y="721"/>
                        <a:pt x="507" y="2908"/>
                        <a:pt x="1917" y="2908"/>
                      </a:cubicBezTo>
                      <a:cubicBezTo>
                        <a:pt x="2126" y="2908"/>
                        <a:pt x="2356" y="2859"/>
                        <a:pt x="2602" y="2750"/>
                      </a:cubicBezTo>
                      <a:cubicBezTo>
                        <a:pt x="4267" y="2028"/>
                        <a:pt x="3816" y="1"/>
                        <a:pt x="235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45" name="Google Shape;683;p65">
              <a:hlinkClick r:id="rId2" action="ppaction://hlinksldjump"/>
            </p:cNvPr>
            <p:cNvSpPr txBox="1">
              <a:spLocks/>
            </p:cNvSpPr>
            <p:nvPr/>
          </p:nvSpPr>
          <p:spPr>
            <a:xfrm>
              <a:off x="278164" y="1014029"/>
              <a:ext cx="734700" cy="356700"/>
            </a:xfrm>
            <a:prstGeom prst="rect">
              <a:avLst/>
            </a:prstGeom>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r>
                <a:rPr lang="en" sz="2800" b="1" dirty="0" smtClean="0">
                  <a:solidFill>
                    <a:schemeClr val="accent4"/>
                  </a:solidFill>
                  <a:latin typeface="Roboto Condensed Light"/>
                </a:rPr>
                <a:t>0</a:t>
              </a:r>
              <a:r>
                <a:rPr lang="id-ID" sz="2800" b="1" dirty="0">
                  <a:solidFill>
                    <a:schemeClr val="accent4"/>
                  </a:solidFill>
                  <a:latin typeface="Roboto Condensed Light"/>
                </a:rPr>
                <a:t>4</a:t>
              </a:r>
              <a:endParaRPr lang="en" sz="2800" b="1" dirty="0">
                <a:solidFill>
                  <a:schemeClr val="accent4"/>
                </a:solidFill>
                <a:latin typeface="Roboto Condensed Light"/>
              </a:endParaRPr>
            </a:p>
          </p:txBody>
        </p:sp>
      </p:grpSp>
      <p:sp>
        <p:nvSpPr>
          <p:cNvPr id="55" name="Rectangle 54"/>
          <p:cNvSpPr/>
          <p:nvPr/>
        </p:nvSpPr>
        <p:spPr>
          <a:xfrm>
            <a:off x="1250355" y="4192598"/>
            <a:ext cx="7789044" cy="923330"/>
          </a:xfrm>
          <a:prstGeom prst="rect">
            <a:avLst/>
          </a:prstGeom>
        </p:spPr>
        <p:txBody>
          <a:bodyPr wrap="square">
            <a:spAutoFit/>
          </a:bodyPr>
          <a:lstStyle/>
          <a:p>
            <a:pPr algn="just"/>
            <a:r>
              <a:rPr lang="id-ID" sz="1800" dirty="0" smtClean="0"/>
              <a:t>pemimpin </a:t>
            </a:r>
            <a:r>
              <a:rPr lang="id-ID" sz="1800" dirty="0"/>
              <a:t>harus mampu menciptakan suasana kerja yang sebaik-baiknya (</a:t>
            </a:r>
            <a:r>
              <a:rPr lang="id-ID" sz="1800" i="1" dirty="0"/>
              <a:t>proper atmosphere</a:t>
            </a:r>
            <a:r>
              <a:rPr lang="id-ID" sz="1800" dirty="0"/>
              <a:t>), harus memenuhi apa yang diharapkan bawahan sehingga para bawahan dapat bekerja dengan sebaik-baiknya. </a:t>
            </a:r>
            <a:endParaRPr lang="id-ID" sz="1800" dirty="0"/>
          </a:p>
        </p:txBody>
      </p:sp>
    </p:spTree>
    <p:extLst>
      <p:ext uri="{BB962C8B-B14F-4D97-AF65-F5344CB8AC3E}">
        <p14:creationId xmlns:p14="http://schemas.microsoft.com/office/powerpoint/2010/main" val="36479345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57"/>
        <p:cNvGrpSpPr/>
        <p:nvPr/>
      </p:nvGrpSpPr>
      <p:grpSpPr>
        <a:xfrm>
          <a:off x="0" y="0"/>
          <a:ext cx="0" cy="0"/>
          <a:chOff x="0" y="0"/>
          <a:chExt cx="0" cy="0"/>
        </a:xfrm>
      </p:grpSpPr>
      <p:grpSp>
        <p:nvGrpSpPr>
          <p:cNvPr id="858" name="Google Shape;858;p71"/>
          <p:cNvGrpSpPr/>
          <p:nvPr/>
        </p:nvGrpSpPr>
        <p:grpSpPr>
          <a:xfrm rot="-10595668">
            <a:off x="1497150" y="2957515"/>
            <a:ext cx="1211692" cy="1048723"/>
            <a:chOff x="4752657" y="1274338"/>
            <a:chExt cx="1465947" cy="1268781"/>
          </a:xfrm>
        </p:grpSpPr>
        <p:sp>
          <p:nvSpPr>
            <p:cNvPr id="859" name="Google Shape;859;p71"/>
            <p:cNvSpPr/>
            <p:nvPr/>
          </p:nvSpPr>
          <p:spPr>
            <a:xfrm rot="10800000" flipH="1">
              <a:off x="5010898" y="1274338"/>
              <a:ext cx="1207707" cy="1108923"/>
            </a:xfrm>
            <a:custGeom>
              <a:avLst/>
              <a:gdLst/>
              <a:ahLst/>
              <a:cxnLst/>
              <a:rect l="l" t="t" r="r" b="b"/>
              <a:pathLst>
                <a:path w="49400" h="45364" extrusionOk="0">
                  <a:moveTo>
                    <a:pt x="14184" y="2711"/>
                  </a:moveTo>
                  <a:cubicBezTo>
                    <a:pt x="9663" y="5563"/>
                    <a:pt x="2430" y="12657"/>
                    <a:pt x="830" y="17734"/>
                  </a:cubicBezTo>
                  <a:cubicBezTo>
                    <a:pt x="-770" y="22811"/>
                    <a:pt x="-74" y="28585"/>
                    <a:pt x="4586" y="33175"/>
                  </a:cubicBezTo>
                  <a:cubicBezTo>
                    <a:pt x="9246" y="37766"/>
                    <a:pt x="21627" y="44929"/>
                    <a:pt x="28791" y="45277"/>
                  </a:cubicBezTo>
                  <a:cubicBezTo>
                    <a:pt x="35955" y="45625"/>
                    <a:pt x="44649" y="41244"/>
                    <a:pt x="47570" y="35262"/>
                  </a:cubicBezTo>
                  <a:cubicBezTo>
                    <a:pt x="50491" y="29281"/>
                    <a:pt x="49587" y="15161"/>
                    <a:pt x="46318" y="9388"/>
                  </a:cubicBezTo>
                  <a:cubicBezTo>
                    <a:pt x="43049" y="3615"/>
                    <a:pt x="33312" y="1737"/>
                    <a:pt x="27956" y="624"/>
                  </a:cubicBezTo>
                  <a:cubicBezTo>
                    <a:pt x="22600" y="-489"/>
                    <a:pt x="18705" y="-141"/>
                    <a:pt x="14184" y="2711"/>
                  </a:cubicBezTo>
                  <a:close/>
                </a:path>
              </a:pathLst>
            </a:custGeom>
            <a:solidFill>
              <a:srgbClr val="CDD7B6">
                <a:alpha val="23770"/>
              </a:srgbClr>
            </a:solidFill>
            <a:ln>
              <a:noFill/>
            </a:ln>
          </p:spPr>
        </p:sp>
        <p:sp>
          <p:nvSpPr>
            <p:cNvPr id="860" name="Google Shape;860;p71"/>
            <p:cNvSpPr/>
            <p:nvPr/>
          </p:nvSpPr>
          <p:spPr>
            <a:xfrm rot="10800000" flipH="1">
              <a:off x="5252452" y="1394095"/>
              <a:ext cx="966140" cy="887206"/>
            </a:xfrm>
            <a:custGeom>
              <a:avLst/>
              <a:gdLst/>
              <a:ahLst/>
              <a:cxnLst/>
              <a:rect l="l" t="t" r="r" b="b"/>
              <a:pathLst>
                <a:path w="49400" h="45364" extrusionOk="0">
                  <a:moveTo>
                    <a:pt x="14184" y="2711"/>
                  </a:moveTo>
                  <a:cubicBezTo>
                    <a:pt x="9663" y="5563"/>
                    <a:pt x="2430" y="12657"/>
                    <a:pt x="830" y="17734"/>
                  </a:cubicBezTo>
                  <a:cubicBezTo>
                    <a:pt x="-770" y="22811"/>
                    <a:pt x="-74" y="28585"/>
                    <a:pt x="4586" y="33175"/>
                  </a:cubicBezTo>
                  <a:cubicBezTo>
                    <a:pt x="9246" y="37766"/>
                    <a:pt x="21627" y="44929"/>
                    <a:pt x="28791" y="45277"/>
                  </a:cubicBezTo>
                  <a:cubicBezTo>
                    <a:pt x="35955" y="45625"/>
                    <a:pt x="44649" y="41244"/>
                    <a:pt x="47570" y="35262"/>
                  </a:cubicBezTo>
                  <a:cubicBezTo>
                    <a:pt x="50491" y="29281"/>
                    <a:pt x="49587" y="15161"/>
                    <a:pt x="46318" y="9388"/>
                  </a:cubicBezTo>
                  <a:cubicBezTo>
                    <a:pt x="43049" y="3615"/>
                    <a:pt x="33312" y="1737"/>
                    <a:pt x="27956" y="624"/>
                  </a:cubicBezTo>
                  <a:cubicBezTo>
                    <a:pt x="22600" y="-489"/>
                    <a:pt x="18705" y="-141"/>
                    <a:pt x="14184" y="2711"/>
                  </a:cubicBezTo>
                  <a:close/>
                </a:path>
              </a:pathLst>
            </a:custGeom>
            <a:noFill/>
            <a:ln w="9525" cap="flat" cmpd="sng">
              <a:solidFill>
                <a:schemeClr val="accent4"/>
              </a:solidFill>
              <a:prstDash val="solid"/>
              <a:round/>
              <a:headEnd type="none" w="med" len="med"/>
              <a:tailEnd type="none" w="med" len="med"/>
            </a:ln>
          </p:spPr>
        </p:sp>
        <p:grpSp>
          <p:nvGrpSpPr>
            <p:cNvPr id="861" name="Google Shape;861;p71"/>
            <p:cNvGrpSpPr/>
            <p:nvPr/>
          </p:nvGrpSpPr>
          <p:grpSpPr>
            <a:xfrm rot="-4864809" flipH="1">
              <a:off x="4822054" y="1983003"/>
              <a:ext cx="484841" cy="555173"/>
              <a:chOff x="7852208" y="207243"/>
              <a:chExt cx="1130465" cy="1294452"/>
            </a:xfrm>
          </p:grpSpPr>
          <p:sp>
            <p:nvSpPr>
              <p:cNvPr id="862" name="Google Shape;862;p71"/>
              <p:cNvSpPr/>
              <p:nvPr/>
            </p:nvSpPr>
            <p:spPr>
              <a:xfrm rot="4411677" flipH="1">
                <a:off x="8651511" y="1388008"/>
                <a:ext cx="120707" cy="86962"/>
              </a:xfrm>
              <a:custGeom>
                <a:avLst/>
                <a:gdLst/>
                <a:ahLst/>
                <a:cxnLst/>
                <a:rect l="l" t="t" r="r" b="b"/>
                <a:pathLst>
                  <a:path w="4432" h="3193" extrusionOk="0">
                    <a:moveTo>
                      <a:pt x="1801" y="1"/>
                    </a:moveTo>
                    <a:cubicBezTo>
                      <a:pt x="1422" y="1"/>
                      <a:pt x="1044" y="135"/>
                      <a:pt x="731" y="454"/>
                    </a:cubicBezTo>
                    <a:cubicBezTo>
                      <a:pt x="0" y="1166"/>
                      <a:pt x="1081" y="3192"/>
                      <a:pt x="2325" y="3192"/>
                    </a:cubicBezTo>
                    <a:cubicBezTo>
                      <a:pt x="2637" y="3192"/>
                      <a:pt x="2958" y="3066"/>
                      <a:pt x="3264" y="2760"/>
                    </a:cubicBezTo>
                    <a:cubicBezTo>
                      <a:pt x="4431" y="1592"/>
                      <a:pt x="3105" y="1"/>
                      <a:pt x="180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3" name="Google Shape;863;p71"/>
              <p:cNvSpPr/>
              <p:nvPr/>
            </p:nvSpPr>
            <p:spPr>
              <a:xfrm rot="4411677" flipH="1">
                <a:off x="8865502" y="1014328"/>
                <a:ext cx="112536" cy="93744"/>
              </a:xfrm>
              <a:custGeom>
                <a:avLst/>
                <a:gdLst/>
                <a:ahLst/>
                <a:cxnLst/>
                <a:rect l="l" t="t" r="r" b="b"/>
                <a:pathLst>
                  <a:path w="4132" h="3442" extrusionOk="0">
                    <a:moveTo>
                      <a:pt x="2019" y="0"/>
                    </a:moveTo>
                    <a:cubicBezTo>
                      <a:pt x="1002" y="0"/>
                      <a:pt x="0" y="555"/>
                      <a:pt x="0" y="1713"/>
                    </a:cubicBezTo>
                    <a:cubicBezTo>
                      <a:pt x="0" y="2882"/>
                      <a:pt x="1003" y="3442"/>
                      <a:pt x="2020" y="3442"/>
                    </a:cubicBezTo>
                    <a:cubicBezTo>
                      <a:pt x="3068" y="3442"/>
                      <a:pt x="4131" y="2848"/>
                      <a:pt x="4131" y="1713"/>
                    </a:cubicBezTo>
                    <a:cubicBezTo>
                      <a:pt x="4131" y="589"/>
                      <a:pt x="3067" y="0"/>
                      <a:pt x="201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4" name="Google Shape;864;p71"/>
              <p:cNvSpPr/>
              <p:nvPr/>
            </p:nvSpPr>
            <p:spPr>
              <a:xfrm rot="4411677" flipH="1">
                <a:off x="8730576" y="436004"/>
                <a:ext cx="112291" cy="74734"/>
              </a:xfrm>
              <a:custGeom>
                <a:avLst/>
                <a:gdLst/>
                <a:ahLst/>
                <a:cxnLst/>
                <a:rect l="l" t="t" r="r" b="b"/>
                <a:pathLst>
                  <a:path w="4123" h="2744" extrusionOk="0">
                    <a:moveTo>
                      <a:pt x="1601" y="0"/>
                    </a:moveTo>
                    <a:cubicBezTo>
                      <a:pt x="726" y="0"/>
                      <a:pt x="0" y="532"/>
                      <a:pt x="308" y="1816"/>
                    </a:cubicBezTo>
                    <a:cubicBezTo>
                      <a:pt x="477" y="2488"/>
                      <a:pt x="941" y="2743"/>
                      <a:pt x="1467" y="2743"/>
                    </a:cubicBezTo>
                    <a:cubicBezTo>
                      <a:pt x="2639" y="2743"/>
                      <a:pt x="4122" y="1476"/>
                      <a:pt x="3366" y="720"/>
                    </a:cubicBezTo>
                    <a:cubicBezTo>
                      <a:pt x="2912" y="266"/>
                      <a:pt x="2220" y="0"/>
                      <a:pt x="160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5" name="Google Shape;865;p71"/>
              <p:cNvSpPr/>
              <p:nvPr/>
            </p:nvSpPr>
            <p:spPr>
              <a:xfrm rot="4411677" flipH="1">
                <a:off x="8298828" y="304469"/>
                <a:ext cx="144129" cy="110112"/>
              </a:xfrm>
              <a:custGeom>
                <a:avLst/>
                <a:gdLst/>
                <a:ahLst/>
                <a:cxnLst/>
                <a:rect l="l" t="t" r="r" b="b"/>
                <a:pathLst>
                  <a:path w="5292" h="4043" extrusionOk="0">
                    <a:moveTo>
                      <a:pt x="2314" y="0"/>
                    </a:moveTo>
                    <a:cubicBezTo>
                      <a:pt x="1456" y="0"/>
                      <a:pt x="683" y="415"/>
                      <a:pt x="429" y="1404"/>
                    </a:cubicBezTo>
                    <a:cubicBezTo>
                      <a:pt x="0" y="3094"/>
                      <a:pt x="1754" y="4043"/>
                      <a:pt x="3273" y="4043"/>
                    </a:cubicBezTo>
                    <a:cubicBezTo>
                      <a:pt x="4340" y="4043"/>
                      <a:pt x="5291" y="3575"/>
                      <a:pt x="5291" y="2568"/>
                    </a:cubicBezTo>
                    <a:cubicBezTo>
                      <a:pt x="5291" y="1076"/>
                      <a:pt x="3693" y="0"/>
                      <a:pt x="231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6" name="Google Shape;866;p71"/>
              <p:cNvSpPr/>
              <p:nvPr/>
            </p:nvSpPr>
            <p:spPr>
              <a:xfrm rot="4411677" flipH="1">
                <a:off x="8474155" y="965386"/>
                <a:ext cx="98238" cy="71384"/>
              </a:xfrm>
              <a:custGeom>
                <a:avLst/>
                <a:gdLst/>
                <a:ahLst/>
                <a:cxnLst/>
                <a:rect l="l" t="t" r="r" b="b"/>
                <a:pathLst>
                  <a:path w="3607" h="2621" extrusionOk="0">
                    <a:moveTo>
                      <a:pt x="1859" y="0"/>
                    </a:moveTo>
                    <a:cubicBezTo>
                      <a:pt x="939" y="0"/>
                      <a:pt x="0" y="435"/>
                      <a:pt x="0" y="1250"/>
                    </a:cubicBezTo>
                    <a:cubicBezTo>
                      <a:pt x="0" y="2180"/>
                      <a:pt x="868" y="2620"/>
                      <a:pt x="1753" y="2620"/>
                    </a:cubicBezTo>
                    <a:cubicBezTo>
                      <a:pt x="2671" y="2620"/>
                      <a:pt x="3607" y="2146"/>
                      <a:pt x="3607" y="1250"/>
                    </a:cubicBezTo>
                    <a:cubicBezTo>
                      <a:pt x="3607" y="401"/>
                      <a:pt x="2742" y="0"/>
                      <a:pt x="185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7" name="Google Shape;867;p71"/>
              <p:cNvSpPr/>
              <p:nvPr/>
            </p:nvSpPr>
            <p:spPr>
              <a:xfrm rot="4411677" flipH="1">
                <a:off x="8072404" y="617423"/>
                <a:ext cx="162976" cy="101397"/>
              </a:xfrm>
              <a:custGeom>
                <a:avLst/>
                <a:gdLst/>
                <a:ahLst/>
                <a:cxnLst/>
                <a:rect l="l" t="t" r="r" b="b"/>
                <a:pathLst>
                  <a:path w="5984" h="3723" extrusionOk="0">
                    <a:moveTo>
                      <a:pt x="2654" y="0"/>
                    </a:moveTo>
                    <a:cubicBezTo>
                      <a:pt x="2416" y="0"/>
                      <a:pt x="2181" y="37"/>
                      <a:pt x="1963" y="114"/>
                    </a:cubicBezTo>
                    <a:cubicBezTo>
                      <a:pt x="1" y="824"/>
                      <a:pt x="1588" y="3723"/>
                      <a:pt x="3256" y="3723"/>
                    </a:cubicBezTo>
                    <a:cubicBezTo>
                      <a:pt x="3625" y="3723"/>
                      <a:pt x="3998" y="3581"/>
                      <a:pt x="4337" y="3241"/>
                    </a:cubicBezTo>
                    <a:cubicBezTo>
                      <a:pt x="5983" y="1595"/>
                      <a:pt x="4234" y="0"/>
                      <a:pt x="265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8" name="Google Shape;868;p71"/>
              <p:cNvSpPr/>
              <p:nvPr/>
            </p:nvSpPr>
            <p:spPr>
              <a:xfrm rot="4411677" flipH="1">
                <a:off x="7848553" y="234593"/>
                <a:ext cx="116213" cy="79200"/>
              </a:xfrm>
              <a:custGeom>
                <a:avLst/>
                <a:gdLst/>
                <a:ahLst/>
                <a:cxnLst/>
                <a:rect l="l" t="t" r="r" b="b"/>
                <a:pathLst>
                  <a:path w="4267" h="2908" extrusionOk="0">
                    <a:moveTo>
                      <a:pt x="2350" y="1"/>
                    </a:moveTo>
                    <a:cubicBezTo>
                      <a:pt x="2148" y="1"/>
                      <a:pt x="1926" y="39"/>
                      <a:pt x="1689" y="125"/>
                    </a:cubicBezTo>
                    <a:cubicBezTo>
                      <a:pt x="0" y="721"/>
                      <a:pt x="507" y="2908"/>
                      <a:pt x="1917" y="2908"/>
                    </a:cubicBezTo>
                    <a:cubicBezTo>
                      <a:pt x="2126" y="2908"/>
                      <a:pt x="2356" y="2859"/>
                      <a:pt x="2602" y="2750"/>
                    </a:cubicBezTo>
                    <a:cubicBezTo>
                      <a:pt x="4267" y="2028"/>
                      <a:pt x="3816" y="1"/>
                      <a:pt x="235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869" name="Google Shape;869;p71"/>
          <p:cNvGrpSpPr/>
          <p:nvPr/>
        </p:nvGrpSpPr>
        <p:grpSpPr>
          <a:xfrm rot="-9356803">
            <a:off x="4222620" y="3030401"/>
            <a:ext cx="1211714" cy="1048742"/>
            <a:chOff x="4752657" y="1274338"/>
            <a:chExt cx="1465947" cy="1268781"/>
          </a:xfrm>
        </p:grpSpPr>
        <p:sp>
          <p:nvSpPr>
            <p:cNvPr id="870" name="Google Shape;870;p71"/>
            <p:cNvSpPr/>
            <p:nvPr/>
          </p:nvSpPr>
          <p:spPr>
            <a:xfrm rot="10800000" flipH="1">
              <a:off x="5010898" y="1274338"/>
              <a:ext cx="1207707" cy="1108923"/>
            </a:xfrm>
            <a:custGeom>
              <a:avLst/>
              <a:gdLst/>
              <a:ahLst/>
              <a:cxnLst/>
              <a:rect l="l" t="t" r="r" b="b"/>
              <a:pathLst>
                <a:path w="49400" h="45364" extrusionOk="0">
                  <a:moveTo>
                    <a:pt x="14184" y="2711"/>
                  </a:moveTo>
                  <a:cubicBezTo>
                    <a:pt x="9663" y="5563"/>
                    <a:pt x="2430" y="12657"/>
                    <a:pt x="830" y="17734"/>
                  </a:cubicBezTo>
                  <a:cubicBezTo>
                    <a:pt x="-770" y="22811"/>
                    <a:pt x="-74" y="28585"/>
                    <a:pt x="4586" y="33175"/>
                  </a:cubicBezTo>
                  <a:cubicBezTo>
                    <a:pt x="9246" y="37766"/>
                    <a:pt x="21627" y="44929"/>
                    <a:pt x="28791" y="45277"/>
                  </a:cubicBezTo>
                  <a:cubicBezTo>
                    <a:pt x="35955" y="45625"/>
                    <a:pt x="44649" y="41244"/>
                    <a:pt x="47570" y="35262"/>
                  </a:cubicBezTo>
                  <a:cubicBezTo>
                    <a:pt x="50491" y="29281"/>
                    <a:pt x="49587" y="15161"/>
                    <a:pt x="46318" y="9388"/>
                  </a:cubicBezTo>
                  <a:cubicBezTo>
                    <a:pt x="43049" y="3615"/>
                    <a:pt x="33312" y="1737"/>
                    <a:pt x="27956" y="624"/>
                  </a:cubicBezTo>
                  <a:cubicBezTo>
                    <a:pt x="22600" y="-489"/>
                    <a:pt x="18705" y="-141"/>
                    <a:pt x="14184" y="2711"/>
                  </a:cubicBezTo>
                  <a:close/>
                </a:path>
              </a:pathLst>
            </a:custGeom>
            <a:solidFill>
              <a:srgbClr val="CDD7B6">
                <a:alpha val="23770"/>
              </a:srgbClr>
            </a:solidFill>
            <a:ln>
              <a:noFill/>
            </a:ln>
          </p:spPr>
        </p:sp>
        <p:sp>
          <p:nvSpPr>
            <p:cNvPr id="871" name="Google Shape;871;p71"/>
            <p:cNvSpPr/>
            <p:nvPr/>
          </p:nvSpPr>
          <p:spPr>
            <a:xfrm rot="10800000" flipH="1">
              <a:off x="5252452" y="1394095"/>
              <a:ext cx="966140" cy="887206"/>
            </a:xfrm>
            <a:custGeom>
              <a:avLst/>
              <a:gdLst/>
              <a:ahLst/>
              <a:cxnLst/>
              <a:rect l="l" t="t" r="r" b="b"/>
              <a:pathLst>
                <a:path w="49400" h="45364" extrusionOk="0">
                  <a:moveTo>
                    <a:pt x="14184" y="2711"/>
                  </a:moveTo>
                  <a:cubicBezTo>
                    <a:pt x="9663" y="5563"/>
                    <a:pt x="2430" y="12657"/>
                    <a:pt x="830" y="17734"/>
                  </a:cubicBezTo>
                  <a:cubicBezTo>
                    <a:pt x="-770" y="22811"/>
                    <a:pt x="-74" y="28585"/>
                    <a:pt x="4586" y="33175"/>
                  </a:cubicBezTo>
                  <a:cubicBezTo>
                    <a:pt x="9246" y="37766"/>
                    <a:pt x="21627" y="44929"/>
                    <a:pt x="28791" y="45277"/>
                  </a:cubicBezTo>
                  <a:cubicBezTo>
                    <a:pt x="35955" y="45625"/>
                    <a:pt x="44649" y="41244"/>
                    <a:pt x="47570" y="35262"/>
                  </a:cubicBezTo>
                  <a:cubicBezTo>
                    <a:pt x="50491" y="29281"/>
                    <a:pt x="49587" y="15161"/>
                    <a:pt x="46318" y="9388"/>
                  </a:cubicBezTo>
                  <a:cubicBezTo>
                    <a:pt x="43049" y="3615"/>
                    <a:pt x="33312" y="1737"/>
                    <a:pt x="27956" y="624"/>
                  </a:cubicBezTo>
                  <a:cubicBezTo>
                    <a:pt x="22600" y="-489"/>
                    <a:pt x="18705" y="-141"/>
                    <a:pt x="14184" y="2711"/>
                  </a:cubicBezTo>
                  <a:close/>
                </a:path>
              </a:pathLst>
            </a:custGeom>
            <a:noFill/>
            <a:ln w="9525" cap="flat" cmpd="sng">
              <a:solidFill>
                <a:schemeClr val="accent4"/>
              </a:solidFill>
              <a:prstDash val="solid"/>
              <a:round/>
              <a:headEnd type="none" w="med" len="med"/>
              <a:tailEnd type="none" w="med" len="med"/>
            </a:ln>
          </p:spPr>
        </p:sp>
        <p:grpSp>
          <p:nvGrpSpPr>
            <p:cNvPr id="872" name="Google Shape;872;p71"/>
            <p:cNvGrpSpPr/>
            <p:nvPr/>
          </p:nvGrpSpPr>
          <p:grpSpPr>
            <a:xfrm rot="-4864809" flipH="1">
              <a:off x="4822054" y="1983003"/>
              <a:ext cx="484841" cy="555173"/>
              <a:chOff x="7852208" y="207243"/>
              <a:chExt cx="1130465" cy="1294452"/>
            </a:xfrm>
          </p:grpSpPr>
          <p:sp>
            <p:nvSpPr>
              <p:cNvPr id="873" name="Google Shape;873;p71"/>
              <p:cNvSpPr/>
              <p:nvPr/>
            </p:nvSpPr>
            <p:spPr>
              <a:xfrm rot="4411677" flipH="1">
                <a:off x="8651511" y="1388008"/>
                <a:ext cx="120707" cy="86962"/>
              </a:xfrm>
              <a:custGeom>
                <a:avLst/>
                <a:gdLst/>
                <a:ahLst/>
                <a:cxnLst/>
                <a:rect l="l" t="t" r="r" b="b"/>
                <a:pathLst>
                  <a:path w="4432" h="3193" extrusionOk="0">
                    <a:moveTo>
                      <a:pt x="1801" y="1"/>
                    </a:moveTo>
                    <a:cubicBezTo>
                      <a:pt x="1422" y="1"/>
                      <a:pt x="1044" y="135"/>
                      <a:pt x="731" y="454"/>
                    </a:cubicBezTo>
                    <a:cubicBezTo>
                      <a:pt x="0" y="1166"/>
                      <a:pt x="1081" y="3192"/>
                      <a:pt x="2325" y="3192"/>
                    </a:cubicBezTo>
                    <a:cubicBezTo>
                      <a:pt x="2637" y="3192"/>
                      <a:pt x="2958" y="3066"/>
                      <a:pt x="3264" y="2760"/>
                    </a:cubicBezTo>
                    <a:cubicBezTo>
                      <a:pt x="4431" y="1592"/>
                      <a:pt x="3105" y="1"/>
                      <a:pt x="180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4" name="Google Shape;874;p71"/>
              <p:cNvSpPr/>
              <p:nvPr/>
            </p:nvSpPr>
            <p:spPr>
              <a:xfrm rot="4411677" flipH="1">
                <a:off x="8865502" y="1014328"/>
                <a:ext cx="112536" cy="93744"/>
              </a:xfrm>
              <a:custGeom>
                <a:avLst/>
                <a:gdLst/>
                <a:ahLst/>
                <a:cxnLst/>
                <a:rect l="l" t="t" r="r" b="b"/>
                <a:pathLst>
                  <a:path w="4132" h="3442" extrusionOk="0">
                    <a:moveTo>
                      <a:pt x="2019" y="0"/>
                    </a:moveTo>
                    <a:cubicBezTo>
                      <a:pt x="1002" y="0"/>
                      <a:pt x="0" y="555"/>
                      <a:pt x="0" y="1713"/>
                    </a:cubicBezTo>
                    <a:cubicBezTo>
                      <a:pt x="0" y="2882"/>
                      <a:pt x="1003" y="3442"/>
                      <a:pt x="2020" y="3442"/>
                    </a:cubicBezTo>
                    <a:cubicBezTo>
                      <a:pt x="3068" y="3442"/>
                      <a:pt x="4131" y="2848"/>
                      <a:pt x="4131" y="1713"/>
                    </a:cubicBezTo>
                    <a:cubicBezTo>
                      <a:pt x="4131" y="589"/>
                      <a:pt x="3067" y="0"/>
                      <a:pt x="201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5" name="Google Shape;875;p71"/>
              <p:cNvSpPr/>
              <p:nvPr/>
            </p:nvSpPr>
            <p:spPr>
              <a:xfrm rot="4411677" flipH="1">
                <a:off x="8730576" y="436004"/>
                <a:ext cx="112291" cy="74734"/>
              </a:xfrm>
              <a:custGeom>
                <a:avLst/>
                <a:gdLst/>
                <a:ahLst/>
                <a:cxnLst/>
                <a:rect l="l" t="t" r="r" b="b"/>
                <a:pathLst>
                  <a:path w="4123" h="2744" extrusionOk="0">
                    <a:moveTo>
                      <a:pt x="1601" y="0"/>
                    </a:moveTo>
                    <a:cubicBezTo>
                      <a:pt x="726" y="0"/>
                      <a:pt x="0" y="532"/>
                      <a:pt x="308" y="1816"/>
                    </a:cubicBezTo>
                    <a:cubicBezTo>
                      <a:pt x="477" y="2488"/>
                      <a:pt x="941" y="2743"/>
                      <a:pt x="1467" y="2743"/>
                    </a:cubicBezTo>
                    <a:cubicBezTo>
                      <a:pt x="2639" y="2743"/>
                      <a:pt x="4122" y="1476"/>
                      <a:pt x="3366" y="720"/>
                    </a:cubicBezTo>
                    <a:cubicBezTo>
                      <a:pt x="2912" y="266"/>
                      <a:pt x="2220" y="0"/>
                      <a:pt x="160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6" name="Google Shape;876;p71"/>
              <p:cNvSpPr/>
              <p:nvPr/>
            </p:nvSpPr>
            <p:spPr>
              <a:xfrm rot="4411677" flipH="1">
                <a:off x="8298828" y="304469"/>
                <a:ext cx="144129" cy="110112"/>
              </a:xfrm>
              <a:custGeom>
                <a:avLst/>
                <a:gdLst/>
                <a:ahLst/>
                <a:cxnLst/>
                <a:rect l="l" t="t" r="r" b="b"/>
                <a:pathLst>
                  <a:path w="5292" h="4043" extrusionOk="0">
                    <a:moveTo>
                      <a:pt x="2314" y="0"/>
                    </a:moveTo>
                    <a:cubicBezTo>
                      <a:pt x="1456" y="0"/>
                      <a:pt x="683" y="415"/>
                      <a:pt x="429" y="1404"/>
                    </a:cubicBezTo>
                    <a:cubicBezTo>
                      <a:pt x="0" y="3094"/>
                      <a:pt x="1754" y="4043"/>
                      <a:pt x="3273" y="4043"/>
                    </a:cubicBezTo>
                    <a:cubicBezTo>
                      <a:pt x="4340" y="4043"/>
                      <a:pt x="5291" y="3575"/>
                      <a:pt x="5291" y="2568"/>
                    </a:cubicBezTo>
                    <a:cubicBezTo>
                      <a:pt x="5291" y="1076"/>
                      <a:pt x="3693" y="0"/>
                      <a:pt x="231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7" name="Google Shape;877;p71"/>
              <p:cNvSpPr/>
              <p:nvPr/>
            </p:nvSpPr>
            <p:spPr>
              <a:xfrm rot="4411677" flipH="1">
                <a:off x="8474155" y="965386"/>
                <a:ext cx="98238" cy="71384"/>
              </a:xfrm>
              <a:custGeom>
                <a:avLst/>
                <a:gdLst/>
                <a:ahLst/>
                <a:cxnLst/>
                <a:rect l="l" t="t" r="r" b="b"/>
                <a:pathLst>
                  <a:path w="3607" h="2621" extrusionOk="0">
                    <a:moveTo>
                      <a:pt x="1859" y="0"/>
                    </a:moveTo>
                    <a:cubicBezTo>
                      <a:pt x="939" y="0"/>
                      <a:pt x="0" y="435"/>
                      <a:pt x="0" y="1250"/>
                    </a:cubicBezTo>
                    <a:cubicBezTo>
                      <a:pt x="0" y="2180"/>
                      <a:pt x="868" y="2620"/>
                      <a:pt x="1753" y="2620"/>
                    </a:cubicBezTo>
                    <a:cubicBezTo>
                      <a:pt x="2671" y="2620"/>
                      <a:pt x="3607" y="2146"/>
                      <a:pt x="3607" y="1250"/>
                    </a:cubicBezTo>
                    <a:cubicBezTo>
                      <a:pt x="3607" y="401"/>
                      <a:pt x="2742" y="0"/>
                      <a:pt x="185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8" name="Google Shape;878;p71"/>
              <p:cNvSpPr/>
              <p:nvPr/>
            </p:nvSpPr>
            <p:spPr>
              <a:xfrm rot="4411677" flipH="1">
                <a:off x="8072404" y="617423"/>
                <a:ext cx="162976" cy="101397"/>
              </a:xfrm>
              <a:custGeom>
                <a:avLst/>
                <a:gdLst/>
                <a:ahLst/>
                <a:cxnLst/>
                <a:rect l="l" t="t" r="r" b="b"/>
                <a:pathLst>
                  <a:path w="5984" h="3723" extrusionOk="0">
                    <a:moveTo>
                      <a:pt x="2654" y="0"/>
                    </a:moveTo>
                    <a:cubicBezTo>
                      <a:pt x="2416" y="0"/>
                      <a:pt x="2181" y="37"/>
                      <a:pt x="1963" y="114"/>
                    </a:cubicBezTo>
                    <a:cubicBezTo>
                      <a:pt x="1" y="824"/>
                      <a:pt x="1588" y="3723"/>
                      <a:pt x="3256" y="3723"/>
                    </a:cubicBezTo>
                    <a:cubicBezTo>
                      <a:pt x="3625" y="3723"/>
                      <a:pt x="3998" y="3581"/>
                      <a:pt x="4337" y="3241"/>
                    </a:cubicBezTo>
                    <a:cubicBezTo>
                      <a:pt x="5983" y="1595"/>
                      <a:pt x="4234" y="0"/>
                      <a:pt x="265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9" name="Google Shape;879;p71"/>
              <p:cNvSpPr/>
              <p:nvPr/>
            </p:nvSpPr>
            <p:spPr>
              <a:xfrm rot="4411677" flipH="1">
                <a:off x="7848553" y="234593"/>
                <a:ext cx="116213" cy="79200"/>
              </a:xfrm>
              <a:custGeom>
                <a:avLst/>
                <a:gdLst/>
                <a:ahLst/>
                <a:cxnLst/>
                <a:rect l="l" t="t" r="r" b="b"/>
                <a:pathLst>
                  <a:path w="4267" h="2908" extrusionOk="0">
                    <a:moveTo>
                      <a:pt x="2350" y="1"/>
                    </a:moveTo>
                    <a:cubicBezTo>
                      <a:pt x="2148" y="1"/>
                      <a:pt x="1926" y="39"/>
                      <a:pt x="1689" y="125"/>
                    </a:cubicBezTo>
                    <a:cubicBezTo>
                      <a:pt x="0" y="721"/>
                      <a:pt x="507" y="2908"/>
                      <a:pt x="1917" y="2908"/>
                    </a:cubicBezTo>
                    <a:cubicBezTo>
                      <a:pt x="2126" y="2908"/>
                      <a:pt x="2356" y="2859"/>
                      <a:pt x="2602" y="2750"/>
                    </a:cubicBezTo>
                    <a:cubicBezTo>
                      <a:pt x="4267" y="2028"/>
                      <a:pt x="3816" y="1"/>
                      <a:pt x="235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880" name="Google Shape;880;p71"/>
          <p:cNvGrpSpPr/>
          <p:nvPr/>
        </p:nvGrpSpPr>
        <p:grpSpPr>
          <a:xfrm rot="1471491">
            <a:off x="6542932" y="2957508"/>
            <a:ext cx="1211711" cy="1048739"/>
            <a:chOff x="4752657" y="1274338"/>
            <a:chExt cx="1465947" cy="1268781"/>
          </a:xfrm>
        </p:grpSpPr>
        <p:sp>
          <p:nvSpPr>
            <p:cNvPr id="881" name="Google Shape;881;p71"/>
            <p:cNvSpPr/>
            <p:nvPr/>
          </p:nvSpPr>
          <p:spPr>
            <a:xfrm rot="10800000" flipH="1">
              <a:off x="5010898" y="1274338"/>
              <a:ext cx="1207707" cy="1108923"/>
            </a:xfrm>
            <a:custGeom>
              <a:avLst/>
              <a:gdLst/>
              <a:ahLst/>
              <a:cxnLst/>
              <a:rect l="l" t="t" r="r" b="b"/>
              <a:pathLst>
                <a:path w="49400" h="45364" extrusionOk="0">
                  <a:moveTo>
                    <a:pt x="14184" y="2711"/>
                  </a:moveTo>
                  <a:cubicBezTo>
                    <a:pt x="9663" y="5563"/>
                    <a:pt x="2430" y="12657"/>
                    <a:pt x="830" y="17734"/>
                  </a:cubicBezTo>
                  <a:cubicBezTo>
                    <a:pt x="-770" y="22811"/>
                    <a:pt x="-74" y="28585"/>
                    <a:pt x="4586" y="33175"/>
                  </a:cubicBezTo>
                  <a:cubicBezTo>
                    <a:pt x="9246" y="37766"/>
                    <a:pt x="21627" y="44929"/>
                    <a:pt x="28791" y="45277"/>
                  </a:cubicBezTo>
                  <a:cubicBezTo>
                    <a:pt x="35955" y="45625"/>
                    <a:pt x="44649" y="41244"/>
                    <a:pt x="47570" y="35262"/>
                  </a:cubicBezTo>
                  <a:cubicBezTo>
                    <a:pt x="50491" y="29281"/>
                    <a:pt x="49587" y="15161"/>
                    <a:pt x="46318" y="9388"/>
                  </a:cubicBezTo>
                  <a:cubicBezTo>
                    <a:pt x="43049" y="3615"/>
                    <a:pt x="33312" y="1737"/>
                    <a:pt x="27956" y="624"/>
                  </a:cubicBezTo>
                  <a:cubicBezTo>
                    <a:pt x="22600" y="-489"/>
                    <a:pt x="18705" y="-141"/>
                    <a:pt x="14184" y="2711"/>
                  </a:cubicBezTo>
                  <a:close/>
                </a:path>
              </a:pathLst>
            </a:custGeom>
            <a:solidFill>
              <a:srgbClr val="CDD7B6">
                <a:alpha val="23770"/>
              </a:srgbClr>
            </a:solidFill>
            <a:ln>
              <a:noFill/>
            </a:ln>
          </p:spPr>
        </p:sp>
        <p:sp>
          <p:nvSpPr>
            <p:cNvPr id="882" name="Google Shape;882;p71"/>
            <p:cNvSpPr/>
            <p:nvPr/>
          </p:nvSpPr>
          <p:spPr>
            <a:xfrm rot="10800000" flipH="1">
              <a:off x="5252452" y="1394095"/>
              <a:ext cx="966140" cy="887206"/>
            </a:xfrm>
            <a:custGeom>
              <a:avLst/>
              <a:gdLst/>
              <a:ahLst/>
              <a:cxnLst/>
              <a:rect l="l" t="t" r="r" b="b"/>
              <a:pathLst>
                <a:path w="49400" h="45364" extrusionOk="0">
                  <a:moveTo>
                    <a:pt x="14184" y="2711"/>
                  </a:moveTo>
                  <a:cubicBezTo>
                    <a:pt x="9663" y="5563"/>
                    <a:pt x="2430" y="12657"/>
                    <a:pt x="830" y="17734"/>
                  </a:cubicBezTo>
                  <a:cubicBezTo>
                    <a:pt x="-770" y="22811"/>
                    <a:pt x="-74" y="28585"/>
                    <a:pt x="4586" y="33175"/>
                  </a:cubicBezTo>
                  <a:cubicBezTo>
                    <a:pt x="9246" y="37766"/>
                    <a:pt x="21627" y="44929"/>
                    <a:pt x="28791" y="45277"/>
                  </a:cubicBezTo>
                  <a:cubicBezTo>
                    <a:pt x="35955" y="45625"/>
                    <a:pt x="44649" y="41244"/>
                    <a:pt x="47570" y="35262"/>
                  </a:cubicBezTo>
                  <a:cubicBezTo>
                    <a:pt x="50491" y="29281"/>
                    <a:pt x="49587" y="15161"/>
                    <a:pt x="46318" y="9388"/>
                  </a:cubicBezTo>
                  <a:cubicBezTo>
                    <a:pt x="43049" y="3615"/>
                    <a:pt x="33312" y="1737"/>
                    <a:pt x="27956" y="624"/>
                  </a:cubicBezTo>
                  <a:cubicBezTo>
                    <a:pt x="22600" y="-489"/>
                    <a:pt x="18705" y="-141"/>
                    <a:pt x="14184" y="2711"/>
                  </a:cubicBezTo>
                  <a:close/>
                </a:path>
              </a:pathLst>
            </a:custGeom>
            <a:noFill/>
            <a:ln w="9525" cap="flat" cmpd="sng">
              <a:solidFill>
                <a:schemeClr val="accent4"/>
              </a:solidFill>
              <a:prstDash val="solid"/>
              <a:round/>
              <a:headEnd type="none" w="med" len="med"/>
              <a:tailEnd type="none" w="med" len="med"/>
            </a:ln>
          </p:spPr>
        </p:sp>
        <p:grpSp>
          <p:nvGrpSpPr>
            <p:cNvPr id="883" name="Google Shape;883;p71"/>
            <p:cNvGrpSpPr/>
            <p:nvPr/>
          </p:nvGrpSpPr>
          <p:grpSpPr>
            <a:xfrm rot="-4864809" flipH="1">
              <a:off x="4822054" y="1983003"/>
              <a:ext cx="484841" cy="555173"/>
              <a:chOff x="7852208" y="207243"/>
              <a:chExt cx="1130465" cy="1294452"/>
            </a:xfrm>
          </p:grpSpPr>
          <p:sp>
            <p:nvSpPr>
              <p:cNvPr id="884" name="Google Shape;884;p71"/>
              <p:cNvSpPr/>
              <p:nvPr/>
            </p:nvSpPr>
            <p:spPr>
              <a:xfrm rot="4411677" flipH="1">
                <a:off x="8651511" y="1388008"/>
                <a:ext cx="120707" cy="86962"/>
              </a:xfrm>
              <a:custGeom>
                <a:avLst/>
                <a:gdLst/>
                <a:ahLst/>
                <a:cxnLst/>
                <a:rect l="l" t="t" r="r" b="b"/>
                <a:pathLst>
                  <a:path w="4432" h="3193" extrusionOk="0">
                    <a:moveTo>
                      <a:pt x="1801" y="1"/>
                    </a:moveTo>
                    <a:cubicBezTo>
                      <a:pt x="1422" y="1"/>
                      <a:pt x="1044" y="135"/>
                      <a:pt x="731" y="454"/>
                    </a:cubicBezTo>
                    <a:cubicBezTo>
                      <a:pt x="0" y="1166"/>
                      <a:pt x="1081" y="3192"/>
                      <a:pt x="2325" y="3192"/>
                    </a:cubicBezTo>
                    <a:cubicBezTo>
                      <a:pt x="2637" y="3192"/>
                      <a:pt x="2958" y="3066"/>
                      <a:pt x="3264" y="2760"/>
                    </a:cubicBezTo>
                    <a:cubicBezTo>
                      <a:pt x="4431" y="1592"/>
                      <a:pt x="3105" y="1"/>
                      <a:pt x="180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5" name="Google Shape;885;p71"/>
              <p:cNvSpPr/>
              <p:nvPr/>
            </p:nvSpPr>
            <p:spPr>
              <a:xfrm rot="4411677" flipH="1">
                <a:off x="8865502" y="1014328"/>
                <a:ext cx="112536" cy="93744"/>
              </a:xfrm>
              <a:custGeom>
                <a:avLst/>
                <a:gdLst/>
                <a:ahLst/>
                <a:cxnLst/>
                <a:rect l="l" t="t" r="r" b="b"/>
                <a:pathLst>
                  <a:path w="4132" h="3442" extrusionOk="0">
                    <a:moveTo>
                      <a:pt x="2019" y="0"/>
                    </a:moveTo>
                    <a:cubicBezTo>
                      <a:pt x="1002" y="0"/>
                      <a:pt x="0" y="555"/>
                      <a:pt x="0" y="1713"/>
                    </a:cubicBezTo>
                    <a:cubicBezTo>
                      <a:pt x="0" y="2882"/>
                      <a:pt x="1003" y="3442"/>
                      <a:pt x="2020" y="3442"/>
                    </a:cubicBezTo>
                    <a:cubicBezTo>
                      <a:pt x="3068" y="3442"/>
                      <a:pt x="4131" y="2848"/>
                      <a:pt x="4131" y="1713"/>
                    </a:cubicBezTo>
                    <a:cubicBezTo>
                      <a:pt x="4131" y="589"/>
                      <a:pt x="3067" y="0"/>
                      <a:pt x="201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6" name="Google Shape;886;p71"/>
              <p:cNvSpPr/>
              <p:nvPr/>
            </p:nvSpPr>
            <p:spPr>
              <a:xfrm rot="4411677" flipH="1">
                <a:off x="8730576" y="436004"/>
                <a:ext cx="112291" cy="74734"/>
              </a:xfrm>
              <a:custGeom>
                <a:avLst/>
                <a:gdLst/>
                <a:ahLst/>
                <a:cxnLst/>
                <a:rect l="l" t="t" r="r" b="b"/>
                <a:pathLst>
                  <a:path w="4123" h="2744" extrusionOk="0">
                    <a:moveTo>
                      <a:pt x="1601" y="0"/>
                    </a:moveTo>
                    <a:cubicBezTo>
                      <a:pt x="726" y="0"/>
                      <a:pt x="0" y="532"/>
                      <a:pt x="308" y="1816"/>
                    </a:cubicBezTo>
                    <a:cubicBezTo>
                      <a:pt x="477" y="2488"/>
                      <a:pt x="941" y="2743"/>
                      <a:pt x="1467" y="2743"/>
                    </a:cubicBezTo>
                    <a:cubicBezTo>
                      <a:pt x="2639" y="2743"/>
                      <a:pt x="4122" y="1476"/>
                      <a:pt x="3366" y="720"/>
                    </a:cubicBezTo>
                    <a:cubicBezTo>
                      <a:pt x="2912" y="266"/>
                      <a:pt x="2220" y="0"/>
                      <a:pt x="160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7" name="Google Shape;887;p71"/>
              <p:cNvSpPr/>
              <p:nvPr/>
            </p:nvSpPr>
            <p:spPr>
              <a:xfrm rot="4411677" flipH="1">
                <a:off x="8298828" y="304469"/>
                <a:ext cx="144129" cy="110112"/>
              </a:xfrm>
              <a:custGeom>
                <a:avLst/>
                <a:gdLst/>
                <a:ahLst/>
                <a:cxnLst/>
                <a:rect l="l" t="t" r="r" b="b"/>
                <a:pathLst>
                  <a:path w="5292" h="4043" extrusionOk="0">
                    <a:moveTo>
                      <a:pt x="2314" y="0"/>
                    </a:moveTo>
                    <a:cubicBezTo>
                      <a:pt x="1456" y="0"/>
                      <a:pt x="683" y="415"/>
                      <a:pt x="429" y="1404"/>
                    </a:cubicBezTo>
                    <a:cubicBezTo>
                      <a:pt x="0" y="3094"/>
                      <a:pt x="1754" y="4043"/>
                      <a:pt x="3273" y="4043"/>
                    </a:cubicBezTo>
                    <a:cubicBezTo>
                      <a:pt x="4340" y="4043"/>
                      <a:pt x="5291" y="3575"/>
                      <a:pt x="5291" y="2568"/>
                    </a:cubicBezTo>
                    <a:cubicBezTo>
                      <a:pt x="5291" y="1076"/>
                      <a:pt x="3693" y="0"/>
                      <a:pt x="231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8" name="Google Shape;888;p71"/>
              <p:cNvSpPr/>
              <p:nvPr/>
            </p:nvSpPr>
            <p:spPr>
              <a:xfrm rot="4411677" flipH="1">
                <a:off x="8474155" y="965386"/>
                <a:ext cx="98238" cy="71384"/>
              </a:xfrm>
              <a:custGeom>
                <a:avLst/>
                <a:gdLst/>
                <a:ahLst/>
                <a:cxnLst/>
                <a:rect l="l" t="t" r="r" b="b"/>
                <a:pathLst>
                  <a:path w="3607" h="2621" extrusionOk="0">
                    <a:moveTo>
                      <a:pt x="1859" y="0"/>
                    </a:moveTo>
                    <a:cubicBezTo>
                      <a:pt x="939" y="0"/>
                      <a:pt x="0" y="435"/>
                      <a:pt x="0" y="1250"/>
                    </a:cubicBezTo>
                    <a:cubicBezTo>
                      <a:pt x="0" y="2180"/>
                      <a:pt x="868" y="2620"/>
                      <a:pt x="1753" y="2620"/>
                    </a:cubicBezTo>
                    <a:cubicBezTo>
                      <a:pt x="2671" y="2620"/>
                      <a:pt x="3607" y="2146"/>
                      <a:pt x="3607" y="1250"/>
                    </a:cubicBezTo>
                    <a:cubicBezTo>
                      <a:pt x="3607" y="401"/>
                      <a:pt x="2742" y="0"/>
                      <a:pt x="185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9" name="Google Shape;889;p71"/>
              <p:cNvSpPr/>
              <p:nvPr/>
            </p:nvSpPr>
            <p:spPr>
              <a:xfrm rot="4411677" flipH="1">
                <a:off x="8072404" y="617423"/>
                <a:ext cx="162976" cy="101397"/>
              </a:xfrm>
              <a:custGeom>
                <a:avLst/>
                <a:gdLst/>
                <a:ahLst/>
                <a:cxnLst/>
                <a:rect l="l" t="t" r="r" b="b"/>
                <a:pathLst>
                  <a:path w="5984" h="3723" extrusionOk="0">
                    <a:moveTo>
                      <a:pt x="2654" y="0"/>
                    </a:moveTo>
                    <a:cubicBezTo>
                      <a:pt x="2416" y="0"/>
                      <a:pt x="2181" y="37"/>
                      <a:pt x="1963" y="114"/>
                    </a:cubicBezTo>
                    <a:cubicBezTo>
                      <a:pt x="1" y="824"/>
                      <a:pt x="1588" y="3723"/>
                      <a:pt x="3256" y="3723"/>
                    </a:cubicBezTo>
                    <a:cubicBezTo>
                      <a:pt x="3625" y="3723"/>
                      <a:pt x="3998" y="3581"/>
                      <a:pt x="4337" y="3241"/>
                    </a:cubicBezTo>
                    <a:cubicBezTo>
                      <a:pt x="5983" y="1595"/>
                      <a:pt x="4234" y="0"/>
                      <a:pt x="265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0" name="Google Shape;890;p71"/>
              <p:cNvSpPr/>
              <p:nvPr/>
            </p:nvSpPr>
            <p:spPr>
              <a:xfrm rot="4411677" flipH="1">
                <a:off x="7848553" y="234593"/>
                <a:ext cx="116213" cy="79200"/>
              </a:xfrm>
              <a:custGeom>
                <a:avLst/>
                <a:gdLst/>
                <a:ahLst/>
                <a:cxnLst/>
                <a:rect l="l" t="t" r="r" b="b"/>
                <a:pathLst>
                  <a:path w="4267" h="2908" extrusionOk="0">
                    <a:moveTo>
                      <a:pt x="2350" y="1"/>
                    </a:moveTo>
                    <a:cubicBezTo>
                      <a:pt x="2148" y="1"/>
                      <a:pt x="1926" y="39"/>
                      <a:pt x="1689" y="125"/>
                    </a:cubicBezTo>
                    <a:cubicBezTo>
                      <a:pt x="0" y="721"/>
                      <a:pt x="507" y="2908"/>
                      <a:pt x="1917" y="2908"/>
                    </a:cubicBezTo>
                    <a:cubicBezTo>
                      <a:pt x="2126" y="2908"/>
                      <a:pt x="2356" y="2859"/>
                      <a:pt x="2602" y="2750"/>
                    </a:cubicBezTo>
                    <a:cubicBezTo>
                      <a:pt x="4267" y="2028"/>
                      <a:pt x="3816" y="1"/>
                      <a:pt x="235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891" name="Google Shape;891;p71"/>
          <p:cNvSpPr txBox="1">
            <a:spLocks noGrp="1"/>
          </p:cNvSpPr>
          <p:nvPr>
            <p:ph type="title"/>
          </p:nvPr>
        </p:nvSpPr>
        <p:spPr>
          <a:xfrm>
            <a:off x="720000" y="539496"/>
            <a:ext cx="7704000" cy="320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id-ID" dirty="0" smtClean="0"/>
              <a:t>3 Tingkatan</a:t>
            </a:r>
            <a:r>
              <a:rPr lang="en" dirty="0" smtClean="0"/>
              <a:t> </a:t>
            </a:r>
            <a:r>
              <a:rPr lang="id-ID" dirty="0" smtClean="0">
                <a:solidFill>
                  <a:schemeClr val="accent4"/>
                </a:solidFill>
              </a:rPr>
              <a:t>kepemimpinan</a:t>
            </a:r>
            <a:endParaRPr dirty="0">
              <a:solidFill>
                <a:schemeClr val="accent4"/>
              </a:solidFill>
            </a:endParaRPr>
          </a:p>
        </p:txBody>
      </p:sp>
      <p:sp>
        <p:nvSpPr>
          <p:cNvPr id="892" name="Google Shape;892;p71"/>
          <p:cNvSpPr txBox="1">
            <a:spLocks noGrp="1"/>
          </p:cNvSpPr>
          <p:nvPr>
            <p:ph type="sldNum" idx="4294967295"/>
          </p:nvPr>
        </p:nvSpPr>
        <p:spPr>
          <a:xfrm>
            <a:off x="8404384" y="4673651"/>
            <a:ext cx="548700" cy="393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
              <a:t>5</a:t>
            </a:fld>
            <a:endParaRPr/>
          </a:p>
        </p:txBody>
      </p:sp>
      <p:cxnSp>
        <p:nvCxnSpPr>
          <p:cNvPr id="893" name="Google Shape;893;p71"/>
          <p:cNvCxnSpPr/>
          <p:nvPr/>
        </p:nvCxnSpPr>
        <p:spPr>
          <a:xfrm>
            <a:off x="4100200" y="973125"/>
            <a:ext cx="5101800" cy="0"/>
          </a:xfrm>
          <a:prstGeom prst="straightConnector1">
            <a:avLst/>
          </a:prstGeom>
          <a:noFill/>
          <a:ln w="19050" cap="flat" cmpd="sng">
            <a:solidFill>
              <a:schemeClr val="accent1"/>
            </a:solidFill>
            <a:prstDash val="solid"/>
            <a:round/>
            <a:headEnd type="none" w="med" len="med"/>
            <a:tailEnd type="none" w="med" len="med"/>
          </a:ln>
        </p:spPr>
      </p:cxnSp>
      <p:cxnSp>
        <p:nvCxnSpPr>
          <p:cNvPr id="894" name="Google Shape;894;p71"/>
          <p:cNvCxnSpPr/>
          <p:nvPr/>
        </p:nvCxnSpPr>
        <p:spPr>
          <a:xfrm rot="5400000">
            <a:off x="1422782" y="2607616"/>
            <a:ext cx="843000" cy="0"/>
          </a:xfrm>
          <a:prstGeom prst="straightConnector1">
            <a:avLst/>
          </a:prstGeom>
          <a:noFill/>
          <a:ln w="9525" cap="flat" cmpd="sng">
            <a:solidFill>
              <a:schemeClr val="accent4"/>
            </a:solidFill>
            <a:prstDash val="solid"/>
            <a:round/>
            <a:headEnd type="diamond" w="med" len="med"/>
            <a:tailEnd type="oval" w="med" len="med"/>
          </a:ln>
        </p:spPr>
      </p:cxnSp>
      <p:cxnSp>
        <p:nvCxnSpPr>
          <p:cNvPr id="895" name="Google Shape;895;p71"/>
          <p:cNvCxnSpPr/>
          <p:nvPr/>
        </p:nvCxnSpPr>
        <p:spPr>
          <a:xfrm rot="5400000">
            <a:off x="4150500" y="2607616"/>
            <a:ext cx="843000" cy="0"/>
          </a:xfrm>
          <a:prstGeom prst="straightConnector1">
            <a:avLst/>
          </a:prstGeom>
          <a:noFill/>
          <a:ln w="9525" cap="flat" cmpd="sng">
            <a:solidFill>
              <a:schemeClr val="accent4"/>
            </a:solidFill>
            <a:prstDash val="solid"/>
            <a:round/>
            <a:headEnd type="diamond" w="med" len="med"/>
            <a:tailEnd type="oval" w="med" len="med"/>
          </a:ln>
        </p:spPr>
      </p:cxnSp>
      <p:cxnSp>
        <p:nvCxnSpPr>
          <p:cNvPr id="896" name="Google Shape;896;p71"/>
          <p:cNvCxnSpPr/>
          <p:nvPr/>
        </p:nvCxnSpPr>
        <p:spPr>
          <a:xfrm rot="5400000">
            <a:off x="6930335" y="2607616"/>
            <a:ext cx="843000" cy="0"/>
          </a:xfrm>
          <a:prstGeom prst="straightConnector1">
            <a:avLst/>
          </a:prstGeom>
          <a:noFill/>
          <a:ln w="9525" cap="flat" cmpd="sng">
            <a:solidFill>
              <a:schemeClr val="accent4"/>
            </a:solidFill>
            <a:prstDash val="solid"/>
            <a:round/>
            <a:headEnd type="diamond" w="med" len="med"/>
            <a:tailEnd type="oval" w="med" len="med"/>
          </a:ln>
        </p:spPr>
      </p:cxnSp>
      <p:sp>
        <p:nvSpPr>
          <p:cNvPr id="897" name="Google Shape;897;p71"/>
          <p:cNvSpPr txBox="1"/>
          <p:nvPr/>
        </p:nvSpPr>
        <p:spPr>
          <a:xfrm>
            <a:off x="520019" y="1601960"/>
            <a:ext cx="2584173" cy="3372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id-ID" sz="2100" dirty="0" smtClean="0">
                <a:solidFill>
                  <a:schemeClr val="hlink"/>
                </a:solidFill>
                <a:latin typeface="Roboto Slab"/>
                <a:ea typeface="Roboto Slab"/>
                <a:cs typeface="Roboto Slab"/>
                <a:sym typeface="Roboto Slab"/>
              </a:rPr>
              <a:t>Manager puncak</a:t>
            </a:r>
            <a:endParaRPr sz="2100" dirty="0">
              <a:solidFill>
                <a:schemeClr val="hlink"/>
              </a:solidFill>
              <a:latin typeface="Roboto Slab"/>
              <a:ea typeface="Roboto Slab"/>
              <a:cs typeface="Roboto Slab"/>
              <a:sym typeface="Roboto Slab"/>
            </a:endParaRPr>
          </a:p>
        </p:txBody>
      </p:sp>
      <p:sp>
        <p:nvSpPr>
          <p:cNvPr id="898" name="Google Shape;898;p71"/>
          <p:cNvSpPr txBox="1"/>
          <p:nvPr/>
        </p:nvSpPr>
        <p:spPr>
          <a:xfrm>
            <a:off x="995381" y="4066539"/>
            <a:ext cx="1703279" cy="552215"/>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1600"/>
              </a:spcAft>
              <a:buNone/>
            </a:pPr>
            <a:r>
              <a:rPr dirty="0" smtClean="0">
                <a:solidFill>
                  <a:schemeClr val="hlink"/>
                </a:solidFill>
                <a:latin typeface="Nunito"/>
                <a:ea typeface="Nunito"/>
                <a:cs typeface="Nunito"/>
                <a:sym typeface="Nunito"/>
              </a:rPr>
              <a:t>Top Manager (CEO, Owner)</a:t>
            </a:r>
            <a:endParaRPr dirty="0">
              <a:solidFill>
                <a:schemeClr val="hlink"/>
              </a:solidFill>
              <a:latin typeface="Nunito"/>
              <a:ea typeface="Nunito"/>
              <a:cs typeface="Nunito"/>
              <a:sym typeface="Nunito"/>
            </a:endParaRPr>
          </a:p>
        </p:txBody>
      </p:sp>
      <p:sp>
        <p:nvSpPr>
          <p:cNvPr id="900" name="Google Shape;900;p71"/>
          <p:cNvSpPr txBox="1"/>
          <p:nvPr/>
        </p:nvSpPr>
        <p:spPr>
          <a:xfrm>
            <a:off x="3504071" y="4126846"/>
            <a:ext cx="2157900" cy="4389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1600"/>
              </a:spcAft>
              <a:buNone/>
            </a:pPr>
            <a:r>
              <a:rPr lang="id-ID" dirty="0" smtClean="0">
                <a:solidFill>
                  <a:schemeClr val="hlink"/>
                </a:solidFill>
                <a:latin typeface="Nunito"/>
                <a:ea typeface="Nunito"/>
                <a:cs typeface="Nunito"/>
                <a:sym typeface="Nunito"/>
              </a:rPr>
              <a:t>Middle manager (General manager)</a:t>
            </a:r>
            <a:endParaRPr dirty="0">
              <a:solidFill>
                <a:schemeClr val="hlink"/>
              </a:solidFill>
              <a:latin typeface="Nunito"/>
              <a:ea typeface="Nunito"/>
              <a:cs typeface="Nunito"/>
              <a:sym typeface="Nunito"/>
            </a:endParaRPr>
          </a:p>
        </p:txBody>
      </p:sp>
      <p:sp>
        <p:nvSpPr>
          <p:cNvPr id="902" name="Google Shape;902;p71"/>
          <p:cNvSpPr txBox="1"/>
          <p:nvPr/>
        </p:nvSpPr>
        <p:spPr>
          <a:xfrm>
            <a:off x="6272885" y="4126846"/>
            <a:ext cx="2157900" cy="4389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1600"/>
              </a:spcAft>
              <a:buNone/>
            </a:pPr>
            <a:r>
              <a:rPr lang="id-ID" dirty="0" smtClean="0">
                <a:solidFill>
                  <a:schemeClr val="hlink"/>
                </a:solidFill>
                <a:latin typeface="Nunito"/>
                <a:ea typeface="Nunito"/>
                <a:cs typeface="Nunito"/>
                <a:sym typeface="Nunito"/>
              </a:rPr>
              <a:t>Lower manager/suvervisor (Manager, kepala devisi)</a:t>
            </a:r>
            <a:endParaRPr dirty="0">
              <a:solidFill>
                <a:schemeClr val="hlink"/>
              </a:solidFill>
              <a:latin typeface="Nunito"/>
              <a:ea typeface="Nunito"/>
              <a:cs typeface="Nunito"/>
              <a:sym typeface="Nunito"/>
            </a:endParaRPr>
          </a:p>
        </p:txBody>
      </p:sp>
      <p:sp>
        <p:nvSpPr>
          <p:cNvPr id="903" name="Google Shape;903;p71"/>
          <p:cNvSpPr txBox="1">
            <a:spLocks noGrp="1"/>
          </p:cNvSpPr>
          <p:nvPr>
            <p:ph type="title" idx="4294967295"/>
          </p:nvPr>
        </p:nvSpPr>
        <p:spPr>
          <a:xfrm>
            <a:off x="1476931" y="3352219"/>
            <a:ext cx="734700" cy="356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solidFill>
                  <a:schemeClr val="accent4"/>
                </a:solidFill>
              </a:rPr>
              <a:t>01</a:t>
            </a:r>
            <a:endParaRPr dirty="0">
              <a:solidFill>
                <a:schemeClr val="accent4"/>
              </a:solidFill>
            </a:endParaRPr>
          </a:p>
        </p:txBody>
      </p:sp>
      <p:sp>
        <p:nvSpPr>
          <p:cNvPr id="904" name="Google Shape;904;p71"/>
          <p:cNvSpPr txBox="1">
            <a:spLocks noGrp="1"/>
          </p:cNvSpPr>
          <p:nvPr>
            <p:ph type="title" idx="4294967295"/>
          </p:nvPr>
        </p:nvSpPr>
        <p:spPr>
          <a:xfrm>
            <a:off x="4212869" y="3352219"/>
            <a:ext cx="734700" cy="356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solidFill>
                  <a:schemeClr val="accent4"/>
                </a:solidFill>
              </a:rPr>
              <a:t>02</a:t>
            </a:r>
            <a:endParaRPr>
              <a:solidFill>
                <a:schemeClr val="accent4"/>
              </a:solidFill>
            </a:endParaRPr>
          </a:p>
        </p:txBody>
      </p:sp>
      <p:sp>
        <p:nvSpPr>
          <p:cNvPr id="905" name="Google Shape;905;p71"/>
          <p:cNvSpPr txBox="1">
            <a:spLocks noGrp="1"/>
          </p:cNvSpPr>
          <p:nvPr>
            <p:ph type="title" idx="4294967295"/>
          </p:nvPr>
        </p:nvSpPr>
        <p:spPr>
          <a:xfrm>
            <a:off x="6984485" y="3352056"/>
            <a:ext cx="734700" cy="356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solidFill>
                  <a:schemeClr val="accent4"/>
                </a:solidFill>
              </a:rPr>
              <a:t>03</a:t>
            </a:r>
            <a:endParaRPr>
              <a:solidFill>
                <a:schemeClr val="accent4"/>
              </a:solidFill>
            </a:endParaRPr>
          </a:p>
        </p:txBody>
      </p:sp>
      <p:grpSp>
        <p:nvGrpSpPr>
          <p:cNvPr id="906" name="Google Shape;906;p71"/>
          <p:cNvGrpSpPr/>
          <p:nvPr/>
        </p:nvGrpSpPr>
        <p:grpSpPr>
          <a:xfrm>
            <a:off x="-34200" y="2487668"/>
            <a:ext cx="9215300" cy="429325"/>
            <a:chOff x="-34200" y="2487668"/>
            <a:chExt cx="9215300" cy="429325"/>
          </a:xfrm>
        </p:grpSpPr>
        <p:sp>
          <p:nvSpPr>
            <p:cNvPr id="907" name="Google Shape;907;p71"/>
            <p:cNvSpPr/>
            <p:nvPr/>
          </p:nvSpPr>
          <p:spPr>
            <a:xfrm>
              <a:off x="-31300" y="2487668"/>
              <a:ext cx="9212400" cy="276925"/>
            </a:xfrm>
            <a:custGeom>
              <a:avLst/>
              <a:gdLst/>
              <a:ahLst/>
              <a:cxnLst/>
              <a:rect l="l" t="t" r="r" b="b"/>
              <a:pathLst>
                <a:path w="368496" h="11077" extrusionOk="0">
                  <a:moveTo>
                    <a:pt x="0" y="9790"/>
                  </a:moveTo>
                  <a:cubicBezTo>
                    <a:pt x="17110" y="8469"/>
                    <a:pt x="68858" y="1652"/>
                    <a:pt x="102661" y="1861"/>
                  </a:cubicBezTo>
                  <a:cubicBezTo>
                    <a:pt x="136464" y="2070"/>
                    <a:pt x="166721" y="11320"/>
                    <a:pt x="202819" y="11042"/>
                  </a:cubicBezTo>
                  <a:cubicBezTo>
                    <a:pt x="238918" y="10764"/>
                    <a:pt x="291639" y="956"/>
                    <a:pt x="319252" y="191"/>
                  </a:cubicBezTo>
                  <a:cubicBezTo>
                    <a:pt x="346865" y="-574"/>
                    <a:pt x="360289" y="5408"/>
                    <a:pt x="368496" y="6451"/>
                  </a:cubicBezTo>
                </a:path>
              </a:pathLst>
            </a:custGeom>
            <a:noFill/>
            <a:ln w="19050" cap="flat" cmpd="sng">
              <a:solidFill>
                <a:schemeClr val="accent4"/>
              </a:solidFill>
              <a:prstDash val="solid"/>
              <a:round/>
              <a:headEnd type="none" w="med" len="med"/>
              <a:tailEnd type="none" w="med" len="med"/>
            </a:ln>
          </p:spPr>
        </p:sp>
        <p:sp>
          <p:nvSpPr>
            <p:cNvPr id="908" name="Google Shape;908;p71"/>
            <p:cNvSpPr/>
            <p:nvPr/>
          </p:nvSpPr>
          <p:spPr>
            <a:xfrm rot="10800000" flipH="1">
              <a:off x="-34200" y="2640068"/>
              <a:ext cx="9212400" cy="276925"/>
            </a:xfrm>
            <a:custGeom>
              <a:avLst/>
              <a:gdLst/>
              <a:ahLst/>
              <a:cxnLst/>
              <a:rect l="l" t="t" r="r" b="b"/>
              <a:pathLst>
                <a:path w="368496" h="11077" extrusionOk="0">
                  <a:moveTo>
                    <a:pt x="0" y="9790"/>
                  </a:moveTo>
                  <a:cubicBezTo>
                    <a:pt x="17110" y="8469"/>
                    <a:pt x="68858" y="1652"/>
                    <a:pt x="102661" y="1861"/>
                  </a:cubicBezTo>
                  <a:cubicBezTo>
                    <a:pt x="136464" y="2070"/>
                    <a:pt x="166721" y="11320"/>
                    <a:pt x="202819" y="11042"/>
                  </a:cubicBezTo>
                  <a:cubicBezTo>
                    <a:pt x="238918" y="10764"/>
                    <a:pt x="291639" y="956"/>
                    <a:pt x="319252" y="191"/>
                  </a:cubicBezTo>
                  <a:cubicBezTo>
                    <a:pt x="346865" y="-574"/>
                    <a:pt x="360289" y="5408"/>
                    <a:pt x="368496" y="6451"/>
                  </a:cubicBezTo>
                </a:path>
              </a:pathLst>
            </a:custGeom>
            <a:noFill/>
            <a:ln w="9525" cap="flat" cmpd="sng">
              <a:solidFill>
                <a:schemeClr val="lt2"/>
              </a:solidFill>
              <a:prstDash val="solid"/>
              <a:round/>
              <a:headEnd type="none" w="med" len="med"/>
              <a:tailEnd type="none" w="med" len="med"/>
            </a:ln>
          </p:spPr>
        </p:sp>
      </p:grpSp>
      <p:grpSp>
        <p:nvGrpSpPr>
          <p:cNvPr id="909" name="Google Shape;909;p71"/>
          <p:cNvGrpSpPr/>
          <p:nvPr/>
        </p:nvGrpSpPr>
        <p:grpSpPr>
          <a:xfrm rot="6139633" flipH="1">
            <a:off x="7941171" y="2111"/>
            <a:ext cx="832912" cy="953736"/>
            <a:chOff x="7852208" y="207243"/>
            <a:chExt cx="1130465" cy="1294452"/>
          </a:xfrm>
        </p:grpSpPr>
        <p:sp>
          <p:nvSpPr>
            <p:cNvPr id="910" name="Google Shape;910;p71"/>
            <p:cNvSpPr/>
            <p:nvPr/>
          </p:nvSpPr>
          <p:spPr>
            <a:xfrm rot="4411677" flipH="1">
              <a:off x="8651511" y="1388008"/>
              <a:ext cx="120707" cy="86962"/>
            </a:xfrm>
            <a:custGeom>
              <a:avLst/>
              <a:gdLst/>
              <a:ahLst/>
              <a:cxnLst/>
              <a:rect l="l" t="t" r="r" b="b"/>
              <a:pathLst>
                <a:path w="4432" h="3193" extrusionOk="0">
                  <a:moveTo>
                    <a:pt x="1801" y="1"/>
                  </a:moveTo>
                  <a:cubicBezTo>
                    <a:pt x="1422" y="1"/>
                    <a:pt x="1044" y="135"/>
                    <a:pt x="731" y="454"/>
                  </a:cubicBezTo>
                  <a:cubicBezTo>
                    <a:pt x="0" y="1166"/>
                    <a:pt x="1081" y="3192"/>
                    <a:pt x="2325" y="3192"/>
                  </a:cubicBezTo>
                  <a:cubicBezTo>
                    <a:pt x="2637" y="3192"/>
                    <a:pt x="2958" y="3066"/>
                    <a:pt x="3264" y="2760"/>
                  </a:cubicBezTo>
                  <a:cubicBezTo>
                    <a:pt x="4431" y="1592"/>
                    <a:pt x="3105" y="1"/>
                    <a:pt x="180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1" name="Google Shape;911;p71"/>
            <p:cNvSpPr/>
            <p:nvPr/>
          </p:nvSpPr>
          <p:spPr>
            <a:xfrm rot="4411677" flipH="1">
              <a:off x="8865502" y="1014328"/>
              <a:ext cx="112536" cy="93744"/>
            </a:xfrm>
            <a:custGeom>
              <a:avLst/>
              <a:gdLst/>
              <a:ahLst/>
              <a:cxnLst/>
              <a:rect l="l" t="t" r="r" b="b"/>
              <a:pathLst>
                <a:path w="4132" h="3442" extrusionOk="0">
                  <a:moveTo>
                    <a:pt x="2019" y="0"/>
                  </a:moveTo>
                  <a:cubicBezTo>
                    <a:pt x="1002" y="0"/>
                    <a:pt x="0" y="555"/>
                    <a:pt x="0" y="1713"/>
                  </a:cubicBezTo>
                  <a:cubicBezTo>
                    <a:pt x="0" y="2882"/>
                    <a:pt x="1003" y="3442"/>
                    <a:pt x="2020" y="3442"/>
                  </a:cubicBezTo>
                  <a:cubicBezTo>
                    <a:pt x="3068" y="3442"/>
                    <a:pt x="4131" y="2848"/>
                    <a:pt x="4131" y="1713"/>
                  </a:cubicBezTo>
                  <a:cubicBezTo>
                    <a:pt x="4131" y="589"/>
                    <a:pt x="3067" y="0"/>
                    <a:pt x="201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2" name="Google Shape;912;p71"/>
            <p:cNvSpPr/>
            <p:nvPr/>
          </p:nvSpPr>
          <p:spPr>
            <a:xfrm rot="4411677" flipH="1">
              <a:off x="8730576" y="436004"/>
              <a:ext cx="112291" cy="74734"/>
            </a:xfrm>
            <a:custGeom>
              <a:avLst/>
              <a:gdLst/>
              <a:ahLst/>
              <a:cxnLst/>
              <a:rect l="l" t="t" r="r" b="b"/>
              <a:pathLst>
                <a:path w="4123" h="2744" extrusionOk="0">
                  <a:moveTo>
                    <a:pt x="1601" y="0"/>
                  </a:moveTo>
                  <a:cubicBezTo>
                    <a:pt x="726" y="0"/>
                    <a:pt x="0" y="532"/>
                    <a:pt x="308" y="1816"/>
                  </a:cubicBezTo>
                  <a:cubicBezTo>
                    <a:pt x="477" y="2488"/>
                    <a:pt x="941" y="2743"/>
                    <a:pt x="1467" y="2743"/>
                  </a:cubicBezTo>
                  <a:cubicBezTo>
                    <a:pt x="2639" y="2743"/>
                    <a:pt x="4122" y="1476"/>
                    <a:pt x="3366" y="720"/>
                  </a:cubicBezTo>
                  <a:cubicBezTo>
                    <a:pt x="2912" y="266"/>
                    <a:pt x="2220" y="0"/>
                    <a:pt x="160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3" name="Google Shape;913;p71"/>
            <p:cNvSpPr/>
            <p:nvPr/>
          </p:nvSpPr>
          <p:spPr>
            <a:xfrm rot="4411677" flipH="1">
              <a:off x="8298828" y="304469"/>
              <a:ext cx="144129" cy="110112"/>
            </a:xfrm>
            <a:custGeom>
              <a:avLst/>
              <a:gdLst/>
              <a:ahLst/>
              <a:cxnLst/>
              <a:rect l="l" t="t" r="r" b="b"/>
              <a:pathLst>
                <a:path w="5292" h="4043" extrusionOk="0">
                  <a:moveTo>
                    <a:pt x="2314" y="0"/>
                  </a:moveTo>
                  <a:cubicBezTo>
                    <a:pt x="1456" y="0"/>
                    <a:pt x="683" y="415"/>
                    <a:pt x="429" y="1404"/>
                  </a:cubicBezTo>
                  <a:cubicBezTo>
                    <a:pt x="0" y="3094"/>
                    <a:pt x="1754" y="4043"/>
                    <a:pt x="3273" y="4043"/>
                  </a:cubicBezTo>
                  <a:cubicBezTo>
                    <a:pt x="4340" y="4043"/>
                    <a:pt x="5291" y="3575"/>
                    <a:pt x="5291" y="2568"/>
                  </a:cubicBezTo>
                  <a:cubicBezTo>
                    <a:pt x="5291" y="1076"/>
                    <a:pt x="3693" y="0"/>
                    <a:pt x="231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4" name="Google Shape;914;p71"/>
            <p:cNvSpPr/>
            <p:nvPr/>
          </p:nvSpPr>
          <p:spPr>
            <a:xfrm rot="4411677" flipH="1">
              <a:off x="8474155" y="965386"/>
              <a:ext cx="98238" cy="71384"/>
            </a:xfrm>
            <a:custGeom>
              <a:avLst/>
              <a:gdLst/>
              <a:ahLst/>
              <a:cxnLst/>
              <a:rect l="l" t="t" r="r" b="b"/>
              <a:pathLst>
                <a:path w="3607" h="2621" extrusionOk="0">
                  <a:moveTo>
                    <a:pt x="1859" y="0"/>
                  </a:moveTo>
                  <a:cubicBezTo>
                    <a:pt x="939" y="0"/>
                    <a:pt x="0" y="435"/>
                    <a:pt x="0" y="1250"/>
                  </a:cubicBezTo>
                  <a:cubicBezTo>
                    <a:pt x="0" y="2180"/>
                    <a:pt x="868" y="2620"/>
                    <a:pt x="1753" y="2620"/>
                  </a:cubicBezTo>
                  <a:cubicBezTo>
                    <a:pt x="2671" y="2620"/>
                    <a:pt x="3607" y="2146"/>
                    <a:pt x="3607" y="1250"/>
                  </a:cubicBezTo>
                  <a:cubicBezTo>
                    <a:pt x="3607" y="401"/>
                    <a:pt x="2742" y="0"/>
                    <a:pt x="185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5" name="Google Shape;915;p71"/>
            <p:cNvSpPr/>
            <p:nvPr/>
          </p:nvSpPr>
          <p:spPr>
            <a:xfrm rot="4411677" flipH="1">
              <a:off x="8072404" y="617423"/>
              <a:ext cx="162976" cy="101397"/>
            </a:xfrm>
            <a:custGeom>
              <a:avLst/>
              <a:gdLst/>
              <a:ahLst/>
              <a:cxnLst/>
              <a:rect l="l" t="t" r="r" b="b"/>
              <a:pathLst>
                <a:path w="5984" h="3723" extrusionOk="0">
                  <a:moveTo>
                    <a:pt x="2654" y="0"/>
                  </a:moveTo>
                  <a:cubicBezTo>
                    <a:pt x="2416" y="0"/>
                    <a:pt x="2181" y="37"/>
                    <a:pt x="1963" y="114"/>
                  </a:cubicBezTo>
                  <a:cubicBezTo>
                    <a:pt x="1" y="824"/>
                    <a:pt x="1588" y="3723"/>
                    <a:pt x="3256" y="3723"/>
                  </a:cubicBezTo>
                  <a:cubicBezTo>
                    <a:pt x="3625" y="3723"/>
                    <a:pt x="3998" y="3581"/>
                    <a:pt x="4337" y="3241"/>
                  </a:cubicBezTo>
                  <a:cubicBezTo>
                    <a:pt x="5983" y="1595"/>
                    <a:pt x="4234" y="0"/>
                    <a:pt x="265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6" name="Google Shape;916;p71"/>
            <p:cNvSpPr/>
            <p:nvPr/>
          </p:nvSpPr>
          <p:spPr>
            <a:xfrm rot="4411677" flipH="1">
              <a:off x="7848553" y="234593"/>
              <a:ext cx="116213" cy="79200"/>
            </a:xfrm>
            <a:custGeom>
              <a:avLst/>
              <a:gdLst/>
              <a:ahLst/>
              <a:cxnLst/>
              <a:rect l="l" t="t" r="r" b="b"/>
              <a:pathLst>
                <a:path w="4267" h="2908" extrusionOk="0">
                  <a:moveTo>
                    <a:pt x="2350" y="1"/>
                  </a:moveTo>
                  <a:cubicBezTo>
                    <a:pt x="2148" y="1"/>
                    <a:pt x="1926" y="39"/>
                    <a:pt x="1689" y="125"/>
                  </a:cubicBezTo>
                  <a:cubicBezTo>
                    <a:pt x="0" y="721"/>
                    <a:pt x="507" y="2908"/>
                    <a:pt x="1917" y="2908"/>
                  </a:cubicBezTo>
                  <a:cubicBezTo>
                    <a:pt x="2126" y="2908"/>
                    <a:pt x="2356" y="2859"/>
                    <a:pt x="2602" y="2750"/>
                  </a:cubicBezTo>
                  <a:cubicBezTo>
                    <a:pt x="4267" y="2028"/>
                    <a:pt x="3816" y="1"/>
                    <a:pt x="235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1" name="Google Shape;897;p71"/>
          <p:cNvSpPr txBox="1"/>
          <p:nvPr/>
        </p:nvSpPr>
        <p:spPr>
          <a:xfrm>
            <a:off x="3260789" y="1632919"/>
            <a:ext cx="2584173" cy="3372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id-ID" sz="2100" dirty="0" smtClean="0">
                <a:solidFill>
                  <a:schemeClr val="hlink"/>
                </a:solidFill>
                <a:latin typeface="Roboto Slab"/>
                <a:ea typeface="Roboto Slab"/>
                <a:cs typeface="Roboto Slab"/>
                <a:sym typeface="Roboto Slab"/>
              </a:rPr>
              <a:t>Manager menegah</a:t>
            </a:r>
            <a:endParaRPr sz="2100" dirty="0">
              <a:solidFill>
                <a:schemeClr val="hlink"/>
              </a:solidFill>
              <a:latin typeface="Roboto Slab"/>
              <a:ea typeface="Roboto Slab"/>
              <a:cs typeface="Roboto Slab"/>
              <a:sym typeface="Roboto Slab"/>
            </a:endParaRPr>
          </a:p>
        </p:txBody>
      </p:sp>
      <p:sp>
        <p:nvSpPr>
          <p:cNvPr id="62" name="Google Shape;897;p71"/>
          <p:cNvSpPr txBox="1"/>
          <p:nvPr/>
        </p:nvSpPr>
        <p:spPr>
          <a:xfrm>
            <a:off x="6068989" y="1637262"/>
            <a:ext cx="2584173" cy="3372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id-ID" sz="2100" dirty="0" smtClean="0">
                <a:solidFill>
                  <a:schemeClr val="hlink"/>
                </a:solidFill>
                <a:latin typeface="Roboto Slab"/>
                <a:ea typeface="Roboto Slab"/>
                <a:cs typeface="Roboto Slab"/>
                <a:sym typeface="Roboto Slab"/>
              </a:rPr>
              <a:t>Manager bawahan</a:t>
            </a:r>
            <a:endParaRPr sz="2100" dirty="0">
              <a:solidFill>
                <a:schemeClr val="hlink"/>
              </a:solidFill>
              <a:latin typeface="Roboto Slab"/>
              <a:ea typeface="Roboto Slab"/>
              <a:cs typeface="Roboto Slab"/>
              <a:sym typeface="Roboto Slab"/>
            </a:endParaRPr>
          </a:p>
        </p:txBody>
      </p:sp>
    </p:spTree>
    <p:extLst>
      <p:ext uri="{BB962C8B-B14F-4D97-AF65-F5344CB8AC3E}">
        <p14:creationId xmlns:p14="http://schemas.microsoft.com/office/powerpoint/2010/main" val="31740625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909"/>
                                        </p:tgtEl>
                                        <p:attrNameLst>
                                          <p:attrName>style.visibility</p:attrName>
                                        </p:attrNameLst>
                                      </p:cBhvr>
                                      <p:to>
                                        <p:strVal val="visible"/>
                                      </p:to>
                                    </p:set>
                                    <p:anim calcmode="lin" valueType="num">
                                      <p:cBhvr additive="base">
                                        <p:cTn id="7" dur="1000"/>
                                        <p:tgtEl>
                                          <p:spTgt spid="909"/>
                                        </p:tgtEl>
                                        <p:attrNameLst>
                                          <p:attrName>ppt_w</p:attrName>
                                        </p:attrNameLst>
                                      </p:cBhvr>
                                      <p:tavLst>
                                        <p:tav tm="0">
                                          <p:val>
                                            <p:strVal val="0"/>
                                          </p:val>
                                        </p:tav>
                                        <p:tav tm="100000">
                                          <p:val>
                                            <p:strVal val="#ppt_w"/>
                                          </p:val>
                                        </p:tav>
                                      </p:tavLst>
                                    </p:anim>
                                    <p:anim calcmode="lin" valueType="num">
                                      <p:cBhvr additive="base">
                                        <p:cTn id="8" dur="1000"/>
                                        <p:tgtEl>
                                          <p:spTgt spid="909"/>
                                        </p:tgtEl>
                                        <p:attrNameLst>
                                          <p:attrName>ppt_h</p:attrName>
                                        </p:attrNameLst>
                                      </p:cBhvr>
                                      <p:tavLst>
                                        <p:tav tm="0">
                                          <p:val>
                                            <p:str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525"/>
        <p:cNvGrpSpPr/>
        <p:nvPr/>
      </p:nvGrpSpPr>
      <p:grpSpPr>
        <a:xfrm>
          <a:off x="0" y="0"/>
          <a:ext cx="0" cy="0"/>
          <a:chOff x="0" y="0"/>
          <a:chExt cx="0" cy="0"/>
        </a:xfrm>
      </p:grpSpPr>
      <p:cxnSp>
        <p:nvCxnSpPr>
          <p:cNvPr id="1530" name="Google Shape;1530;p82"/>
          <p:cNvCxnSpPr/>
          <p:nvPr/>
        </p:nvCxnSpPr>
        <p:spPr>
          <a:xfrm>
            <a:off x="4535718" y="575560"/>
            <a:ext cx="1272900" cy="0"/>
          </a:xfrm>
          <a:prstGeom prst="straightConnector1">
            <a:avLst/>
          </a:prstGeom>
          <a:noFill/>
          <a:ln w="19050" cap="flat" cmpd="sng">
            <a:solidFill>
              <a:schemeClr val="accent1"/>
            </a:solidFill>
            <a:prstDash val="solid"/>
            <a:round/>
            <a:headEnd type="none" w="med" len="med"/>
            <a:tailEnd type="none" w="med" len="med"/>
          </a:ln>
        </p:spPr>
      </p:cxnSp>
      <p:sp>
        <p:nvSpPr>
          <p:cNvPr id="1531" name="Google Shape;1531;p82"/>
          <p:cNvSpPr txBox="1"/>
          <p:nvPr/>
        </p:nvSpPr>
        <p:spPr>
          <a:xfrm>
            <a:off x="2902444" y="902808"/>
            <a:ext cx="6069278" cy="1551933"/>
          </a:xfrm>
          <a:prstGeom prst="rect">
            <a:avLst/>
          </a:prstGeom>
          <a:noFill/>
          <a:ln>
            <a:noFill/>
          </a:ln>
        </p:spPr>
        <p:txBody>
          <a:bodyPr spcFirstLastPara="1" wrap="square" lIns="0" tIns="4775" rIns="0" bIns="0" anchor="ctr" anchorCtr="0">
            <a:noAutofit/>
          </a:bodyPr>
          <a:lstStyle/>
          <a:p>
            <a:pPr lvl="0" algn="just">
              <a:buClr>
                <a:schemeClr val="hlink"/>
              </a:buClr>
            </a:pPr>
            <a:r>
              <a:rPr lang="id-ID" sz="1600" dirty="0"/>
              <a:t>sebagai komunikator yang menentukan apa (isi perintah), bagaimana (cara mengerjakan perintah), bilamana (waktu memulai, melaksanakan dan melaporkan hasilnya), dan dimana (tempat mengerjakan perintah) agar keputusan dapat diwujudkan secara efektif. Sehingga fungsi orang yang dipimpin hanyalah melaksanakan perintah.</a:t>
            </a:r>
            <a:endParaRPr sz="1600" dirty="0">
              <a:solidFill>
                <a:schemeClr val="hlink"/>
              </a:solidFill>
              <a:latin typeface="Nunito"/>
              <a:ea typeface="Nunito"/>
              <a:cs typeface="Nunito"/>
              <a:sym typeface="Nunito"/>
            </a:endParaRPr>
          </a:p>
        </p:txBody>
      </p:sp>
      <p:sp>
        <p:nvSpPr>
          <p:cNvPr id="1532" name="Google Shape;1532;p82"/>
          <p:cNvSpPr txBox="1"/>
          <p:nvPr/>
        </p:nvSpPr>
        <p:spPr>
          <a:xfrm>
            <a:off x="2826116" y="642134"/>
            <a:ext cx="3089100" cy="3384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Clr>
                <a:schemeClr val="hlink"/>
              </a:buClr>
              <a:buFont typeface="Arial"/>
              <a:buNone/>
            </a:pPr>
            <a:r>
              <a:rPr lang="id-ID" sz="2100" dirty="0" smtClean="0">
                <a:solidFill>
                  <a:schemeClr val="hlink"/>
                </a:solidFill>
                <a:latin typeface="Roboto Slab"/>
                <a:ea typeface="Roboto Slab"/>
                <a:cs typeface="Roboto Slab"/>
                <a:sym typeface="Roboto Slab"/>
              </a:rPr>
              <a:t>Fungsi instruktif</a:t>
            </a:r>
            <a:endParaRPr sz="2100" dirty="0">
              <a:solidFill>
                <a:schemeClr val="hlink"/>
              </a:solidFill>
              <a:latin typeface="Roboto Slab"/>
              <a:ea typeface="Roboto Slab"/>
              <a:cs typeface="Roboto Slab"/>
              <a:sym typeface="Roboto Slab"/>
            </a:endParaRPr>
          </a:p>
        </p:txBody>
      </p:sp>
      <p:sp>
        <p:nvSpPr>
          <p:cNvPr id="1587" name="Google Shape;1587;p82"/>
          <p:cNvSpPr txBox="1">
            <a:spLocks noGrp="1"/>
          </p:cNvSpPr>
          <p:nvPr>
            <p:ph type="sldNum" idx="12"/>
          </p:nvPr>
        </p:nvSpPr>
        <p:spPr>
          <a:xfrm>
            <a:off x="8404384" y="4673651"/>
            <a:ext cx="548700" cy="393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
              <a:t>6</a:t>
            </a:fld>
            <a:endParaRPr/>
          </a:p>
        </p:txBody>
      </p:sp>
      <p:sp>
        <p:nvSpPr>
          <p:cNvPr id="1588" name="Google Shape;1588;p82"/>
          <p:cNvSpPr txBox="1">
            <a:spLocks noGrp="1"/>
          </p:cNvSpPr>
          <p:nvPr>
            <p:ph type="title"/>
          </p:nvPr>
        </p:nvSpPr>
        <p:spPr>
          <a:xfrm>
            <a:off x="698475" y="141931"/>
            <a:ext cx="7704000" cy="320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id-ID" dirty="0" smtClean="0"/>
              <a:t>5 Fungsi</a:t>
            </a:r>
            <a:r>
              <a:rPr lang="en" dirty="0" smtClean="0"/>
              <a:t> </a:t>
            </a:r>
            <a:r>
              <a:rPr lang="id-ID" dirty="0" smtClean="0">
                <a:solidFill>
                  <a:schemeClr val="accent4"/>
                </a:solidFill>
              </a:rPr>
              <a:t>Kepemimpinan</a:t>
            </a:r>
            <a:endParaRPr dirty="0">
              <a:solidFill>
                <a:schemeClr val="accent4"/>
              </a:solidFill>
            </a:endParaRPr>
          </a:p>
        </p:txBody>
      </p:sp>
      <p:sp>
        <p:nvSpPr>
          <p:cNvPr id="1589" name="Google Shape;1589;p82"/>
          <p:cNvSpPr txBox="1">
            <a:spLocks noGrp="1"/>
          </p:cNvSpPr>
          <p:nvPr>
            <p:ph type="sldNum" idx="2"/>
          </p:nvPr>
        </p:nvSpPr>
        <p:spPr>
          <a:xfrm>
            <a:off x="8404384" y="4673651"/>
            <a:ext cx="548700" cy="393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
              <a:t>6</a:t>
            </a:fld>
            <a:endParaRPr/>
          </a:p>
        </p:txBody>
      </p:sp>
      <p:grpSp>
        <p:nvGrpSpPr>
          <p:cNvPr id="2" name="Group 1"/>
          <p:cNvGrpSpPr/>
          <p:nvPr/>
        </p:nvGrpSpPr>
        <p:grpSpPr>
          <a:xfrm>
            <a:off x="-304713" y="328847"/>
            <a:ext cx="3021431" cy="1197563"/>
            <a:chOff x="1061308" y="1188673"/>
            <a:chExt cx="3021431" cy="1197563"/>
          </a:xfrm>
        </p:grpSpPr>
        <p:grpSp>
          <p:nvGrpSpPr>
            <p:cNvPr id="1555" name="Google Shape;1555;p82"/>
            <p:cNvGrpSpPr/>
            <p:nvPr/>
          </p:nvGrpSpPr>
          <p:grpSpPr>
            <a:xfrm rot="10595553" flipH="1">
              <a:off x="1061308" y="1188673"/>
              <a:ext cx="1383661" cy="1197563"/>
              <a:chOff x="4752657" y="1274338"/>
              <a:chExt cx="1465947" cy="1268781"/>
            </a:xfrm>
          </p:grpSpPr>
          <p:sp>
            <p:nvSpPr>
              <p:cNvPr id="1556" name="Google Shape;1556;p82"/>
              <p:cNvSpPr/>
              <p:nvPr/>
            </p:nvSpPr>
            <p:spPr>
              <a:xfrm rot="10800000" flipH="1">
                <a:off x="5010898" y="1274338"/>
                <a:ext cx="1207707" cy="1108923"/>
              </a:xfrm>
              <a:custGeom>
                <a:avLst/>
                <a:gdLst/>
                <a:ahLst/>
                <a:cxnLst/>
                <a:rect l="l" t="t" r="r" b="b"/>
                <a:pathLst>
                  <a:path w="49400" h="45364" extrusionOk="0">
                    <a:moveTo>
                      <a:pt x="14184" y="2711"/>
                    </a:moveTo>
                    <a:cubicBezTo>
                      <a:pt x="9663" y="5563"/>
                      <a:pt x="2430" y="12657"/>
                      <a:pt x="830" y="17734"/>
                    </a:cubicBezTo>
                    <a:cubicBezTo>
                      <a:pt x="-770" y="22811"/>
                      <a:pt x="-74" y="28585"/>
                      <a:pt x="4586" y="33175"/>
                    </a:cubicBezTo>
                    <a:cubicBezTo>
                      <a:pt x="9246" y="37766"/>
                      <a:pt x="21627" y="44929"/>
                      <a:pt x="28791" y="45277"/>
                    </a:cubicBezTo>
                    <a:cubicBezTo>
                      <a:pt x="35955" y="45625"/>
                      <a:pt x="44649" y="41244"/>
                      <a:pt x="47570" y="35262"/>
                    </a:cubicBezTo>
                    <a:cubicBezTo>
                      <a:pt x="50491" y="29281"/>
                      <a:pt x="49587" y="15161"/>
                      <a:pt x="46318" y="9388"/>
                    </a:cubicBezTo>
                    <a:cubicBezTo>
                      <a:pt x="43049" y="3615"/>
                      <a:pt x="33312" y="1737"/>
                      <a:pt x="27956" y="624"/>
                    </a:cubicBezTo>
                    <a:cubicBezTo>
                      <a:pt x="22600" y="-489"/>
                      <a:pt x="18705" y="-141"/>
                      <a:pt x="14184" y="2711"/>
                    </a:cubicBezTo>
                    <a:close/>
                  </a:path>
                </a:pathLst>
              </a:custGeom>
              <a:solidFill>
                <a:srgbClr val="CDD7B6">
                  <a:alpha val="23770"/>
                </a:srgbClr>
              </a:solidFill>
              <a:ln>
                <a:noFill/>
              </a:ln>
            </p:spPr>
          </p:sp>
          <p:sp>
            <p:nvSpPr>
              <p:cNvPr id="1557" name="Google Shape;1557;p82"/>
              <p:cNvSpPr/>
              <p:nvPr/>
            </p:nvSpPr>
            <p:spPr>
              <a:xfrm rot="10800000" flipH="1">
                <a:off x="5252452" y="1394095"/>
                <a:ext cx="966140" cy="887206"/>
              </a:xfrm>
              <a:custGeom>
                <a:avLst/>
                <a:gdLst/>
                <a:ahLst/>
                <a:cxnLst/>
                <a:rect l="l" t="t" r="r" b="b"/>
                <a:pathLst>
                  <a:path w="49400" h="45364" extrusionOk="0">
                    <a:moveTo>
                      <a:pt x="14184" y="2711"/>
                    </a:moveTo>
                    <a:cubicBezTo>
                      <a:pt x="9663" y="5563"/>
                      <a:pt x="2430" y="12657"/>
                      <a:pt x="830" y="17734"/>
                    </a:cubicBezTo>
                    <a:cubicBezTo>
                      <a:pt x="-770" y="22811"/>
                      <a:pt x="-74" y="28585"/>
                      <a:pt x="4586" y="33175"/>
                    </a:cubicBezTo>
                    <a:cubicBezTo>
                      <a:pt x="9246" y="37766"/>
                      <a:pt x="21627" y="44929"/>
                      <a:pt x="28791" y="45277"/>
                    </a:cubicBezTo>
                    <a:cubicBezTo>
                      <a:pt x="35955" y="45625"/>
                      <a:pt x="44649" y="41244"/>
                      <a:pt x="47570" y="35262"/>
                    </a:cubicBezTo>
                    <a:cubicBezTo>
                      <a:pt x="50491" y="29281"/>
                      <a:pt x="49587" y="15161"/>
                      <a:pt x="46318" y="9388"/>
                    </a:cubicBezTo>
                    <a:cubicBezTo>
                      <a:pt x="43049" y="3615"/>
                      <a:pt x="33312" y="1737"/>
                      <a:pt x="27956" y="624"/>
                    </a:cubicBezTo>
                    <a:cubicBezTo>
                      <a:pt x="22600" y="-489"/>
                      <a:pt x="18705" y="-141"/>
                      <a:pt x="14184" y="2711"/>
                    </a:cubicBezTo>
                    <a:close/>
                  </a:path>
                </a:pathLst>
              </a:custGeom>
              <a:noFill/>
              <a:ln w="9525" cap="flat" cmpd="sng">
                <a:solidFill>
                  <a:schemeClr val="accent4"/>
                </a:solidFill>
                <a:prstDash val="solid"/>
                <a:round/>
                <a:headEnd type="none" w="med" len="med"/>
                <a:tailEnd type="none" w="med" len="med"/>
              </a:ln>
            </p:spPr>
          </p:sp>
          <p:grpSp>
            <p:nvGrpSpPr>
              <p:cNvPr id="1558" name="Google Shape;1558;p82"/>
              <p:cNvGrpSpPr/>
              <p:nvPr/>
            </p:nvGrpSpPr>
            <p:grpSpPr>
              <a:xfrm rot="-4864809" flipH="1">
                <a:off x="4822054" y="1983003"/>
                <a:ext cx="484841" cy="555173"/>
                <a:chOff x="7852208" y="207243"/>
                <a:chExt cx="1130465" cy="1294452"/>
              </a:xfrm>
            </p:grpSpPr>
            <p:sp>
              <p:nvSpPr>
                <p:cNvPr id="1559" name="Google Shape;1559;p82"/>
                <p:cNvSpPr/>
                <p:nvPr/>
              </p:nvSpPr>
              <p:spPr>
                <a:xfrm rot="4411677" flipH="1">
                  <a:off x="8651511" y="1388008"/>
                  <a:ext cx="120707" cy="86962"/>
                </a:xfrm>
                <a:custGeom>
                  <a:avLst/>
                  <a:gdLst/>
                  <a:ahLst/>
                  <a:cxnLst/>
                  <a:rect l="l" t="t" r="r" b="b"/>
                  <a:pathLst>
                    <a:path w="4432" h="3193" extrusionOk="0">
                      <a:moveTo>
                        <a:pt x="1801" y="1"/>
                      </a:moveTo>
                      <a:cubicBezTo>
                        <a:pt x="1422" y="1"/>
                        <a:pt x="1044" y="135"/>
                        <a:pt x="731" y="454"/>
                      </a:cubicBezTo>
                      <a:cubicBezTo>
                        <a:pt x="0" y="1166"/>
                        <a:pt x="1081" y="3192"/>
                        <a:pt x="2325" y="3192"/>
                      </a:cubicBezTo>
                      <a:cubicBezTo>
                        <a:pt x="2637" y="3192"/>
                        <a:pt x="2958" y="3066"/>
                        <a:pt x="3264" y="2760"/>
                      </a:cubicBezTo>
                      <a:cubicBezTo>
                        <a:pt x="4431" y="1592"/>
                        <a:pt x="3105" y="1"/>
                        <a:pt x="180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0" name="Google Shape;1560;p82"/>
                <p:cNvSpPr/>
                <p:nvPr/>
              </p:nvSpPr>
              <p:spPr>
                <a:xfrm rot="4411677" flipH="1">
                  <a:off x="8865502" y="1014328"/>
                  <a:ext cx="112536" cy="93744"/>
                </a:xfrm>
                <a:custGeom>
                  <a:avLst/>
                  <a:gdLst/>
                  <a:ahLst/>
                  <a:cxnLst/>
                  <a:rect l="l" t="t" r="r" b="b"/>
                  <a:pathLst>
                    <a:path w="4132" h="3442" extrusionOk="0">
                      <a:moveTo>
                        <a:pt x="2019" y="0"/>
                      </a:moveTo>
                      <a:cubicBezTo>
                        <a:pt x="1002" y="0"/>
                        <a:pt x="0" y="555"/>
                        <a:pt x="0" y="1713"/>
                      </a:cubicBezTo>
                      <a:cubicBezTo>
                        <a:pt x="0" y="2882"/>
                        <a:pt x="1003" y="3442"/>
                        <a:pt x="2020" y="3442"/>
                      </a:cubicBezTo>
                      <a:cubicBezTo>
                        <a:pt x="3068" y="3442"/>
                        <a:pt x="4131" y="2848"/>
                        <a:pt x="4131" y="1713"/>
                      </a:cubicBezTo>
                      <a:cubicBezTo>
                        <a:pt x="4131" y="589"/>
                        <a:pt x="3067" y="0"/>
                        <a:pt x="201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1" name="Google Shape;1561;p82"/>
                <p:cNvSpPr/>
                <p:nvPr/>
              </p:nvSpPr>
              <p:spPr>
                <a:xfrm rot="4411677" flipH="1">
                  <a:off x="8730576" y="436004"/>
                  <a:ext cx="112291" cy="74734"/>
                </a:xfrm>
                <a:custGeom>
                  <a:avLst/>
                  <a:gdLst/>
                  <a:ahLst/>
                  <a:cxnLst/>
                  <a:rect l="l" t="t" r="r" b="b"/>
                  <a:pathLst>
                    <a:path w="4123" h="2744" extrusionOk="0">
                      <a:moveTo>
                        <a:pt x="1601" y="0"/>
                      </a:moveTo>
                      <a:cubicBezTo>
                        <a:pt x="726" y="0"/>
                        <a:pt x="0" y="532"/>
                        <a:pt x="308" y="1816"/>
                      </a:cubicBezTo>
                      <a:cubicBezTo>
                        <a:pt x="477" y="2488"/>
                        <a:pt x="941" y="2743"/>
                        <a:pt x="1467" y="2743"/>
                      </a:cubicBezTo>
                      <a:cubicBezTo>
                        <a:pt x="2639" y="2743"/>
                        <a:pt x="4122" y="1476"/>
                        <a:pt x="3366" y="720"/>
                      </a:cubicBezTo>
                      <a:cubicBezTo>
                        <a:pt x="2912" y="266"/>
                        <a:pt x="2220" y="0"/>
                        <a:pt x="160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2" name="Google Shape;1562;p82"/>
                <p:cNvSpPr/>
                <p:nvPr/>
              </p:nvSpPr>
              <p:spPr>
                <a:xfrm rot="4411677" flipH="1">
                  <a:off x="8298828" y="304469"/>
                  <a:ext cx="144129" cy="110112"/>
                </a:xfrm>
                <a:custGeom>
                  <a:avLst/>
                  <a:gdLst/>
                  <a:ahLst/>
                  <a:cxnLst/>
                  <a:rect l="l" t="t" r="r" b="b"/>
                  <a:pathLst>
                    <a:path w="5292" h="4043" extrusionOk="0">
                      <a:moveTo>
                        <a:pt x="2314" y="0"/>
                      </a:moveTo>
                      <a:cubicBezTo>
                        <a:pt x="1456" y="0"/>
                        <a:pt x="683" y="415"/>
                        <a:pt x="429" y="1404"/>
                      </a:cubicBezTo>
                      <a:cubicBezTo>
                        <a:pt x="0" y="3094"/>
                        <a:pt x="1754" y="4043"/>
                        <a:pt x="3273" y="4043"/>
                      </a:cubicBezTo>
                      <a:cubicBezTo>
                        <a:pt x="4340" y="4043"/>
                        <a:pt x="5291" y="3575"/>
                        <a:pt x="5291" y="2568"/>
                      </a:cubicBezTo>
                      <a:cubicBezTo>
                        <a:pt x="5291" y="1076"/>
                        <a:pt x="3693" y="0"/>
                        <a:pt x="231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3" name="Google Shape;1563;p82"/>
                <p:cNvSpPr/>
                <p:nvPr/>
              </p:nvSpPr>
              <p:spPr>
                <a:xfrm rot="4411677" flipH="1">
                  <a:off x="8474155" y="965386"/>
                  <a:ext cx="98238" cy="71384"/>
                </a:xfrm>
                <a:custGeom>
                  <a:avLst/>
                  <a:gdLst/>
                  <a:ahLst/>
                  <a:cxnLst/>
                  <a:rect l="l" t="t" r="r" b="b"/>
                  <a:pathLst>
                    <a:path w="3607" h="2621" extrusionOk="0">
                      <a:moveTo>
                        <a:pt x="1859" y="0"/>
                      </a:moveTo>
                      <a:cubicBezTo>
                        <a:pt x="939" y="0"/>
                        <a:pt x="0" y="435"/>
                        <a:pt x="0" y="1250"/>
                      </a:cubicBezTo>
                      <a:cubicBezTo>
                        <a:pt x="0" y="2180"/>
                        <a:pt x="868" y="2620"/>
                        <a:pt x="1753" y="2620"/>
                      </a:cubicBezTo>
                      <a:cubicBezTo>
                        <a:pt x="2671" y="2620"/>
                        <a:pt x="3607" y="2146"/>
                        <a:pt x="3607" y="1250"/>
                      </a:cubicBezTo>
                      <a:cubicBezTo>
                        <a:pt x="3607" y="401"/>
                        <a:pt x="2742" y="0"/>
                        <a:pt x="185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4" name="Google Shape;1564;p82"/>
                <p:cNvSpPr/>
                <p:nvPr/>
              </p:nvSpPr>
              <p:spPr>
                <a:xfrm rot="4411677" flipH="1">
                  <a:off x="8072404" y="617423"/>
                  <a:ext cx="162976" cy="101397"/>
                </a:xfrm>
                <a:custGeom>
                  <a:avLst/>
                  <a:gdLst/>
                  <a:ahLst/>
                  <a:cxnLst/>
                  <a:rect l="l" t="t" r="r" b="b"/>
                  <a:pathLst>
                    <a:path w="5984" h="3723" extrusionOk="0">
                      <a:moveTo>
                        <a:pt x="2654" y="0"/>
                      </a:moveTo>
                      <a:cubicBezTo>
                        <a:pt x="2416" y="0"/>
                        <a:pt x="2181" y="37"/>
                        <a:pt x="1963" y="114"/>
                      </a:cubicBezTo>
                      <a:cubicBezTo>
                        <a:pt x="1" y="824"/>
                        <a:pt x="1588" y="3723"/>
                        <a:pt x="3256" y="3723"/>
                      </a:cubicBezTo>
                      <a:cubicBezTo>
                        <a:pt x="3625" y="3723"/>
                        <a:pt x="3998" y="3581"/>
                        <a:pt x="4337" y="3241"/>
                      </a:cubicBezTo>
                      <a:cubicBezTo>
                        <a:pt x="5983" y="1595"/>
                        <a:pt x="4234" y="0"/>
                        <a:pt x="265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5" name="Google Shape;1565;p82"/>
                <p:cNvSpPr/>
                <p:nvPr/>
              </p:nvSpPr>
              <p:spPr>
                <a:xfrm rot="4411677" flipH="1">
                  <a:off x="7848553" y="234593"/>
                  <a:ext cx="116213" cy="79200"/>
                </a:xfrm>
                <a:custGeom>
                  <a:avLst/>
                  <a:gdLst/>
                  <a:ahLst/>
                  <a:cxnLst/>
                  <a:rect l="l" t="t" r="r" b="b"/>
                  <a:pathLst>
                    <a:path w="4267" h="2908" extrusionOk="0">
                      <a:moveTo>
                        <a:pt x="2350" y="1"/>
                      </a:moveTo>
                      <a:cubicBezTo>
                        <a:pt x="2148" y="1"/>
                        <a:pt x="1926" y="39"/>
                        <a:pt x="1689" y="125"/>
                      </a:cubicBezTo>
                      <a:cubicBezTo>
                        <a:pt x="0" y="721"/>
                        <a:pt x="507" y="2908"/>
                        <a:pt x="1917" y="2908"/>
                      </a:cubicBezTo>
                      <a:cubicBezTo>
                        <a:pt x="2126" y="2908"/>
                        <a:pt x="2356" y="2859"/>
                        <a:pt x="2602" y="2750"/>
                      </a:cubicBezTo>
                      <a:cubicBezTo>
                        <a:pt x="4267" y="2028"/>
                        <a:pt x="3816" y="1"/>
                        <a:pt x="235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cxnSp>
          <p:nvCxnSpPr>
            <p:cNvPr id="1585" name="Google Shape;1585;p82"/>
            <p:cNvCxnSpPr/>
            <p:nvPr/>
          </p:nvCxnSpPr>
          <p:spPr>
            <a:xfrm flipH="1" flipV="1">
              <a:off x="2479336" y="1855520"/>
              <a:ext cx="1603403" cy="6422"/>
            </a:xfrm>
            <a:prstGeom prst="straightConnector1">
              <a:avLst/>
            </a:prstGeom>
            <a:noFill/>
            <a:ln w="9525" cap="flat" cmpd="sng">
              <a:solidFill>
                <a:schemeClr val="accent1"/>
              </a:solidFill>
              <a:prstDash val="solid"/>
              <a:round/>
              <a:headEnd type="diamond" w="med" len="med"/>
              <a:tailEnd type="oval" w="med" len="med"/>
            </a:ln>
          </p:spPr>
        </p:cxnSp>
        <p:sp>
          <p:nvSpPr>
            <p:cNvPr id="66" name="Google Shape;903;p71"/>
            <p:cNvSpPr txBox="1">
              <a:spLocks/>
            </p:cNvSpPr>
            <p:nvPr/>
          </p:nvSpPr>
          <p:spPr>
            <a:xfrm>
              <a:off x="1622613" y="1641522"/>
              <a:ext cx="734700" cy="356700"/>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3100"/>
                <a:buFont typeface="Roboto Slab"/>
                <a:buNone/>
                <a:defRPr sz="3100" b="0" i="0" u="none" strike="noStrike" cap="none">
                  <a:solidFill>
                    <a:schemeClr val="dk1"/>
                  </a:solidFill>
                  <a:latin typeface="Roboto Slab"/>
                  <a:ea typeface="Roboto Slab"/>
                  <a:cs typeface="Roboto Slab"/>
                  <a:sym typeface="Roboto Slab"/>
                </a:defRPr>
              </a:lvl1pPr>
              <a:lvl2pPr marR="0" lvl="1"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2pPr>
              <a:lvl3pPr marR="0" lvl="2"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3pPr>
              <a:lvl4pPr marR="0" lvl="3"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4pPr>
              <a:lvl5pPr marR="0" lvl="4"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5pPr>
              <a:lvl6pPr marR="0" lvl="5"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6pPr>
              <a:lvl7pPr marR="0" lvl="6"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7pPr>
              <a:lvl8pPr marR="0" lvl="7"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8pPr>
              <a:lvl9pPr marR="0" lvl="8"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9pPr>
            </a:lstStyle>
            <a:p>
              <a:pPr algn="ctr"/>
              <a:r>
                <a:rPr lang="en" dirty="0" smtClean="0">
                  <a:solidFill>
                    <a:schemeClr val="accent4"/>
                  </a:solidFill>
                </a:rPr>
                <a:t>01</a:t>
              </a:r>
              <a:endParaRPr lang="en" dirty="0">
                <a:solidFill>
                  <a:schemeClr val="accent4"/>
                </a:solidFill>
              </a:endParaRPr>
            </a:p>
          </p:txBody>
        </p:sp>
      </p:grpSp>
      <p:sp>
        <p:nvSpPr>
          <p:cNvPr id="69" name="Google Shape;1532;p82"/>
          <p:cNvSpPr txBox="1"/>
          <p:nvPr/>
        </p:nvSpPr>
        <p:spPr>
          <a:xfrm>
            <a:off x="2826116" y="2689593"/>
            <a:ext cx="3089100" cy="3384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Clr>
                <a:schemeClr val="hlink"/>
              </a:buClr>
              <a:buFont typeface="Arial"/>
              <a:buNone/>
            </a:pPr>
            <a:r>
              <a:rPr lang="id-ID" sz="2100" dirty="0" smtClean="0">
                <a:solidFill>
                  <a:schemeClr val="hlink"/>
                </a:solidFill>
                <a:latin typeface="Roboto Slab"/>
                <a:ea typeface="Roboto Slab"/>
                <a:cs typeface="Roboto Slab"/>
                <a:sym typeface="Roboto Slab"/>
              </a:rPr>
              <a:t>Fungsi Konsultatif</a:t>
            </a:r>
            <a:endParaRPr sz="2100" dirty="0">
              <a:solidFill>
                <a:schemeClr val="hlink"/>
              </a:solidFill>
              <a:latin typeface="Roboto Slab"/>
              <a:ea typeface="Roboto Slab"/>
              <a:cs typeface="Roboto Slab"/>
              <a:sym typeface="Roboto Slab"/>
            </a:endParaRPr>
          </a:p>
        </p:txBody>
      </p:sp>
      <p:grpSp>
        <p:nvGrpSpPr>
          <p:cNvPr id="70" name="Group 69"/>
          <p:cNvGrpSpPr/>
          <p:nvPr/>
        </p:nvGrpSpPr>
        <p:grpSpPr>
          <a:xfrm>
            <a:off x="-304713" y="2230534"/>
            <a:ext cx="3021431" cy="1197563"/>
            <a:chOff x="1061308" y="1188673"/>
            <a:chExt cx="3021431" cy="1197563"/>
          </a:xfrm>
        </p:grpSpPr>
        <p:grpSp>
          <p:nvGrpSpPr>
            <p:cNvPr id="71" name="Google Shape;1555;p82"/>
            <p:cNvGrpSpPr/>
            <p:nvPr/>
          </p:nvGrpSpPr>
          <p:grpSpPr>
            <a:xfrm rot="10595553" flipH="1">
              <a:off x="1061308" y="1188673"/>
              <a:ext cx="1383661" cy="1197563"/>
              <a:chOff x="4752657" y="1274338"/>
              <a:chExt cx="1465947" cy="1268781"/>
            </a:xfrm>
          </p:grpSpPr>
          <p:sp>
            <p:nvSpPr>
              <p:cNvPr id="74" name="Google Shape;1556;p82"/>
              <p:cNvSpPr/>
              <p:nvPr/>
            </p:nvSpPr>
            <p:spPr>
              <a:xfrm rot="10800000" flipH="1">
                <a:off x="5010898" y="1274338"/>
                <a:ext cx="1207707" cy="1108923"/>
              </a:xfrm>
              <a:custGeom>
                <a:avLst/>
                <a:gdLst/>
                <a:ahLst/>
                <a:cxnLst/>
                <a:rect l="l" t="t" r="r" b="b"/>
                <a:pathLst>
                  <a:path w="49400" h="45364" extrusionOk="0">
                    <a:moveTo>
                      <a:pt x="14184" y="2711"/>
                    </a:moveTo>
                    <a:cubicBezTo>
                      <a:pt x="9663" y="5563"/>
                      <a:pt x="2430" y="12657"/>
                      <a:pt x="830" y="17734"/>
                    </a:cubicBezTo>
                    <a:cubicBezTo>
                      <a:pt x="-770" y="22811"/>
                      <a:pt x="-74" y="28585"/>
                      <a:pt x="4586" y="33175"/>
                    </a:cubicBezTo>
                    <a:cubicBezTo>
                      <a:pt x="9246" y="37766"/>
                      <a:pt x="21627" y="44929"/>
                      <a:pt x="28791" y="45277"/>
                    </a:cubicBezTo>
                    <a:cubicBezTo>
                      <a:pt x="35955" y="45625"/>
                      <a:pt x="44649" y="41244"/>
                      <a:pt x="47570" y="35262"/>
                    </a:cubicBezTo>
                    <a:cubicBezTo>
                      <a:pt x="50491" y="29281"/>
                      <a:pt x="49587" y="15161"/>
                      <a:pt x="46318" y="9388"/>
                    </a:cubicBezTo>
                    <a:cubicBezTo>
                      <a:pt x="43049" y="3615"/>
                      <a:pt x="33312" y="1737"/>
                      <a:pt x="27956" y="624"/>
                    </a:cubicBezTo>
                    <a:cubicBezTo>
                      <a:pt x="22600" y="-489"/>
                      <a:pt x="18705" y="-141"/>
                      <a:pt x="14184" y="2711"/>
                    </a:cubicBezTo>
                    <a:close/>
                  </a:path>
                </a:pathLst>
              </a:custGeom>
              <a:solidFill>
                <a:srgbClr val="CDD7B6">
                  <a:alpha val="23770"/>
                </a:srgbClr>
              </a:solidFill>
              <a:ln>
                <a:noFill/>
              </a:ln>
            </p:spPr>
          </p:sp>
          <p:sp>
            <p:nvSpPr>
              <p:cNvPr id="75" name="Google Shape;1557;p82"/>
              <p:cNvSpPr/>
              <p:nvPr/>
            </p:nvSpPr>
            <p:spPr>
              <a:xfrm rot="10800000" flipH="1">
                <a:off x="5252452" y="1394095"/>
                <a:ext cx="966140" cy="887206"/>
              </a:xfrm>
              <a:custGeom>
                <a:avLst/>
                <a:gdLst/>
                <a:ahLst/>
                <a:cxnLst/>
                <a:rect l="l" t="t" r="r" b="b"/>
                <a:pathLst>
                  <a:path w="49400" h="45364" extrusionOk="0">
                    <a:moveTo>
                      <a:pt x="14184" y="2711"/>
                    </a:moveTo>
                    <a:cubicBezTo>
                      <a:pt x="9663" y="5563"/>
                      <a:pt x="2430" y="12657"/>
                      <a:pt x="830" y="17734"/>
                    </a:cubicBezTo>
                    <a:cubicBezTo>
                      <a:pt x="-770" y="22811"/>
                      <a:pt x="-74" y="28585"/>
                      <a:pt x="4586" y="33175"/>
                    </a:cubicBezTo>
                    <a:cubicBezTo>
                      <a:pt x="9246" y="37766"/>
                      <a:pt x="21627" y="44929"/>
                      <a:pt x="28791" y="45277"/>
                    </a:cubicBezTo>
                    <a:cubicBezTo>
                      <a:pt x="35955" y="45625"/>
                      <a:pt x="44649" y="41244"/>
                      <a:pt x="47570" y="35262"/>
                    </a:cubicBezTo>
                    <a:cubicBezTo>
                      <a:pt x="50491" y="29281"/>
                      <a:pt x="49587" y="15161"/>
                      <a:pt x="46318" y="9388"/>
                    </a:cubicBezTo>
                    <a:cubicBezTo>
                      <a:pt x="43049" y="3615"/>
                      <a:pt x="33312" y="1737"/>
                      <a:pt x="27956" y="624"/>
                    </a:cubicBezTo>
                    <a:cubicBezTo>
                      <a:pt x="22600" y="-489"/>
                      <a:pt x="18705" y="-141"/>
                      <a:pt x="14184" y="2711"/>
                    </a:cubicBezTo>
                    <a:close/>
                  </a:path>
                </a:pathLst>
              </a:custGeom>
              <a:noFill/>
              <a:ln w="9525" cap="flat" cmpd="sng">
                <a:solidFill>
                  <a:schemeClr val="accent4"/>
                </a:solidFill>
                <a:prstDash val="solid"/>
                <a:round/>
                <a:headEnd type="none" w="med" len="med"/>
                <a:tailEnd type="none" w="med" len="med"/>
              </a:ln>
            </p:spPr>
          </p:sp>
          <p:grpSp>
            <p:nvGrpSpPr>
              <p:cNvPr id="76" name="Google Shape;1558;p82"/>
              <p:cNvGrpSpPr/>
              <p:nvPr/>
            </p:nvGrpSpPr>
            <p:grpSpPr>
              <a:xfrm rot="-4864809" flipH="1">
                <a:off x="4822054" y="1983003"/>
                <a:ext cx="484841" cy="555173"/>
                <a:chOff x="7852208" y="207243"/>
                <a:chExt cx="1130465" cy="1294452"/>
              </a:xfrm>
            </p:grpSpPr>
            <p:sp>
              <p:nvSpPr>
                <p:cNvPr id="77" name="Google Shape;1559;p82"/>
                <p:cNvSpPr/>
                <p:nvPr/>
              </p:nvSpPr>
              <p:spPr>
                <a:xfrm rot="4411677" flipH="1">
                  <a:off x="8651511" y="1388008"/>
                  <a:ext cx="120707" cy="86962"/>
                </a:xfrm>
                <a:custGeom>
                  <a:avLst/>
                  <a:gdLst/>
                  <a:ahLst/>
                  <a:cxnLst/>
                  <a:rect l="l" t="t" r="r" b="b"/>
                  <a:pathLst>
                    <a:path w="4432" h="3193" extrusionOk="0">
                      <a:moveTo>
                        <a:pt x="1801" y="1"/>
                      </a:moveTo>
                      <a:cubicBezTo>
                        <a:pt x="1422" y="1"/>
                        <a:pt x="1044" y="135"/>
                        <a:pt x="731" y="454"/>
                      </a:cubicBezTo>
                      <a:cubicBezTo>
                        <a:pt x="0" y="1166"/>
                        <a:pt x="1081" y="3192"/>
                        <a:pt x="2325" y="3192"/>
                      </a:cubicBezTo>
                      <a:cubicBezTo>
                        <a:pt x="2637" y="3192"/>
                        <a:pt x="2958" y="3066"/>
                        <a:pt x="3264" y="2760"/>
                      </a:cubicBezTo>
                      <a:cubicBezTo>
                        <a:pt x="4431" y="1592"/>
                        <a:pt x="3105" y="1"/>
                        <a:pt x="180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1560;p82"/>
                <p:cNvSpPr/>
                <p:nvPr/>
              </p:nvSpPr>
              <p:spPr>
                <a:xfrm rot="4411677" flipH="1">
                  <a:off x="8865502" y="1014328"/>
                  <a:ext cx="112536" cy="93744"/>
                </a:xfrm>
                <a:custGeom>
                  <a:avLst/>
                  <a:gdLst/>
                  <a:ahLst/>
                  <a:cxnLst/>
                  <a:rect l="l" t="t" r="r" b="b"/>
                  <a:pathLst>
                    <a:path w="4132" h="3442" extrusionOk="0">
                      <a:moveTo>
                        <a:pt x="2019" y="0"/>
                      </a:moveTo>
                      <a:cubicBezTo>
                        <a:pt x="1002" y="0"/>
                        <a:pt x="0" y="555"/>
                        <a:pt x="0" y="1713"/>
                      </a:cubicBezTo>
                      <a:cubicBezTo>
                        <a:pt x="0" y="2882"/>
                        <a:pt x="1003" y="3442"/>
                        <a:pt x="2020" y="3442"/>
                      </a:cubicBezTo>
                      <a:cubicBezTo>
                        <a:pt x="3068" y="3442"/>
                        <a:pt x="4131" y="2848"/>
                        <a:pt x="4131" y="1713"/>
                      </a:cubicBezTo>
                      <a:cubicBezTo>
                        <a:pt x="4131" y="589"/>
                        <a:pt x="3067" y="0"/>
                        <a:pt x="201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1561;p82"/>
                <p:cNvSpPr/>
                <p:nvPr/>
              </p:nvSpPr>
              <p:spPr>
                <a:xfrm rot="4411677" flipH="1">
                  <a:off x="8730576" y="436004"/>
                  <a:ext cx="112291" cy="74734"/>
                </a:xfrm>
                <a:custGeom>
                  <a:avLst/>
                  <a:gdLst/>
                  <a:ahLst/>
                  <a:cxnLst/>
                  <a:rect l="l" t="t" r="r" b="b"/>
                  <a:pathLst>
                    <a:path w="4123" h="2744" extrusionOk="0">
                      <a:moveTo>
                        <a:pt x="1601" y="0"/>
                      </a:moveTo>
                      <a:cubicBezTo>
                        <a:pt x="726" y="0"/>
                        <a:pt x="0" y="532"/>
                        <a:pt x="308" y="1816"/>
                      </a:cubicBezTo>
                      <a:cubicBezTo>
                        <a:pt x="477" y="2488"/>
                        <a:pt x="941" y="2743"/>
                        <a:pt x="1467" y="2743"/>
                      </a:cubicBezTo>
                      <a:cubicBezTo>
                        <a:pt x="2639" y="2743"/>
                        <a:pt x="4122" y="1476"/>
                        <a:pt x="3366" y="720"/>
                      </a:cubicBezTo>
                      <a:cubicBezTo>
                        <a:pt x="2912" y="266"/>
                        <a:pt x="2220" y="0"/>
                        <a:pt x="160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1562;p82"/>
                <p:cNvSpPr/>
                <p:nvPr/>
              </p:nvSpPr>
              <p:spPr>
                <a:xfrm rot="4411677" flipH="1">
                  <a:off x="8298828" y="304469"/>
                  <a:ext cx="144129" cy="110112"/>
                </a:xfrm>
                <a:custGeom>
                  <a:avLst/>
                  <a:gdLst/>
                  <a:ahLst/>
                  <a:cxnLst/>
                  <a:rect l="l" t="t" r="r" b="b"/>
                  <a:pathLst>
                    <a:path w="5292" h="4043" extrusionOk="0">
                      <a:moveTo>
                        <a:pt x="2314" y="0"/>
                      </a:moveTo>
                      <a:cubicBezTo>
                        <a:pt x="1456" y="0"/>
                        <a:pt x="683" y="415"/>
                        <a:pt x="429" y="1404"/>
                      </a:cubicBezTo>
                      <a:cubicBezTo>
                        <a:pt x="0" y="3094"/>
                        <a:pt x="1754" y="4043"/>
                        <a:pt x="3273" y="4043"/>
                      </a:cubicBezTo>
                      <a:cubicBezTo>
                        <a:pt x="4340" y="4043"/>
                        <a:pt x="5291" y="3575"/>
                        <a:pt x="5291" y="2568"/>
                      </a:cubicBezTo>
                      <a:cubicBezTo>
                        <a:pt x="5291" y="1076"/>
                        <a:pt x="3693" y="0"/>
                        <a:pt x="231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1563;p82"/>
                <p:cNvSpPr/>
                <p:nvPr/>
              </p:nvSpPr>
              <p:spPr>
                <a:xfrm rot="4411677" flipH="1">
                  <a:off x="8474155" y="965386"/>
                  <a:ext cx="98238" cy="71384"/>
                </a:xfrm>
                <a:custGeom>
                  <a:avLst/>
                  <a:gdLst/>
                  <a:ahLst/>
                  <a:cxnLst/>
                  <a:rect l="l" t="t" r="r" b="b"/>
                  <a:pathLst>
                    <a:path w="3607" h="2621" extrusionOk="0">
                      <a:moveTo>
                        <a:pt x="1859" y="0"/>
                      </a:moveTo>
                      <a:cubicBezTo>
                        <a:pt x="939" y="0"/>
                        <a:pt x="0" y="435"/>
                        <a:pt x="0" y="1250"/>
                      </a:cubicBezTo>
                      <a:cubicBezTo>
                        <a:pt x="0" y="2180"/>
                        <a:pt x="868" y="2620"/>
                        <a:pt x="1753" y="2620"/>
                      </a:cubicBezTo>
                      <a:cubicBezTo>
                        <a:pt x="2671" y="2620"/>
                        <a:pt x="3607" y="2146"/>
                        <a:pt x="3607" y="1250"/>
                      </a:cubicBezTo>
                      <a:cubicBezTo>
                        <a:pt x="3607" y="401"/>
                        <a:pt x="2742" y="0"/>
                        <a:pt x="185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1564;p82"/>
                <p:cNvSpPr/>
                <p:nvPr/>
              </p:nvSpPr>
              <p:spPr>
                <a:xfrm rot="4411677" flipH="1">
                  <a:off x="8072404" y="617423"/>
                  <a:ext cx="162976" cy="101397"/>
                </a:xfrm>
                <a:custGeom>
                  <a:avLst/>
                  <a:gdLst/>
                  <a:ahLst/>
                  <a:cxnLst/>
                  <a:rect l="l" t="t" r="r" b="b"/>
                  <a:pathLst>
                    <a:path w="5984" h="3723" extrusionOk="0">
                      <a:moveTo>
                        <a:pt x="2654" y="0"/>
                      </a:moveTo>
                      <a:cubicBezTo>
                        <a:pt x="2416" y="0"/>
                        <a:pt x="2181" y="37"/>
                        <a:pt x="1963" y="114"/>
                      </a:cubicBezTo>
                      <a:cubicBezTo>
                        <a:pt x="1" y="824"/>
                        <a:pt x="1588" y="3723"/>
                        <a:pt x="3256" y="3723"/>
                      </a:cubicBezTo>
                      <a:cubicBezTo>
                        <a:pt x="3625" y="3723"/>
                        <a:pt x="3998" y="3581"/>
                        <a:pt x="4337" y="3241"/>
                      </a:cubicBezTo>
                      <a:cubicBezTo>
                        <a:pt x="5983" y="1595"/>
                        <a:pt x="4234" y="0"/>
                        <a:pt x="265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 name="Google Shape;1565;p82"/>
                <p:cNvSpPr/>
                <p:nvPr/>
              </p:nvSpPr>
              <p:spPr>
                <a:xfrm rot="4411677" flipH="1">
                  <a:off x="7848553" y="234593"/>
                  <a:ext cx="116213" cy="79200"/>
                </a:xfrm>
                <a:custGeom>
                  <a:avLst/>
                  <a:gdLst/>
                  <a:ahLst/>
                  <a:cxnLst/>
                  <a:rect l="l" t="t" r="r" b="b"/>
                  <a:pathLst>
                    <a:path w="4267" h="2908" extrusionOk="0">
                      <a:moveTo>
                        <a:pt x="2350" y="1"/>
                      </a:moveTo>
                      <a:cubicBezTo>
                        <a:pt x="2148" y="1"/>
                        <a:pt x="1926" y="39"/>
                        <a:pt x="1689" y="125"/>
                      </a:cubicBezTo>
                      <a:cubicBezTo>
                        <a:pt x="0" y="721"/>
                        <a:pt x="507" y="2908"/>
                        <a:pt x="1917" y="2908"/>
                      </a:cubicBezTo>
                      <a:cubicBezTo>
                        <a:pt x="2126" y="2908"/>
                        <a:pt x="2356" y="2859"/>
                        <a:pt x="2602" y="2750"/>
                      </a:cubicBezTo>
                      <a:cubicBezTo>
                        <a:pt x="4267" y="2028"/>
                        <a:pt x="3816" y="1"/>
                        <a:pt x="235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cxnSp>
          <p:nvCxnSpPr>
            <p:cNvPr id="72" name="Google Shape;1585;p82"/>
            <p:cNvCxnSpPr/>
            <p:nvPr/>
          </p:nvCxnSpPr>
          <p:spPr>
            <a:xfrm flipH="1" flipV="1">
              <a:off x="2479336" y="1855520"/>
              <a:ext cx="1603403" cy="6422"/>
            </a:xfrm>
            <a:prstGeom prst="straightConnector1">
              <a:avLst/>
            </a:prstGeom>
            <a:noFill/>
            <a:ln w="9525" cap="flat" cmpd="sng">
              <a:solidFill>
                <a:schemeClr val="accent1"/>
              </a:solidFill>
              <a:prstDash val="solid"/>
              <a:round/>
              <a:headEnd type="diamond" w="med" len="med"/>
              <a:tailEnd type="oval" w="med" len="med"/>
            </a:ln>
          </p:spPr>
        </p:cxnSp>
        <p:sp>
          <p:nvSpPr>
            <p:cNvPr id="73" name="Google Shape;903;p71"/>
            <p:cNvSpPr txBox="1">
              <a:spLocks/>
            </p:cNvSpPr>
            <p:nvPr/>
          </p:nvSpPr>
          <p:spPr>
            <a:xfrm>
              <a:off x="1622613" y="1641522"/>
              <a:ext cx="734700" cy="356700"/>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3100"/>
                <a:buFont typeface="Roboto Slab"/>
                <a:buNone/>
                <a:defRPr sz="3100" b="0" i="0" u="none" strike="noStrike" cap="none">
                  <a:solidFill>
                    <a:schemeClr val="dk1"/>
                  </a:solidFill>
                  <a:latin typeface="Roboto Slab"/>
                  <a:ea typeface="Roboto Slab"/>
                  <a:cs typeface="Roboto Slab"/>
                  <a:sym typeface="Roboto Slab"/>
                </a:defRPr>
              </a:lvl1pPr>
              <a:lvl2pPr marR="0" lvl="1"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2pPr>
              <a:lvl3pPr marR="0" lvl="2"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3pPr>
              <a:lvl4pPr marR="0" lvl="3"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4pPr>
              <a:lvl5pPr marR="0" lvl="4"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5pPr>
              <a:lvl6pPr marR="0" lvl="5"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6pPr>
              <a:lvl7pPr marR="0" lvl="6"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7pPr>
              <a:lvl8pPr marR="0" lvl="7"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8pPr>
              <a:lvl9pPr marR="0" lvl="8"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9pPr>
            </a:lstStyle>
            <a:p>
              <a:pPr algn="ctr"/>
              <a:r>
                <a:rPr lang="en" dirty="0" smtClean="0">
                  <a:solidFill>
                    <a:schemeClr val="accent4"/>
                  </a:solidFill>
                </a:rPr>
                <a:t>0</a:t>
              </a:r>
              <a:r>
                <a:rPr lang="id-ID" dirty="0" smtClean="0">
                  <a:solidFill>
                    <a:schemeClr val="accent4"/>
                  </a:solidFill>
                </a:rPr>
                <a:t>2</a:t>
              </a:r>
              <a:endParaRPr lang="en" dirty="0">
                <a:solidFill>
                  <a:schemeClr val="accent4"/>
                </a:solidFill>
              </a:endParaRPr>
            </a:p>
          </p:txBody>
        </p:sp>
      </p:grpSp>
      <p:sp>
        <p:nvSpPr>
          <p:cNvPr id="4" name="Rectangle 3"/>
          <p:cNvSpPr/>
          <p:nvPr/>
        </p:nvSpPr>
        <p:spPr>
          <a:xfrm>
            <a:off x="2902444" y="2949428"/>
            <a:ext cx="6069278" cy="1323439"/>
          </a:xfrm>
          <a:prstGeom prst="rect">
            <a:avLst/>
          </a:prstGeom>
        </p:spPr>
        <p:txBody>
          <a:bodyPr wrap="square">
            <a:spAutoFit/>
          </a:bodyPr>
          <a:lstStyle/>
          <a:p>
            <a:pPr algn="just"/>
            <a:r>
              <a:rPr lang="id-ID" sz="1600" dirty="0"/>
              <a:t>Pemimpin dapat menggunakan fungsi konsultatif sebagai komunikasi dua arah. Hal tersebut digunakan manakala pemimpin dalam usaha menetapkan keputusan yang memerlukan bahan pertimbangan dan berkonsultasi dengan orang-orang yang dipimpinnya.</a:t>
            </a:r>
          </a:p>
        </p:txBody>
      </p:sp>
    </p:spTree>
    <p:extLst>
      <p:ext uri="{BB962C8B-B14F-4D97-AF65-F5344CB8AC3E}">
        <p14:creationId xmlns:p14="http://schemas.microsoft.com/office/powerpoint/2010/main" val="7609355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525"/>
        <p:cNvGrpSpPr/>
        <p:nvPr/>
      </p:nvGrpSpPr>
      <p:grpSpPr>
        <a:xfrm>
          <a:off x="0" y="0"/>
          <a:ext cx="0" cy="0"/>
          <a:chOff x="0" y="0"/>
          <a:chExt cx="0" cy="0"/>
        </a:xfrm>
      </p:grpSpPr>
      <p:cxnSp>
        <p:nvCxnSpPr>
          <p:cNvPr id="1530" name="Google Shape;1530;p82"/>
          <p:cNvCxnSpPr/>
          <p:nvPr/>
        </p:nvCxnSpPr>
        <p:spPr>
          <a:xfrm>
            <a:off x="4535718" y="575560"/>
            <a:ext cx="1272900" cy="0"/>
          </a:xfrm>
          <a:prstGeom prst="straightConnector1">
            <a:avLst/>
          </a:prstGeom>
          <a:noFill/>
          <a:ln w="19050" cap="flat" cmpd="sng">
            <a:solidFill>
              <a:schemeClr val="accent1"/>
            </a:solidFill>
            <a:prstDash val="solid"/>
            <a:round/>
            <a:headEnd type="none" w="med" len="med"/>
            <a:tailEnd type="none" w="med" len="med"/>
          </a:ln>
        </p:spPr>
      </p:cxnSp>
      <p:sp>
        <p:nvSpPr>
          <p:cNvPr id="1531" name="Google Shape;1531;p82"/>
          <p:cNvSpPr txBox="1"/>
          <p:nvPr/>
        </p:nvSpPr>
        <p:spPr>
          <a:xfrm>
            <a:off x="2902444" y="902808"/>
            <a:ext cx="6069278" cy="1551933"/>
          </a:xfrm>
          <a:prstGeom prst="rect">
            <a:avLst/>
          </a:prstGeom>
          <a:noFill/>
          <a:ln>
            <a:noFill/>
          </a:ln>
        </p:spPr>
        <p:txBody>
          <a:bodyPr spcFirstLastPara="1" wrap="square" lIns="0" tIns="4775" rIns="0" bIns="0" anchor="ctr" anchorCtr="0">
            <a:noAutofit/>
          </a:bodyPr>
          <a:lstStyle/>
          <a:p>
            <a:pPr lvl="0" algn="just">
              <a:buClr>
                <a:schemeClr val="hlink"/>
              </a:buClr>
            </a:pPr>
            <a:r>
              <a:rPr lang="id-ID" sz="1600" dirty="0" smtClean="0"/>
              <a:t>pemimpin </a:t>
            </a:r>
            <a:r>
              <a:rPr lang="id-ID" sz="1600" dirty="0"/>
              <a:t>berusaha mengaktifkan orang-orang yang dipimpinnya, baik dalam pengambilan keputusan maupun dalam melaksanakannya. Setiap anggota kelompok memperoleh kesempatan yang sama untuk berpartisipasi dalam melaksanakan kegiatan yang dijabarkan dari tugas-tugas pokok, sesuai dengan posisi masing-masing. </a:t>
            </a:r>
            <a:endParaRPr sz="1600" dirty="0">
              <a:solidFill>
                <a:schemeClr val="hlink"/>
              </a:solidFill>
              <a:latin typeface="Nunito"/>
              <a:ea typeface="Nunito"/>
              <a:cs typeface="Nunito"/>
              <a:sym typeface="Nunito"/>
            </a:endParaRPr>
          </a:p>
        </p:txBody>
      </p:sp>
      <p:sp>
        <p:nvSpPr>
          <p:cNvPr id="1532" name="Google Shape;1532;p82"/>
          <p:cNvSpPr txBox="1"/>
          <p:nvPr/>
        </p:nvSpPr>
        <p:spPr>
          <a:xfrm>
            <a:off x="2826116" y="642134"/>
            <a:ext cx="3089100" cy="3384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Clr>
                <a:schemeClr val="hlink"/>
              </a:buClr>
              <a:buFont typeface="Arial"/>
              <a:buNone/>
            </a:pPr>
            <a:r>
              <a:rPr lang="id-ID" sz="2100" dirty="0" smtClean="0">
                <a:solidFill>
                  <a:schemeClr val="hlink"/>
                </a:solidFill>
                <a:latin typeface="Roboto Slab"/>
                <a:ea typeface="Roboto Slab"/>
                <a:cs typeface="Roboto Slab"/>
                <a:sym typeface="Roboto Slab"/>
              </a:rPr>
              <a:t>Fungsi Partisipasi</a:t>
            </a:r>
            <a:endParaRPr sz="2100" dirty="0">
              <a:solidFill>
                <a:schemeClr val="hlink"/>
              </a:solidFill>
              <a:latin typeface="Roboto Slab"/>
              <a:ea typeface="Roboto Slab"/>
              <a:cs typeface="Roboto Slab"/>
              <a:sym typeface="Roboto Slab"/>
            </a:endParaRPr>
          </a:p>
        </p:txBody>
      </p:sp>
      <p:sp>
        <p:nvSpPr>
          <p:cNvPr id="1587" name="Google Shape;1587;p82"/>
          <p:cNvSpPr txBox="1">
            <a:spLocks noGrp="1"/>
          </p:cNvSpPr>
          <p:nvPr>
            <p:ph type="sldNum" idx="12"/>
          </p:nvPr>
        </p:nvSpPr>
        <p:spPr>
          <a:xfrm>
            <a:off x="8404384" y="4673651"/>
            <a:ext cx="548700" cy="393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
              <a:t>7</a:t>
            </a:fld>
            <a:endParaRPr/>
          </a:p>
        </p:txBody>
      </p:sp>
      <p:sp>
        <p:nvSpPr>
          <p:cNvPr id="1588" name="Google Shape;1588;p82"/>
          <p:cNvSpPr txBox="1">
            <a:spLocks noGrp="1"/>
          </p:cNvSpPr>
          <p:nvPr>
            <p:ph type="title"/>
          </p:nvPr>
        </p:nvSpPr>
        <p:spPr>
          <a:xfrm>
            <a:off x="698475" y="141931"/>
            <a:ext cx="7704000" cy="320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id-ID" dirty="0" smtClean="0"/>
              <a:t>5 Fungsi</a:t>
            </a:r>
            <a:r>
              <a:rPr lang="en" dirty="0" smtClean="0"/>
              <a:t> </a:t>
            </a:r>
            <a:r>
              <a:rPr lang="id-ID" dirty="0" smtClean="0">
                <a:solidFill>
                  <a:schemeClr val="accent4"/>
                </a:solidFill>
              </a:rPr>
              <a:t>Kepemimpinan</a:t>
            </a:r>
            <a:endParaRPr dirty="0">
              <a:solidFill>
                <a:schemeClr val="accent4"/>
              </a:solidFill>
            </a:endParaRPr>
          </a:p>
        </p:txBody>
      </p:sp>
      <p:sp>
        <p:nvSpPr>
          <p:cNvPr id="1589" name="Google Shape;1589;p82"/>
          <p:cNvSpPr txBox="1">
            <a:spLocks noGrp="1"/>
          </p:cNvSpPr>
          <p:nvPr>
            <p:ph type="sldNum" idx="2"/>
          </p:nvPr>
        </p:nvSpPr>
        <p:spPr>
          <a:xfrm>
            <a:off x="8404384" y="4673651"/>
            <a:ext cx="548700" cy="393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
              <a:t>7</a:t>
            </a:fld>
            <a:endParaRPr/>
          </a:p>
        </p:txBody>
      </p:sp>
      <p:grpSp>
        <p:nvGrpSpPr>
          <p:cNvPr id="2" name="Group 1"/>
          <p:cNvGrpSpPr/>
          <p:nvPr/>
        </p:nvGrpSpPr>
        <p:grpSpPr>
          <a:xfrm>
            <a:off x="-304713" y="328847"/>
            <a:ext cx="3021431" cy="1197563"/>
            <a:chOff x="1061308" y="1188673"/>
            <a:chExt cx="3021431" cy="1197563"/>
          </a:xfrm>
        </p:grpSpPr>
        <p:grpSp>
          <p:nvGrpSpPr>
            <p:cNvPr id="1555" name="Google Shape;1555;p82"/>
            <p:cNvGrpSpPr/>
            <p:nvPr/>
          </p:nvGrpSpPr>
          <p:grpSpPr>
            <a:xfrm rot="10595553" flipH="1">
              <a:off x="1061308" y="1188673"/>
              <a:ext cx="1383661" cy="1197563"/>
              <a:chOff x="4752657" y="1274338"/>
              <a:chExt cx="1465947" cy="1268781"/>
            </a:xfrm>
          </p:grpSpPr>
          <p:sp>
            <p:nvSpPr>
              <p:cNvPr id="1556" name="Google Shape;1556;p82"/>
              <p:cNvSpPr/>
              <p:nvPr/>
            </p:nvSpPr>
            <p:spPr>
              <a:xfrm rot="10800000" flipH="1">
                <a:off x="5010898" y="1274338"/>
                <a:ext cx="1207707" cy="1108923"/>
              </a:xfrm>
              <a:custGeom>
                <a:avLst/>
                <a:gdLst/>
                <a:ahLst/>
                <a:cxnLst/>
                <a:rect l="l" t="t" r="r" b="b"/>
                <a:pathLst>
                  <a:path w="49400" h="45364" extrusionOk="0">
                    <a:moveTo>
                      <a:pt x="14184" y="2711"/>
                    </a:moveTo>
                    <a:cubicBezTo>
                      <a:pt x="9663" y="5563"/>
                      <a:pt x="2430" y="12657"/>
                      <a:pt x="830" y="17734"/>
                    </a:cubicBezTo>
                    <a:cubicBezTo>
                      <a:pt x="-770" y="22811"/>
                      <a:pt x="-74" y="28585"/>
                      <a:pt x="4586" y="33175"/>
                    </a:cubicBezTo>
                    <a:cubicBezTo>
                      <a:pt x="9246" y="37766"/>
                      <a:pt x="21627" y="44929"/>
                      <a:pt x="28791" y="45277"/>
                    </a:cubicBezTo>
                    <a:cubicBezTo>
                      <a:pt x="35955" y="45625"/>
                      <a:pt x="44649" y="41244"/>
                      <a:pt x="47570" y="35262"/>
                    </a:cubicBezTo>
                    <a:cubicBezTo>
                      <a:pt x="50491" y="29281"/>
                      <a:pt x="49587" y="15161"/>
                      <a:pt x="46318" y="9388"/>
                    </a:cubicBezTo>
                    <a:cubicBezTo>
                      <a:pt x="43049" y="3615"/>
                      <a:pt x="33312" y="1737"/>
                      <a:pt x="27956" y="624"/>
                    </a:cubicBezTo>
                    <a:cubicBezTo>
                      <a:pt x="22600" y="-489"/>
                      <a:pt x="18705" y="-141"/>
                      <a:pt x="14184" y="2711"/>
                    </a:cubicBezTo>
                    <a:close/>
                  </a:path>
                </a:pathLst>
              </a:custGeom>
              <a:solidFill>
                <a:srgbClr val="CDD7B6">
                  <a:alpha val="23770"/>
                </a:srgbClr>
              </a:solidFill>
              <a:ln>
                <a:noFill/>
              </a:ln>
            </p:spPr>
          </p:sp>
          <p:sp>
            <p:nvSpPr>
              <p:cNvPr id="1557" name="Google Shape;1557;p82"/>
              <p:cNvSpPr/>
              <p:nvPr/>
            </p:nvSpPr>
            <p:spPr>
              <a:xfrm rot="10800000" flipH="1">
                <a:off x="5252452" y="1394095"/>
                <a:ext cx="966140" cy="887206"/>
              </a:xfrm>
              <a:custGeom>
                <a:avLst/>
                <a:gdLst/>
                <a:ahLst/>
                <a:cxnLst/>
                <a:rect l="l" t="t" r="r" b="b"/>
                <a:pathLst>
                  <a:path w="49400" h="45364" extrusionOk="0">
                    <a:moveTo>
                      <a:pt x="14184" y="2711"/>
                    </a:moveTo>
                    <a:cubicBezTo>
                      <a:pt x="9663" y="5563"/>
                      <a:pt x="2430" y="12657"/>
                      <a:pt x="830" y="17734"/>
                    </a:cubicBezTo>
                    <a:cubicBezTo>
                      <a:pt x="-770" y="22811"/>
                      <a:pt x="-74" y="28585"/>
                      <a:pt x="4586" y="33175"/>
                    </a:cubicBezTo>
                    <a:cubicBezTo>
                      <a:pt x="9246" y="37766"/>
                      <a:pt x="21627" y="44929"/>
                      <a:pt x="28791" y="45277"/>
                    </a:cubicBezTo>
                    <a:cubicBezTo>
                      <a:pt x="35955" y="45625"/>
                      <a:pt x="44649" y="41244"/>
                      <a:pt x="47570" y="35262"/>
                    </a:cubicBezTo>
                    <a:cubicBezTo>
                      <a:pt x="50491" y="29281"/>
                      <a:pt x="49587" y="15161"/>
                      <a:pt x="46318" y="9388"/>
                    </a:cubicBezTo>
                    <a:cubicBezTo>
                      <a:pt x="43049" y="3615"/>
                      <a:pt x="33312" y="1737"/>
                      <a:pt x="27956" y="624"/>
                    </a:cubicBezTo>
                    <a:cubicBezTo>
                      <a:pt x="22600" y="-489"/>
                      <a:pt x="18705" y="-141"/>
                      <a:pt x="14184" y="2711"/>
                    </a:cubicBezTo>
                    <a:close/>
                  </a:path>
                </a:pathLst>
              </a:custGeom>
              <a:noFill/>
              <a:ln w="9525" cap="flat" cmpd="sng">
                <a:solidFill>
                  <a:schemeClr val="accent4"/>
                </a:solidFill>
                <a:prstDash val="solid"/>
                <a:round/>
                <a:headEnd type="none" w="med" len="med"/>
                <a:tailEnd type="none" w="med" len="med"/>
              </a:ln>
            </p:spPr>
          </p:sp>
          <p:grpSp>
            <p:nvGrpSpPr>
              <p:cNvPr id="1558" name="Google Shape;1558;p82"/>
              <p:cNvGrpSpPr/>
              <p:nvPr/>
            </p:nvGrpSpPr>
            <p:grpSpPr>
              <a:xfrm rot="-4864809" flipH="1">
                <a:off x="4822054" y="1983003"/>
                <a:ext cx="484841" cy="555173"/>
                <a:chOff x="7852208" y="207243"/>
                <a:chExt cx="1130465" cy="1294452"/>
              </a:xfrm>
            </p:grpSpPr>
            <p:sp>
              <p:nvSpPr>
                <p:cNvPr id="1559" name="Google Shape;1559;p82"/>
                <p:cNvSpPr/>
                <p:nvPr/>
              </p:nvSpPr>
              <p:spPr>
                <a:xfrm rot="4411677" flipH="1">
                  <a:off x="8651511" y="1388008"/>
                  <a:ext cx="120707" cy="86962"/>
                </a:xfrm>
                <a:custGeom>
                  <a:avLst/>
                  <a:gdLst/>
                  <a:ahLst/>
                  <a:cxnLst/>
                  <a:rect l="l" t="t" r="r" b="b"/>
                  <a:pathLst>
                    <a:path w="4432" h="3193" extrusionOk="0">
                      <a:moveTo>
                        <a:pt x="1801" y="1"/>
                      </a:moveTo>
                      <a:cubicBezTo>
                        <a:pt x="1422" y="1"/>
                        <a:pt x="1044" y="135"/>
                        <a:pt x="731" y="454"/>
                      </a:cubicBezTo>
                      <a:cubicBezTo>
                        <a:pt x="0" y="1166"/>
                        <a:pt x="1081" y="3192"/>
                        <a:pt x="2325" y="3192"/>
                      </a:cubicBezTo>
                      <a:cubicBezTo>
                        <a:pt x="2637" y="3192"/>
                        <a:pt x="2958" y="3066"/>
                        <a:pt x="3264" y="2760"/>
                      </a:cubicBezTo>
                      <a:cubicBezTo>
                        <a:pt x="4431" y="1592"/>
                        <a:pt x="3105" y="1"/>
                        <a:pt x="180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0" name="Google Shape;1560;p82"/>
                <p:cNvSpPr/>
                <p:nvPr/>
              </p:nvSpPr>
              <p:spPr>
                <a:xfrm rot="4411677" flipH="1">
                  <a:off x="8865502" y="1014328"/>
                  <a:ext cx="112536" cy="93744"/>
                </a:xfrm>
                <a:custGeom>
                  <a:avLst/>
                  <a:gdLst/>
                  <a:ahLst/>
                  <a:cxnLst/>
                  <a:rect l="l" t="t" r="r" b="b"/>
                  <a:pathLst>
                    <a:path w="4132" h="3442" extrusionOk="0">
                      <a:moveTo>
                        <a:pt x="2019" y="0"/>
                      </a:moveTo>
                      <a:cubicBezTo>
                        <a:pt x="1002" y="0"/>
                        <a:pt x="0" y="555"/>
                        <a:pt x="0" y="1713"/>
                      </a:cubicBezTo>
                      <a:cubicBezTo>
                        <a:pt x="0" y="2882"/>
                        <a:pt x="1003" y="3442"/>
                        <a:pt x="2020" y="3442"/>
                      </a:cubicBezTo>
                      <a:cubicBezTo>
                        <a:pt x="3068" y="3442"/>
                        <a:pt x="4131" y="2848"/>
                        <a:pt x="4131" y="1713"/>
                      </a:cubicBezTo>
                      <a:cubicBezTo>
                        <a:pt x="4131" y="589"/>
                        <a:pt x="3067" y="0"/>
                        <a:pt x="201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1" name="Google Shape;1561;p82"/>
                <p:cNvSpPr/>
                <p:nvPr/>
              </p:nvSpPr>
              <p:spPr>
                <a:xfrm rot="4411677" flipH="1">
                  <a:off x="8730576" y="436004"/>
                  <a:ext cx="112291" cy="74734"/>
                </a:xfrm>
                <a:custGeom>
                  <a:avLst/>
                  <a:gdLst/>
                  <a:ahLst/>
                  <a:cxnLst/>
                  <a:rect l="l" t="t" r="r" b="b"/>
                  <a:pathLst>
                    <a:path w="4123" h="2744" extrusionOk="0">
                      <a:moveTo>
                        <a:pt x="1601" y="0"/>
                      </a:moveTo>
                      <a:cubicBezTo>
                        <a:pt x="726" y="0"/>
                        <a:pt x="0" y="532"/>
                        <a:pt x="308" y="1816"/>
                      </a:cubicBezTo>
                      <a:cubicBezTo>
                        <a:pt x="477" y="2488"/>
                        <a:pt x="941" y="2743"/>
                        <a:pt x="1467" y="2743"/>
                      </a:cubicBezTo>
                      <a:cubicBezTo>
                        <a:pt x="2639" y="2743"/>
                        <a:pt x="4122" y="1476"/>
                        <a:pt x="3366" y="720"/>
                      </a:cubicBezTo>
                      <a:cubicBezTo>
                        <a:pt x="2912" y="266"/>
                        <a:pt x="2220" y="0"/>
                        <a:pt x="160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2" name="Google Shape;1562;p82"/>
                <p:cNvSpPr/>
                <p:nvPr/>
              </p:nvSpPr>
              <p:spPr>
                <a:xfrm rot="4411677" flipH="1">
                  <a:off x="8298828" y="304469"/>
                  <a:ext cx="144129" cy="110112"/>
                </a:xfrm>
                <a:custGeom>
                  <a:avLst/>
                  <a:gdLst/>
                  <a:ahLst/>
                  <a:cxnLst/>
                  <a:rect l="l" t="t" r="r" b="b"/>
                  <a:pathLst>
                    <a:path w="5292" h="4043" extrusionOk="0">
                      <a:moveTo>
                        <a:pt x="2314" y="0"/>
                      </a:moveTo>
                      <a:cubicBezTo>
                        <a:pt x="1456" y="0"/>
                        <a:pt x="683" y="415"/>
                        <a:pt x="429" y="1404"/>
                      </a:cubicBezTo>
                      <a:cubicBezTo>
                        <a:pt x="0" y="3094"/>
                        <a:pt x="1754" y="4043"/>
                        <a:pt x="3273" y="4043"/>
                      </a:cubicBezTo>
                      <a:cubicBezTo>
                        <a:pt x="4340" y="4043"/>
                        <a:pt x="5291" y="3575"/>
                        <a:pt x="5291" y="2568"/>
                      </a:cubicBezTo>
                      <a:cubicBezTo>
                        <a:pt x="5291" y="1076"/>
                        <a:pt x="3693" y="0"/>
                        <a:pt x="231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3" name="Google Shape;1563;p82"/>
                <p:cNvSpPr/>
                <p:nvPr/>
              </p:nvSpPr>
              <p:spPr>
                <a:xfrm rot="4411677" flipH="1">
                  <a:off x="8474155" y="965386"/>
                  <a:ext cx="98238" cy="71384"/>
                </a:xfrm>
                <a:custGeom>
                  <a:avLst/>
                  <a:gdLst/>
                  <a:ahLst/>
                  <a:cxnLst/>
                  <a:rect l="l" t="t" r="r" b="b"/>
                  <a:pathLst>
                    <a:path w="3607" h="2621" extrusionOk="0">
                      <a:moveTo>
                        <a:pt x="1859" y="0"/>
                      </a:moveTo>
                      <a:cubicBezTo>
                        <a:pt x="939" y="0"/>
                        <a:pt x="0" y="435"/>
                        <a:pt x="0" y="1250"/>
                      </a:cubicBezTo>
                      <a:cubicBezTo>
                        <a:pt x="0" y="2180"/>
                        <a:pt x="868" y="2620"/>
                        <a:pt x="1753" y="2620"/>
                      </a:cubicBezTo>
                      <a:cubicBezTo>
                        <a:pt x="2671" y="2620"/>
                        <a:pt x="3607" y="2146"/>
                        <a:pt x="3607" y="1250"/>
                      </a:cubicBezTo>
                      <a:cubicBezTo>
                        <a:pt x="3607" y="401"/>
                        <a:pt x="2742" y="0"/>
                        <a:pt x="185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4" name="Google Shape;1564;p82"/>
                <p:cNvSpPr/>
                <p:nvPr/>
              </p:nvSpPr>
              <p:spPr>
                <a:xfrm rot="4411677" flipH="1">
                  <a:off x="8072404" y="617423"/>
                  <a:ext cx="162976" cy="101397"/>
                </a:xfrm>
                <a:custGeom>
                  <a:avLst/>
                  <a:gdLst/>
                  <a:ahLst/>
                  <a:cxnLst/>
                  <a:rect l="l" t="t" r="r" b="b"/>
                  <a:pathLst>
                    <a:path w="5984" h="3723" extrusionOk="0">
                      <a:moveTo>
                        <a:pt x="2654" y="0"/>
                      </a:moveTo>
                      <a:cubicBezTo>
                        <a:pt x="2416" y="0"/>
                        <a:pt x="2181" y="37"/>
                        <a:pt x="1963" y="114"/>
                      </a:cubicBezTo>
                      <a:cubicBezTo>
                        <a:pt x="1" y="824"/>
                        <a:pt x="1588" y="3723"/>
                        <a:pt x="3256" y="3723"/>
                      </a:cubicBezTo>
                      <a:cubicBezTo>
                        <a:pt x="3625" y="3723"/>
                        <a:pt x="3998" y="3581"/>
                        <a:pt x="4337" y="3241"/>
                      </a:cubicBezTo>
                      <a:cubicBezTo>
                        <a:pt x="5983" y="1595"/>
                        <a:pt x="4234" y="0"/>
                        <a:pt x="265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5" name="Google Shape;1565;p82"/>
                <p:cNvSpPr/>
                <p:nvPr/>
              </p:nvSpPr>
              <p:spPr>
                <a:xfrm rot="4411677" flipH="1">
                  <a:off x="7848553" y="234593"/>
                  <a:ext cx="116213" cy="79200"/>
                </a:xfrm>
                <a:custGeom>
                  <a:avLst/>
                  <a:gdLst/>
                  <a:ahLst/>
                  <a:cxnLst/>
                  <a:rect l="l" t="t" r="r" b="b"/>
                  <a:pathLst>
                    <a:path w="4267" h="2908" extrusionOk="0">
                      <a:moveTo>
                        <a:pt x="2350" y="1"/>
                      </a:moveTo>
                      <a:cubicBezTo>
                        <a:pt x="2148" y="1"/>
                        <a:pt x="1926" y="39"/>
                        <a:pt x="1689" y="125"/>
                      </a:cubicBezTo>
                      <a:cubicBezTo>
                        <a:pt x="0" y="721"/>
                        <a:pt x="507" y="2908"/>
                        <a:pt x="1917" y="2908"/>
                      </a:cubicBezTo>
                      <a:cubicBezTo>
                        <a:pt x="2126" y="2908"/>
                        <a:pt x="2356" y="2859"/>
                        <a:pt x="2602" y="2750"/>
                      </a:cubicBezTo>
                      <a:cubicBezTo>
                        <a:pt x="4267" y="2028"/>
                        <a:pt x="3816" y="1"/>
                        <a:pt x="235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cxnSp>
          <p:nvCxnSpPr>
            <p:cNvPr id="1585" name="Google Shape;1585;p82"/>
            <p:cNvCxnSpPr/>
            <p:nvPr/>
          </p:nvCxnSpPr>
          <p:spPr>
            <a:xfrm flipH="1" flipV="1">
              <a:off x="2479336" y="1855520"/>
              <a:ext cx="1603403" cy="6422"/>
            </a:xfrm>
            <a:prstGeom prst="straightConnector1">
              <a:avLst/>
            </a:prstGeom>
            <a:noFill/>
            <a:ln w="9525" cap="flat" cmpd="sng">
              <a:solidFill>
                <a:schemeClr val="accent1"/>
              </a:solidFill>
              <a:prstDash val="solid"/>
              <a:round/>
              <a:headEnd type="diamond" w="med" len="med"/>
              <a:tailEnd type="oval" w="med" len="med"/>
            </a:ln>
          </p:spPr>
        </p:cxnSp>
        <p:sp>
          <p:nvSpPr>
            <p:cNvPr id="66" name="Google Shape;903;p71"/>
            <p:cNvSpPr txBox="1">
              <a:spLocks/>
            </p:cNvSpPr>
            <p:nvPr/>
          </p:nvSpPr>
          <p:spPr>
            <a:xfrm>
              <a:off x="1622613" y="1641522"/>
              <a:ext cx="734700" cy="356700"/>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3100"/>
                <a:buFont typeface="Roboto Slab"/>
                <a:buNone/>
                <a:defRPr sz="3100" b="0" i="0" u="none" strike="noStrike" cap="none">
                  <a:solidFill>
                    <a:schemeClr val="dk1"/>
                  </a:solidFill>
                  <a:latin typeface="Roboto Slab"/>
                  <a:ea typeface="Roboto Slab"/>
                  <a:cs typeface="Roboto Slab"/>
                  <a:sym typeface="Roboto Slab"/>
                </a:defRPr>
              </a:lvl1pPr>
              <a:lvl2pPr marR="0" lvl="1"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2pPr>
              <a:lvl3pPr marR="0" lvl="2"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3pPr>
              <a:lvl4pPr marR="0" lvl="3"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4pPr>
              <a:lvl5pPr marR="0" lvl="4"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5pPr>
              <a:lvl6pPr marR="0" lvl="5"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6pPr>
              <a:lvl7pPr marR="0" lvl="6"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7pPr>
              <a:lvl8pPr marR="0" lvl="7"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8pPr>
              <a:lvl9pPr marR="0" lvl="8"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9pPr>
            </a:lstStyle>
            <a:p>
              <a:pPr algn="ctr"/>
              <a:r>
                <a:rPr lang="en" dirty="0" smtClean="0">
                  <a:solidFill>
                    <a:schemeClr val="accent4"/>
                  </a:solidFill>
                </a:rPr>
                <a:t>0</a:t>
              </a:r>
              <a:r>
                <a:rPr lang="id-ID" dirty="0" smtClean="0">
                  <a:solidFill>
                    <a:schemeClr val="accent4"/>
                  </a:solidFill>
                </a:rPr>
                <a:t>3</a:t>
              </a:r>
              <a:endParaRPr lang="en" dirty="0">
                <a:solidFill>
                  <a:schemeClr val="accent4"/>
                </a:solidFill>
              </a:endParaRPr>
            </a:p>
          </p:txBody>
        </p:sp>
      </p:grpSp>
      <p:sp>
        <p:nvSpPr>
          <p:cNvPr id="69" name="Google Shape;1532;p82"/>
          <p:cNvSpPr txBox="1"/>
          <p:nvPr/>
        </p:nvSpPr>
        <p:spPr>
          <a:xfrm>
            <a:off x="2826116" y="2689593"/>
            <a:ext cx="3089100" cy="3384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Clr>
                <a:schemeClr val="hlink"/>
              </a:buClr>
              <a:buFont typeface="Arial"/>
              <a:buNone/>
            </a:pPr>
            <a:r>
              <a:rPr lang="id-ID" sz="2100" dirty="0" smtClean="0">
                <a:solidFill>
                  <a:schemeClr val="hlink"/>
                </a:solidFill>
                <a:latin typeface="Roboto Slab"/>
                <a:ea typeface="Roboto Slab"/>
                <a:cs typeface="Roboto Slab"/>
                <a:sym typeface="Roboto Slab"/>
              </a:rPr>
              <a:t>Fungsi Delegasi</a:t>
            </a:r>
            <a:endParaRPr sz="2100" dirty="0">
              <a:solidFill>
                <a:schemeClr val="hlink"/>
              </a:solidFill>
              <a:latin typeface="Roboto Slab"/>
              <a:ea typeface="Roboto Slab"/>
              <a:cs typeface="Roboto Slab"/>
              <a:sym typeface="Roboto Slab"/>
            </a:endParaRPr>
          </a:p>
        </p:txBody>
      </p:sp>
      <p:grpSp>
        <p:nvGrpSpPr>
          <p:cNvPr id="70" name="Group 69"/>
          <p:cNvGrpSpPr/>
          <p:nvPr/>
        </p:nvGrpSpPr>
        <p:grpSpPr>
          <a:xfrm>
            <a:off x="-304713" y="2230534"/>
            <a:ext cx="3021431" cy="1197563"/>
            <a:chOff x="1061308" y="1188673"/>
            <a:chExt cx="3021431" cy="1197563"/>
          </a:xfrm>
        </p:grpSpPr>
        <p:grpSp>
          <p:nvGrpSpPr>
            <p:cNvPr id="71" name="Google Shape;1555;p82"/>
            <p:cNvGrpSpPr/>
            <p:nvPr/>
          </p:nvGrpSpPr>
          <p:grpSpPr>
            <a:xfrm rot="10595553" flipH="1">
              <a:off x="1061308" y="1188673"/>
              <a:ext cx="1383661" cy="1197563"/>
              <a:chOff x="4752657" y="1274338"/>
              <a:chExt cx="1465947" cy="1268781"/>
            </a:xfrm>
          </p:grpSpPr>
          <p:sp>
            <p:nvSpPr>
              <p:cNvPr id="74" name="Google Shape;1556;p82"/>
              <p:cNvSpPr/>
              <p:nvPr/>
            </p:nvSpPr>
            <p:spPr>
              <a:xfrm rot="10800000" flipH="1">
                <a:off x="5010898" y="1274338"/>
                <a:ext cx="1207707" cy="1108923"/>
              </a:xfrm>
              <a:custGeom>
                <a:avLst/>
                <a:gdLst/>
                <a:ahLst/>
                <a:cxnLst/>
                <a:rect l="l" t="t" r="r" b="b"/>
                <a:pathLst>
                  <a:path w="49400" h="45364" extrusionOk="0">
                    <a:moveTo>
                      <a:pt x="14184" y="2711"/>
                    </a:moveTo>
                    <a:cubicBezTo>
                      <a:pt x="9663" y="5563"/>
                      <a:pt x="2430" y="12657"/>
                      <a:pt x="830" y="17734"/>
                    </a:cubicBezTo>
                    <a:cubicBezTo>
                      <a:pt x="-770" y="22811"/>
                      <a:pt x="-74" y="28585"/>
                      <a:pt x="4586" y="33175"/>
                    </a:cubicBezTo>
                    <a:cubicBezTo>
                      <a:pt x="9246" y="37766"/>
                      <a:pt x="21627" y="44929"/>
                      <a:pt x="28791" y="45277"/>
                    </a:cubicBezTo>
                    <a:cubicBezTo>
                      <a:pt x="35955" y="45625"/>
                      <a:pt x="44649" y="41244"/>
                      <a:pt x="47570" y="35262"/>
                    </a:cubicBezTo>
                    <a:cubicBezTo>
                      <a:pt x="50491" y="29281"/>
                      <a:pt x="49587" y="15161"/>
                      <a:pt x="46318" y="9388"/>
                    </a:cubicBezTo>
                    <a:cubicBezTo>
                      <a:pt x="43049" y="3615"/>
                      <a:pt x="33312" y="1737"/>
                      <a:pt x="27956" y="624"/>
                    </a:cubicBezTo>
                    <a:cubicBezTo>
                      <a:pt x="22600" y="-489"/>
                      <a:pt x="18705" y="-141"/>
                      <a:pt x="14184" y="2711"/>
                    </a:cubicBezTo>
                    <a:close/>
                  </a:path>
                </a:pathLst>
              </a:custGeom>
              <a:solidFill>
                <a:srgbClr val="CDD7B6">
                  <a:alpha val="23770"/>
                </a:srgbClr>
              </a:solidFill>
              <a:ln>
                <a:noFill/>
              </a:ln>
            </p:spPr>
          </p:sp>
          <p:sp>
            <p:nvSpPr>
              <p:cNvPr id="75" name="Google Shape;1557;p82"/>
              <p:cNvSpPr/>
              <p:nvPr/>
            </p:nvSpPr>
            <p:spPr>
              <a:xfrm rot="10800000" flipH="1">
                <a:off x="5252452" y="1394095"/>
                <a:ext cx="966140" cy="887206"/>
              </a:xfrm>
              <a:custGeom>
                <a:avLst/>
                <a:gdLst/>
                <a:ahLst/>
                <a:cxnLst/>
                <a:rect l="l" t="t" r="r" b="b"/>
                <a:pathLst>
                  <a:path w="49400" h="45364" extrusionOk="0">
                    <a:moveTo>
                      <a:pt x="14184" y="2711"/>
                    </a:moveTo>
                    <a:cubicBezTo>
                      <a:pt x="9663" y="5563"/>
                      <a:pt x="2430" y="12657"/>
                      <a:pt x="830" y="17734"/>
                    </a:cubicBezTo>
                    <a:cubicBezTo>
                      <a:pt x="-770" y="22811"/>
                      <a:pt x="-74" y="28585"/>
                      <a:pt x="4586" y="33175"/>
                    </a:cubicBezTo>
                    <a:cubicBezTo>
                      <a:pt x="9246" y="37766"/>
                      <a:pt x="21627" y="44929"/>
                      <a:pt x="28791" y="45277"/>
                    </a:cubicBezTo>
                    <a:cubicBezTo>
                      <a:pt x="35955" y="45625"/>
                      <a:pt x="44649" y="41244"/>
                      <a:pt x="47570" y="35262"/>
                    </a:cubicBezTo>
                    <a:cubicBezTo>
                      <a:pt x="50491" y="29281"/>
                      <a:pt x="49587" y="15161"/>
                      <a:pt x="46318" y="9388"/>
                    </a:cubicBezTo>
                    <a:cubicBezTo>
                      <a:pt x="43049" y="3615"/>
                      <a:pt x="33312" y="1737"/>
                      <a:pt x="27956" y="624"/>
                    </a:cubicBezTo>
                    <a:cubicBezTo>
                      <a:pt x="22600" y="-489"/>
                      <a:pt x="18705" y="-141"/>
                      <a:pt x="14184" y="2711"/>
                    </a:cubicBezTo>
                    <a:close/>
                  </a:path>
                </a:pathLst>
              </a:custGeom>
              <a:noFill/>
              <a:ln w="9525" cap="flat" cmpd="sng">
                <a:solidFill>
                  <a:schemeClr val="accent4"/>
                </a:solidFill>
                <a:prstDash val="solid"/>
                <a:round/>
                <a:headEnd type="none" w="med" len="med"/>
                <a:tailEnd type="none" w="med" len="med"/>
              </a:ln>
            </p:spPr>
          </p:sp>
          <p:grpSp>
            <p:nvGrpSpPr>
              <p:cNvPr id="76" name="Google Shape;1558;p82"/>
              <p:cNvGrpSpPr/>
              <p:nvPr/>
            </p:nvGrpSpPr>
            <p:grpSpPr>
              <a:xfrm rot="-4864809" flipH="1">
                <a:off x="4822054" y="1983003"/>
                <a:ext cx="484841" cy="555173"/>
                <a:chOff x="7852208" y="207243"/>
                <a:chExt cx="1130465" cy="1294452"/>
              </a:xfrm>
            </p:grpSpPr>
            <p:sp>
              <p:nvSpPr>
                <p:cNvPr id="77" name="Google Shape;1559;p82"/>
                <p:cNvSpPr/>
                <p:nvPr/>
              </p:nvSpPr>
              <p:spPr>
                <a:xfrm rot="4411677" flipH="1">
                  <a:off x="8651511" y="1388008"/>
                  <a:ext cx="120707" cy="86962"/>
                </a:xfrm>
                <a:custGeom>
                  <a:avLst/>
                  <a:gdLst/>
                  <a:ahLst/>
                  <a:cxnLst/>
                  <a:rect l="l" t="t" r="r" b="b"/>
                  <a:pathLst>
                    <a:path w="4432" h="3193" extrusionOk="0">
                      <a:moveTo>
                        <a:pt x="1801" y="1"/>
                      </a:moveTo>
                      <a:cubicBezTo>
                        <a:pt x="1422" y="1"/>
                        <a:pt x="1044" y="135"/>
                        <a:pt x="731" y="454"/>
                      </a:cubicBezTo>
                      <a:cubicBezTo>
                        <a:pt x="0" y="1166"/>
                        <a:pt x="1081" y="3192"/>
                        <a:pt x="2325" y="3192"/>
                      </a:cubicBezTo>
                      <a:cubicBezTo>
                        <a:pt x="2637" y="3192"/>
                        <a:pt x="2958" y="3066"/>
                        <a:pt x="3264" y="2760"/>
                      </a:cubicBezTo>
                      <a:cubicBezTo>
                        <a:pt x="4431" y="1592"/>
                        <a:pt x="3105" y="1"/>
                        <a:pt x="180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1560;p82"/>
                <p:cNvSpPr/>
                <p:nvPr/>
              </p:nvSpPr>
              <p:spPr>
                <a:xfrm rot="4411677" flipH="1">
                  <a:off x="8865502" y="1014328"/>
                  <a:ext cx="112536" cy="93744"/>
                </a:xfrm>
                <a:custGeom>
                  <a:avLst/>
                  <a:gdLst/>
                  <a:ahLst/>
                  <a:cxnLst/>
                  <a:rect l="l" t="t" r="r" b="b"/>
                  <a:pathLst>
                    <a:path w="4132" h="3442" extrusionOk="0">
                      <a:moveTo>
                        <a:pt x="2019" y="0"/>
                      </a:moveTo>
                      <a:cubicBezTo>
                        <a:pt x="1002" y="0"/>
                        <a:pt x="0" y="555"/>
                        <a:pt x="0" y="1713"/>
                      </a:cubicBezTo>
                      <a:cubicBezTo>
                        <a:pt x="0" y="2882"/>
                        <a:pt x="1003" y="3442"/>
                        <a:pt x="2020" y="3442"/>
                      </a:cubicBezTo>
                      <a:cubicBezTo>
                        <a:pt x="3068" y="3442"/>
                        <a:pt x="4131" y="2848"/>
                        <a:pt x="4131" y="1713"/>
                      </a:cubicBezTo>
                      <a:cubicBezTo>
                        <a:pt x="4131" y="589"/>
                        <a:pt x="3067" y="0"/>
                        <a:pt x="201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1561;p82"/>
                <p:cNvSpPr/>
                <p:nvPr/>
              </p:nvSpPr>
              <p:spPr>
                <a:xfrm rot="4411677" flipH="1">
                  <a:off x="8730576" y="436004"/>
                  <a:ext cx="112291" cy="74734"/>
                </a:xfrm>
                <a:custGeom>
                  <a:avLst/>
                  <a:gdLst/>
                  <a:ahLst/>
                  <a:cxnLst/>
                  <a:rect l="l" t="t" r="r" b="b"/>
                  <a:pathLst>
                    <a:path w="4123" h="2744" extrusionOk="0">
                      <a:moveTo>
                        <a:pt x="1601" y="0"/>
                      </a:moveTo>
                      <a:cubicBezTo>
                        <a:pt x="726" y="0"/>
                        <a:pt x="0" y="532"/>
                        <a:pt x="308" y="1816"/>
                      </a:cubicBezTo>
                      <a:cubicBezTo>
                        <a:pt x="477" y="2488"/>
                        <a:pt x="941" y="2743"/>
                        <a:pt x="1467" y="2743"/>
                      </a:cubicBezTo>
                      <a:cubicBezTo>
                        <a:pt x="2639" y="2743"/>
                        <a:pt x="4122" y="1476"/>
                        <a:pt x="3366" y="720"/>
                      </a:cubicBezTo>
                      <a:cubicBezTo>
                        <a:pt x="2912" y="266"/>
                        <a:pt x="2220" y="0"/>
                        <a:pt x="160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1562;p82"/>
                <p:cNvSpPr/>
                <p:nvPr/>
              </p:nvSpPr>
              <p:spPr>
                <a:xfrm rot="4411677" flipH="1">
                  <a:off x="8298828" y="304469"/>
                  <a:ext cx="144129" cy="110112"/>
                </a:xfrm>
                <a:custGeom>
                  <a:avLst/>
                  <a:gdLst/>
                  <a:ahLst/>
                  <a:cxnLst/>
                  <a:rect l="l" t="t" r="r" b="b"/>
                  <a:pathLst>
                    <a:path w="5292" h="4043" extrusionOk="0">
                      <a:moveTo>
                        <a:pt x="2314" y="0"/>
                      </a:moveTo>
                      <a:cubicBezTo>
                        <a:pt x="1456" y="0"/>
                        <a:pt x="683" y="415"/>
                        <a:pt x="429" y="1404"/>
                      </a:cubicBezTo>
                      <a:cubicBezTo>
                        <a:pt x="0" y="3094"/>
                        <a:pt x="1754" y="4043"/>
                        <a:pt x="3273" y="4043"/>
                      </a:cubicBezTo>
                      <a:cubicBezTo>
                        <a:pt x="4340" y="4043"/>
                        <a:pt x="5291" y="3575"/>
                        <a:pt x="5291" y="2568"/>
                      </a:cubicBezTo>
                      <a:cubicBezTo>
                        <a:pt x="5291" y="1076"/>
                        <a:pt x="3693" y="0"/>
                        <a:pt x="231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1563;p82"/>
                <p:cNvSpPr/>
                <p:nvPr/>
              </p:nvSpPr>
              <p:spPr>
                <a:xfrm rot="4411677" flipH="1">
                  <a:off x="8474155" y="965386"/>
                  <a:ext cx="98238" cy="71384"/>
                </a:xfrm>
                <a:custGeom>
                  <a:avLst/>
                  <a:gdLst/>
                  <a:ahLst/>
                  <a:cxnLst/>
                  <a:rect l="l" t="t" r="r" b="b"/>
                  <a:pathLst>
                    <a:path w="3607" h="2621" extrusionOk="0">
                      <a:moveTo>
                        <a:pt x="1859" y="0"/>
                      </a:moveTo>
                      <a:cubicBezTo>
                        <a:pt x="939" y="0"/>
                        <a:pt x="0" y="435"/>
                        <a:pt x="0" y="1250"/>
                      </a:cubicBezTo>
                      <a:cubicBezTo>
                        <a:pt x="0" y="2180"/>
                        <a:pt x="868" y="2620"/>
                        <a:pt x="1753" y="2620"/>
                      </a:cubicBezTo>
                      <a:cubicBezTo>
                        <a:pt x="2671" y="2620"/>
                        <a:pt x="3607" y="2146"/>
                        <a:pt x="3607" y="1250"/>
                      </a:cubicBezTo>
                      <a:cubicBezTo>
                        <a:pt x="3607" y="401"/>
                        <a:pt x="2742" y="0"/>
                        <a:pt x="185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1564;p82"/>
                <p:cNvSpPr/>
                <p:nvPr/>
              </p:nvSpPr>
              <p:spPr>
                <a:xfrm rot="4411677" flipH="1">
                  <a:off x="8072404" y="617423"/>
                  <a:ext cx="162976" cy="101397"/>
                </a:xfrm>
                <a:custGeom>
                  <a:avLst/>
                  <a:gdLst/>
                  <a:ahLst/>
                  <a:cxnLst/>
                  <a:rect l="l" t="t" r="r" b="b"/>
                  <a:pathLst>
                    <a:path w="5984" h="3723" extrusionOk="0">
                      <a:moveTo>
                        <a:pt x="2654" y="0"/>
                      </a:moveTo>
                      <a:cubicBezTo>
                        <a:pt x="2416" y="0"/>
                        <a:pt x="2181" y="37"/>
                        <a:pt x="1963" y="114"/>
                      </a:cubicBezTo>
                      <a:cubicBezTo>
                        <a:pt x="1" y="824"/>
                        <a:pt x="1588" y="3723"/>
                        <a:pt x="3256" y="3723"/>
                      </a:cubicBezTo>
                      <a:cubicBezTo>
                        <a:pt x="3625" y="3723"/>
                        <a:pt x="3998" y="3581"/>
                        <a:pt x="4337" y="3241"/>
                      </a:cubicBezTo>
                      <a:cubicBezTo>
                        <a:pt x="5983" y="1595"/>
                        <a:pt x="4234" y="0"/>
                        <a:pt x="265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 name="Google Shape;1565;p82"/>
                <p:cNvSpPr/>
                <p:nvPr/>
              </p:nvSpPr>
              <p:spPr>
                <a:xfrm rot="4411677" flipH="1">
                  <a:off x="7848553" y="234593"/>
                  <a:ext cx="116213" cy="79200"/>
                </a:xfrm>
                <a:custGeom>
                  <a:avLst/>
                  <a:gdLst/>
                  <a:ahLst/>
                  <a:cxnLst/>
                  <a:rect l="l" t="t" r="r" b="b"/>
                  <a:pathLst>
                    <a:path w="4267" h="2908" extrusionOk="0">
                      <a:moveTo>
                        <a:pt x="2350" y="1"/>
                      </a:moveTo>
                      <a:cubicBezTo>
                        <a:pt x="2148" y="1"/>
                        <a:pt x="1926" y="39"/>
                        <a:pt x="1689" y="125"/>
                      </a:cubicBezTo>
                      <a:cubicBezTo>
                        <a:pt x="0" y="721"/>
                        <a:pt x="507" y="2908"/>
                        <a:pt x="1917" y="2908"/>
                      </a:cubicBezTo>
                      <a:cubicBezTo>
                        <a:pt x="2126" y="2908"/>
                        <a:pt x="2356" y="2859"/>
                        <a:pt x="2602" y="2750"/>
                      </a:cubicBezTo>
                      <a:cubicBezTo>
                        <a:pt x="4267" y="2028"/>
                        <a:pt x="3816" y="1"/>
                        <a:pt x="235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cxnSp>
          <p:nvCxnSpPr>
            <p:cNvPr id="72" name="Google Shape;1585;p82"/>
            <p:cNvCxnSpPr/>
            <p:nvPr/>
          </p:nvCxnSpPr>
          <p:spPr>
            <a:xfrm flipH="1" flipV="1">
              <a:off x="2479336" y="1855520"/>
              <a:ext cx="1603403" cy="6422"/>
            </a:xfrm>
            <a:prstGeom prst="straightConnector1">
              <a:avLst/>
            </a:prstGeom>
            <a:noFill/>
            <a:ln w="9525" cap="flat" cmpd="sng">
              <a:solidFill>
                <a:schemeClr val="accent1"/>
              </a:solidFill>
              <a:prstDash val="solid"/>
              <a:round/>
              <a:headEnd type="diamond" w="med" len="med"/>
              <a:tailEnd type="oval" w="med" len="med"/>
            </a:ln>
          </p:spPr>
        </p:cxnSp>
        <p:sp>
          <p:nvSpPr>
            <p:cNvPr id="73" name="Google Shape;903;p71"/>
            <p:cNvSpPr txBox="1">
              <a:spLocks/>
            </p:cNvSpPr>
            <p:nvPr/>
          </p:nvSpPr>
          <p:spPr>
            <a:xfrm>
              <a:off x="1622613" y="1641522"/>
              <a:ext cx="734700" cy="356700"/>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3100"/>
                <a:buFont typeface="Roboto Slab"/>
                <a:buNone/>
                <a:defRPr sz="3100" b="0" i="0" u="none" strike="noStrike" cap="none">
                  <a:solidFill>
                    <a:schemeClr val="dk1"/>
                  </a:solidFill>
                  <a:latin typeface="Roboto Slab"/>
                  <a:ea typeface="Roboto Slab"/>
                  <a:cs typeface="Roboto Slab"/>
                  <a:sym typeface="Roboto Slab"/>
                </a:defRPr>
              </a:lvl1pPr>
              <a:lvl2pPr marR="0" lvl="1"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2pPr>
              <a:lvl3pPr marR="0" lvl="2"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3pPr>
              <a:lvl4pPr marR="0" lvl="3"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4pPr>
              <a:lvl5pPr marR="0" lvl="4"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5pPr>
              <a:lvl6pPr marR="0" lvl="5"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6pPr>
              <a:lvl7pPr marR="0" lvl="6"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7pPr>
              <a:lvl8pPr marR="0" lvl="7"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8pPr>
              <a:lvl9pPr marR="0" lvl="8"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9pPr>
            </a:lstStyle>
            <a:p>
              <a:pPr algn="ctr"/>
              <a:r>
                <a:rPr lang="en" dirty="0" smtClean="0">
                  <a:solidFill>
                    <a:schemeClr val="accent4"/>
                  </a:solidFill>
                </a:rPr>
                <a:t>0</a:t>
              </a:r>
              <a:r>
                <a:rPr lang="id-ID" dirty="0">
                  <a:solidFill>
                    <a:schemeClr val="accent4"/>
                  </a:solidFill>
                </a:rPr>
                <a:t>4</a:t>
              </a:r>
              <a:endParaRPr lang="en" dirty="0">
                <a:solidFill>
                  <a:schemeClr val="accent4"/>
                </a:solidFill>
              </a:endParaRPr>
            </a:p>
          </p:txBody>
        </p:sp>
      </p:grpSp>
      <p:sp>
        <p:nvSpPr>
          <p:cNvPr id="4" name="Rectangle 3"/>
          <p:cNvSpPr/>
          <p:nvPr/>
        </p:nvSpPr>
        <p:spPr>
          <a:xfrm>
            <a:off x="2902444" y="2949428"/>
            <a:ext cx="6069278" cy="2062103"/>
          </a:xfrm>
          <a:prstGeom prst="rect">
            <a:avLst/>
          </a:prstGeom>
        </p:spPr>
        <p:txBody>
          <a:bodyPr wrap="square">
            <a:spAutoFit/>
          </a:bodyPr>
          <a:lstStyle/>
          <a:p>
            <a:pPr algn="just"/>
            <a:r>
              <a:rPr lang="id-ID" sz="1600" dirty="0"/>
              <a:t>pemimpin memberikan pelimpahan wewenang membuat atau menetapkan </a:t>
            </a:r>
            <a:r>
              <a:rPr lang="id-ID" sz="1600" dirty="0" smtClean="0"/>
              <a:t>keputusan kepada seseorang. </a:t>
            </a:r>
            <a:r>
              <a:rPr lang="id-ID" sz="1600" dirty="0"/>
              <a:t>Fungsi delegasi </a:t>
            </a:r>
            <a:r>
              <a:rPr lang="id-ID" sz="1600" dirty="0" smtClean="0"/>
              <a:t>adalah </a:t>
            </a:r>
            <a:r>
              <a:rPr lang="id-ID" sz="1600" dirty="0"/>
              <a:t>kepercayaan seorang pemimpin kepada orang yang diberi kepercayaan untuk pelimpahan wewenang dengan melaksanakannya secara </a:t>
            </a:r>
            <a:r>
              <a:rPr lang="id-ID" sz="1600" dirty="0" smtClean="0"/>
              <a:t>bertanggung jawab</a:t>
            </a:r>
            <a:r>
              <a:rPr lang="id-ID" sz="1600" dirty="0"/>
              <a:t>. Fungsi pendelegasian ini, harus diwujudkan karena kemajuan dan perkembangan kelompok tidak mungkin diwujudkan oleh seorang pemimpin seorang diri. </a:t>
            </a:r>
          </a:p>
        </p:txBody>
      </p:sp>
    </p:spTree>
    <p:extLst>
      <p:ext uri="{BB962C8B-B14F-4D97-AF65-F5344CB8AC3E}">
        <p14:creationId xmlns:p14="http://schemas.microsoft.com/office/powerpoint/2010/main" val="12456660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525"/>
        <p:cNvGrpSpPr/>
        <p:nvPr/>
      </p:nvGrpSpPr>
      <p:grpSpPr>
        <a:xfrm>
          <a:off x="0" y="0"/>
          <a:ext cx="0" cy="0"/>
          <a:chOff x="0" y="0"/>
          <a:chExt cx="0" cy="0"/>
        </a:xfrm>
      </p:grpSpPr>
      <p:cxnSp>
        <p:nvCxnSpPr>
          <p:cNvPr id="1530" name="Google Shape;1530;p82"/>
          <p:cNvCxnSpPr/>
          <p:nvPr/>
        </p:nvCxnSpPr>
        <p:spPr>
          <a:xfrm>
            <a:off x="4535718" y="575560"/>
            <a:ext cx="1272900" cy="0"/>
          </a:xfrm>
          <a:prstGeom prst="straightConnector1">
            <a:avLst/>
          </a:prstGeom>
          <a:noFill/>
          <a:ln w="19050" cap="flat" cmpd="sng">
            <a:solidFill>
              <a:schemeClr val="accent1"/>
            </a:solidFill>
            <a:prstDash val="solid"/>
            <a:round/>
            <a:headEnd type="none" w="med" len="med"/>
            <a:tailEnd type="none" w="med" len="med"/>
          </a:ln>
        </p:spPr>
      </p:cxnSp>
      <p:sp>
        <p:nvSpPr>
          <p:cNvPr id="1531" name="Google Shape;1531;p82"/>
          <p:cNvSpPr txBox="1"/>
          <p:nvPr/>
        </p:nvSpPr>
        <p:spPr>
          <a:xfrm>
            <a:off x="2902444" y="902808"/>
            <a:ext cx="6069278" cy="1551933"/>
          </a:xfrm>
          <a:prstGeom prst="rect">
            <a:avLst/>
          </a:prstGeom>
          <a:noFill/>
          <a:ln>
            <a:noFill/>
          </a:ln>
        </p:spPr>
        <p:txBody>
          <a:bodyPr spcFirstLastPara="1" wrap="square" lIns="0" tIns="4775" rIns="0" bIns="0" anchor="ctr" anchorCtr="0">
            <a:noAutofit/>
          </a:bodyPr>
          <a:lstStyle/>
          <a:p>
            <a:pPr lvl="0" algn="just">
              <a:buClr>
                <a:schemeClr val="hlink"/>
              </a:buClr>
            </a:pPr>
            <a:r>
              <a:rPr lang="id-ID" sz="1600" dirty="0" smtClean="0"/>
              <a:t>berasumsi </a:t>
            </a:r>
            <a:r>
              <a:rPr lang="id-ID" sz="1600" dirty="0"/>
              <a:t>bahwa kepemimpinan yang efektif harus mampu mengatur aktivitas anggotanya secara terarah dan dalam koordinasi yang efektif, sehingga memungkinkan tercapainya tujuan bersama secara maksimal. Dalam melaksanakan fungsi pengendalian, pemimpin dapat mewujudkan melalui kegiatan bimbingan, pengarahan, koordinasi, dan pengawasan</a:t>
            </a:r>
            <a:endParaRPr sz="1600" dirty="0">
              <a:solidFill>
                <a:schemeClr val="hlink"/>
              </a:solidFill>
              <a:latin typeface="Nunito"/>
              <a:ea typeface="Nunito"/>
              <a:cs typeface="Nunito"/>
              <a:sym typeface="Nunito"/>
            </a:endParaRPr>
          </a:p>
        </p:txBody>
      </p:sp>
      <p:sp>
        <p:nvSpPr>
          <p:cNvPr id="1532" name="Google Shape;1532;p82"/>
          <p:cNvSpPr txBox="1"/>
          <p:nvPr/>
        </p:nvSpPr>
        <p:spPr>
          <a:xfrm>
            <a:off x="2826116" y="642134"/>
            <a:ext cx="3089100" cy="3384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Clr>
                <a:schemeClr val="hlink"/>
              </a:buClr>
              <a:buFont typeface="Arial"/>
              <a:buNone/>
            </a:pPr>
            <a:r>
              <a:rPr lang="id-ID" sz="2100" dirty="0" smtClean="0">
                <a:solidFill>
                  <a:schemeClr val="hlink"/>
                </a:solidFill>
                <a:latin typeface="Roboto Slab"/>
                <a:ea typeface="Roboto Slab"/>
                <a:cs typeface="Roboto Slab"/>
                <a:sym typeface="Roboto Slab"/>
              </a:rPr>
              <a:t>Fungsi Pengendalian</a:t>
            </a:r>
            <a:endParaRPr sz="2100" dirty="0">
              <a:solidFill>
                <a:schemeClr val="hlink"/>
              </a:solidFill>
              <a:latin typeface="Roboto Slab"/>
              <a:ea typeface="Roboto Slab"/>
              <a:cs typeface="Roboto Slab"/>
              <a:sym typeface="Roboto Slab"/>
            </a:endParaRPr>
          </a:p>
        </p:txBody>
      </p:sp>
      <p:sp>
        <p:nvSpPr>
          <p:cNvPr id="1587" name="Google Shape;1587;p82"/>
          <p:cNvSpPr txBox="1">
            <a:spLocks noGrp="1"/>
          </p:cNvSpPr>
          <p:nvPr>
            <p:ph type="sldNum" idx="12"/>
          </p:nvPr>
        </p:nvSpPr>
        <p:spPr>
          <a:xfrm>
            <a:off x="8404384" y="4673651"/>
            <a:ext cx="548700" cy="393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
              <a:t>8</a:t>
            </a:fld>
            <a:endParaRPr/>
          </a:p>
        </p:txBody>
      </p:sp>
      <p:sp>
        <p:nvSpPr>
          <p:cNvPr id="1588" name="Google Shape;1588;p82"/>
          <p:cNvSpPr txBox="1">
            <a:spLocks noGrp="1"/>
          </p:cNvSpPr>
          <p:nvPr>
            <p:ph type="title"/>
          </p:nvPr>
        </p:nvSpPr>
        <p:spPr>
          <a:xfrm>
            <a:off x="698475" y="141931"/>
            <a:ext cx="7704000" cy="320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id-ID" dirty="0" smtClean="0"/>
              <a:t>5 Fungsi</a:t>
            </a:r>
            <a:r>
              <a:rPr lang="en" dirty="0" smtClean="0"/>
              <a:t> </a:t>
            </a:r>
            <a:r>
              <a:rPr lang="id-ID" dirty="0" smtClean="0">
                <a:solidFill>
                  <a:schemeClr val="accent4"/>
                </a:solidFill>
              </a:rPr>
              <a:t>Kepemimpinan</a:t>
            </a:r>
            <a:endParaRPr dirty="0">
              <a:solidFill>
                <a:schemeClr val="accent4"/>
              </a:solidFill>
            </a:endParaRPr>
          </a:p>
        </p:txBody>
      </p:sp>
      <p:sp>
        <p:nvSpPr>
          <p:cNvPr id="1589" name="Google Shape;1589;p82"/>
          <p:cNvSpPr txBox="1">
            <a:spLocks noGrp="1"/>
          </p:cNvSpPr>
          <p:nvPr>
            <p:ph type="sldNum" idx="2"/>
          </p:nvPr>
        </p:nvSpPr>
        <p:spPr>
          <a:xfrm>
            <a:off x="8404384" y="4673651"/>
            <a:ext cx="548700" cy="393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
              <a:t>8</a:t>
            </a:fld>
            <a:endParaRPr/>
          </a:p>
        </p:txBody>
      </p:sp>
      <p:grpSp>
        <p:nvGrpSpPr>
          <p:cNvPr id="2" name="Group 1"/>
          <p:cNvGrpSpPr/>
          <p:nvPr/>
        </p:nvGrpSpPr>
        <p:grpSpPr>
          <a:xfrm>
            <a:off x="-304713" y="328847"/>
            <a:ext cx="3021431" cy="1197563"/>
            <a:chOff x="1061308" y="1188673"/>
            <a:chExt cx="3021431" cy="1197563"/>
          </a:xfrm>
        </p:grpSpPr>
        <p:grpSp>
          <p:nvGrpSpPr>
            <p:cNvPr id="1555" name="Google Shape;1555;p82"/>
            <p:cNvGrpSpPr/>
            <p:nvPr/>
          </p:nvGrpSpPr>
          <p:grpSpPr>
            <a:xfrm rot="10595553" flipH="1">
              <a:off x="1061308" y="1188673"/>
              <a:ext cx="1383661" cy="1197563"/>
              <a:chOff x="4752657" y="1274338"/>
              <a:chExt cx="1465947" cy="1268781"/>
            </a:xfrm>
          </p:grpSpPr>
          <p:sp>
            <p:nvSpPr>
              <p:cNvPr id="1556" name="Google Shape;1556;p82"/>
              <p:cNvSpPr/>
              <p:nvPr/>
            </p:nvSpPr>
            <p:spPr>
              <a:xfrm rot="10800000" flipH="1">
                <a:off x="5010898" y="1274338"/>
                <a:ext cx="1207707" cy="1108923"/>
              </a:xfrm>
              <a:custGeom>
                <a:avLst/>
                <a:gdLst/>
                <a:ahLst/>
                <a:cxnLst/>
                <a:rect l="l" t="t" r="r" b="b"/>
                <a:pathLst>
                  <a:path w="49400" h="45364" extrusionOk="0">
                    <a:moveTo>
                      <a:pt x="14184" y="2711"/>
                    </a:moveTo>
                    <a:cubicBezTo>
                      <a:pt x="9663" y="5563"/>
                      <a:pt x="2430" y="12657"/>
                      <a:pt x="830" y="17734"/>
                    </a:cubicBezTo>
                    <a:cubicBezTo>
                      <a:pt x="-770" y="22811"/>
                      <a:pt x="-74" y="28585"/>
                      <a:pt x="4586" y="33175"/>
                    </a:cubicBezTo>
                    <a:cubicBezTo>
                      <a:pt x="9246" y="37766"/>
                      <a:pt x="21627" y="44929"/>
                      <a:pt x="28791" y="45277"/>
                    </a:cubicBezTo>
                    <a:cubicBezTo>
                      <a:pt x="35955" y="45625"/>
                      <a:pt x="44649" y="41244"/>
                      <a:pt x="47570" y="35262"/>
                    </a:cubicBezTo>
                    <a:cubicBezTo>
                      <a:pt x="50491" y="29281"/>
                      <a:pt x="49587" y="15161"/>
                      <a:pt x="46318" y="9388"/>
                    </a:cubicBezTo>
                    <a:cubicBezTo>
                      <a:pt x="43049" y="3615"/>
                      <a:pt x="33312" y="1737"/>
                      <a:pt x="27956" y="624"/>
                    </a:cubicBezTo>
                    <a:cubicBezTo>
                      <a:pt x="22600" y="-489"/>
                      <a:pt x="18705" y="-141"/>
                      <a:pt x="14184" y="2711"/>
                    </a:cubicBezTo>
                    <a:close/>
                  </a:path>
                </a:pathLst>
              </a:custGeom>
              <a:solidFill>
                <a:srgbClr val="CDD7B6">
                  <a:alpha val="23770"/>
                </a:srgbClr>
              </a:solidFill>
              <a:ln>
                <a:noFill/>
              </a:ln>
            </p:spPr>
          </p:sp>
          <p:sp>
            <p:nvSpPr>
              <p:cNvPr id="1557" name="Google Shape;1557;p82"/>
              <p:cNvSpPr/>
              <p:nvPr/>
            </p:nvSpPr>
            <p:spPr>
              <a:xfrm rot="10800000" flipH="1">
                <a:off x="5252452" y="1394095"/>
                <a:ext cx="966140" cy="887206"/>
              </a:xfrm>
              <a:custGeom>
                <a:avLst/>
                <a:gdLst/>
                <a:ahLst/>
                <a:cxnLst/>
                <a:rect l="l" t="t" r="r" b="b"/>
                <a:pathLst>
                  <a:path w="49400" h="45364" extrusionOk="0">
                    <a:moveTo>
                      <a:pt x="14184" y="2711"/>
                    </a:moveTo>
                    <a:cubicBezTo>
                      <a:pt x="9663" y="5563"/>
                      <a:pt x="2430" y="12657"/>
                      <a:pt x="830" y="17734"/>
                    </a:cubicBezTo>
                    <a:cubicBezTo>
                      <a:pt x="-770" y="22811"/>
                      <a:pt x="-74" y="28585"/>
                      <a:pt x="4586" y="33175"/>
                    </a:cubicBezTo>
                    <a:cubicBezTo>
                      <a:pt x="9246" y="37766"/>
                      <a:pt x="21627" y="44929"/>
                      <a:pt x="28791" y="45277"/>
                    </a:cubicBezTo>
                    <a:cubicBezTo>
                      <a:pt x="35955" y="45625"/>
                      <a:pt x="44649" y="41244"/>
                      <a:pt x="47570" y="35262"/>
                    </a:cubicBezTo>
                    <a:cubicBezTo>
                      <a:pt x="50491" y="29281"/>
                      <a:pt x="49587" y="15161"/>
                      <a:pt x="46318" y="9388"/>
                    </a:cubicBezTo>
                    <a:cubicBezTo>
                      <a:pt x="43049" y="3615"/>
                      <a:pt x="33312" y="1737"/>
                      <a:pt x="27956" y="624"/>
                    </a:cubicBezTo>
                    <a:cubicBezTo>
                      <a:pt x="22600" y="-489"/>
                      <a:pt x="18705" y="-141"/>
                      <a:pt x="14184" y="2711"/>
                    </a:cubicBezTo>
                    <a:close/>
                  </a:path>
                </a:pathLst>
              </a:custGeom>
              <a:noFill/>
              <a:ln w="9525" cap="flat" cmpd="sng">
                <a:solidFill>
                  <a:schemeClr val="accent4"/>
                </a:solidFill>
                <a:prstDash val="solid"/>
                <a:round/>
                <a:headEnd type="none" w="med" len="med"/>
                <a:tailEnd type="none" w="med" len="med"/>
              </a:ln>
            </p:spPr>
          </p:sp>
          <p:grpSp>
            <p:nvGrpSpPr>
              <p:cNvPr id="1558" name="Google Shape;1558;p82"/>
              <p:cNvGrpSpPr/>
              <p:nvPr/>
            </p:nvGrpSpPr>
            <p:grpSpPr>
              <a:xfrm rot="-4864809" flipH="1">
                <a:off x="4822054" y="1983003"/>
                <a:ext cx="484841" cy="555173"/>
                <a:chOff x="7852208" y="207243"/>
                <a:chExt cx="1130465" cy="1294452"/>
              </a:xfrm>
            </p:grpSpPr>
            <p:sp>
              <p:nvSpPr>
                <p:cNvPr id="1559" name="Google Shape;1559;p82"/>
                <p:cNvSpPr/>
                <p:nvPr/>
              </p:nvSpPr>
              <p:spPr>
                <a:xfrm rot="4411677" flipH="1">
                  <a:off x="8651511" y="1388008"/>
                  <a:ext cx="120707" cy="86962"/>
                </a:xfrm>
                <a:custGeom>
                  <a:avLst/>
                  <a:gdLst/>
                  <a:ahLst/>
                  <a:cxnLst/>
                  <a:rect l="l" t="t" r="r" b="b"/>
                  <a:pathLst>
                    <a:path w="4432" h="3193" extrusionOk="0">
                      <a:moveTo>
                        <a:pt x="1801" y="1"/>
                      </a:moveTo>
                      <a:cubicBezTo>
                        <a:pt x="1422" y="1"/>
                        <a:pt x="1044" y="135"/>
                        <a:pt x="731" y="454"/>
                      </a:cubicBezTo>
                      <a:cubicBezTo>
                        <a:pt x="0" y="1166"/>
                        <a:pt x="1081" y="3192"/>
                        <a:pt x="2325" y="3192"/>
                      </a:cubicBezTo>
                      <a:cubicBezTo>
                        <a:pt x="2637" y="3192"/>
                        <a:pt x="2958" y="3066"/>
                        <a:pt x="3264" y="2760"/>
                      </a:cubicBezTo>
                      <a:cubicBezTo>
                        <a:pt x="4431" y="1592"/>
                        <a:pt x="3105" y="1"/>
                        <a:pt x="180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0" name="Google Shape;1560;p82"/>
                <p:cNvSpPr/>
                <p:nvPr/>
              </p:nvSpPr>
              <p:spPr>
                <a:xfrm rot="4411677" flipH="1">
                  <a:off x="8865502" y="1014328"/>
                  <a:ext cx="112536" cy="93744"/>
                </a:xfrm>
                <a:custGeom>
                  <a:avLst/>
                  <a:gdLst/>
                  <a:ahLst/>
                  <a:cxnLst/>
                  <a:rect l="l" t="t" r="r" b="b"/>
                  <a:pathLst>
                    <a:path w="4132" h="3442" extrusionOk="0">
                      <a:moveTo>
                        <a:pt x="2019" y="0"/>
                      </a:moveTo>
                      <a:cubicBezTo>
                        <a:pt x="1002" y="0"/>
                        <a:pt x="0" y="555"/>
                        <a:pt x="0" y="1713"/>
                      </a:cubicBezTo>
                      <a:cubicBezTo>
                        <a:pt x="0" y="2882"/>
                        <a:pt x="1003" y="3442"/>
                        <a:pt x="2020" y="3442"/>
                      </a:cubicBezTo>
                      <a:cubicBezTo>
                        <a:pt x="3068" y="3442"/>
                        <a:pt x="4131" y="2848"/>
                        <a:pt x="4131" y="1713"/>
                      </a:cubicBezTo>
                      <a:cubicBezTo>
                        <a:pt x="4131" y="589"/>
                        <a:pt x="3067" y="0"/>
                        <a:pt x="201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1" name="Google Shape;1561;p82"/>
                <p:cNvSpPr/>
                <p:nvPr/>
              </p:nvSpPr>
              <p:spPr>
                <a:xfrm rot="4411677" flipH="1">
                  <a:off x="8730576" y="436004"/>
                  <a:ext cx="112291" cy="74734"/>
                </a:xfrm>
                <a:custGeom>
                  <a:avLst/>
                  <a:gdLst/>
                  <a:ahLst/>
                  <a:cxnLst/>
                  <a:rect l="l" t="t" r="r" b="b"/>
                  <a:pathLst>
                    <a:path w="4123" h="2744" extrusionOk="0">
                      <a:moveTo>
                        <a:pt x="1601" y="0"/>
                      </a:moveTo>
                      <a:cubicBezTo>
                        <a:pt x="726" y="0"/>
                        <a:pt x="0" y="532"/>
                        <a:pt x="308" y="1816"/>
                      </a:cubicBezTo>
                      <a:cubicBezTo>
                        <a:pt x="477" y="2488"/>
                        <a:pt x="941" y="2743"/>
                        <a:pt x="1467" y="2743"/>
                      </a:cubicBezTo>
                      <a:cubicBezTo>
                        <a:pt x="2639" y="2743"/>
                        <a:pt x="4122" y="1476"/>
                        <a:pt x="3366" y="720"/>
                      </a:cubicBezTo>
                      <a:cubicBezTo>
                        <a:pt x="2912" y="266"/>
                        <a:pt x="2220" y="0"/>
                        <a:pt x="160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2" name="Google Shape;1562;p82"/>
                <p:cNvSpPr/>
                <p:nvPr/>
              </p:nvSpPr>
              <p:spPr>
                <a:xfrm rot="4411677" flipH="1">
                  <a:off x="8298828" y="304469"/>
                  <a:ext cx="144129" cy="110112"/>
                </a:xfrm>
                <a:custGeom>
                  <a:avLst/>
                  <a:gdLst/>
                  <a:ahLst/>
                  <a:cxnLst/>
                  <a:rect l="l" t="t" r="r" b="b"/>
                  <a:pathLst>
                    <a:path w="5292" h="4043" extrusionOk="0">
                      <a:moveTo>
                        <a:pt x="2314" y="0"/>
                      </a:moveTo>
                      <a:cubicBezTo>
                        <a:pt x="1456" y="0"/>
                        <a:pt x="683" y="415"/>
                        <a:pt x="429" y="1404"/>
                      </a:cubicBezTo>
                      <a:cubicBezTo>
                        <a:pt x="0" y="3094"/>
                        <a:pt x="1754" y="4043"/>
                        <a:pt x="3273" y="4043"/>
                      </a:cubicBezTo>
                      <a:cubicBezTo>
                        <a:pt x="4340" y="4043"/>
                        <a:pt x="5291" y="3575"/>
                        <a:pt x="5291" y="2568"/>
                      </a:cubicBezTo>
                      <a:cubicBezTo>
                        <a:pt x="5291" y="1076"/>
                        <a:pt x="3693" y="0"/>
                        <a:pt x="231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3" name="Google Shape;1563;p82"/>
                <p:cNvSpPr/>
                <p:nvPr/>
              </p:nvSpPr>
              <p:spPr>
                <a:xfrm rot="4411677" flipH="1">
                  <a:off x="8474155" y="965386"/>
                  <a:ext cx="98238" cy="71384"/>
                </a:xfrm>
                <a:custGeom>
                  <a:avLst/>
                  <a:gdLst/>
                  <a:ahLst/>
                  <a:cxnLst/>
                  <a:rect l="l" t="t" r="r" b="b"/>
                  <a:pathLst>
                    <a:path w="3607" h="2621" extrusionOk="0">
                      <a:moveTo>
                        <a:pt x="1859" y="0"/>
                      </a:moveTo>
                      <a:cubicBezTo>
                        <a:pt x="939" y="0"/>
                        <a:pt x="0" y="435"/>
                        <a:pt x="0" y="1250"/>
                      </a:cubicBezTo>
                      <a:cubicBezTo>
                        <a:pt x="0" y="2180"/>
                        <a:pt x="868" y="2620"/>
                        <a:pt x="1753" y="2620"/>
                      </a:cubicBezTo>
                      <a:cubicBezTo>
                        <a:pt x="2671" y="2620"/>
                        <a:pt x="3607" y="2146"/>
                        <a:pt x="3607" y="1250"/>
                      </a:cubicBezTo>
                      <a:cubicBezTo>
                        <a:pt x="3607" y="401"/>
                        <a:pt x="2742" y="0"/>
                        <a:pt x="185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4" name="Google Shape;1564;p82"/>
                <p:cNvSpPr/>
                <p:nvPr/>
              </p:nvSpPr>
              <p:spPr>
                <a:xfrm rot="4411677" flipH="1">
                  <a:off x="8072404" y="617423"/>
                  <a:ext cx="162976" cy="101397"/>
                </a:xfrm>
                <a:custGeom>
                  <a:avLst/>
                  <a:gdLst/>
                  <a:ahLst/>
                  <a:cxnLst/>
                  <a:rect l="l" t="t" r="r" b="b"/>
                  <a:pathLst>
                    <a:path w="5984" h="3723" extrusionOk="0">
                      <a:moveTo>
                        <a:pt x="2654" y="0"/>
                      </a:moveTo>
                      <a:cubicBezTo>
                        <a:pt x="2416" y="0"/>
                        <a:pt x="2181" y="37"/>
                        <a:pt x="1963" y="114"/>
                      </a:cubicBezTo>
                      <a:cubicBezTo>
                        <a:pt x="1" y="824"/>
                        <a:pt x="1588" y="3723"/>
                        <a:pt x="3256" y="3723"/>
                      </a:cubicBezTo>
                      <a:cubicBezTo>
                        <a:pt x="3625" y="3723"/>
                        <a:pt x="3998" y="3581"/>
                        <a:pt x="4337" y="3241"/>
                      </a:cubicBezTo>
                      <a:cubicBezTo>
                        <a:pt x="5983" y="1595"/>
                        <a:pt x="4234" y="0"/>
                        <a:pt x="265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5" name="Google Shape;1565;p82"/>
                <p:cNvSpPr/>
                <p:nvPr/>
              </p:nvSpPr>
              <p:spPr>
                <a:xfrm rot="4411677" flipH="1">
                  <a:off x="7848553" y="234593"/>
                  <a:ext cx="116213" cy="79200"/>
                </a:xfrm>
                <a:custGeom>
                  <a:avLst/>
                  <a:gdLst/>
                  <a:ahLst/>
                  <a:cxnLst/>
                  <a:rect l="l" t="t" r="r" b="b"/>
                  <a:pathLst>
                    <a:path w="4267" h="2908" extrusionOk="0">
                      <a:moveTo>
                        <a:pt x="2350" y="1"/>
                      </a:moveTo>
                      <a:cubicBezTo>
                        <a:pt x="2148" y="1"/>
                        <a:pt x="1926" y="39"/>
                        <a:pt x="1689" y="125"/>
                      </a:cubicBezTo>
                      <a:cubicBezTo>
                        <a:pt x="0" y="721"/>
                        <a:pt x="507" y="2908"/>
                        <a:pt x="1917" y="2908"/>
                      </a:cubicBezTo>
                      <a:cubicBezTo>
                        <a:pt x="2126" y="2908"/>
                        <a:pt x="2356" y="2859"/>
                        <a:pt x="2602" y="2750"/>
                      </a:cubicBezTo>
                      <a:cubicBezTo>
                        <a:pt x="4267" y="2028"/>
                        <a:pt x="3816" y="1"/>
                        <a:pt x="235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cxnSp>
          <p:nvCxnSpPr>
            <p:cNvPr id="1585" name="Google Shape;1585;p82"/>
            <p:cNvCxnSpPr/>
            <p:nvPr/>
          </p:nvCxnSpPr>
          <p:spPr>
            <a:xfrm flipH="1" flipV="1">
              <a:off x="2479336" y="1855520"/>
              <a:ext cx="1603403" cy="6422"/>
            </a:xfrm>
            <a:prstGeom prst="straightConnector1">
              <a:avLst/>
            </a:prstGeom>
            <a:noFill/>
            <a:ln w="9525" cap="flat" cmpd="sng">
              <a:solidFill>
                <a:schemeClr val="accent1"/>
              </a:solidFill>
              <a:prstDash val="solid"/>
              <a:round/>
              <a:headEnd type="diamond" w="med" len="med"/>
              <a:tailEnd type="oval" w="med" len="med"/>
            </a:ln>
          </p:spPr>
        </p:cxnSp>
        <p:sp>
          <p:nvSpPr>
            <p:cNvPr id="66" name="Google Shape;903;p71"/>
            <p:cNvSpPr txBox="1">
              <a:spLocks/>
            </p:cNvSpPr>
            <p:nvPr/>
          </p:nvSpPr>
          <p:spPr>
            <a:xfrm>
              <a:off x="1622613" y="1641522"/>
              <a:ext cx="734700" cy="356700"/>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3100"/>
                <a:buFont typeface="Roboto Slab"/>
                <a:buNone/>
                <a:defRPr sz="3100" b="0" i="0" u="none" strike="noStrike" cap="none">
                  <a:solidFill>
                    <a:schemeClr val="dk1"/>
                  </a:solidFill>
                  <a:latin typeface="Roboto Slab"/>
                  <a:ea typeface="Roboto Slab"/>
                  <a:cs typeface="Roboto Slab"/>
                  <a:sym typeface="Roboto Slab"/>
                </a:defRPr>
              </a:lvl1pPr>
              <a:lvl2pPr marR="0" lvl="1"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2pPr>
              <a:lvl3pPr marR="0" lvl="2"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3pPr>
              <a:lvl4pPr marR="0" lvl="3"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4pPr>
              <a:lvl5pPr marR="0" lvl="4"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5pPr>
              <a:lvl6pPr marR="0" lvl="5"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6pPr>
              <a:lvl7pPr marR="0" lvl="6"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7pPr>
              <a:lvl8pPr marR="0" lvl="7"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8pPr>
              <a:lvl9pPr marR="0" lvl="8" algn="l" rtl="0">
                <a:lnSpc>
                  <a:spcPct val="100000"/>
                </a:lnSpc>
                <a:spcBef>
                  <a:spcPts val="0"/>
                </a:spcBef>
                <a:spcAft>
                  <a:spcPts val="0"/>
                </a:spcAft>
                <a:buClr>
                  <a:schemeClr val="dk1"/>
                </a:buClr>
                <a:buSzPts val="3500"/>
                <a:buFont typeface="Bebas Neue"/>
                <a:buNone/>
                <a:defRPr sz="3500" b="0" i="0" u="none" strike="noStrike" cap="none">
                  <a:solidFill>
                    <a:schemeClr val="dk1"/>
                  </a:solidFill>
                  <a:latin typeface="Bebas Neue"/>
                  <a:ea typeface="Bebas Neue"/>
                  <a:cs typeface="Bebas Neue"/>
                  <a:sym typeface="Bebas Neue"/>
                </a:defRPr>
              </a:lvl9pPr>
            </a:lstStyle>
            <a:p>
              <a:pPr algn="ctr"/>
              <a:r>
                <a:rPr lang="en" dirty="0" smtClean="0">
                  <a:solidFill>
                    <a:schemeClr val="accent4"/>
                  </a:solidFill>
                </a:rPr>
                <a:t>0</a:t>
              </a:r>
              <a:r>
                <a:rPr lang="id-ID" dirty="0">
                  <a:solidFill>
                    <a:schemeClr val="accent4"/>
                  </a:solidFill>
                </a:rPr>
                <a:t>5</a:t>
              </a:r>
              <a:endParaRPr lang="en" dirty="0">
                <a:solidFill>
                  <a:schemeClr val="accent4"/>
                </a:solidFill>
              </a:endParaRPr>
            </a:p>
          </p:txBody>
        </p:sp>
      </p:grpSp>
    </p:spTree>
    <p:extLst>
      <p:ext uri="{BB962C8B-B14F-4D97-AF65-F5344CB8AC3E}">
        <p14:creationId xmlns:p14="http://schemas.microsoft.com/office/powerpoint/2010/main" val="31649732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765"/>
        <p:cNvGrpSpPr/>
        <p:nvPr/>
      </p:nvGrpSpPr>
      <p:grpSpPr>
        <a:xfrm>
          <a:off x="0" y="0"/>
          <a:ext cx="0" cy="0"/>
          <a:chOff x="0" y="0"/>
          <a:chExt cx="0" cy="0"/>
        </a:xfrm>
      </p:grpSpPr>
      <p:grpSp>
        <p:nvGrpSpPr>
          <p:cNvPr id="766" name="Google Shape;766;p67"/>
          <p:cNvGrpSpPr/>
          <p:nvPr/>
        </p:nvGrpSpPr>
        <p:grpSpPr>
          <a:xfrm rot="5935278" flipH="1">
            <a:off x="3268176" y="24566"/>
            <a:ext cx="1436793" cy="1645217"/>
            <a:chOff x="7852208" y="207243"/>
            <a:chExt cx="1130465" cy="1294452"/>
          </a:xfrm>
        </p:grpSpPr>
        <p:sp>
          <p:nvSpPr>
            <p:cNvPr id="767" name="Google Shape;767;p67"/>
            <p:cNvSpPr/>
            <p:nvPr/>
          </p:nvSpPr>
          <p:spPr>
            <a:xfrm rot="4411677" flipH="1">
              <a:off x="8651511" y="1388008"/>
              <a:ext cx="120707" cy="86962"/>
            </a:xfrm>
            <a:custGeom>
              <a:avLst/>
              <a:gdLst/>
              <a:ahLst/>
              <a:cxnLst/>
              <a:rect l="l" t="t" r="r" b="b"/>
              <a:pathLst>
                <a:path w="4432" h="3193" extrusionOk="0">
                  <a:moveTo>
                    <a:pt x="1801" y="1"/>
                  </a:moveTo>
                  <a:cubicBezTo>
                    <a:pt x="1422" y="1"/>
                    <a:pt x="1044" y="135"/>
                    <a:pt x="731" y="454"/>
                  </a:cubicBezTo>
                  <a:cubicBezTo>
                    <a:pt x="0" y="1166"/>
                    <a:pt x="1081" y="3192"/>
                    <a:pt x="2325" y="3192"/>
                  </a:cubicBezTo>
                  <a:cubicBezTo>
                    <a:pt x="2637" y="3192"/>
                    <a:pt x="2958" y="3066"/>
                    <a:pt x="3264" y="2760"/>
                  </a:cubicBezTo>
                  <a:cubicBezTo>
                    <a:pt x="4431" y="1592"/>
                    <a:pt x="3105" y="1"/>
                    <a:pt x="180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8" name="Google Shape;768;p67"/>
            <p:cNvSpPr/>
            <p:nvPr/>
          </p:nvSpPr>
          <p:spPr>
            <a:xfrm rot="4411677" flipH="1">
              <a:off x="8865502" y="1014328"/>
              <a:ext cx="112536" cy="93744"/>
            </a:xfrm>
            <a:custGeom>
              <a:avLst/>
              <a:gdLst/>
              <a:ahLst/>
              <a:cxnLst/>
              <a:rect l="l" t="t" r="r" b="b"/>
              <a:pathLst>
                <a:path w="4132" h="3442" extrusionOk="0">
                  <a:moveTo>
                    <a:pt x="2019" y="0"/>
                  </a:moveTo>
                  <a:cubicBezTo>
                    <a:pt x="1002" y="0"/>
                    <a:pt x="0" y="555"/>
                    <a:pt x="0" y="1713"/>
                  </a:cubicBezTo>
                  <a:cubicBezTo>
                    <a:pt x="0" y="2882"/>
                    <a:pt x="1003" y="3442"/>
                    <a:pt x="2020" y="3442"/>
                  </a:cubicBezTo>
                  <a:cubicBezTo>
                    <a:pt x="3068" y="3442"/>
                    <a:pt x="4131" y="2848"/>
                    <a:pt x="4131" y="1713"/>
                  </a:cubicBezTo>
                  <a:cubicBezTo>
                    <a:pt x="4131" y="589"/>
                    <a:pt x="3067" y="0"/>
                    <a:pt x="201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9" name="Google Shape;769;p67"/>
            <p:cNvSpPr/>
            <p:nvPr/>
          </p:nvSpPr>
          <p:spPr>
            <a:xfrm rot="4411677" flipH="1">
              <a:off x="8730576" y="436004"/>
              <a:ext cx="112291" cy="74734"/>
            </a:xfrm>
            <a:custGeom>
              <a:avLst/>
              <a:gdLst/>
              <a:ahLst/>
              <a:cxnLst/>
              <a:rect l="l" t="t" r="r" b="b"/>
              <a:pathLst>
                <a:path w="4123" h="2744" extrusionOk="0">
                  <a:moveTo>
                    <a:pt x="1601" y="0"/>
                  </a:moveTo>
                  <a:cubicBezTo>
                    <a:pt x="726" y="0"/>
                    <a:pt x="0" y="532"/>
                    <a:pt x="308" y="1816"/>
                  </a:cubicBezTo>
                  <a:cubicBezTo>
                    <a:pt x="477" y="2488"/>
                    <a:pt x="941" y="2743"/>
                    <a:pt x="1467" y="2743"/>
                  </a:cubicBezTo>
                  <a:cubicBezTo>
                    <a:pt x="2639" y="2743"/>
                    <a:pt x="4122" y="1476"/>
                    <a:pt x="3366" y="720"/>
                  </a:cubicBezTo>
                  <a:cubicBezTo>
                    <a:pt x="2912" y="266"/>
                    <a:pt x="2220" y="0"/>
                    <a:pt x="160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0" name="Google Shape;770;p67"/>
            <p:cNvSpPr/>
            <p:nvPr/>
          </p:nvSpPr>
          <p:spPr>
            <a:xfrm rot="4411677" flipH="1">
              <a:off x="8298828" y="304469"/>
              <a:ext cx="144129" cy="110112"/>
            </a:xfrm>
            <a:custGeom>
              <a:avLst/>
              <a:gdLst/>
              <a:ahLst/>
              <a:cxnLst/>
              <a:rect l="l" t="t" r="r" b="b"/>
              <a:pathLst>
                <a:path w="5292" h="4043" extrusionOk="0">
                  <a:moveTo>
                    <a:pt x="2314" y="0"/>
                  </a:moveTo>
                  <a:cubicBezTo>
                    <a:pt x="1456" y="0"/>
                    <a:pt x="683" y="415"/>
                    <a:pt x="429" y="1404"/>
                  </a:cubicBezTo>
                  <a:cubicBezTo>
                    <a:pt x="0" y="3094"/>
                    <a:pt x="1754" y="4043"/>
                    <a:pt x="3273" y="4043"/>
                  </a:cubicBezTo>
                  <a:cubicBezTo>
                    <a:pt x="4340" y="4043"/>
                    <a:pt x="5291" y="3575"/>
                    <a:pt x="5291" y="2568"/>
                  </a:cubicBezTo>
                  <a:cubicBezTo>
                    <a:pt x="5291" y="1076"/>
                    <a:pt x="3693" y="0"/>
                    <a:pt x="231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1" name="Google Shape;771;p67"/>
            <p:cNvSpPr/>
            <p:nvPr/>
          </p:nvSpPr>
          <p:spPr>
            <a:xfrm rot="4411677" flipH="1">
              <a:off x="8474155" y="965386"/>
              <a:ext cx="98238" cy="71384"/>
            </a:xfrm>
            <a:custGeom>
              <a:avLst/>
              <a:gdLst/>
              <a:ahLst/>
              <a:cxnLst/>
              <a:rect l="l" t="t" r="r" b="b"/>
              <a:pathLst>
                <a:path w="3607" h="2621" extrusionOk="0">
                  <a:moveTo>
                    <a:pt x="1859" y="0"/>
                  </a:moveTo>
                  <a:cubicBezTo>
                    <a:pt x="939" y="0"/>
                    <a:pt x="0" y="435"/>
                    <a:pt x="0" y="1250"/>
                  </a:cubicBezTo>
                  <a:cubicBezTo>
                    <a:pt x="0" y="2180"/>
                    <a:pt x="868" y="2620"/>
                    <a:pt x="1753" y="2620"/>
                  </a:cubicBezTo>
                  <a:cubicBezTo>
                    <a:pt x="2671" y="2620"/>
                    <a:pt x="3607" y="2146"/>
                    <a:pt x="3607" y="1250"/>
                  </a:cubicBezTo>
                  <a:cubicBezTo>
                    <a:pt x="3607" y="401"/>
                    <a:pt x="2742" y="0"/>
                    <a:pt x="185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2" name="Google Shape;772;p67"/>
            <p:cNvSpPr/>
            <p:nvPr/>
          </p:nvSpPr>
          <p:spPr>
            <a:xfrm rot="4411677" flipH="1">
              <a:off x="8072404" y="617423"/>
              <a:ext cx="162976" cy="101397"/>
            </a:xfrm>
            <a:custGeom>
              <a:avLst/>
              <a:gdLst/>
              <a:ahLst/>
              <a:cxnLst/>
              <a:rect l="l" t="t" r="r" b="b"/>
              <a:pathLst>
                <a:path w="5984" h="3723" extrusionOk="0">
                  <a:moveTo>
                    <a:pt x="2654" y="0"/>
                  </a:moveTo>
                  <a:cubicBezTo>
                    <a:pt x="2416" y="0"/>
                    <a:pt x="2181" y="37"/>
                    <a:pt x="1963" y="114"/>
                  </a:cubicBezTo>
                  <a:cubicBezTo>
                    <a:pt x="1" y="824"/>
                    <a:pt x="1588" y="3723"/>
                    <a:pt x="3256" y="3723"/>
                  </a:cubicBezTo>
                  <a:cubicBezTo>
                    <a:pt x="3625" y="3723"/>
                    <a:pt x="3998" y="3581"/>
                    <a:pt x="4337" y="3241"/>
                  </a:cubicBezTo>
                  <a:cubicBezTo>
                    <a:pt x="5983" y="1595"/>
                    <a:pt x="4234" y="0"/>
                    <a:pt x="265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3" name="Google Shape;773;p67"/>
            <p:cNvSpPr/>
            <p:nvPr/>
          </p:nvSpPr>
          <p:spPr>
            <a:xfrm rot="4411677" flipH="1">
              <a:off x="7848553" y="234593"/>
              <a:ext cx="116213" cy="79200"/>
            </a:xfrm>
            <a:custGeom>
              <a:avLst/>
              <a:gdLst/>
              <a:ahLst/>
              <a:cxnLst/>
              <a:rect l="l" t="t" r="r" b="b"/>
              <a:pathLst>
                <a:path w="4267" h="2908" extrusionOk="0">
                  <a:moveTo>
                    <a:pt x="2350" y="1"/>
                  </a:moveTo>
                  <a:cubicBezTo>
                    <a:pt x="2148" y="1"/>
                    <a:pt x="1926" y="39"/>
                    <a:pt x="1689" y="125"/>
                  </a:cubicBezTo>
                  <a:cubicBezTo>
                    <a:pt x="0" y="721"/>
                    <a:pt x="507" y="2908"/>
                    <a:pt x="1917" y="2908"/>
                  </a:cubicBezTo>
                  <a:cubicBezTo>
                    <a:pt x="2126" y="2908"/>
                    <a:pt x="2356" y="2859"/>
                    <a:pt x="2602" y="2750"/>
                  </a:cubicBezTo>
                  <a:cubicBezTo>
                    <a:pt x="4267" y="2028"/>
                    <a:pt x="3816" y="1"/>
                    <a:pt x="235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74" name="Google Shape;774;p67"/>
          <p:cNvSpPr txBox="1">
            <a:spLocks noGrp="1"/>
          </p:cNvSpPr>
          <p:nvPr>
            <p:ph type="title"/>
          </p:nvPr>
        </p:nvSpPr>
        <p:spPr>
          <a:xfrm>
            <a:off x="90502" y="385114"/>
            <a:ext cx="5155096" cy="7734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id-ID" sz="4800" dirty="0" smtClean="0"/>
              <a:t>Gaya</a:t>
            </a:r>
            <a:r>
              <a:rPr lang="en" sz="4800" dirty="0" smtClean="0"/>
              <a:t> </a:t>
            </a:r>
            <a:r>
              <a:rPr lang="id-ID" sz="4800" dirty="0" smtClean="0">
                <a:solidFill>
                  <a:schemeClr val="dk1"/>
                </a:solidFill>
              </a:rPr>
              <a:t>Kepemimpinan</a:t>
            </a:r>
            <a:endParaRPr sz="4800" dirty="0">
              <a:solidFill>
                <a:schemeClr val="dk1"/>
              </a:solidFill>
            </a:endParaRPr>
          </a:p>
        </p:txBody>
      </p:sp>
      <p:sp>
        <p:nvSpPr>
          <p:cNvPr id="775" name="Google Shape;775;p67"/>
          <p:cNvSpPr txBox="1">
            <a:spLocks noGrp="1"/>
          </p:cNvSpPr>
          <p:nvPr>
            <p:ph type="subTitle" idx="1"/>
          </p:nvPr>
        </p:nvSpPr>
        <p:spPr>
          <a:xfrm>
            <a:off x="0" y="1987827"/>
            <a:ext cx="4537864" cy="2319130"/>
          </a:xfrm>
          <a:prstGeom prst="rect">
            <a:avLst/>
          </a:prstGeom>
        </p:spPr>
        <p:txBody>
          <a:bodyPr spcFirstLastPara="1" wrap="square" lIns="91425" tIns="91425" rIns="91425" bIns="91425" anchor="ctr" anchorCtr="0">
            <a:noAutofit/>
          </a:bodyPr>
          <a:lstStyle/>
          <a:p>
            <a:pPr marL="0" indent="0" algn="just" eaLnBrk="1" hangingPunct="1"/>
            <a:r>
              <a:rPr lang="en-US" altLang="en-US" sz="1800" b="1" dirty="0"/>
              <a:t>Gaya </a:t>
            </a:r>
            <a:r>
              <a:rPr lang="en-US" altLang="en-US" sz="1800" b="1" dirty="0" err="1"/>
              <a:t>kepemimpinan</a:t>
            </a:r>
            <a:r>
              <a:rPr lang="en-US" altLang="en-US" sz="1800" b="1" dirty="0"/>
              <a:t> </a:t>
            </a:r>
            <a:r>
              <a:rPr lang="id-ID" altLang="en-US" sz="1800" b="1" dirty="0" smtClean="0"/>
              <a:t>adalah </a:t>
            </a:r>
            <a:r>
              <a:rPr lang="en-US" altLang="en-US" sz="1800" b="1" dirty="0" err="1" smtClean="0"/>
              <a:t>sebagai</a:t>
            </a:r>
            <a:r>
              <a:rPr lang="en-US" altLang="en-US" sz="1800" b="1" dirty="0" smtClean="0"/>
              <a:t> </a:t>
            </a:r>
            <a:r>
              <a:rPr lang="en-US" altLang="en-US" sz="1800" b="1" dirty="0" err="1"/>
              <a:t>suatu</a:t>
            </a:r>
            <a:r>
              <a:rPr lang="en-US" altLang="en-US" sz="1800" b="1" dirty="0"/>
              <a:t> </a:t>
            </a:r>
            <a:r>
              <a:rPr lang="en-US" altLang="en-US" sz="1800" b="1" dirty="0" err="1"/>
              <a:t>perwujudan</a:t>
            </a:r>
            <a:r>
              <a:rPr lang="en-US" altLang="en-US" sz="1800" b="1" dirty="0"/>
              <a:t> </a:t>
            </a:r>
            <a:r>
              <a:rPr lang="en-US" altLang="en-US" sz="1800" b="1" dirty="0" err="1"/>
              <a:t>tingkah</a:t>
            </a:r>
            <a:r>
              <a:rPr lang="en-US" altLang="en-US" sz="1800" b="1" dirty="0"/>
              <a:t> </a:t>
            </a:r>
            <a:r>
              <a:rPr lang="en-US" altLang="en-US" sz="1800" b="1" dirty="0" err="1"/>
              <a:t>laku</a:t>
            </a:r>
            <a:r>
              <a:rPr lang="en-US" altLang="en-US" sz="1800" b="1" dirty="0"/>
              <a:t> </a:t>
            </a:r>
            <a:r>
              <a:rPr lang="en-US" altLang="en-US" sz="1800" b="1" dirty="0" err="1"/>
              <a:t>dari</a:t>
            </a:r>
            <a:r>
              <a:rPr lang="en-US" altLang="en-US" sz="1800" b="1" dirty="0"/>
              <a:t> </a:t>
            </a:r>
            <a:r>
              <a:rPr lang="en-US" altLang="en-US" sz="1800" b="1" dirty="0" err="1"/>
              <a:t>seorang</a:t>
            </a:r>
            <a:r>
              <a:rPr lang="en-US" altLang="en-US" sz="1800" b="1" dirty="0"/>
              <a:t> </a:t>
            </a:r>
            <a:r>
              <a:rPr lang="en-US" altLang="en-US" sz="1800" b="1" dirty="0" err="1"/>
              <a:t>pemimpin</a:t>
            </a:r>
            <a:r>
              <a:rPr lang="en-US" altLang="en-US" sz="1800" b="1" dirty="0"/>
              <a:t>, yang </a:t>
            </a:r>
            <a:r>
              <a:rPr lang="en-US" altLang="en-US" sz="1800" b="1" dirty="0" err="1"/>
              <a:t>menyangkut</a:t>
            </a:r>
            <a:r>
              <a:rPr lang="en-US" altLang="en-US" sz="1800" b="1" dirty="0"/>
              <a:t> </a:t>
            </a:r>
            <a:r>
              <a:rPr lang="en-US" altLang="en-US" sz="1800" b="1" dirty="0" err="1"/>
              <a:t>kemampuannya</a:t>
            </a:r>
            <a:r>
              <a:rPr lang="en-US" altLang="en-US" sz="1800" b="1" dirty="0"/>
              <a:t> </a:t>
            </a:r>
            <a:r>
              <a:rPr lang="en-US" altLang="en-US" sz="1800" b="1" dirty="0" err="1"/>
              <a:t>dalam</a:t>
            </a:r>
            <a:r>
              <a:rPr lang="en-US" altLang="en-US" sz="1800" b="1" dirty="0"/>
              <a:t> </a:t>
            </a:r>
            <a:r>
              <a:rPr lang="en-US" altLang="en-US" sz="1800" b="1" dirty="0" err="1" smtClean="0"/>
              <a:t>memimpin</a:t>
            </a:r>
            <a:endParaRPr lang="id-ID" altLang="en-US" sz="1800" b="1" dirty="0" smtClean="0"/>
          </a:p>
          <a:p>
            <a:pPr marL="0" indent="0" algn="just" eaLnBrk="1" hangingPunct="1"/>
            <a:endParaRPr lang="id-ID" altLang="en-US" sz="1800" dirty="0"/>
          </a:p>
          <a:p>
            <a:pPr marL="0" indent="0" algn="just"/>
            <a:r>
              <a:rPr lang="id-ID" altLang="en-US" sz="1800" dirty="0" smtClean="0"/>
              <a:t>“</a:t>
            </a:r>
            <a:r>
              <a:rPr lang="en-US" altLang="en-US" sz="1800" dirty="0" err="1"/>
              <a:t>Perwujudan</a:t>
            </a:r>
            <a:r>
              <a:rPr lang="en-US" altLang="en-US" sz="1800" dirty="0"/>
              <a:t> </a:t>
            </a:r>
            <a:r>
              <a:rPr lang="en-US" altLang="en-US" sz="1800" dirty="0" err="1"/>
              <a:t>tersebut</a:t>
            </a:r>
            <a:r>
              <a:rPr lang="en-US" altLang="en-US" sz="1800" dirty="0"/>
              <a:t> </a:t>
            </a:r>
            <a:r>
              <a:rPr lang="en-US" altLang="en-US" sz="1800" dirty="0" err="1"/>
              <a:t>biasanya</a:t>
            </a:r>
            <a:r>
              <a:rPr lang="en-US" altLang="en-US" sz="1800" dirty="0"/>
              <a:t> </a:t>
            </a:r>
            <a:r>
              <a:rPr lang="en-US" altLang="en-US" sz="1800" dirty="0" err="1"/>
              <a:t>membentuk</a:t>
            </a:r>
            <a:r>
              <a:rPr lang="en-US" altLang="en-US" sz="1800" dirty="0"/>
              <a:t> </a:t>
            </a:r>
            <a:r>
              <a:rPr lang="en-US" altLang="en-US" sz="1800" dirty="0" err="1"/>
              <a:t>suatu</a:t>
            </a:r>
            <a:r>
              <a:rPr lang="en-US" altLang="en-US" sz="1800" dirty="0"/>
              <a:t> </a:t>
            </a:r>
            <a:r>
              <a:rPr lang="en-US" altLang="en-US" sz="1800" dirty="0" err="1"/>
              <a:t>pola</a:t>
            </a:r>
            <a:r>
              <a:rPr lang="en-US" altLang="en-US" sz="1800" dirty="0"/>
              <a:t> </a:t>
            </a:r>
            <a:r>
              <a:rPr lang="en-US" altLang="en-US" sz="1800" dirty="0" err="1"/>
              <a:t>atau</a:t>
            </a:r>
            <a:r>
              <a:rPr lang="en-US" altLang="en-US" sz="1800" dirty="0"/>
              <a:t> </a:t>
            </a:r>
            <a:r>
              <a:rPr lang="en-US" altLang="en-US" sz="1800" dirty="0" err="1"/>
              <a:t>bentuk</a:t>
            </a:r>
            <a:r>
              <a:rPr lang="en-US" altLang="en-US" sz="1800" dirty="0"/>
              <a:t> </a:t>
            </a:r>
            <a:r>
              <a:rPr lang="en-US" altLang="en-US" sz="1800" dirty="0" err="1" smtClean="0"/>
              <a:t>tertentu</a:t>
            </a:r>
            <a:r>
              <a:rPr lang="id-ID" altLang="en-US" sz="1800" dirty="0" smtClean="0"/>
              <a:t>”</a:t>
            </a:r>
            <a:endParaRPr lang="en-US" altLang="en-US" sz="1800" dirty="0"/>
          </a:p>
        </p:txBody>
      </p:sp>
      <p:cxnSp>
        <p:nvCxnSpPr>
          <p:cNvPr id="777" name="Google Shape;777;p67"/>
          <p:cNvCxnSpPr/>
          <p:nvPr/>
        </p:nvCxnSpPr>
        <p:spPr>
          <a:xfrm>
            <a:off x="823350" y="1519004"/>
            <a:ext cx="1844700" cy="0"/>
          </a:xfrm>
          <a:prstGeom prst="straightConnector1">
            <a:avLst/>
          </a:prstGeom>
          <a:noFill/>
          <a:ln w="19050" cap="flat" cmpd="sng">
            <a:solidFill>
              <a:schemeClr val="accent1"/>
            </a:solidFill>
            <a:prstDash val="solid"/>
            <a:round/>
            <a:headEnd type="none" w="med" len="med"/>
            <a:tailEnd type="none" w="med" len="med"/>
          </a:ln>
        </p:spPr>
      </p:cxnSp>
      <p:pic>
        <p:nvPicPr>
          <p:cNvPr id="2054" name="Picture 6" descr="Cara Membangun Hubungan yang Baik Dengan Pimpinan – IntiPesan.co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02793" y="1317440"/>
            <a:ext cx="4441207" cy="327565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766"/>
                                        </p:tgtEl>
                                        <p:attrNameLst>
                                          <p:attrName>style.visibility</p:attrName>
                                        </p:attrNameLst>
                                      </p:cBhvr>
                                      <p:to>
                                        <p:strVal val="visible"/>
                                      </p:to>
                                    </p:set>
                                    <p:anim calcmode="lin" valueType="num">
                                      <p:cBhvr additive="base">
                                        <p:cTn id="7" dur="1000"/>
                                        <p:tgtEl>
                                          <p:spTgt spid="766"/>
                                        </p:tgtEl>
                                        <p:attrNameLst>
                                          <p:attrName>ppt_w</p:attrName>
                                        </p:attrNameLst>
                                      </p:cBhvr>
                                      <p:tavLst>
                                        <p:tav tm="0">
                                          <p:val>
                                            <p:strVal val="0"/>
                                          </p:val>
                                        </p:tav>
                                        <p:tav tm="100000">
                                          <p:val>
                                            <p:strVal val="#ppt_w"/>
                                          </p:val>
                                        </p:tav>
                                      </p:tavLst>
                                    </p:anim>
                                    <p:anim calcmode="lin" valueType="num">
                                      <p:cBhvr additive="base">
                                        <p:cTn id="8" dur="1000"/>
                                        <p:tgtEl>
                                          <p:spTgt spid="766"/>
                                        </p:tgtEl>
                                        <p:attrNameLst>
                                          <p:attrName>ppt_h</p:attrName>
                                        </p:attrNameLst>
                                      </p:cBhvr>
                                      <p:tavLst>
                                        <p:tav tm="0">
                                          <p:val>
                                            <p:str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Minimalist New Yorker Aesthetic MK Plan XL by Slidesgo">
  <a:themeElements>
    <a:clrScheme name="Simple Light">
      <a:dk1>
        <a:srgbClr val="191919"/>
      </a:dk1>
      <a:lt1>
        <a:srgbClr val="FFFFFF"/>
      </a:lt1>
      <a:dk2>
        <a:srgbClr val="F2F2F2"/>
      </a:dk2>
      <a:lt2>
        <a:srgbClr val="FBB929"/>
      </a:lt2>
      <a:accent1>
        <a:srgbClr val="BAC2A7"/>
      </a:accent1>
      <a:accent2>
        <a:srgbClr val="9E9E9E"/>
      </a:accent2>
      <a:accent3>
        <a:srgbClr val="FFE8D4"/>
      </a:accent3>
      <a:accent4>
        <a:srgbClr val="A4AD8F"/>
      </a:accent4>
      <a:accent5>
        <a:srgbClr val="FFFFFF"/>
      </a:accent5>
      <a:accent6>
        <a:srgbClr val="FFFFFF"/>
      </a:accent6>
      <a:hlink>
        <a:srgbClr val="000000"/>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534</TotalTime>
  <Words>755</Words>
  <Application>Microsoft Office PowerPoint</Application>
  <PresentationFormat>On-screen Show (16:9)</PresentationFormat>
  <Paragraphs>105</Paragraphs>
  <Slides>14</Slides>
  <Notes>12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Bebas Neue</vt:lpstr>
      <vt:lpstr>Roboto Slab</vt:lpstr>
      <vt:lpstr>Roboto Condensed Light</vt:lpstr>
      <vt:lpstr>Nunito</vt:lpstr>
      <vt:lpstr>Minimalist New Yorker Aesthetic MK Plan XL by Slidesgo</vt:lpstr>
      <vt:lpstr>Kepemimpinan Organisasi</vt:lpstr>
      <vt:lpstr>-Pengertian Kepemimpinan</vt:lpstr>
      <vt:lpstr>Kepemimpinan dalam organisasi</vt:lpstr>
      <vt:lpstr>PowerPoint Presentation</vt:lpstr>
      <vt:lpstr>3 Tingkatan kepemimpinan</vt:lpstr>
      <vt:lpstr>5 Fungsi Kepemimpinan</vt:lpstr>
      <vt:lpstr>5 Fungsi Kepemimpinan</vt:lpstr>
      <vt:lpstr>5 Fungsi Kepemimpinan</vt:lpstr>
      <vt:lpstr>Gaya Kepemimpinan</vt:lpstr>
      <vt:lpstr>4 Gaya Kepemimpinan</vt:lpstr>
      <vt:lpstr>Gaya Kepemimpinan Demokrasi</vt:lpstr>
      <vt:lpstr>Gaya Kepemimpinan Bebas</vt:lpstr>
      <vt:lpstr>Pendekatan dalam kepemimpinan organisasi</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Kepemimpinan Organisasi</dc:title>
  <dc:creator>user</dc:creator>
  <cp:lastModifiedBy>user</cp:lastModifiedBy>
  <cp:revision>17</cp:revision>
  <dcterms:modified xsi:type="dcterms:W3CDTF">2023-04-21T15:20:55Z</dcterms:modified>
</cp:coreProperties>
</file>