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1441</TotalTime>
  <Words>147</Words>
  <Application>Microsoft Office PowerPoint</Application>
  <PresentationFormat>Widescreen</PresentationFormat>
  <Paragraphs>21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Trebuchet MS</vt:lpstr>
      <vt:lpstr>Wingdings 3</vt:lpstr>
      <vt:lpstr>Facet</vt:lpstr>
      <vt:lpstr>  MENDESAIN APLIKASI SEDERHANA SISTEM INFORMASI KEPERAWATAN DI RUMAH SAKIT</vt:lpstr>
      <vt:lpstr>Introduction </vt:lpstr>
      <vt:lpstr>RSUD KOTA SEMARANG</vt:lpstr>
      <vt:lpstr>PowerPoint Presentation</vt:lpstr>
      <vt:lpstr>PowerPoint Presentation</vt:lpstr>
      <vt:lpstr>DATA AWAL</vt:lpstr>
      <vt:lpstr>PENGKAJIAN</vt:lpstr>
      <vt:lpstr>PowerPoint Presentation</vt:lpstr>
      <vt:lpstr>IMPLEMENTASI </vt:lpstr>
      <vt:lpstr>EVALUASI</vt:lpstr>
      <vt:lpstr>Contoh Pencatatan AsKep dg Komputer</vt:lpstr>
      <vt:lpstr>DATA PENUNJANG PADA SOFTWARE</vt:lpstr>
      <vt:lpstr>Contoh</vt:lpstr>
      <vt:lpstr>PowerPoint Presentation</vt:lpstr>
      <vt:lpstr>Wassalam…..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Mendesain aplikasi sederhana sistem informasi keperawatan di Rumah Sakit</dc:title>
  <dc:creator>HP</dc:creator>
  <cp:lastModifiedBy>HP</cp:lastModifiedBy>
  <cp:revision>17</cp:revision>
  <dcterms:created xsi:type="dcterms:W3CDTF">2020-11-16T01:04:23Z</dcterms:created>
  <dcterms:modified xsi:type="dcterms:W3CDTF">2020-11-17T01:17:07Z</dcterms:modified>
</cp:coreProperties>
</file>