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6" r:id="rId13"/>
    <p:sldId id="265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C1D29-0A53-49AF-98F2-13DF8104EF7A}" type="datetimeFigureOut">
              <a:rPr lang="id-ID" smtClean="0"/>
              <a:t>20/09/2021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28508-FF7F-441D-811B-E38DD3B254D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Kontrasepsi Mekanik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d-ID" dirty="0"/>
              <a:t>Manfaat IUD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877272"/>
          </a:xfrm>
        </p:spPr>
        <p:txBody>
          <a:bodyPr>
            <a:normAutofit fontScale="77500" lnSpcReduction="20000"/>
          </a:bodyPr>
          <a:lstStyle/>
          <a:p>
            <a:r>
              <a:rPr lang="en-GB" sz="3600" dirty="0" err="1"/>
              <a:t>Langsung</a:t>
            </a:r>
            <a:r>
              <a:rPr lang="en-GB" sz="3600" dirty="0"/>
              <a:t> </a:t>
            </a:r>
            <a:r>
              <a:rPr lang="en-GB" sz="3600" dirty="0" err="1"/>
              <a:t>Efektif</a:t>
            </a:r>
            <a:r>
              <a:rPr lang="en-GB" sz="3600" dirty="0"/>
              <a:t> </a:t>
            </a:r>
            <a:r>
              <a:rPr lang="en-GB" sz="3600" dirty="0" err="1"/>
              <a:t>begitu</a:t>
            </a:r>
            <a:r>
              <a:rPr lang="en-GB" sz="3600" dirty="0"/>
              <a:t> </a:t>
            </a:r>
            <a:r>
              <a:rPr lang="en-GB" sz="3600" dirty="0" err="1"/>
              <a:t>terpasang</a:t>
            </a:r>
            <a:r>
              <a:rPr lang="en-GB" sz="3600" dirty="0"/>
              <a:t> </a:t>
            </a:r>
            <a:r>
              <a:rPr lang="en-GB" sz="3600" dirty="0" err="1"/>
              <a:t>di</a:t>
            </a:r>
            <a:r>
              <a:rPr lang="en-GB" sz="3600" dirty="0"/>
              <a:t> </a:t>
            </a:r>
            <a:r>
              <a:rPr lang="en-GB" sz="3600" dirty="0" err="1"/>
              <a:t>rahim</a:t>
            </a:r>
            <a:r>
              <a:rPr lang="en-GB" sz="3600" dirty="0"/>
              <a:t>,</a:t>
            </a:r>
          </a:p>
          <a:p>
            <a:r>
              <a:rPr lang="en-GB" sz="3600" dirty="0" err="1"/>
              <a:t>Anda</a:t>
            </a:r>
            <a:r>
              <a:rPr lang="en-GB" sz="3600" dirty="0"/>
              <a:t> </a:t>
            </a:r>
            <a:r>
              <a:rPr lang="en-GB" sz="3600" dirty="0" err="1"/>
              <a:t>hanya</a:t>
            </a:r>
            <a:r>
              <a:rPr lang="en-GB" sz="3600" dirty="0"/>
              <a:t> </a:t>
            </a:r>
            <a:r>
              <a:rPr lang="en-GB" sz="3600" dirty="0" err="1"/>
              <a:t>perlu</a:t>
            </a:r>
            <a:r>
              <a:rPr lang="en-GB" sz="3600" dirty="0"/>
              <a:t> </a:t>
            </a:r>
            <a:r>
              <a:rPr lang="en-GB" sz="3600" dirty="0" err="1"/>
              <a:t>melakukan</a:t>
            </a:r>
            <a:r>
              <a:rPr lang="en-GB" sz="3600" dirty="0"/>
              <a:t> </a:t>
            </a:r>
            <a:r>
              <a:rPr lang="en-GB" sz="3600" dirty="0" err="1"/>
              <a:t>pengecekan</a:t>
            </a:r>
            <a:r>
              <a:rPr lang="en-GB" sz="3600" dirty="0"/>
              <a:t> </a:t>
            </a:r>
            <a:r>
              <a:rPr lang="en-GB" sz="3600" dirty="0" err="1"/>
              <a:t>satu</a:t>
            </a:r>
            <a:r>
              <a:rPr lang="en-GB" sz="3600" dirty="0"/>
              <a:t> </a:t>
            </a:r>
            <a:r>
              <a:rPr lang="en-GB" sz="3600" dirty="0" err="1"/>
              <a:t>tahun</a:t>
            </a:r>
            <a:r>
              <a:rPr lang="en-GB" sz="3600" dirty="0"/>
              <a:t> </a:t>
            </a:r>
            <a:r>
              <a:rPr lang="en-GB" sz="3600" dirty="0" err="1"/>
              <a:t>sekali</a:t>
            </a:r>
            <a:r>
              <a:rPr lang="en-GB" sz="3600" dirty="0"/>
              <a:t> </a:t>
            </a:r>
            <a:r>
              <a:rPr lang="en-GB" sz="3600" dirty="0" err="1"/>
              <a:t>ke</a:t>
            </a:r>
            <a:r>
              <a:rPr lang="en-GB" sz="3600" dirty="0"/>
              <a:t> </a:t>
            </a:r>
            <a:r>
              <a:rPr lang="en-GB" sz="3600" dirty="0" err="1"/>
              <a:t>dokter</a:t>
            </a:r>
            <a:r>
              <a:rPr lang="en-GB" sz="3600" dirty="0"/>
              <a:t> yang </a:t>
            </a:r>
            <a:r>
              <a:rPr lang="en-GB" sz="3600" dirty="0" err="1"/>
              <a:t>memasang</a:t>
            </a:r>
            <a:r>
              <a:rPr lang="en-GB" sz="3600" dirty="0"/>
              <a:t> IUD.</a:t>
            </a:r>
          </a:p>
          <a:p>
            <a:r>
              <a:rPr lang="en-GB" sz="3600" dirty="0" err="1"/>
              <a:t>Tidak</a:t>
            </a:r>
            <a:r>
              <a:rPr lang="en-GB" sz="3600" dirty="0"/>
              <a:t> </a:t>
            </a:r>
            <a:r>
              <a:rPr lang="en-GB" sz="3600" dirty="0" err="1"/>
              <a:t>menimbulkan</a:t>
            </a:r>
            <a:r>
              <a:rPr lang="en-GB" sz="3600" dirty="0"/>
              <a:t> </a:t>
            </a:r>
            <a:r>
              <a:rPr lang="en-GB" sz="3600" dirty="0" err="1"/>
              <a:t>efek</a:t>
            </a:r>
            <a:r>
              <a:rPr lang="en-GB" sz="3600" dirty="0"/>
              <a:t> </a:t>
            </a:r>
            <a:r>
              <a:rPr lang="en-GB" sz="3600" dirty="0" err="1"/>
              <a:t>samping</a:t>
            </a:r>
            <a:r>
              <a:rPr lang="en-GB" sz="3600" dirty="0"/>
              <a:t> hormonal </a:t>
            </a:r>
            <a:r>
              <a:rPr lang="en-GB" sz="3600" dirty="0" err="1"/>
              <a:t>seperti</a:t>
            </a:r>
            <a:r>
              <a:rPr lang="en-GB" sz="3600" dirty="0"/>
              <a:t> </a:t>
            </a:r>
            <a:r>
              <a:rPr lang="en-GB" sz="3600" dirty="0" err="1"/>
              <a:t>pada</a:t>
            </a:r>
            <a:r>
              <a:rPr lang="en-GB" sz="3600" dirty="0"/>
              <a:t> </a:t>
            </a:r>
            <a:r>
              <a:rPr lang="en-GB" sz="3600" dirty="0" err="1"/>
              <a:t>alat</a:t>
            </a:r>
            <a:r>
              <a:rPr lang="en-GB" sz="3600" dirty="0"/>
              <a:t> </a:t>
            </a:r>
            <a:r>
              <a:rPr lang="en-GB" sz="3600" dirty="0" err="1"/>
              <a:t>kontrasepsi</a:t>
            </a:r>
            <a:r>
              <a:rPr lang="en-GB" sz="3600" dirty="0"/>
              <a:t> hormonal yang lain,</a:t>
            </a:r>
          </a:p>
          <a:p>
            <a:r>
              <a:rPr lang="en-GB" sz="3600" dirty="0" err="1"/>
              <a:t>Dianjurkan</a:t>
            </a:r>
            <a:r>
              <a:rPr lang="en-GB" sz="3600" dirty="0"/>
              <a:t> </a:t>
            </a:r>
            <a:r>
              <a:rPr lang="en-GB" sz="3600" dirty="0" err="1"/>
              <a:t>untuk</a:t>
            </a:r>
            <a:r>
              <a:rPr lang="en-GB" sz="3600" dirty="0"/>
              <a:t> </a:t>
            </a:r>
            <a:r>
              <a:rPr lang="en-GB" sz="3600" dirty="0" err="1"/>
              <a:t>ibu</a:t>
            </a:r>
            <a:r>
              <a:rPr lang="en-GB" sz="3600" dirty="0"/>
              <a:t> </a:t>
            </a:r>
            <a:r>
              <a:rPr lang="en-GB" sz="3600" dirty="0" err="1"/>
              <a:t>menyusui</a:t>
            </a:r>
            <a:r>
              <a:rPr lang="en-GB" sz="3600" dirty="0"/>
              <a:t> </a:t>
            </a:r>
            <a:r>
              <a:rPr lang="en-GB" sz="3600" dirty="0" err="1"/>
              <a:t>karena</a:t>
            </a:r>
            <a:r>
              <a:rPr lang="en-GB" sz="3600" dirty="0"/>
              <a:t> </a:t>
            </a:r>
            <a:r>
              <a:rPr lang="en-GB" sz="3600" dirty="0" err="1"/>
              <a:t>tidak</a:t>
            </a:r>
            <a:r>
              <a:rPr lang="en-GB" sz="3600" dirty="0"/>
              <a:t> </a:t>
            </a:r>
            <a:r>
              <a:rPr lang="en-GB" sz="3600" dirty="0" err="1"/>
              <a:t>akan</a:t>
            </a:r>
            <a:r>
              <a:rPr lang="en-GB" sz="3600" dirty="0"/>
              <a:t> </a:t>
            </a:r>
            <a:r>
              <a:rPr lang="en-GB" sz="3600" dirty="0" err="1"/>
              <a:t>mempengaruhi</a:t>
            </a:r>
            <a:r>
              <a:rPr lang="en-GB" sz="3600" dirty="0"/>
              <a:t> volume </a:t>
            </a:r>
            <a:r>
              <a:rPr lang="en-GB" sz="3600" dirty="0" err="1"/>
              <a:t>dan</a:t>
            </a:r>
            <a:r>
              <a:rPr lang="en-GB" sz="3600" dirty="0"/>
              <a:t> </a:t>
            </a:r>
            <a:r>
              <a:rPr lang="en-GB" sz="3600" dirty="0" err="1"/>
              <a:t>kualitas</a:t>
            </a:r>
            <a:r>
              <a:rPr lang="en-GB" sz="3600" dirty="0"/>
              <a:t> ASI,</a:t>
            </a:r>
          </a:p>
          <a:p>
            <a:r>
              <a:rPr lang="en-GB" sz="3600" dirty="0" err="1"/>
              <a:t>Apabila</a:t>
            </a:r>
            <a:r>
              <a:rPr lang="en-GB" sz="3600" dirty="0"/>
              <a:t> </a:t>
            </a:r>
            <a:r>
              <a:rPr lang="en-GB" sz="3600" dirty="0" err="1"/>
              <a:t>tidak</a:t>
            </a:r>
            <a:r>
              <a:rPr lang="en-GB" sz="3600" dirty="0"/>
              <a:t> </a:t>
            </a:r>
            <a:r>
              <a:rPr lang="en-GB" sz="3600" dirty="0" err="1"/>
              <a:t>terjadi</a:t>
            </a:r>
            <a:r>
              <a:rPr lang="en-GB" sz="3600" dirty="0"/>
              <a:t> </a:t>
            </a:r>
            <a:r>
              <a:rPr lang="en-GB" sz="3600" dirty="0" err="1"/>
              <a:t>infeksi</a:t>
            </a:r>
            <a:r>
              <a:rPr lang="en-GB" sz="3600" dirty="0"/>
              <a:t> </a:t>
            </a:r>
            <a:r>
              <a:rPr lang="en-GB" sz="3600" dirty="0" err="1"/>
              <a:t>bisa</a:t>
            </a:r>
            <a:r>
              <a:rPr lang="en-GB" sz="3600" dirty="0"/>
              <a:t> </a:t>
            </a:r>
            <a:r>
              <a:rPr lang="en-GB" sz="3600" dirty="0" err="1"/>
              <a:t>dipasang</a:t>
            </a:r>
            <a:r>
              <a:rPr lang="en-GB" sz="3600" dirty="0"/>
              <a:t> </a:t>
            </a:r>
            <a:r>
              <a:rPr lang="en-GB" sz="3600" dirty="0" err="1"/>
              <a:t>setelah</a:t>
            </a:r>
            <a:r>
              <a:rPr lang="en-GB" sz="3600" dirty="0"/>
              <a:t> </a:t>
            </a:r>
            <a:r>
              <a:rPr lang="en-GB" sz="3600" dirty="0" err="1"/>
              <a:t>melahirkan</a:t>
            </a:r>
            <a:r>
              <a:rPr lang="en-GB" sz="3600" dirty="0"/>
              <a:t>,</a:t>
            </a:r>
          </a:p>
          <a:p>
            <a:r>
              <a:rPr lang="en-GB" sz="3600" dirty="0" err="1"/>
              <a:t>Dapat</a:t>
            </a:r>
            <a:r>
              <a:rPr lang="en-GB" sz="3600" dirty="0"/>
              <a:t> </a:t>
            </a:r>
            <a:r>
              <a:rPr lang="en-GB" sz="3600" dirty="0" err="1"/>
              <a:t>digunakan</a:t>
            </a:r>
            <a:r>
              <a:rPr lang="en-GB" sz="3600" dirty="0"/>
              <a:t> </a:t>
            </a:r>
            <a:r>
              <a:rPr lang="en-GB" sz="3600" dirty="0" err="1"/>
              <a:t>setelah</a:t>
            </a:r>
            <a:r>
              <a:rPr lang="en-GB" sz="3600" dirty="0"/>
              <a:t> 1 </a:t>
            </a:r>
            <a:r>
              <a:rPr lang="en-GB" sz="3600" dirty="0" err="1"/>
              <a:t>tahun</a:t>
            </a:r>
            <a:r>
              <a:rPr lang="en-GB" sz="3600" dirty="0"/>
              <a:t> </a:t>
            </a:r>
            <a:r>
              <a:rPr lang="en-GB" sz="3600" dirty="0" err="1"/>
              <a:t>atau</a:t>
            </a:r>
            <a:r>
              <a:rPr lang="en-GB" sz="3600" dirty="0"/>
              <a:t> </a:t>
            </a:r>
            <a:r>
              <a:rPr lang="en-GB" sz="3600" dirty="0" err="1"/>
              <a:t>lebih</a:t>
            </a:r>
            <a:r>
              <a:rPr lang="en-GB" sz="3600" dirty="0"/>
              <a:t> </a:t>
            </a:r>
            <a:r>
              <a:rPr lang="en-GB" sz="3600" dirty="0" err="1"/>
              <a:t>masa</a:t>
            </a:r>
            <a:r>
              <a:rPr lang="en-GB" sz="3600" dirty="0"/>
              <a:t> </a:t>
            </a:r>
            <a:r>
              <a:rPr lang="en-GB" sz="3600" dirty="0" err="1"/>
              <a:t>haid</a:t>
            </a:r>
            <a:r>
              <a:rPr lang="en-GB" sz="3600" dirty="0"/>
              <a:t> </a:t>
            </a:r>
            <a:r>
              <a:rPr lang="en-GB" sz="3600" dirty="0" err="1"/>
              <a:t>terakhir</a:t>
            </a:r>
            <a:r>
              <a:rPr lang="en-GB" sz="3600" dirty="0"/>
              <a:t> (</a:t>
            </a:r>
            <a:r>
              <a:rPr lang="en-GB" sz="3600" dirty="0" err="1"/>
              <a:t>masa</a:t>
            </a:r>
            <a:r>
              <a:rPr lang="en-GB" sz="3600" dirty="0"/>
              <a:t> menopause)</a:t>
            </a:r>
          </a:p>
          <a:p>
            <a:r>
              <a:rPr lang="en-GB" sz="3600" dirty="0" err="1"/>
              <a:t>Membantu</a:t>
            </a:r>
            <a:r>
              <a:rPr lang="en-GB" sz="3600" dirty="0"/>
              <a:t> </a:t>
            </a:r>
            <a:r>
              <a:rPr lang="en-GB" sz="3600" dirty="0" err="1"/>
              <a:t>mencegah</a:t>
            </a:r>
            <a:r>
              <a:rPr lang="en-GB" sz="3600" dirty="0"/>
              <a:t> </a:t>
            </a:r>
            <a:r>
              <a:rPr lang="en-GB" sz="3600" dirty="0" err="1"/>
              <a:t>kehamilan</a:t>
            </a:r>
            <a:r>
              <a:rPr lang="en-GB" sz="3600" dirty="0"/>
              <a:t> </a:t>
            </a:r>
            <a:r>
              <a:rPr lang="en-GB" sz="3600" dirty="0" err="1"/>
              <a:t>di</a:t>
            </a:r>
            <a:r>
              <a:rPr lang="en-GB" sz="3600" dirty="0"/>
              <a:t> </a:t>
            </a:r>
            <a:r>
              <a:rPr lang="en-GB" sz="3600" dirty="0" err="1"/>
              <a:t>luar</a:t>
            </a:r>
            <a:r>
              <a:rPr lang="en-GB" sz="3600" dirty="0"/>
              <a:t> </a:t>
            </a:r>
            <a:r>
              <a:rPr lang="en-GB" sz="3600" dirty="0" err="1"/>
              <a:t>kandungan</a:t>
            </a:r>
            <a:r>
              <a:rPr lang="en-GB" sz="3600" dirty="0"/>
              <a:t>.</a:t>
            </a:r>
          </a:p>
          <a:p>
            <a:r>
              <a:rPr lang="en-GB" sz="3600" dirty="0" err="1"/>
              <a:t>Dapat</a:t>
            </a:r>
            <a:r>
              <a:rPr lang="en-GB" sz="3600" dirty="0"/>
              <a:t> </a:t>
            </a:r>
            <a:r>
              <a:rPr lang="en-GB" sz="3600" dirty="0" err="1"/>
              <a:t>dipasang</a:t>
            </a:r>
            <a:r>
              <a:rPr lang="en-GB" sz="3600" dirty="0"/>
              <a:t> </a:t>
            </a:r>
            <a:r>
              <a:rPr lang="en-GB" sz="3600" dirty="0" err="1"/>
              <a:t>kapan</a:t>
            </a:r>
            <a:r>
              <a:rPr lang="en-GB" sz="3600" dirty="0"/>
              <a:t> </a:t>
            </a:r>
            <a:r>
              <a:rPr lang="en-GB" sz="3600" dirty="0" err="1"/>
              <a:t>saja</a:t>
            </a:r>
            <a:r>
              <a:rPr lang="en-GB" sz="3600" dirty="0"/>
              <a:t>, </a:t>
            </a:r>
            <a:r>
              <a:rPr lang="en-GB" sz="3600" dirty="0" err="1"/>
              <a:t>tidak</a:t>
            </a:r>
            <a:r>
              <a:rPr lang="en-GB" sz="3600" dirty="0"/>
              <a:t> </a:t>
            </a:r>
            <a:r>
              <a:rPr lang="en-GB" sz="3600" dirty="0" err="1"/>
              <a:t>perlu</a:t>
            </a:r>
            <a:r>
              <a:rPr lang="en-GB" sz="3600" dirty="0"/>
              <a:t> </a:t>
            </a:r>
            <a:r>
              <a:rPr lang="en-GB" sz="3600" dirty="0" err="1"/>
              <a:t>pada</a:t>
            </a:r>
            <a:r>
              <a:rPr lang="en-GB" sz="3600" dirty="0"/>
              <a:t> </a:t>
            </a:r>
            <a:r>
              <a:rPr lang="en-GB" sz="3600" dirty="0" err="1"/>
              <a:t>saat</a:t>
            </a:r>
            <a:r>
              <a:rPr lang="en-GB" sz="3600" dirty="0"/>
              <a:t> </a:t>
            </a:r>
            <a:r>
              <a:rPr lang="en-GB" sz="3600" dirty="0" err="1"/>
              <a:t>masa</a:t>
            </a:r>
            <a:r>
              <a:rPr lang="en-GB" sz="3600" dirty="0"/>
              <a:t> </a:t>
            </a:r>
            <a:r>
              <a:rPr lang="en-GB" sz="3600" dirty="0" err="1"/>
              <a:t>haid</a:t>
            </a:r>
            <a:r>
              <a:rPr lang="en-GB" sz="3600" dirty="0"/>
              <a:t> </a:t>
            </a:r>
            <a:r>
              <a:rPr lang="en-GB" sz="3600" dirty="0" err="1"/>
              <a:t>saja</a:t>
            </a:r>
            <a:r>
              <a:rPr lang="en-GB" sz="3600" dirty="0"/>
              <a:t> </a:t>
            </a:r>
            <a:r>
              <a:rPr lang="en-GB" sz="3600" dirty="0" err="1"/>
              <a:t>asal</a:t>
            </a:r>
            <a:r>
              <a:rPr lang="en-GB" sz="3600" dirty="0"/>
              <a:t> </a:t>
            </a:r>
            <a:r>
              <a:rPr lang="en-GB" sz="3600" dirty="0" err="1"/>
              <a:t>anda</a:t>
            </a:r>
            <a:r>
              <a:rPr lang="en-GB" sz="3600" dirty="0"/>
              <a:t> </a:t>
            </a:r>
            <a:r>
              <a:rPr lang="en-GB" sz="3600" dirty="0" err="1"/>
              <a:t>tidak</a:t>
            </a:r>
            <a:r>
              <a:rPr lang="en-GB" sz="3600" dirty="0"/>
              <a:t> </a:t>
            </a:r>
            <a:r>
              <a:rPr lang="en-GB" sz="3600" dirty="0" err="1"/>
              <a:t>sedang</a:t>
            </a:r>
            <a:r>
              <a:rPr lang="en-GB" sz="3600" dirty="0"/>
              <a:t> </a:t>
            </a:r>
            <a:r>
              <a:rPr lang="en-GB" sz="3600" dirty="0" err="1"/>
              <a:t>hamil</a:t>
            </a:r>
            <a:r>
              <a:rPr lang="en-GB" sz="3600" dirty="0"/>
              <a:t> </a:t>
            </a:r>
            <a:r>
              <a:rPr lang="en-GB" sz="3600" dirty="0" err="1"/>
              <a:t>atau</a:t>
            </a:r>
            <a:r>
              <a:rPr lang="en-GB" sz="3600" dirty="0"/>
              <a:t> </a:t>
            </a:r>
            <a:r>
              <a:rPr lang="en-GB" sz="3600" dirty="0" err="1"/>
              <a:t>diperkirakan</a:t>
            </a:r>
            <a:r>
              <a:rPr lang="en-GB" sz="3600" dirty="0"/>
              <a:t> </a:t>
            </a:r>
            <a:r>
              <a:rPr lang="en-GB" sz="3600" dirty="0" err="1"/>
              <a:t>hamil</a:t>
            </a:r>
            <a:r>
              <a:rPr lang="en-GB" sz="3600" dirty="0"/>
              <a:t>.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id-ID" dirty="0"/>
              <a:t>Kekurangan IUD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0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/>
              <a:t>Memerlukan</a:t>
            </a:r>
            <a:r>
              <a:rPr lang="en-GB" dirty="0"/>
              <a:t> </a:t>
            </a:r>
            <a:r>
              <a:rPr lang="en-GB" dirty="0" err="1"/>
              <a:t>prosedur</a:t>
            </a:r>
            <a:r>
              <a:rPr lang="en-GB" dirty="0"/>
              <a:t> </a:t>
            </a:r>
            <a:r>
              <a:rPr lang="en-GB" dirty="0" err="1"/>
              <a:t>medis</a:t>
            </a:r>
            <a:r>
              <a:rPr lang="en-GB" dirty="0"/>
              <a:t>, </a:t>
            </a: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pemeriksaan</a:t>
            </a:r>
            <a:r>
              <a:rPr lang="en-GB" dirty="0"/>
              <a:t> </a:t>
            </a:r>
            <a:r>
              <a:rPr lang="en-GB" dirty="0" err="1"/>
              <a:t>pelvik</a:t>
            </a:r>
            <a:r>
              <a:rPr lang="en-GB" dirty="0"/>
              <a:t> </a:t>
            </a:r>
            <a:r>
              <a:rPr lang="en-GB" dirty="0" err="1"/>
              <a:t>sebelum</a:t>
            </a:r>
            <a:r>
              <a:rPr lang="en-GB" dirty="0"/>
              <a:t> </a:t>
            </a:r>
            <a:r>
              <a:rPr lang="en-GB" dirty="0" err="1"/>
              <a:t>dipasang</a:t>
            </a:r>
            <a:r>
              <a:rPr lang="en-GB" dirty="0"/>
              <a:t> </a:t>
            </a:r>
            <a:r>
              <a:rPr lang="en-GB" dirty="0" err="1"/>
              <a:t>Alat</a:t>
            </a:r>
            <a:r>
              <a:rPr lang="en-GB" dirty="0"/>
              <a:t> </a:t>
            </a:r>
            <a:r>
              <a:rPr lang="en-GB" dirty="0" err="1"/>
              <a:t>Kontrasepsi</a:t>
            </a:r>
            <a:r>
              <a:rPr lang="en-GB" dirty="0"/>
              <a:t> Intrauterine Device</a:t>
            </a:r>
            <a:r>
              <a:rPr lang="en-GB" b="1" dirty="0"/>
              <a:t> </a:t>
            </a:r>
            <a:r>
              <a:rPr lang="en-GB" dirty="0"/>
              <a:t>IUD,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pemasangan</a:t>
            </a:r>
            <a:r>
              <a:rPr lang="en-GB" dirty="0"/>
              <a:t>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petugas</a:t>
            </a:r>
            <a:r>
              <a:rPr lang="en-GB" dirty="0"/>
              <a:t> </a:t>
            </a:r>
            <a:r>
              <a:rPr lang="en-GB" dirty="0" err="1"/>
              <a:t>terlatih</a:t>
            </a:r>
            <a:r>
              <a:rPr lang="en-GB" dirty="0"/>
              <a:t> (</a:t>
            </a:r>
            <a:r>
              <a:rPr lang="en-GB" dirty="0" err="1"/>
              <a:t>bidan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dokter</a:t>
            </a:r>
            <a:r>
              <a:rPr lang="en-GB" dirty="0"/>
              <a:t>),</a:t>
            </a:r>
          </a:p>
          <a:p>
            <a:r>
              <a:rPr lang="en-GB" dirty="0" err="1"/>
              <a:t>Bagian</a:t>
            </a:r>
            <a:r>
              <a:rPr lang="en-GB" dirty="0"/>
              <a:t> organ </a:t>
            </a:r>
            <a:r>
              <a:rPr lang="en-GB" dirty="0" err="1"/>
              <a:t>reproduksi</a:t>
            </a:r>
            <a:r>
              <a:rPr lang="en-GB" dirty="0"/>
              <a:t> </a:t>
            </a:r>
            <a:r>
              <a:rPr lang="en-GB" dirty="0" err="1"/>
              <a:t>wanita</a:t>
            </a:r>
            <a:r>
              <a:rPr lang="en-GB" dirty="0"/>
              <a:t> </a:t>
            </a:r>
            <a:r>
              <a:rPr lang="en-GB" dirty="0" err="1"/>
              <a:t>mungkin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terasa</a:t>
            </a:r>
            <a:r>
              <a:rPr lang="en-GB" dirty="0"/>
              <a:t> </a:t>
            </a:r>
            <a:r>
              <a:rPr lang="en-GB" dirty="0" err="1"/>
              <a:t>sakit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kejang</a:t>
            </a:r>
            <a:r>
              <a:rPr lang="en-GB" dirty="0"/>
              <a:t> </a:t>
            </a:r>
            <a:r>
              <a:rPr lang="en-GB" dirty="0" err="1"/>
              <a:t>selama</a:t>
            </a:r>
            <a:r>
              <a:rPr lang="en-GB" dirty="0"/>
              <a:t> 3 - 5 </a:t>
            </a:r>
            <a:r>
              <a:rPr lang="en-GB" dirty="0" err="1"/>
              <a:t>hari</a:t>
            </a:r>
            <a:r>
              <a:rPr lang="en-GB" dirty="0"/>
              <a:t> </a:t>
            </a:r>
            <a:r>
              <a:rPr lang="en-GB" dirty="0" err="1"/>
              <a:t>setelah</a:t>
            </a:r>
            <a:r>
              <a:rPr lang="en-GB" dirty="0"/>
              <a:t> </a:t>
            </a:r>
            <a:r>
              <a:rPr lang="en-GB" dirty="0" err="1"/>
              <a:t>pemasangan</a:t>
            </a:r>
            <a:r>
              <a:rPr lang="en-GB" dirty="0"/>
              <a:t> IUD,</a:t>
            </a:r>
          </a:p>
          <a:p>
            <a:r>
              <a:rPr lang="en-GB" dirty="0" err="1"/>
              <a:t>Terjadi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siklus</a:t>
            </a:r>
            <a:r>
              <a:rPr lang="en-GB" dirty="0"/>
              <a:t> </a:t>
            </a:r>
            <a:r>
              <a:rPr lang="en-GB" dirty="0" err="1"/>
              <a:t>haid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3 </a:t>
            </a:r>
            <a:r>
              <a:rPr lang="en-GB" dirty="0" err="1"/>
              <a:t>bulan</a:t>
            </a:r>
            <a:r>
              <a:rPr lang="en-GB" dirty="0"/>
              <a:t> </a:t>
            </a:r>
            <a:r>
              <a:rPr lang="en-GB" dirty="0" err="1"/>
              <a:t>pertama</a:t>
            </a:r>
            <a:r>
              <a:rPr lang="en-GB" dirty="0"/>
              <a:t>, </a:t>
            </a:r>
            <a:r>
              <a:rPr lang="en-GB" dirty="0" err="1"/>
              <a:t>setelah</a:t>
            </a:r>
            <a:r>
              <a:rPr lang="en-GB" dirty="0"/>
              <a:t> </a:t>
            </a:r>
            <a:r>
              <a:rPr lang="en-GB" dirty="0" err="1"/>
              <a:t>pemasangan</a:t>
            </a:r>
            <a:r>
              <a:rPr lang="en-GB" dirty="0"/>
              <a:t>,</a:t>
            </a:r>
          </a:p>
          <a:p>
            <a:r>
              <a:rPr lang="en-GB" dirty="0" err="1"/>
              <a:t>Terjadi</a:t>
            </a:r>
            <a:r>
              <a:rPr lang="en-GB" dirty="0"/>
              <a:t> </a:t>
            </a:r>
            <a:r>
              <a:rPr lang="en-GB" dirty="0" err="1"/>
              <a:t>Keluhan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suami</a:t>
            </a:r>
            <a:r>
              <a:rPr lang="en-GB" dirty="0"/>
              <a:t> </a:t>
            </a: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berhubungan</a:t>
            </a:r>
            <a:r>
              <a:rPr lang="en-GB" dirty="0"/>
              <a:t> </a:t>
            </a:r>
            <a:r>
              <a:rPr lang="en-GB" dirty="0" err="1"/>
              <a:t>badan</a:t>
            </a:r>
            <a:r>
              <a:rPr lang="en-GB" dirty="0"/>
              <a:t>, </a:t>
            </a:r>
            <a:r>
              <a:rPr lang="en-GB" dirty="0" err="1"/>
              <a:t>karena</a:t>
            </a:r>
            <a:r>
              <a:rPr lang="en-GB" dirty="0"/>
              <a:t> </a:t>
            </a:r>
            <a:r>
              <a:rPr lang="en-GB" dirty="0" err="1"/>
              <a:t>pemasangan</a:t>
            </a:r>
            <a:r>
              <a:rPr lang="en-GB" dirty="0"/>
              <a:t> </a:t>
            </a:r>
            <a:r>
              <a:rPr lang="en-GB" dirty="0" err="1"/>
              <a:t>benang</a:t>
            </a:r>
            <a:r>
              <a:rPr lang="en-GB" dirty="0"/>
              <a:t> IUD </a:t>
            </a:r>
            <a:r>
              <a:rPr lang="en-GB" dirty="0" err="1"/>
              <a:t>terlalu</a:t>
            </a:r>
            <a:r>
              <a:rPr lang="en-GB" dirty="0"/>
              <a:t> </a:t>
            </a:r>
            <a:r>
              <a:rPr lang="en-GB" dirty="0" err="1"/>
              <a:t>panjang</a:t>
            </a:r>
            <a:r>
              <a:rPr lang="en-GB" dirty="0"/>
              <a:t>. Hal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diatasi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memotong</a:t>
            </a:r>
            <a:r>
              <a:rPr lang="en-GB" dirty="0"/>
              <a:t> </a:t>
            </a:r>
            <a:r>
              <a:rPr lang="en-GB" dirty="0" err="1"/>
              <a:t>benang</a:t>
            </a:r>
            <a:r>
              <a:rPr lang="en-GB" dirty="0"/>
              <a:t>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pendek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melipatnya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rahim</a:t>
            </a:r>
            <a:r>
              <a:rPr lang="en-GB" dirty="0"/>
              <a:t> yang </a:t>
            </a:r>
            <a:r>
              <a:rPr lang="en-GB" dirty="0" err="1"/>
              <a:t>dilakukan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bidan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dokter</a:t>
            </a:r>
            <a:r>
              <a:rPr lang="en-GB" dirty="0"/>
              <a:t> </a:t>
            </a:r>
            <a:r>
              <a:rPr lang="en-GB" dirty="0" err="1"/>
              <a:t>spesialis</a:t>
            </a:r>
            <a:r>
              <a:rPr lang="en-GB" dirty="0"/>
              <a:t> </a:t>
            </a:r>
            <a:r>
              <a:rPr lang="en-GB" dirty="0" err="1"/>
              <a:t>kandungan</a:t>
            </a:r>
            <a:r>
              <a:rPr lang="en-GB" dirty="0"/>
              <a:t>,</a:t>
            </a:r>
          </a:p>
          <a:p>
            <a:r>
              <a:rPr lang="en-GB" dirty="0" err="1"/>
              <a:t>Apabila</a:t>
            </a:r>
            <a:r>
              <a:rPr lang="en-GB" dirty="0"/>
              <a:t> </a:t>
            </a:r>
            <a:r>
              <a:rPr lang="en-GB" dirty="0" err="1"/>
              <a:t>pemasangan</a:t>
            </a:r>
            <a:r>
              <a:rPr lang="en-GB" dirty="0"/>
              <a:t> IUD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benar</a:t>
            </a:r>
            <a:r>
              <a:rPr lang="en-GB" dirty="0"/>
              <a:t>, </a:t>
            </a:r>
            <a:r>
              <a:rPr lang="en-GB" dirty="0" err="1"/>
              <a:t>menyebabkan</a:t>
            </a:r>
            <a:r>
              <a:rPr lang="en-GB" dirty="0"/>
              <a:t> </a:t>
            </a:r>
            <a:r>
              <a:rPr lang="en-GB" dirty="0" err="1"/>
              <a:t>perforasi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dinding</a:t>
            </a:r>
            <a:r>
              <a:rPr lang="en-GB" dirty="0"/>
              <a:t> uterus,</a:t>
            </a:r>
          </a:p>
          <a:p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mencegah</a:t>
            </a:r>
            <a:r>
              <a:rPr lang="en-GB" dirty="0"/>
              <a:t> </a:t>
            </a:r>
            <a:r>
              <a:rPr lang="en-GB" dirty="0" err="1"/>
              <a:t>infeksi</a:t>
            </a:r>
            <a:r>
              <a:rPr lang="en-GB" dirty="0"/>
              <a:t> </a:t>
            </a:r>
            <a:r>
              <a:rPr lang="en-GB" dirty="0" err="1"/>
              <a:t>penyakit</a:t>
            </a:r>
            <a:r>
              <a:rPr lang="en-GB" dirty="0"/>
              <a:t> </a:t>
            </a:r>
            <a:r>
              <a:rPr lang="en-GB" dirty="0" err="1"/>
              <a:t>menular</a:t>
            </a:r>
            <a:r>
              <a:rPr lang="en-GB" dirty="0"/>
              <a:t> </a:t>
            </a:r>
            <a:r>
              <a:rPr lang="en-GB" dirty="0" err="1"/>
              <a:t>seksual</a:t>
            </a:r>
            <a:r>
              <a:rPr lang="en-GB" dirty="0"/>
              <a:t>,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disarankan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perempuan</a:t>
            </a:r>
            <a:r>
              <a:rPr lang="en-GB" dirty="0"/>
              <a:t> yang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berganti</a:t>
            </a:r>
            <a:r>
              <a:rPr lang="en-GB" dirty="0"/>
              <a:t> </a:t>
            </a:r>
            <a:r>
              <a:rPr lang="en-GB" dirty="0" err="1"/>
              <a:t>pasangan</a:t>
            </a:r>
            <a:r>
              <a:rPr lang="en-GB" dirty="0"/>
              <a:t>. </a:t>
            </a:r>
            <a:r>
              <a:rPr lang="en-GB" dirty="0" err="1"/>
              <a:t>Infeksi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memicu</a:t>
            </a:r>
            <a:r>
              <a:rPr lang="en-GB" dirty="0"/>
              <a:t> </a:t>
            </a:r>
            <a:r>
              <a:rPr lang="en-GB" dirty="0" err="1"/>
              <a:t>terjadinya</a:t>
            </a:r>
            <a:r>
              <a:rPr lang="en-GB" dirty="0"/>
              <a:t> </a:t>
            </a:r>
            <a:r>
              <a:rPr lang="en-GB" dirty="0" err="1"/>
              <a:t>penyakit</a:t>
            </a:r>
            <a:r>
              <a:rPr lang="en-GB" dirty="0"/>
              <a:t> </a:t>
            </a:r>
            <a:r>
              <a:rPr lang="en-GB" dirty="0" err="1"/>
              <a:t>radang</a:t>
            </a:r>
            <a:r>
              <a:rPr lang="en-GB" dirty="0"/>
              <a:t> </a:t>
            </a:r>
            <a:r>
              <a:rPr lang="en-GB" dirty="0" err="1"/>
              <a:t>panggul</a:t>
            </a:r>
            <a:r>
              <a:rPr lang="en-GB" dirty="0"/>
              <a:t>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 descr="nr5516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268760"/>
            <a:ext cx="7451174" cy="4859461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IUS (intra Uterine System)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Kontrasepsi terbaru yang menggunakan hormon progesteron sebagai ganti logam. Cara kerja sama dengan IUD tapi :</a:t>
            </a:r>
          </a:p>
          <a:p>
            <a:pPr lvl="1"/>
            <a:r>
              <a:rPr lang="id-ID" dirty="0"/>
              <a:t>Lebih tidak nyeri</a:t>
            </a:r>
          </a:p>
          <a:p>
            <a:pPr lvl="1"/>
            <a:r>
              <a:rPr lang="id-ID" dirty="0"/>
              <a:t>Kemungkinan menimbulkan pendarahan lebih kecil</a:t>
            </a:r>
          </a:p>
          <a:p>
            <a:pPr lvl="1"/>
            <a:r>
              <a:rPr lang="id-ID" dirty="0"/>
              <a:t>Menstruasi menjadi lebih ringan (volume darah lebih sedikit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KONDOM</a:t>
            </a:r>
          </a:p>
        </p:txBody>
      </p:sp>
      <p:pic>
        <p:nvPicPr>
          <p:cNvPr id="6" name="Content Placeholder 5" descr="5-Sebab-Lelaki-Tolak-Pemakaian-Kondom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556794"/>
            <a:ext cx="3538782" cy="223955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95936" y="1600200"/>
            <a:ext cx="4968552" cy="5257800"/>
          </a:xfrm>
        </p:spPr>
        <p:txBody>
          <a:bodyPr>
            <a:normAutofit/>
          </a:bodyPr>
          <a:lstStyle/>
          <a:p>
            <a:r>
              <a:rPr lang="id-ID" dirty="0"/>
              <a:t>Efektifitas 75-80% . Terbuat dari latex.  Jenis kondom ada 2 yaitu kondom untuk pria &amp; untuk wanita yang berfungsi sebagai pemblokir sperma dan mencegah penularan PMS.</a:t>
            </a:r>
          </a:p>
          <a:p>
            <a:r>
              <a:rPr lang="id-ID" dirty="0"/>
              <a:t>Ke(-) : Mudah robek bila tergores kuku atau benda tajam lain, membutuhkan waktu pemasangan, &amp; mengurangi sensasi seksual.</a:t>
            </a:r>
          </a:p>
        </p:txBody>
      </p:sp>
      <p:pic>
        <p:nvPicPr>
          <p:cNvPr id="7" name="Picture 6" descr="alat-kontrasepsi-kond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933056"/>
            <a:ext cx="3619638" cy="26928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id-ID" dirty="0"/>
              <a:t>Fungsi lainnya : dapat memperpanjang waktu dan menambah kenikmatan dalam hubungan seksual. </a:t>
            </a:r>
          </a:p>
          <a:p>
            <a:r>
              <a:rPr lang="id-ID" dirty="0"/>
              <a:t>Kondom sangat mudah didapat dan dapat dibawa ke mana-mana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SPERMATISIDA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328592"/>
          </a:xfrm>
        </p:spPr>
        <p:txBody>
          <a:bodyPr>
            <a:normAutofit lnSpcReduction="10000"/>
          </a:bodyPr>
          <a:lstStyle/>
          <a:p>
            <a:r>
              <a:rPr lang="id-ID" dirty="0"/>
              <a:t>Merupakan bahan kimia aktif (nonoxynol-9) untuk membunuh sperma</a:t>
            </a:r>
          </a:p>
          <a:p>
            <a:r>
              <a:rPr lang="id-ID" dirty="0"/>
              <a:t>Berbentuk cairan, krim, film, supositoria, gel yang harus dimasukkan ke dalam vagina 5 menit sebelum senggama.</a:t>
            </a:r>
          </a:p>
          <a:p>
            <a:r>
              <a:rPr lang="id-ID" dirty="0"/>
              <a:t>Efektifitasnya 70%. Bisa menyebakan reaksi alergi (mengiritasi vagina).</a:t>
            </a:r>
          </a:p>
          <a:p>
            <a:r>
              <a:rPr lang="id-ID" dirty="0"/>
              <a:t>Kegagalan sering terjadi karena waktu larut yang belum cukup, jumlah spermatisida yang digunakan sedikit, vagina sudah dibilas dalam waktu &lt;6 jam seteah senggama.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597352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Spermatisida juga dapat membunuh flora normal yang ada di vagina dan saluran kencing, sehingga dapat menyebabkan infeksi di saluran kencing dan vagina.</a:t>
            </a:r>
          </a:p>
          <a:p>
            <a:pPr>
              <a:buNone/>
            </a:pPr>
            <a:endParaRPr lang="id-ID" dirty="0"/>
          </a:p>
          <a:p>
            <a:r>
              <a:rPr lang="id-ID" dirty="0"/>
              <a:t>Spermatisida yang mengandung </a:t>
            </a:r>
            <a:r>
              <a:rPr lang="id-ID" b="1" i="1" dirty="0"/>
              <a:t>nonoxynol-9</a:t>
            </a:r>
            <a:r>
              <a:rPr lang="id-ID" dirty="0"/>
              <a:t> tidak melindungi terhadap HIV/AIDS dan Penyakit Menular Seksual (STD) lainnya. Iritasi vagina oleh spermatisida dapat meningkatkan risiko penyakit menular seksual.</a:t>
            </a:r>
          </a:p>
          <a:p>
            <a:endParaRPr lang="id-ID" dirty="0"/>
          </a:p>
          <a:p>
            <a:r>
              <a:rPr lang="id-ID" dirty="0"/>
              <a:t>Penggunaan spermatisida dapat dimasukkan ke vagina dengan mempergunakan jari atau aplikator yang disediakan, berdasarkan petunjuk pemakian produknya. Semua spermatisida efektif jika dipakai satu jam sebelum </a:t>
            </a:r>
            <a:r>
              <a:rPr lang="id-ID" i="1" dirty="0"/>
              <a:t>having sex</a:t>
            </a:r>
            <a:r>
              <a:rPr lang="id-ID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60648"/>
            <a:ext cx="3024336" cy="3776659"/>
          </a:xfrm>
        </p:spPr>
      </p:pic>
      <p:pic>
        <p:nvPicPr>
          <p:cNvPr id="5" name="Picture 4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0"/>
            <a:ext cx="4095899" cy="4095899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4077072"/>
            <a:ext cx="4174941" cy="225055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Vaginal Diafragma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Lingkaran cincin dilapisi karet fleksibel akan menutup rahim bila dipasang dalam liang vagina 6 jam setelah senggama.</a:t>
            </a:r>
          </a:p>
          <a:p>
            <a:r>
              <a:rPr lang="id-ID" dirty="0"/>
              <a:t>Efektifitas sangat kecil, sehingga harus digunakan bersama spermatisida </a:t>
            </a:r>
            <a:r>
              <a:rPr lang="id-ID" dirty="0">
                <a:sym typeface="Wingdings" pitchFamily="2" charset="2"/>
              </a:rPr>
              <a:t> efektifitasnya 80%.</a:t>
            </a:r>
          </a:p>
          <a:p>
            <a:r>
              <a:rPr lang="id-ID" dirty="0">
                <a:sym typeface="Wingdings" pitchFamily="2" charset="2"/>
              </a:rPr>
              <a:t>Kegagalan terjadi bila ukuran diafragma tidak pas, tergeser saat senggama atau terlalu cepat dilepas (&lt;8 jam ) setelah senggama.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332656"/>
            <a:ext cx="3136552" cy="3763862"/>
          </a:xfrm>
        </p:spPr>
      </p:pic>
      <p:pic>
        <p:nvPicPr>
          <p:cNvPr id="5" name="Picture 4" descr="soc 152c diaphragm pic #3_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636912"/>
            <a:ext cx="4321200" cy="391776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IUD (Intra Uterine Device)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Terbuat dari polyethylene yang diberi lilitan logam, umumnya tembaga (Cu) dan dipasang di mulut rahim. </a:t>
            </a:r>
          </a:p>
          <a:p>
            <a:r>
              <a:rPr lang="id-ID" dirty="0"/>
              <a:t>Efektivitasnya 92-94%.</a:t>
            </a:r>
          </a:p>
          <a:p>
            <a:r>
              <a:rPr lang="id-ID" dirty="0"/>
              <a:t>Ke(-) : menimbulkan nyeri di perut, infeksi panggul, pendarahan di luar masa menstruasi atau darah menstruasi lebih banyak dari biasanya.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613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Kontrasepsi Mekanik</vt:lpstr>
      <vt:lpstr>KONDOM</vt:lpstr>
      <vt:lpstr>PowerPoint Presentation</vt:lpstr>
      <vt:lpstr>SPERMATISIDA</vt:lpstr>
      <vt:lpstr>PowerPoint Presentation</vt:lpstr>
      <vt:lpstr>PowerPoint Presentation</vt:lpstr>
      <vt:lpstr>Vaginal Diafragma</vt:lpstr>
      <vt:lpstr>PowerPoint Presentation</vt:lpstr>
      <vt:lpstr>IUD (Intra Uterine Device)</vt:lpstr>
      <vt:lpstr>Manfaat IUD</vt:lpstr>
      <vt:lpstr>Kekurangan IUD</vt:lpstr>
      <vt:lpstr>PowerPoint Presentation</vt:lpstr>
      <vt:lpstr>IUS (intra Uterine System)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Kontrasepsi Mekanik</dc:title>
  <dc:creator>TOSHIBA</dc:creator>
  <cp:lastModifiedBy>ASUS</cp:lastModifiedBy>
  <cp:revision>7</cp:revision>
  <dcterms:created xsi:type="dcterms:W3CDTF">2013-11-13T13:44:42Z</dcterms:created>
  <dcterms:modified xsi:type="dcterms:W3CDTF">2021-09-20T00:59:10Z</dcterms:modified>
</cp:coreProperties>
</file>