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27" r:id="rId2"/>
  </p:sldMasterIdLst>
  <p:notesMasterIdLst>
    <p:notesMasterId r:id="rId12"/>
  </p:notesMasterIdLst>
  <p:handoutMasterIdLst>
    <p:handoutMasterId r:id="rId13"/>
  </p:handoutMasterIdLst>
  <p:sldIdLst>
    <p:sldId id="258" r:id="rId3"/>
    <p:sldId id="259" r:id="rId4"/>
    <p:sldId id="260" r:id="rId5"/>
    <p:sldId id="261" r:id="rId6"/>
    <p:sldId id="264" r:id="rId7"/>
    <p:sldId id="265" r:id="rId8"/>
    <p:sldId id="267" r:id="rId9"/>
    <p:sldId id="263"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notesViewPr>
    <p:cSldViewPr snapToGrid="0">
      <p:cViewPr varScale="1">
        <p:scale>
          <a:sx n="79" d="100"/>
          <a:sy n="79" d="100"/>
        </p:scale>
        <p:origin x="249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0F7CC58-21DF-45E0-9C83-5689BA8E893E}" type="datetimeFigureOut">
              <a:rPr lang="en-US" smtClean="0"/>
              <a:t>12/16/2018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7194E1-C404-494D-90C4-76F09FA5858B}" type="slidenum">
              <a:rPr lang="en-US" smtClean="0"/>
              <a:t>‹#›</a:t>
            </a:fld>
            <a:endParaRPr lang="en-US"/>
          </a:p>
        </p:txBody>
      </p:sp>
    </p:spTree>
    <p:extLst>
      <p:ext uri="{BB962C8B-B14F-4D97-AF65-F5344CB8AC3E}">
        <p14:creationId xmlns:p14="http://schemas.microsoft.com/office/powerpoint/2010/main" val="320745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4C1DCC-F72F-4E93-BB8C-E5CEFD96BEC5}" type="datetimeFigureOut">
              <a:rPr lang="en-US" smtClean="0"/>
              <a:t>12/16/2018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48074D-717C-46BA-8081-604674BE3C07}" type="slidenum">
              <a:rPr lang="en-US" smtClean="0"/>
              <a:t>‹#›</a:t>
            </a:fld>
            <a:endParaRPr lang="en-US"/>
          </a:p>
        </p:txBody>
      </p:sp>
    </p:spTree>
    <p:extLst>
      <p:ext uri="{BB962C8B-B14F-4D97-AF65-F5344CB8AC3E}">
        <p14:creationId xmlns:p14="http://schemas.microsoft.com/office/powerpoint/2010/main" val="3343830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5B1F82-58EF-4D22-852D-D3E7AD933D38}" type="slidenum">
              <a:rPr lang="en-US" smtClean="0"/>
              <a:t>1</a:t>
            </a:fld>
            <a:endParaRPr lang="en-US"/>
          </a:p>
        </p:txBody>
      </p:sp>
    </p:spTree>
    <p:extLst>
      <p:ext uri="{BB962C8B-B14F-4D97-AF65-F5344CB8AC3E}">
        <p14:creationId xmlns:p14="http://schemas.microsoft.com/office/powerpoint/2010/main" val="7846119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6862125-6A3A-48C8-AEA3-69526B7594CE}" type="datetime1">
              <a:rPr lang="en-US" smtClean="0"/>
              <a:t>12/16/2018</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F532363-5462-4229-83AC-AF010E83DB6E}" type="slidenum">
              <a:rPr lang="en-US" smtClean="0"/>
              <a:pPr/>
              <a:t>‹#›</a:t>
            </a:fld>
            <a:endParaRPr lang="en-US"/>
          </a:p>
        </p:txBody>
      </p:sp>
    </p:spTree>
    <p:extLst>
      <p:ext uri="{BB962C8B-B14F-4D97-AF65-F5344CB8AC3E}">
        <p14:creationId xmlns:p14="http://schemas.microsoft.com/office/powerpoint/2010/main" val="105387827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0B4866-7915-4EE0-9927-C6A2A1D33B19}" type="datetime1">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32363-5462-4229-83AC-AF010E83DB6E}" type="slidenum">
              <a:rPr lang="en-US" smtClean="0"/>
              <a:t>‹#›</a:t>
            </a:fld>
            <a:endParaRPr lang="en-US"/>
          </a:p>
        </p:txBody>
      </p:sp>
    </p:spTree>
    <p:extLst>
      <p:ext uri="{BB962C8B-B14F-4D97-AF65-F5344CB8AC3E}">
        <p14:creationId xmlns:p14="http://schemas.microsoft.com/office/powerpoint/2010/main" val="416252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98BECB-85FE-46BC-BD56-FFA3D3AB591F}" type="datetime1">
              <a:rPr lang="en-US" smtClean="0"/>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32363-5462-4229-83AC-AF010E83DB6E}" type="slidenum">
              <a:rPr lang="en-US" smtClean="0"/>
              <a:t>‹#›</a:t>
            </a:fld>
            <a:endParaRPr lang="en-US"/>
          </a:p>
        </p:txBody>
      </p:sp>
    </p:spTree>
    <p:extLst>
      <p:ext uri="{BB962C8B-B14F-4D97-AF65-F5344CB8AC3E}">
        <p14:creationId xmlns:p14="http://schemas.microsoft.com/office/powerpoint/2010/main" val="2030156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4697F8-118F-4AE6-987E-ECD54D88E0DE}" type="datetime1">
              <a:rPr lang="en-US" smtClean="0"/>
              <a:t>12/16/2018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532363-5462-4229-83AC-AF010E83DB6E}" type="slidenum">
              <a:rPr lang="en-US" smtClean="0"/>
              <a:t>‹#›</a:t>
            </a:fld>
            <a:endParaRPr lang="en-US"/>
          </a:p>
        </p:txBody>
      </p:sp>
    </p:spTree>
    <p:extLst>
      <p:ext uri="{BB962C8B-B14F-4D97-AF65-F5344CB8AC3E}">
        <p14:creationId xmlns:p14="http://schemas.microsoft.com/office/powerpoint/2010/main" val="1664018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6E678AB-EE52-4520-A2F7-FA7F3EA0900B}" type="datetime1">
              <a:rPr lang="en-US" smtClean="0"/>
              <a:t>12/16/2018</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F532363-5462-4229-83AC-AF010E83DB6E}" type="slidenum">
              <a:rPr lang="en-US" smtClean="0"/>
              <a:t>‹#›</a:t>
            </a:fld>
            <a:endParaRPr lang="en-US"/>
          </a:p>
        </p:txBody>
      </p:sp>
    </p:spTree>
    <p:extLst>
      <p:ext uri="{BB962C8B-B14F-4D97-AF65-F5344CB8AC3E}">
        <p14:creationId xmlns:p14="http://schemas.microsoft.com/office/powerpoint/2010/main" val="23369949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915924F-E122-4E82-934B-11114A2DA84A}" type="datetime1">
              <a:rPr lang="en-US" smtClean="0"/>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32363-5462-4229-83AC-AF010E83DB6E}" type="slidenum">
              <a:rPr lang="en-US" smtClean="0"/>
              <a:t>‹#›</a:t>
            </a:fld>
            <a:endParaRPr lang="en-US"/>
          </a:p>
        </p:txBody>
      </p:sp>
    </p:spTree>
    <p:extLst>
      <p:ext uri="{BB962C8B-B14F-4D97-AF65-F5344CB8AC3E}">
        <p14:creationId xmlns:p14="http://schemas.microsoft.com/office/powerpoint/2010/main" val="361790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9CC697F-8DCA-4E05-9F1F-138675464B8A}" type="datetime1">
              <a:rPr lang="en-US" smtClean="0"/>
              <a:t>12/16/2018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532363-5462-4229-83AC-AF010E83DB6E}" type="slidenum">
              <a:rPr lang="en-US" smtClean="0"/>
              <a:t>‹#›</a:t>
            </a:fld>
            <a:endParaRPr lang="en-US"/>
          </a:p>
        </p:txBody>
      </p:sp>
    </p:spTree>
    <p:extLst>
      <p:ext uri="{BB962C8B-B14F-4D97-AF65-F5344CB8AC3E}">
        <p14:creationId xmlns:p14="http://schemas.microsoft.com/office/powerpoint/2010/main" val="2249466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1DB938C-F098-4988-84F4-CBDAF2961A28}" type="datetime1">
              <a:rPr lang="en-US" smtClean="0"/>
              <a:t>12/16/2018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532363-5462-4229-83AC-AF010E83DB6E}" type="slidenum">
              <a:rPr lang="en-US" smtClean="0"/>
              <a:t>‹#›</a:t>
            </a:fld>
            <a:endParaRPr lang="en-US"/>
          </a:p>
        </p:txBody>
      </p:sp>
    </p:spTree>
    <p:extLst>
      <p:ext uri="{BB962C8B-B14F-4D97-AF65-F5344CB8AC3E}">
        <p14:creationId xmlns:p14="http://schemas.microsoft.com/office/powerpoint/2010/main" val="2511978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5D108-99FC-4A8E-BC83-D17B6F94D5BF}" type="datetime1">
              <a:rPr lang="en-US" smtClean="0"/>
              <a:t>12/16/2018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532363-5462-4229-83AC-AF010E83DB6E}" type="slidenum">
              <a:rPr lang="en-US" smtClean="0"/>
              <a:t>‹#›</a:t>
            </a:fld>
            <a:endParaRPr lang="en-US"/>
          </a:p>
        </p:txBody>
      </p:sp>
    </p:spTree>
    <p:extLst>
      <p:ext uri="{BB962C8B-B14F-4D97-AF65-F5344CB8AC3E}">
        <p14:creationId xmlns:p14="http://schemas.microsoft.com/office/powerpoint/2010/main" val="1855291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0BDD7D2-C0EC-4927-A811-76260AAFF2A5}" type="datetime1">
              <a:rPr lang="en-US" smtClean="0"/>
              <a:t>12/16/2018</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F532363-5462-4229-83AC-AF010E83DB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51262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E0877E88-73E7-4830-B088-E57CE7942F46}" type="datetime1">
              <a:rPr lang="en-US" smtClean="0"/>
              <a:t>12/16/2018</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F532363-5462-4229-83AC-AF010E83DB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0257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2D96CFE0-3C77-45FF-BB90-C6EE256FAB8B}" type="datetime1">
              <a:rPr lang="en-US" smtClean="0"/>
              <a:t>12/16/2018</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F532363-5462-4229-83AC-AF010E83DB6E}" type="slidenum">
              <a:rPr lang="en-US" smtClean="0"/>
              <a:pPr/>
              <a:t>‹#›</a:t>
            </a:fld>
            <a:endParaRPr lang="en-US"/>
          </a:p>
        </p:txBody>
      </p:sp>
    </p:spTree>
    <p:extLst>
      <p:ext uri="{BB962C8B-B14F-4D97-AF65-F5344CB8AC3E}">
        <p14:creationId xmlns:p14="http://schemas.microsoft.com/office/powerpoint/2010/main" val="3265558375"/>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PROMOSI KESEHATAN PEKERJA</a:t>
            </a:r>
            <a:endParaRPr lang="en-US" dirty="0"/>
          </a:p>
        </p:txBody>
      </p:sp>
      <p:sp>
        <p:nvSpPr>
          <p:cNvPr id="3" name="Subtitle 2"/>
          <p:cNvSpPr>
            <a:spLocks noGrp="1"/>
          </p:cNvSpPr>
          <p:nvPr>
            <p:ph type="subTitle" idx="1"/>
          </p:nvPr>
        </p:nvSpPr>
        <p:spPr/>
        <p:txBody>
          <a:bodyPr/>
          <a:lstStyle/>
          <a:p>
            <a:r>
              <a:rPr lang="id-ID" dirty="0" smtClean="0"/>
              <a:t>MUHAMADIAH, SKM, M.KES</a:t>
            </a:r>
            <a:endParaRPr lang="en-US" dirty="0"/>
          </a:p>
        </p:txBody>
      </p:sp>
    </p:spTree>
    <p:extLst>
      <p:ext uri="{BB962C8B-B14F-4D97-AF65-F5344CB8AC3E}">
        <p14:creationId xmlns:p14="http://schemas.microsoft.com/office/powerpoint/2010/main" val="5856399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Pengertian </a:t>
            </a:r>
            <a:endParaRPr lang="id-ID" dirty="0"/>
          </a:p>
        </p:txBody>
      </p:sp>
      <p:sp>
        <p:nvSpPr>
          <p:cNvPr id="2" name="Content Placeholder 1"/>
          <p:cNvSpPr>
            <a:spLocks noGrp="1"/>
          </p:cNvSpPr>
          <p:nvPr>
            <p:ph idx="1"/>
          </p:nvPr>
        </p:nvSpPr>
        <p:spPr/>
        <p:txBody>
          <a:bodyPr/>
          <a:lstStyle/>
          <a:p>
            <a:pPr algn="just"/>
            <a:r>
              <a:rPr lang="id-ID" dirty="0"/>
              <a:t>ilmu dan seni yang membantu pekerja dan manajemen merubah perilaku hidup, perilaku bekerja dan lingkungannya, untuk memelihara atau mencapai kapasitas kerja dan tingkat kesehatan yang optimal, dengan demikian meningkatkan kinerja dan produktivitas serta kapasitas kerja.</a:t>
            </a:r>
          </a:p>
        </p:txBody>
      </p:sp>
    </p:spTree>
    <p:extLst>
      <p:ext uri="{BB962C8B-B14F-4D97-AF65-F5344CB8AC3E}">
        <p14:creationId xmlns:p14="http://schemas.microsoft.com/office/powerpoint/2010/main" val="20709469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a:t>
            </a:r>
            <a:endParaRPr lang="id-ID" dirty="0"/>
          </a:p>
        </p:txBody>
      </p:sp>
      <p:sp>
        <p:nvSpPr>
          <p:cNvPr id="3" name="Content Placeholder 2"/>
          <p:cNvSpPr>
            <a:spLocks noGrp="1"/>
          </p:cNvSpPr>
          <p:nvPr>
            <p:ph idx="1"/>
          </p:nvPr>
        </p:nvSpPr>
        <p:spPr/>
        <p:txBody>
          <a:bodyPr>
            <a:normAutofit/>
          </a:bodyPr>
          <a:lstStyle/>
          <a:p>
            <a:pPr algn="just"/>
            <a:r>
              <a:rPr lang="id-ID" sz="2800" dirty="0"/>
              <a:t>untuk mempengaruhi sikap masing-masing pekerja mengenai kesehatannya secara individu, sehingga dari hari ke hari mereka akan menentukan keputusan atas pilihannya secara personal, menuju gaya hidup yang sehat dan lebih positif</a:t>
            </a:r>
          </a:p>
        </p:txBody>
      </p:sp>
    </p:spTree>
    <p:extLst>
      <p:ext uri="{BB962C8B-B14F-4D97-AF65-F5344CB8AC3E}">
        <p14:creationId xmlns:p14="http://schemas.microsoft.com/office/powerpoint/2010/main" val="31571643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Sasaran</a:t>
            </a:r>
            <a:endParaRPr lang="id-ID" dirty="0"/>
          </a:p>
        </p:txBody>
      </p:sp>
      <p:sp>
        <p:nvSpPr>
          <p:cNvPr id="3" name="Content Placeholder 2"/>
          <p:cNvSpPr>
            <a:spLocks noGrp="1"/>
          </p:cNvSpPr>
          <p:nvPr>
            <p:ph idx="1"/>
          </p:nvPr>
        </p:nvSpPr>
        <p:spPr/>
        <p:txBody>
          <a:bodyPr>
            <a:normAutofit/>
          </a:bodyPr>
          <a:lstStyle/>
          <a:p>
            <a:pPr algn="just"/>
            <a:r>
              <a:rPr lang="id-ID" sz="2800" dirty="0"/>
              <a:t>pekerja dengan semua resiko kesehatan yang ada baik yang ada di tempat kerja ataupun di luar tempat kerja. Hal ini membuat pekerja tetap akan sehat di mana saja, selain itu pekerja bisa juga menjadi agen kesehatan di manapun ia berada.</a:t>
            </a:r>
          </a:p>
        </p:txBody>
      </p:sp>
    </p:spTree>
    <p:extLst>
      <p:ext uri="{BB962C8B-B14F-4D97-AF65-F5344CB8AC3E}">
        <p14:creationId xmlns:p14="http://schemas.microsoft.com/office/powerpoint/2010/main" val="35342975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Strategi Promosi Kesehatan</a:t>
            </a:r>
            <a:br>
              <a:rPr lang="id-ID" dirty="0" smtClean="0"/>
            </a:br>
            <a:r>
              <a:rPr lang="id-ID" dirty="0" smtClean="0"/>
              <a:t>piagam Ottawa -1986</a:t>
            </a:r>
            <a:endParaRPr lang="id-ID" dirty="0"/>
          </a:p>
        </p:txBody>
      </p:sp>
      <p:sp>
        <p:nvSpPr>
          <p:cNvPr id="3" name="Content Placeholder 2"/>
          <p:cNvSpPr>
            <a:spLocks noGrp="1"/>
          </p:cNvSpPr>
          <p:nvPr>
            <p:ph idx="1"/>
          </p:nvPr>
        </p:nvSpPr>
        <p:spPr/>
        <p:txBody>
          <a:bodyPr>
            <a:normAutofit/>
          </a:bodyPr>
          <a:lstStyle/>
          <a:p>
            <a:r>
              <a:rPr lang="id-ID" sz="3600" dirty="0" smtClean="0"/>
              <a:t>Healthy Public Policy</a:t>
            </a:r>
          </a:p>
          <a:p>
            <a:r>
              <a:rPr lang="id-ID" sz="3600" dirty="0" smtClean="0"/>
              <a:t>Supportive environment</a:t>
            </a:r>
          </a:p>
          <a:p>
            <a:r>
              <a:rPr lang="id-ID" sz="3600" dirty="0" smtClean="0"/>
              <a:t>Reorient Health Services</a:t>
            </a:r>
          </a:p>
          <a:p>
            <a:r>
              <a:rPr lang="id-ID" sz="3600" dirty="0" smtClean="0"/>
              <a:t>Personnel Skill</a:t>
            </a:r>
          </a:p>
          <a:p>
            <a:r>
              <a:rPr lang="id-ID" sz="3600" dirty="0" smtClean="0"/>
              <a:t>Community action</a:t>
            </a:r>
            <a:endParaRPr lang="id-ID" sz="3600" dirty="0"/>
          </a:p>
        </p:txBody>
      </p:sp>
    </p:spTree>
    <p:extLst>
      <p:ext uri="{BB962C8B-B14F-4D97-AF65-F5344CB8AC3E}">
        <p14:creationId xmlns:p14="http://schemas.microsoft.com/office/powerpoint/2010/main" val="12143773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Strategi Promosi Kesehatan</a:t>
            </a:r>
            <a:br>
              <a:rPr lang="id-ID" dirty="0" smtClean="0"/>
            </a:br>
            <a:r>
              <a:rPr lang="id-ID" dirty="0" smtClean="0"/>
              <a:t>WHO-1994</a:t>
            </a:r>
            <a:endParaRPr lang="id-ID" dirty="0"/>
          </a:p>
        </p:txBody>
      </p:sp>
      <p:sp>
        <p:nvSpPr>
          <p:cNvPr id="3" name="Content Placeholder 2"/>
          <p:cNvSpPr>
            <a:spLocks noGrp="1"/>
          </p:cNvSpPr>
          <p:nvPr>
            <p:ph idx="1"/>
          </p:nvPr>
        </p:nvSpPr>
        <p:spPr/>
        <p:txBody>
          <a:bodyPr/>
          <a:lstStyle/>
          <a:p>
            <a:r>
              <a:rPr lang="id-ID" dirty="0" smtClean="0"/>
              <a:t>Advocacy</a:t>
            </a:r>
          </a:p>
          <a:p>
            <a:r>
              <a:rPr lang="id-ID" dirty="0" smtClean="0"/>
              <a:t>Social support</a:t>
            </a:r>
          </a:p>
          <a:p>
            <a:r>
              <a:rPr lang="id-ID" dirty="0" smtClean="0"/>
              <a:t>Empowerment</a:t>
            </a:r>
          </a:p>
          <a:p>
            <a:endParaRPr lang="id-ID" dirty="0"/>
          </a:p>
        </p:txBody>
      </p:sp>
    </p:spTree>
    <p:extLst>
      <p:ext uri="{BB962C8B-B14F-4D97-AF65-F5344CB8AC3E}">
        <p14:creationId xmlns:p14="http://schemas.microsoft.com/office/powerpoint/2010/main" val="2911567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d-ID" dirty="0" smtClean="0"/>
              <a:t>Manfaat</a:t>
            </a:r>
            <a:endParaRPr lang="id-ID" dirty="0"/>
          </a:p>
        </p:txBody>
      </p:sp>
      <p:sp>
        <p:nvSpPr>
          <p:cNvPr id="7" name="Text Placeholder 6"/>
          <p:cNvSpPr>
            <a:spLocks noGrp="1"/>
          </p:cNvSpPr>
          <p:nvPr>
            <p:ph type="body" idx="1"/>
          </p:nvPr>
        </p:nvSpPr>
        <p:spPr/>
        <p:txBody>
          <a:bodyPr/>
          <a:lstStyle/>
          <a:p>
            <a:endParaRPr lang="id-ID"/>
          </a:p>
        </p:txBody>
      </p:sp>
    </p:spTree>
    <p:extLst>
      <p:ext uri="{BB962C8B-B14F-4D97-AF65-F5344CB8AC3E}">
        <p14:creationId xmlns:p14="http://schemas.microsoft.com/office/powerpoint/2010/main" val="247470649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Bagi pihak manajemen tempat kerja</a:t>
            </a:r>
          </a:p>
        </p:txBody>
      </p:sp>
      <p:sp>
        <p:nvSpPr>
          <p:cNvPr id="3" name="Content Placeholder 2"/>
          <p:cNvSpPr>
            <a:spLocks noGrp="1"/>
          </p:cNvSpPr>
          <p:nvPr>
            <p:ph idx="1"/>
          </p:nvPr>
        </p:nvSpPr>
        <p:spPr/>
        <p:txBody>
          <a:bodyPr>
            <a:normAutofit/>
          </a:bodyPr>
          <a:lstStyle/>
          <a:p>
            <a:r>
              <a:rPr lang="id-ID" dirty="0" smtClean="0"/>
              <a:t>Meningkatnya </a:t>
            </a:r>
            <a:r>
              <a:rPr lang="id-ID" dirty="0"/>
              <a:t>dukungan terhadap program kesehatan dan keselamatan pekerja di tempat </a:t>
            </a:r>
            <a:r>
              <a:rPr lang="id-ID" dirty="0" smtClean="0"/>
              <a:t>kerja</a:t>
            </a:r>
          </a:p>
          <a:p>
            <a:r>
              <a:rPr lang="id-ID" dirty="0" smtClean="0"/>
              <a:t>Citra </a:t>
            </a:r>
            <a:r>
              <a:rPr lang="id-ID" dirty="0"/>
              <a:t>positif (tempat kerja yang maju &amp; peduli </a:t>
            </a:r>
            <a:r>
              <a:rPr lang="id-ID" dirty="0" smtClean="0"/>
              <a:t>kesehatan)</a:t>
            </a:r>
          </a:p>
          <a:p>
            <a:r>
              <a:rPr lang="id-ID" dirty="0" smtClean="0"/>
              <a:t>Meningkatnya </a:t>
            </a:r>
            <a:r>
              <a:rPr lang="id-ID" dirty="0"/>
              <a:t>moral </a:t>
            </a:r>
            <a:r>
              <a:rPr lang="id-ID" dirty="0" smtClean="0"/>
              <a:t>staf</a:t>
            </a:r>
          </a:p>
          <a:p>
            <a:r>
              <a:rPr lang="id-ID" dirty="0" smtClean="0"/>
              <a:t>Menurunnya </a:t>
            </a:r>
            <a:r>
              <a:rPr lang="id-ID" dirty="0"/>
              <a:t>angka kemangkiran karena </a:t>
            </a:r>
            <a:r>
              <a:rPr lang="id-ID" dirty="0" smtClean="0"/>
              <a:t>sakit</a:t>
            </a:r>
          </a:p>
          <a:p>
            <a:r>
              <a:rPr lang="id-ID" dirty="0" smtClean="0"/>
              <a:t>Meningkatnya produktivitas</a:t>
            </a:r>
          </a:p>
          <a:p>
            <a:r>
              <a:rPr lang="id-ID" dirty="0" smtClean="0"/>
              <a:t>Menurunnya </a:t>
            </a:r>
            <a:r>
              <a:rPr lang="id-ID" dirty="0"/>
              <a:t>biaya kesehatan</a:t>
            </a:r>
            <a:br>
              <a:rPr lang="id-ID" dirty="0"/>
            </a:br>
            <a:endParaRPr lang="id-ID" dirty="0"/>
          </a:p>
        </p:txBody>
      </p:sp>
    </p:spTree>
    <p:extLst>
      <p:ext uri="{BB962C8B-B14F-4D97-AF65-F5344CB8AC3E}">
        <p14:creationId xmlns:p14="http://schemas.microsoft.com/office/powerpoint/2010/main" val="124754067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 Bagi pekerja</a:t>
            </a:r>
          </a:p>
        </p:txBody>
      </p:sp>
      <p:sp>
        <p:nvSpPr>
          <p:cNvPr id="3" name="Content Placeholder 2"/>
          <p:cNvSpPr>
            <a:spLocks noGrp="1"/>
          </p:cNvSpPr>
          <p:nvPr>
            <p:ph idx="1"/>
          </p:nvPr>
        </p:nvSpPr>
        <p:spPr/>
        <p:txBody>
          <a:bodyPr/>
          <a:lstStyle/>
          <a:p>
            <a:pPr marL="457200" indent="-457200">
              <a:buFont typeface="+mj-lt"/>
              <a:buAutoNum type="arabicPeriod"/>
            </a:pPr>
            <a:r>
              <a:rPr lang="id-ID" dirty="0" smtClean="0"/>
              <a:t>Meningkatnya </a:t>
            </a:r>
            <a:r>
              <a:rPr lang="id-ID" dirty="0"/>
              <a:t>percaya </a:t>
            </a:r>
            <a:r>
              <a:rPr lang="id-ID" dirty="0" smtClean="0"/>
              <a:t>diri</a:t>
            </a:r>
          </a:p>
          <a:p>
            <a:pPr marL="457200" indent="-457200">
              <a:buFont typeface="+mj-lt"/>
              <a:buAutoNum type="arabicPeriod"/>
            </a:pPr>
            <a:r>
              <a:rPr lang="id-ID" dirty="0" smtClean="0"/>
              <a:t>Menurunnya stress</a:t>
            </a:r>
          </a:p>
          <a:p>
            <a:pPr marL="457200" indent="-457200">
              <a:buFont typeface="+mj-lt"/>
              <a:buAutoNum type="arabicPeriod"/>
            </a:pPr>
            <a:r>
              <a:rPr lang="id-ID" dirty="0" smtClean="0"/>
              <a:t> </a:t>
            </a:r>
            <a:r>
              <a:rPr lang="id-ID" dirty="0"/>
              <a:t>Meningkatnya semangat </a:t>
            </a:r>
            <a:r>
              <a:rPr lang="id-ID" dirty="0" smtClean="0"/>
              <a:t>kerja</a:t>
            </a:r>
          </a:p>
          <a:p>
            <a:pPr marL="457200" indent="-457200">
              <a:buFont typeface="+mj-lt"/>
              <a:buAutoNum type="arabicPeriod"/>
            </a:pPr>
            <a:r>
              <a:rPr lang="id-ID" dirty="0" smtClean="0"/>
              <a:t>Meningkatnya </a:t>
            </a:r>
            <a:r>
              <a:rPr lang="id-ID" dirty="0"/>
              <a:t>kemampuan mengenali dan mencegah </a:t>
            </a:r>
            <a:r>
              <a:rPr lang="id-ID" dirty="0" smtClean="0"/>
              <a:t>penyakit</a:t>
            </a:r>
          </a:p>
          <a:p>
            <a:pPr marL="457200" indent="-457200">
              <a:buFont typeface="+mj-lt"/>
              <a:buAutoNum type="arabicPeriod"/>
            </a:pPr>
            <a:r>
              <a:rPr lang="id-ID" dirty="0" smtClean="0"/>
              <a:t>Meningkatnya </a:t>
            </a:r>
            <a:r>
              <a:rPr lang="id-ID" dirty="0"/>
              <a:t>kesehatan individu, keluarga dan masyarakat sekitar.</a:t>
            </a:r>
          </a:p>
          <a:p>
            <a:endParaRPr lang="id-ID" dirty="0"/>
          </a:p>
        </p:txBody>
      </p:sp>
    </p:spTree>
    <p:extLst>
      <p:ext uri="{BB962C8B-B14F-4D97-AF65-F5344CB8AC3E}">
        <p14:creationId xmlns:p14="http://schemas.microsoft.com/office/powerpoint/2010/main" val="37564488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0480BBF-5CF3-42A1-972C-384415DA73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TM03457510[[fn=Savon]]</Template>
  <TotalTime>0</TotalTime>
  <Words>216</Words>
  <Application>Microsoft Office PowerPoint</Application>
  <PresentationFormat>Widescreen</PresentationFormat>
  <Paragraphs>33</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Century Gothic</vt:lpstr>
      <vt:lpstr>Garamond</vt:lpstr>
      <vt:lpstr>Savon</vt:lpstr>
      <vt:lpstr>PROMOSI KESEHATAN PEKERJA</vt:lpstr>
      <vt:lpstr>Pengertian </vt:lpstr>
      <vt:lpstr>Tujuan </vt:lpstr>
      <vt:lpstr>Sasaran</vt:lpstr>
      <vt:lpstr>Strategi Promosi Kesehatan piagam Ottawa -1986</vt:lpstr>
      <vt:lpstr>Strategi Promosi Kesehatan WHO-1994</vt:lpstr>
      <vt:lpstr>Manfaat</vt:lpstr>
      <vt:lpstr>Bagi pihak manajemen tempat kerja</vt:lpstr>
      <vt:lpstr>. Bagi pekerja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2017-12-20T12:36:10Z</dcterms:created>
  <dcterms:modified xsi:type="dcterms:W3CDTF">2018-12-16T13:18:42Z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TC034606179991</vt:lpwstr>
  </property>
</Properties>
</file>