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2.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theme/theme3.xml" ContentType="application/vnd.openxmlformats-officedocument.theme+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1"/>
    <p:sldMasterId id="2147483787" r:id="rId2"/>
    <p:sldMasterId id="2147483790" r:id="rId3"/>
    <p:sldMasterId id="2147483829" r:id="rId4"/>
  </p:sldMasterIdLst>
  <p:notesMasterIdLst>
    <p:notesMasterId r:id="rId16"/>
  </p:notesMasterIdLst>
  <p:handoutMasterIdLst>
    <p:handoutMasterId r:id="rId17"/>
  </p:handoutMasterIdLst>
  <p:sldIdLst>
    <p:sldId id="256" r:id="rId5"/>
    <p:sldId id="257" r:id="rId6"/>
    <p:sldId id="258" r:id="rId7"/>
    <p:sldId id="259" r:id="rId8"/>
    <p:sldId id="260" r:id="rId9"/>
    <p:sldId id="293" r:id="rId10"/>
    <p:sldId id="294" r:id="rId11"/>
    <p:sldId id="295" r:id="rId12"/>
    <p:sldId id="296" r:id="rId13"/>
    <p:sldId id="297" r:id="rId14"/>
    <p:sldId id="298" r:id="rId15"/>
  </p:sldIdLst>
  <p:sldSz cx="12192000" cy="6858000"/>
  <p:notesSz cx="7077075" cy="90281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70" d="100"/>
          <a:sy n="70" d="100"/>
        </p:scale>
        <p:origin x="65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385F54-C8AC-4028-952C-3D5DDEB63419}" type="doc">
      <dgm:prSet loTypeId="urn:microsoft.com/office/officeart/2005/8/layout/default" loCatId="list" qsTypeId="urn:microsoft.com/office/officeart/2005/8/quickstyle/simple1" qsCatId="simple" csTypeId="urn:microsoft.com/office/officeart/2005/8/colors/accent0_1" csCatId="mainScheme" phldr="1"/>
      <dgm:spPr/>
      <dgm:t>
        <a:bodyPr/>
        <a:lstStyle/>
        <a:p>
          <a:endParaRPr lang="en-ID"/>
        </a:p>
      </dgm:t>
    </dgm:pt>
    <dgm:pt modelId="{00F5BBA2-DE7A-416D-BA67-5373420069C7}">
      <dgm:prSet phldrT="[Text]"/>
      <dgm:spPr/>
      <dgm:t>
        <a:bodyPr/>
        <a:lstStyle/>
        <a:p>
          <a:pPr>
            <a:buFont typeface="+mj-lt"/>
            <a:buAutoNum type="alphaLcPeriod"/>
          </a:pPr>
          <a:r>
            <a:rPr lang="ms-MY" dirty="0"/>
            <a:t>Diskriminasi Gender</a:t>
          </a:r>
          <a:endParaRPr lang="en-ID" dirty="0"/>
        </a:p>
      </dgm:t>
    </dgm:pt>
    <dgm:pt modelId="{71A9183D-6D43-441E-9845-CD718763DEA9}" type="parTrans" cxnId="{D5B214E5-D142-4FBF-9EF5-C0345B3BB97F}">
      <dgm:prSet/>
      <dgm:spPr/>
      <dgm:t>
        <a:bodyPr/>
        <a:lstStyle/>
        <a:p>
          <a:endParaRPr lang="en-ID"/>
        </a:p>
      </dgm:t>
    </dgm:pt>
    <dgm:pt modelId="{0F79195D-D9F7-4A3F-ABCF-196BA40A6451}" type="sibTrans" cxnId="{D5B214E5-D142-4FBF-9EF5-C0345B3BB97F}">
      <dgm:prSet/>
      <dgm:spPr/>
      <dgm:t>
        <a:bodyPr/>
        <a:lstStyle/>
        <a:p>
          <a:endParaRPr lang="en-ID"/>
        </a:p>
      </dgm:t>
    </dgm:pt>
    <dgm:pt modelId="{BCFB8DDB-2DC9-41CD-B643-39DCA890859F}">
      <dgm:prSet phldrT="[Text]"/>
      <dgm:spPr/>
      <dgm:t>
        <a:bodyPr/>
        <a:lstStyle/>
        <a:p>
          <a:pPr>
            <a:buFont typeface="+mj-lt"/>
            <a:buAutoNum type="alphaLcPeriod"/>
          </a:pPr>
          <a:r>
            <a:rPr lang="ms-MY" dirty="0"/>
            <a:t>Marginalisasi (peminggiran)</a:t>
          </a:r>
          <a:endParaRPr lang="en-ID" dirty="0"/>
        </a:p>
      </dgm:t>
    </dgm:pt>
    <dgm:pt modelId="{7500ED11-7A10-41BB-AC73-DF20BD342B31}" type="parTrans" cxnId="{43672132-8DA0-40BF-B6C5-6F15F620D87D}">
      <dgm:prSet/>
      <dgm:spPr/>
      <dgm:t>
        <a:bodyPr/>
        <a:lstStyle/>
        <a:p>
          <a:endParaRPr lang="en-ID"/>
        </a:p>
      </dgm:t>
    </dgm:pt>
    <dgm:pt modelId="{4AC94C6D-BC0F-41BE-A708-78BB6FF710B2}" type="sibTrans" cxnId="{43672132-8DA0-40BF-B6C5-6F15F620D87D}">
      <dgm:prSet/>
      <dgm:spPr/>
      <dgm:t>
        <a:bodyPr/>
        <a:lstStyle/>
        <a:p>
          <a:endParaRPr lang="en-ID"/>
        </a:p>
      </dgm:t>
    </dgm:pt>
    <dgm:pt modelId="{0CD64696-237E-4D63-A130-2E09F3C0B298}">
      <dgm:prSet phldrT="[Text]"/>
      <dgm:spPr/>
      <dgm:t>
        <a:bodyPr/>
        <a:lstStyle/>
        <a:p>
          <a:r>
            <a:rPr lang="ms-MY" dirty="0"/>
            <a:t>Peminggiran dapat terjadi dirumah,tempat kerja, masyarakat, bahkan oleh negara </a:t>
          </a:r>
          <a:endParaRPr lang="en-ID" dirty="0"/>
        </a:p>
      </dgm:t>
    </dgm:pt>
    <dgm:pt modelId="{1D2AC2A9-1D99-4DD9-83A6-CA2283141734}" type="parTrans" cxnId="{9F3A790C-966E-4899-BBAA-35BCDA9033AE}">
      <dgm:prSet/>
      <dgm:spPr/>
      <dgm:t>
        <a:bodyPr/>
        <a:lstStyle/>
        <a:p>
          <a:endParaRPr lang="en-ID"/>
        </a:p>
      </dgm:t>
    </dgm:pt>
    <dgm:pt modelId="{F62B713F-DA1D-4C7C-97DB-DE7BB1EA99B6}" type="sibTrans" cxnId="{9F3A790C-966E-4899-BBAA-35BCDA9033AE}">
      <dgm:prSet/>
      <dgm:spPr/>
      <dgm:t>
        <a:bodyPr/>
        <a:lstStyle/>
        <a:p>
          <a:endParaRPr lang="en-ID"/>
        </a:p>
      </dgm:t>
    </dgm:pt>
    <dgm:pt modelId="{4C528B23-C026-451E-83F0-1FF2074A5B98}">
      <dgm:prSet phldrT="[Text]"/>
      <dgm:spPr/>
      <dgm:t>
        <a:bodyPr/>
        <a:lstStyle/>
        <a:p>
          <a:pPr>
            <a:buFont typeface="+mj-lt"/>
            <a:buAutoNum type="alphaLcPeriod"/>
          </a:pPr>
          <a:r>
            <a:rPr lang="ms-MY" dirty="0"/>
            <a:t>Violence (kekerasan)</a:t>
          </a:r>
          <a:endParaRPr lang="en-ID" dirty="0"/>
        </a:p>
      </dgm:t>
    </dgm:pt>
    <dgm:pt modelId="{9AA40131-A6A3-4672-9904-3B4D39D9AB12}" type="parTrans" cxnId="{58F47C2B-5511-4C33-8054-68F5F014F7AE}">
      <dgm:prSet/>
      <dgm:spPr/>
      <dgm:t>
        <a:bodyPr/>
        <a:lstStyle/>
        <a:p>
          <a:endParaRPr lang="en-ID"/>
        </a:p>
      </dgm:t>
    </dgm:pt>
    <dgm:pt modelId="{D98AF3B6-7AF8-4A3D-9BE6-CDC3DD42ABB4}" type="sibTrans" cxnId="{58F47C2B-5511-4C33-8054-68F5F014F7AE}">
      <dgm:prSet/>
      <dgm:spPr/>
      <dgm:t>
        <a:bodyPr/>
        <a:lstStyle/>
        <a:p>
          <a:endParaRPr lang="en-ID"/>
        </a:p>
      </dgm:t>
    </dgm:pt>
    <dgm:pt modelId="{28FD0E6D-58D2-4339-946A-B4C607CF2DAC}">
      <dgm:prSet phldrT="[Text]"/>
      <dgm:spPr/>
      <dgm:t>
        <a:bodyPr/>
        <a:lstStyle/>
        <a:p>
          <a:pPr>
            <a:buFont typeface="+mj-lt"/>
            <a:buAutoNum type="alphaLcPeriod"/>
          </a:pPr>
          <a:r>
            <a:rPr lang="ms-MY" dirty="0"/>
            <a:t>Beban kerja berlebihan </a:t>
          </a:r>
          <a:endParaRPr lang="en-ID" dirty="0"/>
        </a:p>
      </dgm:t>
    </dgm:pt>
    <dgm:pt modelId="{6D600C83-0B80-462D-8A07-F748C2E982C3}" type="parTrans" cxnId="{29ECEC0A-01D7-4F97-92E9-07B66ACC0184}">
      <dgm:prSet/>
      <dgm:spPr/>
      <dgm:t>
        <a:bodyPr/>
        <a:lstStyle/>
        <a:p>
          <a:endParaRPr lang="en-ID"/>
        </a:p>
      </dgm:t>
    </dgm:pt>
    <dgm:pt modelId="{AD878751-9F46-4D69-804C-C3D6018D4389}" type="sibTrans" cxnId="{29ECEC0A-01D7-4F97-92E9-07B66ACC0184}">
      <dgm:prSet/>
      <dgm:spPr/>
      <dgm:t>
        <a:bodyPr/>
        <a:lstStyle/>
        <a:p>
          <a:endParaRPr lang="en-ID"/>
        </a:p>
      </dgm:t>
    </dgm:pt>
    <dgm:pt modelId="{6359A6FF-336D-4111-B2CF-01740EC6A9B6}" type="pres">
      <dgm:prSet presAssocID="{F1385F54-C8AC-4028-952C-3D5DDEB63419}" presName="diagram" presStyleCnt="0">
        <dgm:presLayoutVars>
          <dgm:dir/>
          <dgm:resizeHandles val="exact"/>
        </dgm:presLayoutVars>
      </dgm:prSet>
      <dgm:spPr/>
    </dgm:pt>
    <dgm:pt modelId="{6122AB1C-2B4B-4E8C-B853-1E57C3B031C7}" type="pres">
      <dgm:prSet presAssocID="{00F5BBA2-DE7A-416D-BA67-5373420069C7}" presName="node" presStyleLbl="node1" presStyleIdx="0" presStyleCnt="5">
        <dgm:presLayoutVars>
          <dgm:bulletEnabled val="1"/>
        </dgm:presLayoutVars>
      </dgm:prSet>
      <dgm:spPr/>
    </dgm:pt>
    <dgm:pt modelId="{011C66B4-1030-428A-96B4-DDC4A191B79D}" type="pres">
      <dgm:prSet presAssocID="{0F79195D-D9F7-4A3F-ABCF-196BA40A6451}" presName="sibTrans" presStyleCnt="0"/>
      <dgm:spPr/>
    </dgm:pt>
    <dgm:pt modelId="{A05B0042-F32E-403C-B546-5255EF52F36C}" type="pres">
      <dgm:prSet presAssocID="{BCFB8DDB-2DC9-41CD-B643-39DCA890859F}" presName="node" presStyleLbl="node1" presStyleIdx="1" presStyleCnt="5">
        <dgm:presLayoutVars>
          <dgm:bulletEnabled val="1"/>
        </dgm:presLayoutVars>
      </dgm:prSet>
      <dgm:spPr/>
    </dgm:pt>
    <dgm:pt modelId="{87240F90-4F47-40CD-9B53-DCF7C3065B8B}" type="pres">
      <dgm:prSet presAssocID="{4AC94C6D-BC0F-41BE-A708-78BB6FF710B2}" presName="sibTrans" presStyleCnt="0"/>
      <dgm:spPr/>
    </dgm:pt>
    <dgm:pt modelId="{0B80C4B8-71AF-4C1D-8C60-902D6F3C51A7}" type="pres">
      <dgm:prSet presAssocID="{0CD64696-237E-4D63-A130-2E09F3C0B298}" presName="node" presStyleLbl="node1" presStyleIdx="2" presStyleCnt="5">
        <dgm:presLayoutVars>
          <dgm:bulletEnabled val="1"/>
        </dgm:presLayoutVars>
      </dgm:prSet>
      <dgm:spPr/>
    </dgm:pt>
    <dgm:pt modelId="{0D62C0E6-455C-4628-A372-A2F1236017DE}" type="pres">
      <dgm:prSet presAssocID="{F62B713F-DA1D-4C7C-97DB-DE7BB1EA99B6}" presName="sibTrans" presStyleCnt="0"/>
      <dgm:spPr/>
    </dgm:pt>
    <dgm:pt modelId="{10F4872D-A053-46F2-AC52-C05900990CA5}" type="pres">
      <dgm:prSet presAssocID="{4C528B23-C026-451E-83F0-1FF2074A5B98}" presName="node" presStyleLbl="node1" presStyleIdx="3" presStyleCnt="5">
        <dgm:presLayoutVars>
          <dgm:bulletEnabled val="1"/>
        </dgm:presLayoutVars>
      </dgm:prSet>
      <dgm:spPr/>
    </dgm:pt>
    <dgm:pt modelId="{2C74CE89-026C-48FD-9DF5-3329BEE418BD}" type="pres">
      <dgm:prSet presAssocID="{D98AF3B6-7AF8-4A3D-9BE6-CDC3DD42ABB4}" presName="sibTrans" presStyleCnt="0"/>
      <dgm:spPr/>
    </dgm:pt>
    <dgm:pt modelId="{6555FE2C-231D-4E13-BD5D-3FB9376C6839}" type="pres">
      <dgm:prSet presAssocID="{28FD0E6D-58D2-4339-946A-B4C607CF2DAC}" presName="node" presStyleLbl="node1" presStyleIdx="4" presStyleCnt="5">
        <dgm:presLayoutVars>
          <dgm:bulletEnabled val="1"/>
        </dgm:presLayoutVars>
      </dgm:prSet>
      <dgm:spPr/>
    </dgm:pt>
  </dgm:ptLst>
  <dgm:cxnLst>
    <dgm:cxn modelId="{29ECEC0A-01D7-4F97-92E9-07B66ACC0184}" srcId="{F1385F54-C8AC-4028-952C-3D5DDEB63419}" destId="{28FD0E6D-58D2-4339-946A-B4C607CF2DAC}" srcOrd="4" destOrd="0" parTransId="{6D600C83-0B80-462D-8A07-F748C2E982C3}" sibTransId="{AD878751-9F46-4D69-804C-C3D6018D4389}"/>
    <dgm:cxn modelId="{9F3A790C-966E-4899-BBAA-35BCDA9033AE}" srcId="{F1385F54-C8AC-4028-952C-3D5DDEB63419}" destId="{0CD64696-237E-4D63-A130-2E09F3C0B298}" srcOrd="2" destOrd="0" parTransId="{1D2AC2A9-1D99-4DD9-83A6-CA2283141734}" sibTransId="{F62B713F-DA1D-4C7C-97DB-DE7BB1EA99B6}"/>
    <dgm:cxn modelId="{58F47C2B-5511-4C33-8054-68F5F014F7AE}" srcId="{F1385F54-C8AC-4028-952C-3D5DDEB63419}" destId="{4C528B23-C026-451E-83F0-1FF2074A5B98}" srcOrd="3" destOrd="0" parTransId="{9AA40131-A6A3-4672-9904-3B4D39D9AB12}" sibTransId="{D98AF3B6-7AF8-4A3D-9BE6-CDC3DD42ABB4}"/>
    <dgm:cxn modelId="{43672132-8DA0-40BF-B6C5-6F15F620D87D}" srcId="{F1385F54-C8AC-4028-952C-3D5DDEB63419}" destId="{BCFB8DDB-2DC9-41CD-B643-39DCA890859F}" srcOrd="1" destOrd="0" parTransId="{7500ED11-7A10-41BB-AC73-DF20BD342B31}" sibTransId="{4AC94C6D-BC0F-41BE-A708-78BB6FF710B2}"/>
    <dgm:cxn modelId="{6BE75140-DCB3-4422-92FA-7A058990F065}" type="presOf" srcId="{00F5BBA2-DE7A-416D-BA67-5373420069C7}" destId="{6122AB1C-2B4B-4E8C-B853-1E57C3B031C7}" srcOrd="0" destOrd="0" presId="urn:microsoft.com/office/officeart/2005/8/layout/default"/>
    <dgm:cxn modelId="{2EEEA28D-1652-4372-BA04-82D175C6AD66}" type="presOf" srcId="{28FD0E6D-58D2-4339-946A-B4C607CF2DAC}" destId="{6555FE2C-231D-4E13-BD5D-3FB9376C6839}" srcOrd="0" destOrd="0" presId="urn:microsoft.com/office/officeart/2005/8/layout/default"/>
    <dgm:cxn modelId="{B7F12E9B-F10B-4831-9703-A96BBCC47F73}" type="presOf" srcId="{0CD64696-237E-4D63-A130-2E09F3C0B298}" destId="{0B80C4B8-71AF-4C1D-8C60-902D6F3C51A7}" srcOrd="0" destOrd="0" presId="urn:microsoft.com/office/officeart/2005/8/layout/default"/>
    <dgm:cxn modelId="{395F25A0-1F24-4BDC-9551-C9158566F8FE}" type="presOf" srcId="{4C528B23-C026-451E-83F0-1FF2074A5B98}" destId="{10F4872D-A053-46F2-AC52-C05900990CA5}" srcOrd="0" destOrd="0" presId="urn:microsoft.com/office/officeart/2005/8/layout/default"/>
    <dgm:cxn modelId="{0C18ACC5-7D62-466A-884B-49EF67A8312D}" type="presOf" srcId="{BCFB8DDB-2DC9-41CD-B643-39DCA890859F}" destId="{A05B0042-F32E-403C-B546-5255EF52F36C}" srcOrd="0" destOrd="0" presId="urn:microsoft.com/office/officeart/2005/8/layout/default"/>
    <dgm:cxn modelId="{580605E2-64E0-4AB4-9E63-7B80CA8C79F1}" type="presOf" srcId="{F1385F54-C8AC-4028-952C-3D5DDEB63419}" destId="{6359A6FF-336D-4111-B2CF-01740EC6A9B6}" srcOrd="0" destOrd="0" presId="urn:microsoft.com/office/officeart/2005/8/layout/default"/>
    <dgm:cxn modelId="{D5B214E5-D142-4FBF-9EF5-C0345B3BB97F}" srcId="{F1385F54-C8AC-4028-952C-3D5DDEB63419}" destId="{00F5BBA2-DE7A-416D-BA67-5373420069C7}" srcOrd="0" destOrd="0" parTransId="{71A9183D-6D43-441E-9845-CD718763DEA9}" sibTransId="{0F79195D-D9F7-4A3F-ABCF-196BA40A6451}"/>
    <dgm:cxn modelId="{9B81686E-70B2-416E-B1E8-87D103BCDA4A}" type="presParOf" srcId="{6359A6FF-336D-4111-B2CF-01740EC6A9B6}" destId="{6122AB1C-2B4B-4E8C-B853-1E57C3B031C7}" srcOrd="0" destOrd="0" presId="urn:microsoft.com/office/officeart/2005/8/layout/default"/>
    <dgm:cxn modelId="{7047AD7D-605A-4ACD-BE33-19D75F5635D9}" type="presParOf" srcId="{6359A6FF-336D-4111-B2CF-01740EC6A9B6}" destId="{011C66B4-1030-428A-96B4-DDC4A191B79D}" srcOrd="1" destOrd="0" presId="urn:microsoft.com/office/officeart/2005/8/layout/default"/>
    <dgm:cxn modelId="{849867C0-73CB-442D-9142-637F959E776E}" type="presParOf" srcId="{6359A6FF-336D-4111-B2CF-01740EC6A9B6}" destId="{A05B0042-F32E-403C-B546-5255EF52F36C}" srcOrd="2" destOrd="0" presId="urn:microsoft.com/office/officeart/2005/8/layout/default"/>
    <dgm:cxn modelId="{FAAE323D-E1E8-450E-A349-8731E398F0DF}" type="presParOf" srcId="{6359A6FF-336D-4111-B2CF-01740EC6A9B6}" destId="{87240F90-4F47-40CD-9B53-DCF7C3065B8B}" srcOrd="3" destOrd="0" presId="urn:microsoft.com/office/officeart/2005/8/layout/default"/>
    <dgm:cxn modelId="{32272CEC-DFF1-4753-9BB5-9883E2C29A52}" type="presParOf" srcId="{6359A6FF-336D-4111-B2CF-01740EC6A9B6}" destId="{0B80C4B8-71AF-4C1D-8C60-902D6F3C51A7}" srcOrd="4" destOrd="0" presId="urn:microsoft.com/office/officeart/2005/8/layout/default"/>
    <dgm:cxn modelId="{CEE9E8BD-DBD3-4DC6-AFEE-A4637086E232}" type="presParOf" srcId="{6359A6FF-336D-4111-B2CF-01740EC6A9B6}" destId="{0D62C0E6-455C-4628-A372-A2F1236017DE}" srcOrd="5" destOrd="0" presId="urn:microsoft.com/office/officeart/2005/8/layout/default"/>
    <dgm:cxn modelId="{62654355-C59D-4CA0-885B-5D7471EBBA49}" type="presParOf" srcId="{6359A6FF-336D-4111-B2CF-01740EC6A9B6}" destId="{10F4872D-A053-46F2-AC52-C05900990CA5}" srcOrd="6" destOrd="0" presId="urn:microsoft.com/office/officeart/2005/8/layout/default"/>
    <dgm:cxn modelId="{E69549B4-0703-4C3F-928A-770E20635BB3}" type="presParOf" srcId="{6359A6FF-336D-4111-B2CF-01740EC6A9B6}" destId="{2C74CE89-026C-48FD-9DF5-3329BEE418BD}" srcOrd="7" destOrd="0" presId="urn:microsoft.com/office/officeart/2005/8/layout/default"/>
    <dgm:cxn modelId="{BAAC0F52-3D94-43B7-A085-6E6F4BC37733}" type="presParOf" srcId="{6359A6FF-336D-4111-B2CF-01740EC6A9B6}" destId="{6555FE2C-231D-4E13-BD5D-3FB9376C6839}"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F912EB8-DEDB-4882-B291-420445AA281E}" type="doc">
      <dgm:prSet loTypeId="urn:microsoft.com/office/officeart/2005/8/layout/list1" loCatId="list" qsTypeId="urn:microsoft.com/office/officeart/2005/8/quickstyle/simple1" qsCatId="simple" csTypeId="urn:microsoft.com/office/officeart/2005/8/colors/accent0_1" csCatId="mainScheme" phldr="1"/>
      <dgm:spPr/>
      <dgm:t>
        <a:bodyPr/>
        <a:lstStyle/>
        <a:p>
          <a:endParaRPr lang="en-ID"/>
        </a:p>
      </dgm:t>
    </dgm:pt>
    <dgm:pt modelId="{6D5CAC1A-0CB9-44BA-8817-AD914FF53655}">
      <dgm:prSet phldrT="[Text]" custT="1"/>
      <dgm:spPr/>
      <dgm:t>
        <a:bodyPr/>
        <a:lstStyle/>
        <a:p>
          <a:pPr>
            <a:buFont typeface="+mj-lt"/>
            <a:buAutoNum type="arabicPeriod"/>
          </a:pPr>
          <a:r>
            <a:rPr lang="ms-MY" sz="1800" dirty="0"/>
            <a:t>Terbatasnya tempat pelayanan KB pria.</a:t>
          </a:r>
          <a:endParaRPr lang="en-ID" sz="1800" dirty="0"/>
        </a:p>
      </dgm:t>
    </dgm:pt>
    <dgm:pt modelId="{E24B88A6-F60B-484E-82DA-D8E3FE929E69}" type="parTrans" cxnId="{696BBAF7-FD1B-4C5E-85FF-C1E68D9DE215}">
      <dgm:prSet/>
      <dgm:spPr/>
      <dgm:t>
        <a:bodyPr/>
        <a:lstStyle/>
        <a:p>
          <a:endParaRPr lang="en-ID"/>
        </a:p>
      </dgm:t>
    </dgm:pt>
    <dgm:pt modelId="{A2890701-32D2-46BE-8656-D8D2CB033EFA}" type="sibTrans" cxnId="{696BBAF7-FD1B-4C5E-85FF-C1E68D9DE215}">
      <dgm:prSet/>
      <dgm:spPr/>
      <dgm:t>
        <a:bodyPr/>
        <a:lstStyle/>
        <a:p>
          <a:endParaRPr lang="en-ID"/>
        </a:p>
      </dgm:t>
    </dgm:pt>
    <dgm:pt modelId="{6B2E6C60-C8FC-4CCE-9071-3BA1BAF865D0}">
      <dgm:prSet custT="1"/>
      <dgm:spPr/>
      <dgm:t>
        <a:bodyPr/>
        <a:lstStyle/>
        <a:p>
          <a:pPr>
            <a:buFont typeface="+mj-lt"/>
            <a:buAutoNum type="arabicPeriod"/>
          </a:pPr>
          <a:r>
            <a:rPr lang="ms-MY" sz="1800" dirty="0"/>
            <a:t>Rendahnya pengetahuan pria tentang KB. </a:t>
          </a:r>
          <a:endParaRPr lang="en-ID" sz="1800" dirty="0"/>
        </a:p>
      </dgm:t>
    </dgm:pt>
    <dgm:pt modelId="{FA746909-EFD5-448C-96F7-5E4CCA7A9A3E}" type="parTrans" cxnId="{1D62488D-5BAD-41B5-98E7-7918B8A72C25}">
      <dgm:prSet/>
      <dgm:spPr/>
      <dgm:t>
        <a:bodyPr/>
        <a:lstStyle/>
        <a:p>
          <a:endParaRPr lang="en-ID"/>
        </a:p>
      </dgm:t>
    </dgm:pt>
    <dgm:pt modelId="{6EE237D0-5453-42BE-ACF4-852B651199A0}" type="sibTrans" cxnId="{1D62488D-5BAD-41B5-98E7-7918B8A72C25}">
      <dgm:prSet/>
      <dgm:spPr/>
      <dgm:t>
        <a:bodyPr/>
        <a:lstStyle/>
        <a:p>
          <a:endParaRPr lang="en-ID"/>
        </a:p>
      </dgm:t>
    </dgm:pt>
    <dgm:pt modelId="{2EB0BA1E-48A1-41A3-B3B7-FDC5BCE4AF63}">
      <dgm:prSet custT="1"/>
      <dgm:spPr/>
      <dgm:t>
        <a:bodyPr/>
        <a:lstStyle/>
        <a:p>
          <a:pPr>
            <a:buFont typeface="+mj-lt"/>
            <a:buAutoNum type="arabicPeriod"/>
          </a:pPr>
          <a:r>
            <a:rPr lang="ms-MY" sz="1800" dirty="0"/>
            <a:t>Terbatasnya informasi KB bagi pria serta informasi tentang hak reproduksi bagi pria/suami dan perempuan/istri. </a:t>
          </a:r>
          <a:endParaRPr lang="en-ID" sz="1800" dirty="0"/>
        </a:p>
      </dgm:t>
    </dgm:pt>
    <dgm:pt modelId="{C0C46875-08D6-4403-B94C-E59D6D7FD813}" type="parTrans" cxnId="{3AA8B64C-5D5D-4A15-ABF4-FAD8C55254FD}">
      <dgm:prSet/>
      <dgm:spPr/>
      <dgm:t>
        <a:bodyPr/>
        <a:lstStyle/>
        <a:p>
          <a:endParaRPr lang="en-ID"/>
        </a:p>
      </dgm:t>
    </dgm:pt>
    <dgm:pt modelId="{F1845A7B-81CB-4566-99B9-BE790F65585D}" type="sibTrans" cxnId="{3AA8B64C-5D5D-4A15-ABF4-FAD8C55254FD}">
      <dgm:prSet/>
      <dgm:spPr/>
      <dgm:t>
        <a:bodyPr/>
        <a:lstStyle/>
        <a:p>
          <a:endParaRPr lang="en-ID"/>
        </a:p>
      </dgm:t>
    </dgm:pt>
    <dgm:pt modelId="{B3CFACE1-6CBC-4881-8FF3-A9F5964B80B3}">
      <dgm:prSet custT="1"/>
      <dgm:spPr/>
      <dgm:t>
        <a:bodyPr/>
        <a:lstStyle/>
        <a:p>
          <a:pPr>
            <a:buFont typeface="+mj-lt"/>
            <a:buAutoNum type="arabicPeriod"/>
          </a:pPr>
          <a:r>
            <a:rPr lang="ms-MY" sz="1800" dirty="0"/>
            <a:t>Sangat terbatasnya jenis kontrasepsi pria. Kurang minatnya penyediaan layanan KB pria. </a:t>
          </a:r>
          <a:endParaRPr lang="en-ID" sz="1800" dirty="0"/>
        </a:p>
      </dgm:t>
    </dgm:pt>
    <dgm:pt modelId="{D0F75337-9562-4BEC-9DB5-E4B364F915E9}" type="parTrans" cxnId="{4788FFD3-9082-4C36-9F27-41E523C30DEE}">
      <dgm:prSet/>
      <dgm:spPr/>
      <dgm:t>
        <a:bodyPr/>
        <a:lstStyle/>
        <a:p>
          <a:endParaRPr lang="en-ID"/>
        </a:p>
      </dgm:t>
    </dgm:pt>
    <dgm:pt modelId="{181B3BD7-DD55-4632-9D7C-7B396B23BEF3}" type="sibTrans" cxnId="{4788FFD3-9082-4C36-9F27-41E523C30DEE}">
      <dgm:prSet/>
      <dgm:spPr/>
      <dgm:t>
        <a:bodyPr/>
        <a:lstStyle/>
        <a:p>
          <a:endParaRPr lang="en-ID"/>
        </a:p>
      </dgm:t>
    </dgm:pt>
    <dgm:pt modelId="{6483C4B5-930E-49A2-B414-BA2269BFE329}" type="pres">
      <dgm:prSet presAssocID="{8F912EB8-DEDB-4882-B291-420445AA281E}" presName="linear" presStyleCnt="0">
        <dgm:presLayoutVars>
          <dgm:dir/>
          <dgm:animLvl val="lvl"/>
          <dgm:resizeHandles val="exact"/>
        </dgm:presLayoutVars>
      </dgm:prSet>
      <dgm:spPr/>
    </dgm:pt>
    <dgm:pt modelId="{AA54511C-E78D-4BF4-B5F5-B12A322A4611}" type="pres">
      <dgm:prSet presAssocID="{6D5CAC1A-0CB9-44BA-8817-AD914FF53655}" presName="parentLin" presStyleCnt="0"/>
      <dgm:spPr/>
    </dgm:pt>
    <dgm:pt modelId="{66A33D2A-70E0-44A1-8FD2-A6012C598B2C}" type="pres">
      <dgm:prSet presAssocID="{6D5CAC1A-0CB9-44BA-8817-AD914FF53655}" presName="parentLeftMargin" presStyleLbl="node1" presStyleIdx="0" presStyleCnt="4"/>
      <dgm:spPr/>
    </dgm:pt>
    <dgm:pt modelId="{39EB7614-ABD0-41A3-86E4-5A0148398699}" type="pres">
      <dgm:prSet presAssocID="{6D5CAC1A-0CB9-44BA-8817-AD914FF53655}" presName="parentText" presStyleLbl="node1" presStyleIdx="0" presStyleCnt="4">
        <dgm:presLayoutVars>
          <dgm:chMax val="0"/>
          <dgm:bulletEnabled val="1"/>
        </dgm:presLayoutVars>
      </dgm:prSet>
      <dgm:spPr/>
    </dgm:pt>
    <dgm:pt modelId="{412648FA-572A-4BD0-995A-F8280BA61F96}" type="pres">
      <dgm:prSet presAssocID="{6D5CAC1A-0CB9-44BA-8817-AD914FF53655}" presName="negativeSpace" presStyleCnt="0"/>
      <dgm:spPr/>
    </dgm:pt>
    <dgm:pt modelId="{02834445-D9DB-4359-8989-4F21C4F6468D}" type="pres">
      <dgm:prSet presAssocID="{6D5CAC1A-0CB9-44BA-8817-AD914FF53655}" presName="childText" presStyleLbl="conFgAcc1" presStyleIdx="0" presStyleCnt="4">
        <dgm:presLayoutVars>
          <dgm:bulletEnabled val="1"/>
        </dgm:presLayoutVars>
      </dgm:prSet>
      <dgm:spPr/>
    </dgm:pt>
    <dgm:pt modelId="{9527274F-168C-4133-A56A-6AB783376865}" type="pres">
      <dgm:prSet presAssocID="{A2890701-32D2-46BE-8656-D8D2CB033EFA}" presName="spaceBetweenRectangles" presStyleCnt="0"/>
      <dgm:spPr/>
    </dgm:pt>
    <dgm:pt modelId="{672ED247-7783-40D6-9434-BABEDD07ECE1}" type="pres">
      <dgm:prSet presAssocID="{6B2E6C60-C8FC-4CCE-9071-3BA1BAF865D0}" presName="parentLin" presStyleCnt="0"/>
      <dgm:spPr/>
    </dgm:pt>
    <dgm:pt modelId="{06EC5753-70AB-4CCC-9276-D1D783138151}" type="pres">
      <dgm:prSet presAssocID="{6B2E6C60-C8FC-4CCE-9071-3BA1BAF865D0}" presName="parentLeftMargin" presStyleLbl="node1" presStyleIdx="0" presStyleCnt="4"/>
      <dgm:spPr/>
    </dgm:pt>
    <dgm:pt modelId="{057189C7-6937-40B4-B4AE-51DCBA69FE14}" type="pres">
      <dgm:prSet presAssocID="{6B2E6C60-C8FC-4CCE-9071-3BA1BAF865D0}" presName="parentText" presStyleLbl="node1" presStyleIdx="1" presStyleCnt="4">
        <dgm:presLayoutVars>
          <dgm:chMax val="0"/>
          <dgm:bulletEnabled val="1"/>
        </dgm:presLayoutVars>
      </dgm:prSet>
      <dgm:spPr/>
    </dgm:pt>
    <dgm:pt modelId="{2F351258-4422-463B-A9DA-C09EF9E04A80}" type="pres">
      <dgm:prSet presAssocID="{6B2E6C60-C8FC-4CCE-9071-3BA1BAF865D0}" presName="negativeSpace" presStyleCnt="0"/>
      <dgm:spPr/>
    </dgm:pt>
    <dgm:pt modelId="{99CF42FF-B77C-402C-A9A7-AA3A23EB449F}" type="pres">
      <dgm:prSet presAssocID="{6B2E6C60-C8FC-4CCE-9071-3BA1BAF865D0}" presName="childText" presStyleLbl="conFgAcc1" presStyleIdx="1" presStyleCnt="4">
        <dgm:presLayoutVars>
          <dgm:bulletEnabled val="1"/>
        </dgm:presLayoutVars>
      </dgm:prSet>
      <dgm:spPr/>
    </dgm:pt>
    <dgm:pt modelId="{281788E2-A792-420E-9CC0-21602111B6BB}" type="pres">
      <dgm:prSet presAssocID="{6EE237D0-5453-42BE-ACF4-852B651199A0}" presName="spaceBetweenRectangles" presStyleCnt="0"/>
      <dgm:spPr/>
    </dgm:pt>
    <dgm:pt modelId="{B94AEFFE-14FF-48C3-85D2-4AB4CD9F20E2}" type="pres">
      <dgm:prSet presAssocID="{2EB0BA1E-48A1-41A3-B3B7-FDC5BCE4AF63}" presName="parentLin" presStyleCnt="0"/>
      <dgm:spPr/>
    </dgm:pt>
    <dgm:pt modelId="{D2F2D6B8-07DE-43D3-A656-E766E1AFA392}" type="pres">
      <dgm:prSet presAssocID="{2EB0BA1E-48A1-41A3-B3B7-FDC5BCE4AF63}" presName="parentLeftMargin" presStyleLbl="node1" presStyleIdx="1" presStyleCnt="4"/>
      <dgm:spPr/>
    </dgm:pt>
    <dgm:pt modelId="{1481C7FF-5656-4EAB-A659-31BBC98532D9}" type="pres">
      <dgm:prSet presAssocID="{2EB0BA1E-48A1-41A3-B3B7-FDC5BCE4AF63}" presName="parentText" presStyleLbl="node1" presStyleIdx="2" presStyleCnt="4">
        <dgm:presLayoutVars>
          <dgm:chMax val="0"/>
          <dgm:bulletEnabled val="1"/>
        </dgm:presLayoutVars>
      </dgm:prSet>
      <dgm:spPr/>
    </dgm:pt>
    <dgm:pt modelId="{092AAA3A-41B6-413D-A1EA-625152C6F872}" type="pres">
      <dgm:prSet presAssocID="{2EB0BA1E-48A1-41A3-B3B7-FDC5BCE4AF63}" presName="negativeSpace" presStyleCnt="0"/>
      <dgm:spPr/>
    </dgm:pt>
    <dgm:pt modelId="{22A9AAC9-043B-4365-A60D-6F52F18CBB63}" type="pres">
      <dgm:prSet presAssocID="{2EB0BA1E-48A1-41A3-B3B7-FDC5BCE4AF63}" presName="childText" presStyleLbl="conFgAcc1" presStyleIdx="2" presStyleCnt="4">
        <dgm:presLayoutVars>
          <dgm:bulletEnabled val="1"/>
        </dgm:presLayoutVars>
      </dgm:prSet>
      <dgm:spPr/>
    </dgm:pt>
    <dgm:pt modelId="{238C383E-8106-4810-A883-A3FE55FF36E6}" type="pres">
      <dgm:prSet presAssocID="{F1845A7B-81CB-4566-99B9-BE790F65585D}" presName="spaceBetweenRectangles" presStyleCnt="0"/>
      <dgm:spPr/>
    </dgm:pt>
    <dgm:pt modelId="{32F30D6E-2D53-465B-B5D5-76E6B31D10C3}" type="pres">
      <dgm:prSet presAssocID="{B3CFACE1-6CBC-4881-8FF3-A9F5964B80B3}" presName="parentLin" presStyleCnt="0"/>
      <dgm:spPr/>
    </dgm:pt>
    <dgm:pt modelId="{187F0358-25D2-460C-9894-073D15500B6D}" type="pres">
      <dgm:prSet presAssocID="{B3CFACE1-6CBC-4881-8FF3-A9F5964B80B3}" presName="parentLeftMargin" presStyleLbl="node1" presStyleIdx="2" presStyleCnt="4"/>
      <dgm:spPr/>
    </dgm:pt>
    <dgm:pt modelId="{DAFE4B23-CEAC-4311-9382-F249F663BD95}" type="pres">
      <dgm:prSet presAssocID="{B3CFACE1-6CBC-4881-8FF3-A9F5964B80B3}" presName="parentText" presStyleLbl="node1" presStyleIdx="3" presStyleCnt="4">
        <dgm:presLayoutVars>
          <dgm:chMax val="0"/>
          <dgm:bulletEnabled val="1"/>
        </dgm:presLayoutVars>
      </dgm:prSet>
      <dgm:spPr/>
    </dgm:pt>
    <dgm:pt modelId="{44D93429-4E22-4F04-B9A9-A461BC3D0E7C}" type="pres">
      <dgm:prSet presAssocID="{B3CFACE1-6CBC-4881-8FF3-A9F5964B80B3}" presName="negativeSpace" presStyleCnt="0"/>
      <dgm:spPr/>
    </dgm:pt>
    <dgm:pt modelId="{E307F475-87D9-4BEC-8268-D42739730F78}" type="pres">
      <dgm:prSet presAssocID="{B3CFACE1-6CBC-4881-8FF3-A9F5964B80B3}" presName="childText" presStyleLbl="conFgAcc1" presStyleIdx="3" presStyleCnt="4">
        <dgm:presLayoutVars>
          <dgm:bulletEnabled val="1"/>
        </dgm:presLayoutVars>
      </dgm:prSet>
      <dgm:spPr/>
    </dgm:pt>
  </dgm:ptLst>
  <dgm:cxnLst>
    <dgm:cxn modelId="{358AC324-4369-4446-ABE1-B328E82FB7AA}" type="presOf" srcId="{B3CFACE1-6CBC-4881-8FF3-A9F5964B80B3}" destId="{187F0358-25D2-460C-9894-073D15500B6D}" srcOrd="0" destOrd="0" presId="urn:microsoft.com/office/officeart/2005/8/layout/list1"/>
    <dgm:cxn modelId="{795C9C31-A943-48B3-A83B-4DD66B1F42BE}" type="presOf" srcId="{6D5CAC1A-0CB9-44BA-8817-AD914FF53655}" destId="{66A33D2A-70E0-44A1-8FD2-A6012C598B2C}" srcOrd="0" destOrd="0" presId="urn:microsoft.com/office/officeart/2005/8/layout/list1"/>
    <dgm:cxn modelId="{DB191065-F6F1-42B4-8205-157F8C826746}" type="presOf" srcId="{6B2E6C60-C8FC-4CCE-9071-3BA1BAF865D0}" destId="{06EC5753-70AB-4CCC-9276-D1D783138151}" srcOrd="0" destOrd="0" presId="urn:microsoft.com/office/officeart/2005/8/layout/list1"/>
    <dgm:cxn modelId="{3AA8B64C-5D5D-4A15-ABF4-FAD8C55254FD}" srcId="{8F912EB8-DEDB-4882-B291-420445AA281E}" destId="{2EB0BA1E-48A1-41A3-B3B7-FDC5BCE4AF63}" srcOrd="2" destOrd="0" parTransId="{C0C46875-08D6-4403-B94C-E59D6D7FD813}" sibTransId="{F1845A7B-81CB-4566-99B9-BE790F65585D}"/>
    <dgm:cxn modelId="{504EFE70-2CAD-471B-9AF3-457B0C572155}" type="presOf" srcId="{6B2E6C60-C8FC-4CCE-9071-3BA1BAF865D0}" destId="{057189C7-6937-40B4-B4AE-51DCBA69FE14}" srcOrd="1" destOrd="0" presId="urn:microsoft.com/office/officeart/2005/8/layout/list1"/>
    <dgm:cxn modelId="{03A84372-6286-45D5-9AAB-EEC331ACF617}" type="presOf" srcId="{B3CFACE1-6CBC-4881-8FF3-A9F5964B80B3}" destId="{DAFE4B23-CEAC-4311-9382-F249F663BD95}" srcOrd="1" destOrd="0" presId="urn:microsoft.com/office/officeart/2005/8/layout/list1"/>
    <dgm:cxn modelId="{F954D585-4AB1-459E-8ECD-1E04076B7473}" type="presOf" srcId="{2EB0BA1E-48A1-41A3-B3B7-FDC5BCE4AF63}" destId="{1481C7FF-5656-4EAB-A659-31BBC98532D9}" srcOrd="1" destOrd="0" presId="urn:microsoft.com/office/officeart/2005/8/layout/list1"/>
    <dgm:cxn modelId="{1D62488D-5BAD-41B5-98E7-7918B8A72C25}" srcId="{8F912EB8-DEDB-4882-B291-420445AA281E}" destId="{6B2E6C60-C8FC-4CCE-9071-3BA1BAF865D0}" srcOrd="1" destOrd="0" parTransId="{FA746909-EFD5-448C-96F7-5E4CCA7A9A3E}" sibTransId="{6EE237D0-5453-42BE-ACF4-852B651199A0}"/>
    <dgm:cxn modelId="{80846EB8-A595-4EA7-90CD-FCF4F785E198}" type="presOf" srcId="{2EB0BA1E-48A1-41A3-B3B7-FDC5BCE4AF63}" destId="{D2F2D6B8-07DE-43D3-A656-E766E1AFA392}" srcOrd="0" destOrd="0" presId="urn:microsoft.com/office/officeart/2005/8/layout/list1"/>
    <dgm:cxn modelId="{4788FFD3-9082-4C36-9F27-41E523C30DEE}" srcId="{8F912EB8-DEDB-4882-B291-420445AA281E}" destId="{B3CFACE1-6CBC-4881-8FF3-A9F5964B80B3}" srcOrd="3" destOrd="0" parTransId="{D0F75337-9562-4BEC-9DB5-E4B364F915E9}" sibTransId="{181B3BD7-DD55-4632-9D7C-7B396B23BEF3}"/>
    <dgm:cxn modelId="{CD0C94F4-6FB0-456A-A25E-4D3BB55F8026}" type="presOf" srcId="{8F912EB8-DEDB-4882-B291-420445AA281E}" destId="{6483C4B5-930E-49A2-B414-BA2269BFE329}" srcOrd="0" destOrd="0" presId="urn:microsoft.com/office/officeart/2005/8/layout/list1"/>
    <dgm:cxn modelId="{696BBAF7-FD1B-4C5E-85FF-C1E68D9DE215}" srcId="{8F912EB8-DEDB-4882-B291-420445AA281E}" destId="{6D5CAC1A-0CB9-44BA-8817-AD914FF53655}" srcOrd="0" destOrd="0" parTransId="{E24B88A6-F60B-484E-82DA-D8E3FE929E69}" sibTransId="{A2890701-32D2-46BE-8656-D8D2CB033EFA}"/>
    <dgm:cxn modelId="{F45BEEFE-D10D-4D0A-9C86-EB0F1477C744}" type="presOf" srcId="{6D5CAC1A-0CB9-44BA-8817-AD914FF53655}" destId="{39EB7614-ABD0-41A3-86E4-5A0148398699}" srcOrd="1" destOrd="0" presId="urn:microsoft.com/office/officeart/2005/8/layout/list1"/>
    <dgm:cxn modelId="{791D21FE-6ABC-4506-A368-1A18AAC7ACCA}" type="presParOf" srcId="{6483C4B5-930E-49A2-B414-BA2269BFE329}" destId="{AA54511C-E78D-4BF4-B5F5-B12A322A4611}" srcOrd="0" destOrd="0" presId="urn:microsoft.com/office/officeart/2005/8/layout/list1"/>
    <dgm:cxn modelId="{56BC0F4A-CE27-4ED6-A25B-6BE22D86E643}" type="presParOf" srcId="{AA54511C-E78D-4BF4-B5F5-B12A322A4611}" destId="{66A33D2A-70E0-44A1-8FD2-A6012C598B2C}" srcOrd="0" destOrd="0" presId="urn:microsoft.com/office/officeart/2005/8/layout/list1"/>
    <dgm:cxn modelId="{7D1DA79E-E9BE-4665-A68B-AD3A21CB1F0C}" type="presParOf" srcId="{AA54511C-E78D-4BF4-B5F5-B12A322A4611}" destId="{39EB7614-ABD0-41A3-86E4-5A0148398699}" srcOrd="1" destOrd="0" presId="urn:microsoft.com/office/officeart/2005/8/layout/list1"/>
    <dgm:cxn modelId="{681F7B02-4925-47F9-9CD0-BE43E17705C3}" type="presParOf" srcId="{6483C4B5-930E-49A2-B414-BA2269BFE329}" destId="{412648FA-572A-4BD0-995A-F8280BA61F96}" srcOrd="1" destOrd="0" presId="urn:microsoft.com/office/officeart/2005/8/layout/list1"/>
    <dgm:cxn modelId="{ED59E096-C349-4F5D-8909-5D5699BE995B}" type="presParOf" srcId="{6483C4B5-930E-49A2-B414-BA2269BFE329}" destId="{02834445-D9DB-4359-8989-4F21C4F6468D}" srcOrd="2" destOrd="0" presId="urn:microsoft.com/office/officeart/2005/8/layout/list1"/>
    <dgm:cxn modelId="{B8B01E7B-B63C-4A12-B3C0-4B151E832EEE}" type="presParOf" srcId="{6483C4B5-930E-49A2-B414-BA2269BFE329}" destId="{9527274F-168C-4133-A56A-6AB783376865}" srcOrd="3" destOrd="0" presId="urn:microsoft.com/office/officeart/2005/8/layout/list1"/>
    <dgm:cxn modelId="{B130FA23-D2F1-4409-AA5F-8C8492A1C64B}" type="presParOf" srcId="{6483C4B5-930E-49A2-B414-BA2269BFE329}" destId="{672ED247-7783-40D6-9434-BABEDD07ECE1}" srcOrd="4" destOrd="0" presId="urn:microsoft.com/office/officeart/2005/8/layout/list1"/>
    <dgm:cxn modelId="{D3CDA308-E254-447B-97EB-8D1824963CC3}" type="presParOf" srcId="{672ED247-7783-40D6-9434-BABEDD07ECE1}" destId="{06EC5753-70AB-4CCC-9276-D1D783138151}" srcOrd="0" destOrd="0" presId="urn:microsoft.com/office/officeart/2005/8/layout/list1"/>
    <dgm:cxn modelId="{6D282A92-A2CB-4180-9818-94F839780C93}" type="presParOf" srcId="{672ED247-7783-40D6-9434-BABEDD07ECE1}" destId="{057189C7-6937-40B4-B4AE-51DCBA69FE14}" srcOrd="1" destOrd="0" presId="urn:microsoft.com/office/officeart/2005/8/layout/list1"/>
    <dgm:cxn modelId="{C5511A36-CBBD-4A58-BF20-75672464926D}" type="presParOf" srcId="{6483C4B5-930E-49A2-B414-BA2269BFE329}" destId="{2F351258-4422-463B-A9DA-C09EF9E04A80}" srcOrd="5" destOrd="0" presId="urn:microsoft.com/office/officeart/2005/8/layout/list1"/>
    <dgm:cxn modelId="{49C20FD2-62DC-4356-9B4E-3A77DF140674}" type="presParOf" srcId="{6483C4B5-930E-49A2-B414-BA2269BFE329}" destId="{99CF42FF-B77C-402C-A9A7-AA3A23EB449F}" srcOrd="6" destOrd="0" presId="urn:microsoft.com/office/officeart/2005/8/layout/list1"/>
    <dgm:cxn modelId="{73BC9F32-BD51-495F-B372-987B85D00C95}" type="presParOf" srcId="{6483C4B5-930E-49A2-B414-BA2269BFE329}" destId="{281788E2-A792-420E-9CC0-21602111B6BB}" srcOrd="7" destOrd="0" presId="urn:microsoft.com/office/officeart/2005/8/layout/list1"/>
    <dgm:cxn modelId="{C022329A-5AC5-4D6E-B21A-EFE944759372}" type="presParOf" srcId="{6483C4B5-930E-49A2-B414-BA2269BFE329}" destId="{B94AEFFE-14FF-48C3-85D2-4AB4CD9F20E2}" srcOrd="8" destOrd="0" presId="urn:microsoft.com/office/officeart/2005/8/layout/list1"/>
    <dgm:cxn modelId="{4A186CC8-F995-481E-9816-162B59110B02}" type="presParOf" srcId="{B94AEFFE-14FF-48C3-85D2-4AB4CD9F20E2}" destId="{D2F2D6B8-07DE-43D3-A656-E766E1AFA392}" srcOrd="0" destOrd="0" presId="urn:microsoft.com/office/officeart/2005/8/layout/list1"/>
    <dgm:cxn modelId="{4A846759-A8A2-4F49-B8EB-CC6562D79AC5}" type="presParOf" srcId="{B94AEFFE-14FF-48C3-85D2-4AB4CD9F20E2}" destId="{1481C7FF-5656-4EAB-A659-31BBC98532D9}" srcOrd="1" destOrd="0" presId="urn:microsoft.com/office/officeart/2005/8/layout/list1"/>
    <dgm:cxn modelId="{12EC2F31-4033-452D-96A3-B3888121935C}" type="presParOf" srcId="{6483C4B5-930E-49A2-B414-BA2269BFE329}" destId="{092AAA3A-41B6-413D-A1EA-625152C6F872}" srcOrd="9" destOrd="0" presId="urn:microsoft.com/office/officeart/2005/8/layout/list1"/>
    <dgm:cxn modelId="{3A4A1847-2E55-4627-B0DA-2C93B8EFB1C5}" type="presParOf" srcId="{6483C4B5-930E-49A2-B414-BA2269BFE329}" destId="{22A9AAC9-043B-4365-A60D-6F52F18CBB63}" srcOrd="10" destOrd="0" presId="urn:microsoft.com/office/officeart/2005/8/layout/list1"/>
    <dgm:cxn modelId="{B2380517-C4DC-49D0-A18E-4B44F8C370D8}" type="presParOf" srcId="{6483C4B5-930E-49A2-B414-BA2269BFE329}" destId="{238C383E-8106-4810-A883-A3FE55FF36E6}" srcOrd="11" destOrd="0" presId="urn:microsoft.com/office/officeart/2005/8/layout/list1"/>
    <dgm:cxn modelId="{F350894C-A584-4177-8AD0-5A2D036D3D7C}" type="presParOf" srcId="{6483C4B5-930E-49A2-B414-BA2269BFE329}" destId="{32F30D6E-2D53-465B-B5D5-76E6B31D10C3}" srcOrd="12" destOrd="0" presId="urn:microsoft.com/office/officeart/2005/8/layout/list1"/>
    <dgm:cxn modelId="{7D302EF9-4D80-469E-8658-84F2FB215841}" type="presParOf" srcId="{32F30D6E-2D53-465B-B5D5-76E6B31D10C3}" destId="{187F0358-25D2-460C-9894-073D15500B6D}" srcOrd="0" destOrd="0" presId="urn:microsoft.com/office/officeart/2005/8/layout/list1"/>
    <dgm:cxn modelId="{88C4D189-683F-4B2D-BF25-84888AB8C735}" type="presParOf" srcId="{32F30D6E-2D53-465B-B5D5-76E6B31D10C3}" destId="{DAFE4B23-CEAC-4311-9382-F249F663BD95}" srcOrd="1" destOrd="0" presId="urn:microsoft.com/office/officeart/2005/8/layout/list1"/>
    <dgm:cxn modelId="{1507D8BF-03DF-4CA1-8B6F-C3C0F88CFA01}" type="presParOf" srcId="{6483C4B5-930E-49A2-B414-BA2269BFE329}" destId="{44D93429-4E22-4F04-B9A9-A461BC3D0E7C}" srcOrd="13" destOrd="0" presId="urn:microsoft.com/office/officeart/2005/8/layout/list1"/>
    <dgm:cxn modelId="{A16091C8-E76C-479E-AF8D-2CABE27F6A7E}" type="presParOf" srcId="{6483C4B5-930E-49A2-B414-BA2269BFE329}" destId="{E307F475-87D9-4BEC-8268-D42739730F78}"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D4BBD89-344E-4C58-9911-EA4DD52107E3}"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ID"/>
        </a:p>
      </dgm:t>
    </dgm:pt>
    <dgm:pt modelId="{42EC1983-4CD7-4B5F-83CE-C22248D9FBA7}">
      <dgm:prSet phldrT="[Text]"/>
      <dgm:spPr/>
      <dgm:t>
        <a:bodyPr/>
        <a:lstStyle/>
        <a:p>
          <a:pPr>
            <a:buFont typeface="+mj-lt"/>
            <a:buAutoNum type="alphaLcPeriod"/>
          </a:pPr>
          <a:r>
            <a:rPr lang="ms-MY" dirty="0"/>
            <a:t>Ketidakadilan dalam membagi tanggung jawab</a:t>
          </a:r>
          <a:endParaRPr lang="en-ID" dirty="0"/>
        </a:p>
      </dgm:t>
    </dgm:pt>
    <dgm:pt modelId="{A4B87584-6C99-4F95-9FBA-A7F6AF9FB686}" type="parTrans" cxnId="{CC7E27E2-DCF1-4732-A2FA-FC382E2C246A}">
      <dgm:prSet/>
      <dgm:spPr/>
      <dgm:t>
        <a:bodyPr/>
        <a:lstStyle/>
        <a:p>
          <a:endParaRPr lang="en-ID"/>
        </a:p>
      </dgm:t>
    </dgm:pt>
    <dgm:pt modelId="{9DBD96D1-2B47-4548-8CF9-9E73753E8517}" type="sibTrans" cxnId="{CC7E27E2-DCF1-4732-A2FA-FC382E2C246A}">
      <dgm:prSet/>
      <dgm:spPr/>
      <dgm:t>
        <a:bodyPr/>
        <a:lstStyle/>
        <a:p>
          <a:endParaRPr lang="en-ID"/>
        </a:p>
      </dgm:t>
    </dgm:pt>
    <dgm:pt modelId="{2F19B3D5-BF31-447D-9B9B-6B45D947A642}">
      <dgm:prSet/>
      <dgm:spPr/>
      <dgm:t>
        <a:bodyPr/>
        <a:lstStyle/>
        <a:p>
          <a:pPr>
            <a:buFont typeface="+mj-lt"/>
            <a:buAutoNum type="alphaLcPeriod"/>
          </a:pPr>
          <a:r>
            <a:rPr lang="ms-MY"/>
            <a:t>Ketidakadilan dalam aspek hukum</a:t>
          </a:r>
          <a:endParaRPr lang="en-ID"/>
        </a:p>
      </dgm:t>
    </dgm:pt>
    <dgm:pt modelId="{00C3FEC7-973E-429F-BFF7-2C7F4F51E61D}" type="parTrans" cxnId="{669A764A-BB0B-4B8C-B5AC-9EC3FFA6E538}">
      <dgm:prSet/>
      <dgm:spPr/>
      <dgm:t>
        <a:bodyPr/>
        <a:lstStyle/>
        <a:p>
          <a:endParaRPr lang="en-ID"/>
        </a:p>
      </dgm:t>
    </dgm:pt>
    <dgm:pt modelId="{DF7F7A6F-5F36-4019-A92B-39B9DD07EA17}" type="sibTrans" cxnId="{669A764A-BB0B-4B8C-B5AC-9EC3FFA6E538}">
      <dgm:prSet/>
      <dgm:spPr/>
      <dgm:t>
        <a:bodyPr/>
        <a:lstStyle/>
        <a:p>
          <a:endParaRPr lang="en-ID"/>
        </a:p>
      </dgm:t>
    </dgm:pt>
    <dgm:pt modelId="{47264B36-2FAF-4A34-A2F0-8F388049FF9E}" type="pres">
      <dgm:prSet presAssocID="{2D4BBD89-344E-4C58-9911-EA4DD52107E3}" presName="outerComposite" presStyleCnt="0">
        <dgm:presLayoutVars>
          <dgm:chMax val="5"/>
          <dgm:dir/>
          <dgm:resizeHandles val="exact"/>
        </dgm:presLayoutVars>
      </dgm:prSet>
      <dgm:spPr/>
    </dgm:pt>
    <dgm:pt modelId="{4121CD0F-757A-4B42-A7D5-E861B3DA05A1}" type="pres">
      <dgm:prSet presAssocID="{2D4BBD89-344E-4C58-9911-EA4DD52107E3}" presName="dummyMaxCanvas" presStyleCnt="0">
        <dgm:presLayoutVars/>
      </dgm:prSet>
      <dgm:spPr/>
    </dgm:pt>
    <dgm:pt modelId="{4F95152B-4C26-4BB0-A594-5A273E94B492}" type="pres">
      <dgm:prSet presAssocID="{2D4BBD89-344E-4C58-9911-EA4DD52107E3}" presName="TwoNodes_1" presStyleLbl="node1" presStyleIdx="0" presStyleCnt="2">
        <dgm:presLayoutVars>
          <dgm:bulletEnabled val="1"/>
        </dgm:presLayoutVars>
      </dgm:prSet>
      <dgm:spPr/>
    </dgm:pt>
    <dgm:pt modelId="{EBD792B5-CEFA-44FB-B14E-9E582B2FCC54}" type="pres">
      <dgm:prSet presAssocID="{2D4BBD89-344E-4C58-9911-EA4DD52107E3}" presName="TwoNodes_2" presStyleLbl="node1" presStyleIdx="1" presStyleCnt="2">
        <dgm:presLayoutVars>
          <dgm:bulletEnabled val="1"/>
        </dgm:presLayoutVars>
      </dgm:prSet>
      <dgm:spPr/>
    </dgm:pt>
    <dgm:pt modelId="{DFA616B1-FE0C-4CB2-97DD-DCBDAB4144EF}" type="pres">
      <dgm:prSet presAssocID="{2D4BBD89-344E-4C58-9911-EA4DD52107E3}" presName="TwoConn_1-2" presStyleLbl="fgAccFollowNode1" presStyleIdx="0" presStyleCnt="1">
        <dgm:presLayoutVars>
          <dgm:bulletEnabled val="1"/>
        </dgm:presLayoutVars>
      </dgm:prSet>
      <dgm:spPr/>
    </dgm:pt>
    <dgm:pt modelId="{79B27748-5CAE-46AB-A510-83DC984CF935}" type="pres">
      <dgm:prSet presAssocID="{2D4BBD89-344E-4C58-9911-EA4DD52107E3}" presName="TwoNodes_1_text" presStyleLbl="node1" presStyleIdx="1" presStyleCnt="2">
        <dgm:presLayoutVars>
          <dgm:bulletEnabled val="1"/>
        </dgm:presLayoutVars>
      </dgm:prSet>
      <dgm:spPr/>
    </dgm:pt>
    <dgm:pt modelId="{51729149-A7F4-4C26-A7EC-2DC3BFCF0F04}" type="pres">
      <dgm:prSet presAssocID="{2D4BBD89-344E-4C58-9911-EA4DD52107E3}" presName="TwoNodes_2_text" presStyleLbl="node1" presStyleIdx="1" presStyleCnt="2">
        <dgm:presLayoutVars>
          <dgm:bulletEnabled val="1"/>
        </dgm:presLayoutVars>
      </dgm:prSet>
      <dgm:spPr/>
    </dgm:pt>
  </dgm:ptLst>
  <dgm:cxnLst>
    <dgm:cxn modelId="{6D986D18-77F0-4054-A852-354237C13A4B}" type="presOf" srcId="{2F19B3D5-BF31-447D-9B9B-6B45D947A642}" destId="{51729149-A7F4-4C26-A7EC-2DC3BFCF0F04}" srcOrd="1" destOrd="0" presId="urn:microsoft.com/office/officeart/2005/8/layout/vProcess5"/>
    <dgm:cxn modelId="{0FB87B38-7EE4-4E28-B5D3-C215241F3709}" type="presOf" srcId="{9DBD96D1-2B47-4548-8CF9-9E73753E8517}" destId="{DFA616B1-FE0C-4CB2-97DD-DCBDAB4144EF}" srcOrd="0" destOrd="0" presId="urn:microsoft.com/office/officeart/2005/8/layout/vProcess5"/>
    <dgm:cxn modelId="{7E6BD441-D401-4B4A-A61E-B8B2657C41C8}" type="presOf" srcId="{42EC1983-4CD7-4B5F-83CE-C22248D9FBA7}" destId="{79B27748-5CAE-46AB-A510-83DC984CF935}" srcOrd="1" destOrd="0" presId="urn:microsoft.com/office/officeart/2005/8/layout/vProcess5"/>
    <dgm:cxn modelId="{669A764A-BB0B-4B8C-B5AC-9EC3FFA6E538}" srcId="{2D4BBD89-344E-4C58-9911-EA4DD52107E3}" destId="{2F19B3D5-BF31-447D-9B9B-6B45D947A642}" srcOrd="1" destOrd="0" parTransId="{00C3FEC7-973E-429F-BFF7-2C7F4F51E61D}" sibTransId="{DF7F7A6F-5F36-4019-A92B-39B9DD07EA17}"/>
    <dgm:cxn modelId="{544B4984-D72D-47CF-B344-2C4D9794EF6C}" type="presOf" srcId="{2F19B3D5-BF31-447D-9B9B-6B45D947A642}" destId="{EBD792B5-CEFA-44FB-B14E-9E582B2FCC54}" srcOrd="0" destOrd="0" presId="urn:microsoft.com/office/officeart/2005/8/layout/vProcess5"/>
    <dgm:cxn modelId="{87FDF88D-54A9-46BE-8C02-8B2F71545F18}" type="presOf" srcId="{2D4BBD89-344E-4C58-9911-EA4DD52107E3}" destId="{47264B36-2FAF-4A34-A2F0-8F388049FF9E}" srcOrd="0" destOrd="0" presId="urn:microsoft.com/office/officeart/2005/8/layout/vProcess5"/>
    <dgm:cxn modelId="{48D9C2C7-A4F1-47C0-A594-1F99EEB09126}" type="presOf" srcId="{42EC1983-4CD7-4B5F-83CE-C22248D9FBA7}" destId="{4F95152B-4C26-4BB0-A594-5A273E94B492}" srcOrd="0" destOrd="0" presId="urn:microsoft.com/office/officeart/2005/8/layout/vProcess5"/>
    <dgm:cxn modelId="{CC7E27E2-DCF1-4732-A2FA-FC382E2C246A}" srcId="{2D4BBD89-344E-4C58-9911-EA4DD52107E3}" destId="{42EC1983-4CD7-4B5F-83CE-C22248D9FBA7}" srcOrd="0" destOrd="0" parTransId="{A4B87584-6C99-4F95-9FBA-A7F6AF9FB686}" sibTransId="{9DBD96D1-2B47-4548-8CF9-9E73753E8517}"/>
    <dgm:cxn modelId="{4E6B71EA-A5E8-419D-8D12-208CD1098830}" type="presParOf" srcId="{47264B36-2FAF-4A34-A2F0-8F388049FF9E}" destId="{4121CD0F-757A-4B42-A7D5-E861B3DA05A1}" srcOrd="0" destOrd="0" presId="urn:microsoft.com/office/officeart/2005/8/layout/vProcess5"/>
    <dgm:cxn modelId="{A8C0510E-B9CF-4660-9A75-4DF5CC16FF92}" type="presParOf" srcId="{47264B36-2FAF-4A34-A2F0-8F388049FF9E}" destId="{4F95152B-4C26-4BB0-A594-5A273E94B492}" srcOrd="1" destOrd="0" presId="urn:microsoft.com/office/officeart/2005/8/layout/vProcess5"/>
    <dgm:cxn modelId="{61F939AA-D895-49B8-8895-99C2FAD12E1D}" type="presParOf" srcId="{47264B36-2FAF-4A34-A2F0-8F388049FF9E}" destId="{EBD792B5-CEFA-44FB-B14E-9E582B2FCC54}" srcOrd="2" destOrd="0" presId="urn:microsoft.com/office/officeart/2005/8/layout/vProcess5"/>
    <dgm:cxn modelId="{6D460DEC-77ED-44B3-8719-625A13597FCB}" type="presParOf" srcId="{47264B36-2FAF-4A34-A2F0-8F388049FF9E}" destId="{DFA616B1-FE0C-4CB2-97DD-DCBDAB4144EF}" srcOrd="3" destOrd="0" presId="urn:microsoft.com/office/officeart/2005/8/layout/vProcess5"/>
    <dgm:cxn modelId="{A735D462-D835-41ED-8E17-F1B510058CD9}" type="presParOf" srcId="{47264B36-2FAF-4A34-A2F0-8F388049FF9E}" destId="{79B27748-5CAE-46AB-A510-83DC984CF935}" srcOrd="4" destOrd="0" presId="urn:microsoft.com/office/officeart/2005/8/layout/vProcess5"/>
    <dgm:cxn modelId="{09A8B559-EF6C-41D0-B9F7-6775F158993B}" type="presParOf" srcId="{47264B36-2FAF-4A34-A2F0-8F388049FF9E}" destId="{51729149-A7F4-4C26-A7EC-2DC3BFCF0F04}"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5F9A458-1B05-4F87-BAB1-D707F0A13131}" type="doc">
      <dgm:prSet loTypeId="urn:microsoft.com/office/officeart/2008/layout/VerticalCurvedList" loCatId="list" qsTypeId="urn:microsoft.com/office/officeart/2005/8/quickstyle/simple1" qsCatId="simple" csTypeId="urn:microsoft.com/office/officeart/2005/8/colors/accent0_1" csCatId="mainScheme" phldr="1"/>
      <dgm:spPr/>
      <dgm:t>
        <a:bodyPr/>
        <a:lstStyle/>
        <a:p>
          <a:endParaRPr lang="en-ID"/>
        </a:p>
      </dgm:t>
    </dgm:pt>
    <dgm:pt modelId="{CF9A887D-F048-4E9C-B8AA-FEC2626EC1A6}">
      <dgm:prSet phldrT="[Text]"/>
      <dgm:spPr/>
      <dgm:t>
        <a:bodyPr/>
        <a:lstStyle/>
        <a:p>
          <a:pPr>
            <a:buFont typeface="+mj-lt"/>
            <a:buAutoNum type="alphaLcPeriod"/>
          </a:pPr>
          <a:r>
            <a:rPr lang="ms-MY" dirty="0"/>
            <a:t>Untuk meningkatkan pemahaman dan kesadaran remaja tentang kesehatan reproduksi </a:t>
          </a:r>
          <a:endParaRPr lang="en-ID" dirty="0"/>
        </a:p>
      </dgm:t>
    </dgm:pt>
    <dgm:pt modelId="{C449CE4B-FA42-48EC-8E04-8FB75CB14613}" type="parTrans" cxnId="{E32B0909-2344-4237-B886-7E2971C8172E}">
      <dgm:prSet/>
      <dgm:spPr/>
      <dgm:t>
        <a:bodyPr/>
        <a:lstStyle/>
        <a:p>
          <a:endParaRPr lang="en-ID"/>
        </a:p>
      </dgm:t>
    </dgm:pt>
    <dgm:pt modelId="{2E73B51C-21EE-41D8-BB07-CAA117640C55}" type="sibTrans" cxnId="{E32B0909-2344-4237-B886-7E2971C8172E}">
      <dgm:prSet/>
      <dgm:spPr/>
      <dgm:t>
        <a:bodyPr/>
        <a:lstStyle/>
        <a:p>
          <a:endParaRPr lang="en-ID"/>
        </a:p>
      </dgm:t>
    </dgm:pt>
    <dgm:pt modelId="{81601A66-B2F3-469E-A057-1FC93A273190}">
      <dgm:prSet/>
      <dgm:spPr/>
      <dgm:t>
        <a:bodyPr/>
        <a:lstStyle/>
        <a:p>
          <a:pPr>
            <a:buFont typeface="+mj-lt"/>
            <a:buAutoNum type="alphaLcPeriod"/>
          </a:pPr>
          <a:r>
            <a:rPr lang="ms-MY"/>
            <a:t>Mempersiapkan remaja menghadapi dan melewati masa pubertas yang seringkali cukup berat. </a:t>
          </a:r>
          <a:endParaRPr lang="en-ID"/>
        </a:p>
      </dgm:t>
    </dgm:pt>
    <dgm:pt modelId="{3AD5E385-AE7C-445D-81A9-1FF60DAF4075}" type="parTrans" cxnId="{4BEBC259-3A8D-437D-A492-6A817341DF2D}">
      <dgm:prSet/>
      <dgm:spPr/>
      <dgm:t>
        <a:bodyPr/>
        <a:lstStyle/>
        <a:p>
          <a:endParaRPr lang="en-ID"/>
        </a:p>
      </dgm:t>
    </dgm:pt>
    <dgm:pt modelId="{4745872A-E232-44EF-8F2B-C54E836E1F2E}" type="sibTrans" cxnId="{4BEBC259-3A8D-437D-A492-6A817341DF2D}">
      <dgm:prSet/>
      <dgm:spPr/>
      <dgm:t>
        <a:bodyPr/>
        <a:lstStyle/>
        <a:p>
          <a:endParaRPr lang="en-ID"/>
        </a:p>
      </dgm:t>
    </dgm:pt>
    <dgm:pt modelId="{092074EB-699B-4BFC-87C1-5446AEC30D2D}">
      <dgm:prSet/>
      <dgm:spPr/>
      <dgm:t>
        <a:bodyPr/>
        <a:lstStyle/>
        <a:p>
          <a:pPr>
            <a:buFont typeface="+mj-lt"/>
            <a:buAutoNum type="alphaLcPeriod"/>
          </a:pPr>
          <a:r>
            <a:rPr lang="ms-MY"/>
            <a:t>Melindungi anak dan remaja dari berbagai kesehatan reproduksi seperti IMS, HIV AIDS serta KTD. </a:t>
          </a:r>
          <a:endParaRPr lang="en-ID"/>
        </a:p>
      </dgm:t>
    </dgm:pt>
    <dgm:pt modelId="{256E5F4A-5728-4C24-8642-FEC1A83CAA07}" type="parTrans" cxnId="{9BB42A36-2989-4645-B320-762B5EEB08AE}">
      <dgm:prSet/>
      <dgm:spPr/>
      <dgm:t>
        <a:bodyPr/>
        <a:lstStyle/>
        <a:p>
          <a:endParaRPr lang="en-ID"/>
        </a:p>
      </dgm:t>
    </dgm:pt>
    <dgm:pt modelId="{08CBBD89-8349-4333-A0F5-74F210186656}" type="sibTrans" cxnId="{9BB42A36-2989-4645-B320-762B5EEB08AE}">
      <dgm:prSet/>
      <dgm:spPr/>
      <dgm:t>
        <a:bodyPr/>
        <a:lstStyle/>
        <a:p>
          <a:endParaRPr lang="en-ID"/>
        </a:p>
      </dgm:t>
    </dgm:pt>
    <dgm:pt modelId="{6EFBD2D8-3566-462F-B39E-049055B28240}" type="pres">
      <dgm:prSet presAssocID="{E5F9A458-1B05-4F87-BAB1-D707F0A13131}" presName="Name0" presStyleCnt="0">
        <dgm:presLayoutVars>
          <dgm:chMax val="7"/>
          <dgm:chPref val="7"/>
          <dgm:dir/>
        </dgm:presLayoutVars>
      </dgm:prSet>
      <dgm:spPr/>
    </dgm:pt>
    <dgm:pt modelId="{2C706471-1F77-4F70-BD77-3149F899BB3F}" type="pres">
      <dgm:prSet presAssocID="{E5F9A458-1B05-4F87-BAB1-D707F0A13131}" presName="Name1" presStyleCnt="0"/>
      <dgm:spPr/>
    </dgm:pt>
    <dgm:pt modelId="{7F8F80D5-93BB-496A-A530-A3C9BEDBD8D2}" type="pres">
      <dgm:prSet presAssocID="{E5F9A458-1B05-4F87-BAB1-D707F0A13131}" presName="cycle" presStyleCnt="0"/>
      <dgm:spPr/>
    </dgm:pt>
    <dgm:pt modelId="{FC33F3E8-6AB0-49E7-AE73-A14019ECC3E3}" type="pres">
      <dgm:prSet presAssocID="{E5F9A458-1B05-4F87-BAB1-D707F0A13131}" presName="srcNode" presStyleLbl="node1" presStyleIdx="0" presStyleCnt="3"/>
      <dgm:spPr/>
    </dgm:pt>
    <dgm:pt modelId="{E0DF4B47-BD0F-4152-8F22-A2C9B0E01A6F}" type="pres">
      <dgm:prSet presAssocID="{E5F9A458-1B05-4F87-BAB1-D707F0A13131}" presName="conn" presStyleLbl="parChTrans1D2" presStyleIdx="0" presStyleCnt="1"/>
      <dgm:spPr/>
    </dgm:pt>
    <dgm:pt modelId="{533FD60A-5D9B-480D-8B28-74707813D663}" type="pres">
      <dgm:prSet presAssocID="{E5F9A458-1B05-4F87-BAB1-D707F0A13131}" presName="extraNode" presStyleLbl="node1" presStyleIdx="0" presStyleCnt="3"/>
      <dgm:spPr/>
    </dgm:pt>
    <dgm:pt modelId="{F5C44967-CD64-4544-94F3-357436ADD00D}" type="pres">
      <dgm:prSet presAssocID="{E5F9A458-1B05-4F87-BAB1-D707F0A13131}" presName="dstNode" presStyleLbl="node1" presStyleIdx="0" presStyleCnt="3"/>
      <dgm:spPr/>
    </dgm:pt>
    <dgm:pt modelId="{8F648B61-708D-478F-A54C-A646E3CB8DF5}" type="pres">
      <dgm:prSet presAssocID="{CF9A887D-F048-4E9C-B8AA-FEC2626EC1A6}" presName="text_1" presStyleLbl="node1" presStyleIdx="0" presStyleCnt="3">
        <dgm:presLayoutVars>
          <dgm:bulletEnabled val="1"/>
        </dgm:presLayoutVars>
      </dgm:prSet>
      <dgm:spPr/>
    </dgm:pt>
    <dgm:pt modelId="{A6182ABE-FE04-4799-A48A-C597B5D6D27B}" type="pres">
      <dgm:prSet presAssocID="{CF9A887D-F048-4E9C-B8AA-FEC2626EC1A6}" presName="accent_1" presStyleCnt="0"/>
      <dgm:spPr/>
    </dgm:pt>
    <dgm:pt modelId="{20A0BCF9-2F84-490D-9823-271B237353A2}" type="pres">
      <dgm:prSet presAssocID="{CF9A887D-F048-4E9C-B8AA-FEC2626EC1A6}" presName="accentRepeatNode" presStyleLbl="solidFgAcc1" presStyleIdx="0" presStyleCnt="3"/>
      <dgm:spPr/>
    </dgm:pt>
    <dgm:pt modelId="{EA90441C-CB46-47D5-9562-EEE8DB56EC20}" type="pres">
      <dgm:prSet presAssocID="{81601A66-B2F3-469E-A057-1FC93A273190}" presName="text_2" presStyleLbl="node1" presStyleIdx="1" presStyleCnt="3">
        <dgm:presLayoutVars>
          <dgm:bulletEnabled val="1"/>
        </dgm:presLayoutVars>
      </dgm:prSet>
      <dgm:spPr/>
    </dgm:pt>
    <dgm:pt modelId="{AB3EFCC3-015C-487C-A551-598E62978B79}" type="pres">
      <dgm:prSet presAssocID="{81601A66-B2F3-469E-A057-1FC93A273190}" presName="accent_2" presStyleCnt="0"/>
      <dgm:spPr/>
    </dgm:pt>
    <dgm:pt modelId="{BA2C26E7-B29C-4A10-B340-C2C61F1BA9D1}" type="pres">
      <dgm:prSet presAssocID="{81601A66-B2F3-469E-A057-1FC93A273190}" presName="accentRepeatNode" presStyleLbl="solidFgAcc1" presStyleIdx="1" presStyleCnt="3"/>
      <dgm:spPr/>
    </dgm:pt>
    <dgm:pt modelId="{B400AB5B-96C2-4468-8F3E-608CE15072CF}" type="pres">
      <dgm:prSet presAssocID="{092074EB-699B-4BFC-87C1-5446AEC30D2D}" presName="text_3" presStyleLbl="node1" presStyleIdx="2" presStyleCnt="3">
        <dgm:presLayoutVars>
          <dgm:bulletEnabled val="1"/>
        </dgm:presLayoutVars>
      </dgm:prSet>
      <dgm:spPr/>
    </dgm:pt>
    <dgm:pt modelId="{B7E55758-AB07-4FD4-B5C7-DF8330121D7D}" type="pres">
      <dgm:prSet presAssocID="{092074EB-699B-4BFC-87C1-5446AEC30D2D}" presName="accent_3" presStyleCnt="0"/>
      <dgm:spPr/>
    </dgm:pt>
    <dgm:pt modelId="{4A8CED6B-7C30-4FB6-A611-82B43F7AFF0B}" type="pres">
      <dgm:prSet presAssocID="{092074EB-699B-4BFC-87C1-5446AEC30D2D}" presName="accentRepeatNode" presStyleLbl="solidFgAcc1" presStyleIdx="2" presStyleCnt="3"/>
      <dgm:spPr/>
    </dgm:pt>
  </dgm:ptLst>
  <dgm:cxnLst>
    <dgm:cxn modelId="{E32B0909-2344-4237-B886-7E2971C8172E}" srcId="{E5F9A458-1B05-4F87-BAB1-D707F0A13131}" destId="{CF9A887D-F048-4E9C-B8AA-FEC2626EC1A6}" srcOrd="0" destOrd="0" parTransId="{C449CE4B-FA42-48EC-8E04-8FB75CB14613}" sibTransId="{2E73B51C-21EE-41D8-BB07-CAA117640C55}"/>
    <dgm:cxn modelId="{688C7C0F-9BB2-401C-BB5B-7A596EC849DA}" type="presOf" srcId="{E5F9A458-1B05-4F87-BAB1-D707F0A13131}" destId="{6EFBD2D8-3566-462F-B39E-049055B28240}" srcOrd="0" destOrd="0" presId="urn:microsoft.com/office/officeart/2008/layout/VerticalCurvedList"/>
    <dgm:cxn modelId="{46CCC018-1DFF-401D-B678-28F713B18540}" type="presOf" srcId="{2E73B51C-21EE-41D8-BB07-CAA117640C55}" destId="{E0DF4B47-BD0F-4152-8F22-A2C9B0E01A6F}" srcOrd="0" destOrd="0" presId="urn:microsoft.com/office/officeart/2008/layout/VerticalCurvedList"/>
    <dgm:cxn modelId="{9BB42A36-2989-4645-B320-762B5EEB08AE}" srcId="{E5F9A458-1B05-4F87-BAB1-D707F0A13131}" destId="{092074EB-699B-4BFC-87C1-5446AEC30D2D}" srcOrd="2" destOrd="0" parTransId="{256E5F4A-5728-4C24-8642-FEC1A83CAA07}" sibTransId="{08CBBD89-8349-4333-A0F5-74F210186656}"/>
    <dgm:cxn modelId="{F5C2CA69-B9AB-42F1-8FB5-BE577B12DE91}" type="presOf" srcId="{CF9A887D-F048-4E9C-B8AA-FEC2626EC1A6}" destId="{8F648B61-708D-478F-A54C-A646E3CB8DF5}" srcOrd="0" destOrd="0" presId="urn:microsoft.com/office/officeart/2008/layout/VerticalCurvedList"/>
    <dgm:cxn modelId="{4BEBC259-3A8D-437D-A492-6A817341DF2D}" srcId="{E5F9A458-1B05-4F87-BAB1-D707F0A13131}" destId="{81601A66-B2F3-469E-A057-1FC93A273190}" srcOrd="1" destOrd="0" parTransId="{3AD5E385-AE7C-445D-81A9-1FF60DAF4075}" sibTransId="{4745872A-E232-44EF-8F2B-C54E836E1F2E}"/>
    <dgm:cxn modelId="{0AB616C3-188F-4C76-9FC3-FAFC9F7F6232}" type="presOf" srcId="{81601A66-B2F3-469E-A057-1FC93A273190}" destId="{EA90441C-CB46-47D5-9562-EEE8DB56EC20}" srcOrd="0" destOrd="0" presId="urn:microsoft.com/office/officeart/2008/layout/VerticalCurvedList"/>
    <dgm:cxn modelId="{4C1284E9-49D4-4E40-8B9D-BCD1BF0046BE}" type="presOf" srcId="{092074EB-699B-4BFC-87C1-5446AEC30D2D}" destId="{B400AB5B-96C2-4468-8F3E-608CE15072CF}" srcOrd="0" destOrd="0" presId="urn:microsoft.com/office/officeart/2008/layout/VerticalCurvedList"/>
    <dgm:cxn modelId="{1CB90E4F-8EB5-4358-A84E-3AFCCBA29965}" type="presParOf" srcId="{6EFBD2D8-3566-462F-B39E-049055B28240}" destId="{2C706471-1F77-4F70-BD77-3149F899BB3F}" srcOrd="0" destOrd="0" presId="urn:microsoft.com/office/officeart/2008/layout/VerticalCurvedList"/>
    <dgm:cxn modelId="{B61A6D8F-C411-480D-987D-B29C606A9F0A}" type="presParOf" srcId="{2C706471-1F77-4F70-BD77-3149F899BB3F}" destId="{7F8F80D5-93BB-496A-A530-A3C9BEDBD8D2}" srcOrd="0" destOrd="0" presId="urn:microsoft.com/office/officeart/2008/layout/VerticalCurvedList"/>
    <dgm:cxn modelId="{FBF1992A-509D-4B06-A721-052D9F4D2ADE}" type="presParOf" srcId="{7F8F80D5-93BB-496A-A530-A3C9BEDBD8D2}" destId="{FC33F3E8-6AB0-49E7-AE73-A14019ECC3E3}" srcOrd="0" destOrd="0" presId="urn:microsoft.com/office/officeart/2008/layout/VerticalCurvedList"/>
    <dgm:cxn modelId="{1DFD5C48-45B2-4963-8B7D-862FF2922BC9}" type="presParOf" srcId="{7F8F80D5-93BB-496A-A530-A3C9BEDBD8D2}" destId="{E0DF4B47-BD0F-4152-8F22-A2C9B0E01A6F}" srcOrd="1" destOrd="0" presId="urn:microsoft.com/office/officeart/2008/layout/VerticalCurvedList"/>
    <dgm:cxn modelId="{8A43E7E6-6FAA-4A82-BD64-800DC8C05CFF}" type="presParOf" srcId="{7F8F80D5-93BB-496A-A530-A3C9BEDBD8D2}" destId="{533FD60A-5D9B-480D-8B28-74707813D663}" srcOrd="2" destOrd="0" presId="urn:microsoft.com/office/officeart/2008/layout/VerticalCurvedList"/>
    <dgm:cxn modelId="{DEB4571D-95D8-45D7-A522-FD883902E2AF}" type="presParOf" srcId="{7F8F80D5-93BB-496A-A530-A3C9BEDBD8D2}" destId="{F5C44967-CD64-4544-94F3-357436ADD00D}" srcOrd="3" destOrd="0" presId="urn:microsoft.com/office/officeart/2008/layout/VerticalCurvedList"/>
    <dgm:cxn modelId="{8E64E461-CDBA-41BB-BE2A-039BF8C8EBE8}" type="presParOf" srcId="{2C706471-1F77-4F70-BD77-3149F899BB3F}" destId="{8F648B61-708D-478F-A54C-A646E3CB8DF5}" srcOrd="1" destOrd="0" presId="urn:microsoft.com/office/officeart/2008/layout/VerticalCurvedList"/>
    <dgm:cxn modelId="{EC9960D9-E7E9-4E2F-9838-877F68DE0DBF}" type="presParOf" srcId="{2C706471-1F77-4F70-BD77-3149F899BB3F}" destId="{A6182ABE-FE04-4799-A48A-C597B5D6D27B}" srcOrd="2" destOrd="0" presId="urn:microsoft.com/office/officeart/2008/layout/VerticalCurvedList"/>
    <dgm:cxn modelId="{1CF64205-4BD6-4414-A1DB-76CC4B9C4C67}" type="presParOf" srcId="{A6182ABE-FE04-4799-A48A-C597B5D6D27B}" destId="{20A0BCF9-2F84-490D-9823-271B237353A2}" srcOrd="0" destOrd="0" presId="urn:microsoft.com/office/officeart/2008/layout/VerticalCurvedList"/>
    <dgm:cxn modelId="{FC4F026B-6D7A-425F-A4B2-4881B60B398F}" type="presParOf" srcId="{2C706471-1F77-4F70-BD77-3149F899BB3F}" destId="{EA90441C-CB46-47D5-9562-EEE8DB56EC20}" srcOrd="3" destOrd="0" presId="urn:microsoft.com/office/officeart/2008/layout/VerticalCurvedList"/>
    <dgm:cxn modelId="{6C619954-F6D5-417F-BFF0-498C169E6269}" type="presParOf" srcId="{2C706471-1F77-4F70-BD77-3149F899BB3F}" destId="{AB3EFCC3-015C-487C-A551-598E62978B79}" srcOrd="4" destOrd="0" presId="urn:microsoft.com/office/officeart/2008/layout/VerticalCurvedList"/>
    <dgm:cxn modelId="{C54ABAF0-764E-4FBB-AEFF-F31C3144A29F}" type="presParOf" srcId="{AB3EFCC3-015C-487C-A551-598E62978B79}" destId="{BA2C26E7-B29C-4A10-B340-C2C61F1BA9D1}" srcOrd="0" destOrd="0" presId="urn:microsoft.com/office/officeart/2008/layout/VerticalCurvedList"/>
    <dgm:cxn modelId="{5594CB42-25C6-4678-BFFB-018CEF597BE5}" type="presParOf" srcId="{2C706471-1F77-4F70-BD77-3149F899BB3F}" destId="{B400AB5B-96C2-4468-8F3E-608CE15072CF}" srcOrd="5" destOrd="0" presId="urn:microsoft.com/office/officeart/2008/layout/VerticalCurvedList"/>
    <dgm:cxn modelId="{3E8F359C-9AAE-4D87-97BF-7E2CF948CC32}" type="presParOf" srcId="{2C706471-1F77-4F70-BD77-3149F899BB3F}" destId="{B7E55758-AB07-4FD4-B5C7-DF8330121D7D}" srcOrd="6" destOrd="0" presId="urn:microsoft.com/office/officeart/2008/layout/VerticalCurvedList"/>
    <dgm:cxn modelId="{930CB64B-046D-48B1-960F-CB3F6B6C1F8C}" type="presParOf" srcId="{B7E55758-AB07-4FD4-B5C7-DF8330121D7D}" destId="{4A8CED6B-7C30-4FB6-A611-82B43F7AFF0B}"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9057BD1-25AC-4426-AA48-9992C9825F88}" type="doc">
      <dgm:prSet loTypeId="urn:microsoft.com/office/officeart/2005/8/layout/list1" loCatId="list" qsTypeId="urn:microsoft.com/office/officeart/2005/8/quickstyle/simple1" qsCatId="simple" csTypeId="urn:microsoft.com/office/officeart/2005/8/colors/accent0_3" csCatId="mainScheme" phldr="1"/>
      <dgm:spPr/>
      <dgm:t>
        <a:bodyPr/>
        <a:lstStyle/>
        <a:p>
          <a:endParaRPr lang="en-ID"/>
        </a:p>
      </dgm:t>
    </dgm:pt>
    <dgm:pt modelId="{0A862378-97E8-4823-9687-5E9D3B0749AC}">
      <dgm:prSet phldrT="[Text]" custT="1"/>
      <dgm:spPr/>
      <dgm:t>
        <a:bodyPr/>
        <a:lstStyle/>
        <a:p>
          <a:pPr>
            <a:buFont typeface="Symbol" panose="05050102010706020507" pitchFamily="18" charset="2"/>
            <a:buChar char=""/>
          </a:pPr>
          <a:r>
            <a:rPr lang="ms-MY" sz="1600" i="1" dirty="0"/>
            <a:t>Aturan (Rules)</a:t>
          </a:r>
          <a:r>
            <a:rPr lang="ms-MY" sz="1600" dirty="0"/>
            <a:t>, atau bagaimana aturan main yang terjadi; apakah memperkuat atau menghambat? Aturan tertulis atau tidak (informal) </a:t>
          </a:r>
          <a:endParaRPr lang="en-ID" sz="1600" dirty="0"/>
        </a:p>
      </dgm:t>
    </dgm:pt>
    <dgm:pt modelId="{203F7BC9-4F9F-40A0-A9A2-3449BF516395}" type="parTrans" cxnId="{606F56FF-13DA-4529-9169-24EE50BD76AC}">
      <dgm:prSet/>
      <dgm:spPr/>
      <dgm:t>
        <a:bodyPr/>
        <a:lstStyle/>
        <a:p>
          <a:endParaRPr lang="en-ID"/>
        </a:p>
      </dgm:t>
    </dgm:pt>
    <dgm:pt modelId="{03061D72-670C-406D-A326-5BA98B038C78}" type="sibTrans" cxnId="{606F56FF-13DA-4529-9169-24EE50BD76AC}">
      <dgm:prSet/>
      <dgm:spPr/>
      <dgm:t>
        <a:bodyPr/>
        <a:lstStyle/>
        <a:p>
          <a:endParaRPr lang="en-ID"/>
        </a:p>
      </dgm:t>
    </dgm:pt>
    <dgm:pt modelId="{CB9D28DF-B3E6-4325-98A0-B81663E1F649}">
      <dgm:prSet custT="1"/>
      <dgm:spPr/>
      <dgm:t>
        <a:bodyPr/>
        <a:lstStyle/>
        <a:p>
          <a:pPr>
            <a:buFont typeface="Symbol" panose="05050102010706020507" pitchFamily="18" charset="2"/>
            <a:buChar char=""/>
          </a:pPr>
          <a:r>
            <a:rPr lang="ms-MY" sz="1600" i="1" dirty="0"/>
            <a:t>Aktifitas (Activities)</a:t>
          </a:r>
          <a:r>
            <a:rPr lang="ms-MY" sz="1600" dirty="0"/>
            <a:t>, yakni siapa melakukan apa, siapa mendapatkan apa, siapa berhak mengklaim atas apa. Aktifitas bisa saja yang bersifat produktif, regulative, dan distributive.  </a:t>
          </a:r>
          <a:endParaRPr lang="en-ID" sz="1600" dirty="0"/>
        </a:p>
      </dgm:t>
    </dgm:pt>
    <dgm:pt modelId="{3A0C7E47-0A45-4DFE-8899-2299482A7ADF}" type="parTrans" cxnId="{8F9228E3-2FA4-46CD-AD94-3720D9BD8689}">
      <dgm:prSet/>
      <dgm:spPr/>
      <dgm:t>
        <a:bodyPr/>
        <a:lstStyle/>
        <a:p>
          <a:endParaRPr lang="en-ID"/>
        </a:p>
      </dgm:t>
    </dgm:pt>
    <dgm:pt modelId="{D03BFAA3-B6A0-413E-95AE-E87BBE0745DD}" type="sibTrans" cxnId="{8F9228E3-2FA4-46CD-AD94-3720D9BD8689}">
      <dgm:prSet/>
      <dgm:spPr/>
      <dgm:t>
        <a:bodyPr/>
        <a:lstStyle/>
        <a:p>
          <a:endParaRPr lang="en-ID"/>
        </a:p>
      </dgm:t>
    </dgm:pt>
    <dgm:pt modelId="{8A51C14E-6B94-412A-B385-711ADFCE9EF0}">
      <dgm:prSet custT="1"/>
      <dgm:spPr/>
      <dgm:t>
        <a:bodyPr/>
        <a:lstStyle/>
        <a:p>
          <a:pPr>
            <a:buFont typeface="Symbol" panose="05050102010706020507" pitchFamily="18" charset="2"/>
            <a:buChar char=""/>
          </a:pPr>
          <a:r>
            <a:rPr lang="ms-MY" sz="1600" i="1" dirty="0"/>
            <a:t>Sumber daya</a:t>
          </a:r>
          <a:r>
            <a:rPr lang="ms-MY" sz="1600" dirty="0"/>
            <a:t>, yakni yang yang digunakan, apa yang diproduksikan, termasuk input sdm (tenaga kerja, pendidikan),  material (pangan, capital aset, dan sebagainya), ataupun yang tidak kelihatan seperti kehendak baik, informasi dan jaringan.  </a:t>
          </a:r>
          <a:endParaRPr lang="en-ID" sz="1600" dirty="0"/>
        </a:p>
      </dgm:t>
    </dgm:pt>
    <dgm:pt modelId="{29254C5D-3EF5-47CF-8C5F-02D169EDBF3B}" type="parTrans" cxnId="{EA947B34-C88F-4EA4-B3D6-BC5E054FF0C6}">
      <dgm:prSet/>
      <dgm:spPr/>
      <dgm:t>
        <a:bodyPr/>
        <a:lstStyle/>
        <a:p>
          <a:endParaRPr lang="en-ID"/>
        </a:p>
      </dgm:t>
    </dgm:pt>
    <dgm:pt modelId="{B7B5B394-28D7-4184-9E5F-20CEE40C48BA}" type="sibTrans" cxnId="{EA947B34-C88F-4EA4-B3D6-BC5E054FF0C6}">
      <dgm:prSet/>
      <dgm:spPr/>
      <dgm:t>
        <a:bodyPr/>
        <a:lstStyle/>
        <a:p>
          <a:endParaRPr lang="en-ID"/>
        </a:p>
      </dgm:t>
    </dgm:pt>
    <dgm:pt modelId="{0305A45B-2463-4217-83CA-8289293147EC}">
      <dgm:prSet custT="1"/>
      <dgm:spPr/>
      <dgm:t>
        <a:bodyPr/>
        <a:lstStyle/>
        <a:p>
          <a:pPr>
            <a:buFont typeface="Symbol" panose="05050102010706020507" pitchFamily="18" charset="2"/>
            <a:buChar char=""/>
          </a:pPr>
          <a:r>
            <a:rPr lang="ms-MY" sz="1600" dirty="0"/>
            <a:t>Orang</a:t>
          </a:r>
          <a:r>
            <a:rPr lang="ms-MY" sz="1600" i="1" dirty="0"/>
            <a:t> (People)</a:t>
          </a:r>
          <a:r>
            <a:rPr lang="ms-MY" sz="1600" dirty="0"/>
            <a:t>, yakni siapa yang terlibat, siapa yang pergi, siapa melakukan apa? Kelembagaan relative selektif dalam masukan atau mengeluarkan orang, menugaskan mereka pada sumber daya dan tanggung jawab, memposisikan mereka dalam hierarkis dsb. </a:t>
          </a:r>
          <a:endParaRPr lang="en-ID" sz="1600" dirty="0"/>
        </a:p>
      </dgm:t>
    </dgm:pt>
    <dgm:pt modelId="{E0C4CA29-0CB5-449E-A5A3-A6B82ECFB6C6}" type="parTrans" cxnId="{A433A3F5-4EAC-4E18-96C1-7CF04B892E59}">
      <dgm:prSet/>
      <dgm:spPr/>
      <dgm:t>
        <a:bodyPr/>
        <a:lstStyle/>
        <a:p>
          <a:endParaRPr lang="en-ID"/>
        </a:p>
      </dgm:t>
    </dgm:pt>
    <dgm:pt modelId="{D991C55D-5822-4C8A-84E0-ED1557E10F5A}" type="sibTrans" cxnId="{A433A3F5-4EAC-4E18-96C1-7CF04B892E59}">
      <dgm:prSet/>
      <dgm:spPr/>
      <dgm:t>
        <a:bodyPr/>
        <a:lstStyle/>
        <a:p>
          <a:endParaRPr lang="en-ID"/>
        </a:p>
      </dgm:t>
    </dgm:pt>
    <dgm:pt modelId="{4255725A-9AD8-4076-9EB8-38C4831CB102}">
      <dgm:prSet custT="1"/>
      <dgm:spPr/>
      <dgm:t>
        <a:bodyPr/>
        <a:lstStyle/>
        <a:p>
          <a:pPr>
            <a:buFont typeface="Symbol" panose="05050102010706020507" pitchFamily="18" charset="2"/>
            <a:buChar char=""/>
          </a:pPr>
          <a:r>
            <a:rPr lang="ms-MY" sz="1600" i="1" dirty="0"/>
            <a:t>Kekuatan (Power)</a:t>
          </a:r>
          <a:r>
            <a:rPr lang="ms-MY" sz="1600" dirty="0"/>
            <a:t>, yakni siapa mengontrol, memutuskan dan kepentingan siapa yang dilayani.  </a:t>
          </a:r>
          <a:endParaRPr lang="en-ID" sz="1600" dirty="0"/>
        </a:p>
      </dgm:t>
    </dgm:pt>
    <dgm:pt modelId="{6F33E1EC-0F2A-4E01-880D-A77E44CA60A8}" type="parTrans" cxnId="{1CC0B0EF-230B-4181-ABF3-123811653B59}">
      <dgm:prSet/>
      <dgm:spPr/>
      <dgm:t>
        <a:bodyPr/>
        <a:lstStyle/>
        <a:p>
          <a:endParaRPr lang="en-ID"/>
        </a:p>
      </dgm:t>
    </dgm:pt>
    <dgm:pt modelId="{CDE3E5D1-8B6F-438A-9F20-1C9BA07B49A5}" type="sibTrans" cxnId="{1CC0B0EF-230B-4181-ABF3-123811653B59}">
      <dgm:prSet/>
      <dgm:spPr/>
      <dgm:t>
        <a:bodyPr/>
        <a:lstStyle/>
        <a:p>
          <a:endParaRPr lang="en-ID"/>
        </a:p>
      </dgm:t>
    </dgm:pt>
    <dgm:pt modelId="{DF44808E-3430-4043-8A7E-8735D4E62A4B}" type="pres">
      <dgm:prSet presAssocID="{39057BD1-25AC-4426-AA48-9992C9825F88}" presName="linear" presStyleCnt="0">
        <dgm:presLayoutVars>
          <dgm:dir/>
          <dgm:animLvl val="lvl"/>
          <dgm:resizeHandles val="exact"/>
        </dgm:presLayoutVars>
      </dgm:prSet>
      <dgm:spPr/>
    </dgm:pt>
    <dgm:pt modelId="{C12BB08C-B246-4EE5-8C60-5133ABD23937}" type="pres">
      <dgm:prSet presAssocID="{0A862378-97E8-4823-9687-5E9D3B0749AC}" presName="parentLin" presStyleCnt="0"/>
      <dgm:spPr/>
    </dgm:pt>
    <dgm:pt modelId="{B05B65B1-7C4C-4466-A7E0-C79CAC148281}" type="pres">
      <dgm:prSet presAssocID="{0A862378-97E8-4823-9687-5E9D3B0749AC}" presName="parentLeftMargin" presStyleLbl="node1" presStyleIdx="0" presStyleCnt="5"/>
      <dgm:spPr/>
    </dgm:pt>
    <dgm:pt modelId="{3EB13BF6-67CC-48F3-A740-03CFED443285}" type="pres">
      <dgm:prSet presAssocID="{0A862378-97E8-4823-9687-5E9D3B0749AC}" presName="parentText" presStyleLbl="node1" presStyleIdx="0" presStyleCnt="5" custScaleY="92287">
        <dgm:presLayoutVars>
          <dgm:chMax val="0"/>
          <dgm:bulletEnabled val="1"/>
        </dgm:presLayoutVars>
      </dgm:prSet>
      <dgm:spPr/>
    </dgm:pt>
    <dgm:pt modelId="{5705A9B3-AF7D-463E-838B-690FEF3F478E}" type="pres">
      <dgm:prSet presAssocID="{0A862378-97E8-4823-9687-5E9D3B0749AC}" presName="negativeSpace" presStyleCnt="0"/>
      <dgm:spPr/>
    </dgm:pt>
    <dgm:pt modelId="{CDFDB5C8-2773-4EF0-86A3-6D44EC7D9D39}" type="pres">
      <dgm:prSet presAssocID="{0A862378-97E8-4823-9687-5E9D3B0749AC}" presName="childText" presStyleLbl="conFgAcc1" presStyleIdx="0" presStyleCnt="5">
        <dgm:presLayoutVars>
          <dgm:bulletEnabled val="1"/>
        </dgm:presLayoutVars>
      </dgm:prSet>
      <dgm:spPr/>
    </dgm:pt>
    <dgm:pt modelId="{14E86B57-0E3C-4CA0-9FE5-0A48B95904DE}" type="pres">
      <dgm:prSet presAssocID="{03061D72-670C-406D-A326-5BA98B038C78}" presName="spaceBetweenRectangles" presStyleCnt="0"/>
      <dgm:spPr/>
    </dgm:pt>
    <dgm:pt modelId="{D8E08085-F91C-426A-B76E-1700C9B4728F}" type="pres">
      <dgm:prSet presAssocID="{CB9D28DF-B3E6-4325-98A0-B81663E1F649}" presName="parentLin" presStyleCnt="0"/>
      <dgm:spPr/>
    </dgm:pt>
    <dgm:pt modelId="{820C1819-644C-40FC-B9AA-3E2F80BB749A}" type="pres">
      <dgm:prSet presAssocID="{CB9D28DF-B3E6-4325-98A0-B81663E1F649}" presName="parentLeftMargin" presStyleLbl="node1" presStyleIdx="0" presStyleCnt="5"/>
      <dgm:spPr/>
    </dgm:pt>
    <dgm:pt modelId="{8BC438B1-41C4-4E3E-8B63-917E6545463C}" type="pres">
      <dgm:prSet presAssocID="{CB9D28DF-B3E6-4325-98A0-B81663E1F649}" presName="parentText" presStyleLbl="node1" presStyleIdx="1" presStyleCnt="5">
        <dgm:presLayoutVars>
          <dgm:chMax val="0"/>
          <dgm:bulletEnabled val="1"/>
        </dgm:presLayoutVars>
      </dgm:prSet>
      <dgm:spPr/>
    </dgm:pt>
    <dgm:pt modelId="{549264F2-92EC-4B97-9F60-5E23A0940B7E}" type="pres">
      <dgm:prSet presAssocID="{CB9D28DF-B3E6-4325-98A0-B81663E1F649}" presName="negativeSpace" presStyleCnt="0"/>
      <dgm:spPr/>
    </dgm:pt>
    <dgm:pt modelId="{5D9F2591-703C-49D8-9B35-61E966CF412E}" type="pres">
      <dgm:prSet presAssocID="{CB9D28DF-B3E6-4325-98A0-B81663E1F649}" presName="childText" presStyleLbl="conFgAcc1" presStyleIdx="1" presStyleCnt="5">
        <dgm:presLayoutVars>
          <dgm:bulletEnabled val="1"/>
        </dgm:presLayoutVars>
      </dgm:prSet>
      <dgm:spPr/>
    </dgm:pt>
    <dgm:pt modelId="{D7FC5D3E-8BE7-4A10-BCB9-9AAC8BEA5178}" type="pres">
      <dgm:prSet presAssocID="{D03BFAA3-B6A0-413E-95AE-E87BBE0745DD}" presName="spaceBetweenRectangles" presStyleCnt="0"/>
      <dgm:spPr/>
    </dgm:pt>
    <dgm:pt modelId="{38735D1E-6571-435E-93D8-9325C112CD3B}" type="pres">
      <dgm:prSet presAssocID="{8A51C14E-6B94-412A-B385-711ADFCE9EF0}" presName="parentLin" presStyleCnt="0"/>
      <dgm:spPr/>
    </dgm:pt>
    <dgm:pt modelId="{7185BD98-E637-4E76-81C7-7D7252A3CC89}" type="pres">
      <dgm:prSet presAssocID="{8A51C14E-6B94-412A-B385-711ADFCE9EF0}" presName="parentLeftMargin" presStyleLbl="node1" presStyleIdx="1" presStyleCnt="5"/>
      <dgm:spPr/>
    </dgm:pt>
    <dgm:pt modelId="{B0A73DA6-5D8A-4485-B01E-37567C409749}" type="pres">
      <dgm:prSet presAssocID="{8A51C14E-6B94-412A-B385-711ADFCE9EF0}" presName="parentText" presStyleLbl="node1" presStyleIdx="2" presStyleCnt="5" custScaleY="161736">
        <dgm:presLayoutVars>
          <dgm:chMax val="0"/>
          <dgm:bulletEnabled val="1"/>
        </dgm:presLayoutVars>
      </dgm:prSet>
      <dgm:spPr/>
    </dgm:pt>
    <dgm:pt modelId="{62FA11F1-00F8-4C95-AE72-CF8EA9732BC8}" type="pres">
      <dgm:prSet presAssocID="{8A51C14E-6B94-412A-B385-711ADFCE9EF0}" presName="negativeSpace" presStyleCnt="0"/>
      <dgm:spPr/>
    </dgm:pt>
    <dgm:pt modelId="{FDEBB41C-A6D3-4ED1-AFAC-D02DC2DE9DFB}" type="pres">
      <dgm:prSet presAssocID="{8A51C14E-6B94-412A-B385-711ADFCE9EF0}" presName="childText" presStyleLbl="conFgAcc1" presStyleIdx="2" presStyleCnt="5">
        <dgm:presLayoutVars>
          <dgm:bulletEnabled val="1"/>
        </dgm:presLayoutVars>
      </dgm:prSet>
      <dgm:spPr/>
    </dgm:pt>
    <dgm:pt modelId="{23F402C9-D48B-4A4D-A391-79FBF8494E53}" type="pres">
      <dgm:prSet presAssocID="{B7B5B394-28D7-4184-9E5F-20CEE40C48BA}" presName="spaceBetweenRectangles" presStyleCnt="0"/>
      <dgm:spPr/>
    </dgm:pt>
    <dgm:pt modelId="{1391A54F-E2BB-4ED4-ADEF-40FC94AE2D7A}" type="pres">
      <dgm:prSet presAssocID="{0305A45B-2463-4217-83CA-8289293147EC}" presName="parentLin" presStyleCnt="0"/>
      <dgm:spPr/>
    </dgm:pt>
    <dgm:pt modelId="{EA36C2C4-8927-44F7-9A0B-CA64E09F3EB9}" type="pres">
      <dgm:prSet presAssocID="{0305A45B-2463-4217-83CA-8289293147EC}" presName="parentLeftMargin" presStyleLbl="node1" presStyleIdx="2" presStyleCnt="5"/>
      <dgm:spPr/>
    </dgm:pt>
    <dgm:pt modelId="{E82B6640-E4AA-4350-824B-ED8010F27003}" type="pres">
      <dgm:prSet presAssocID="{0305A45B-2463-4217-83CA-8289293147EC}" presName="parentText" presStyleLbl="node1" presStyleIdx="3" presStyleCnt="5" custScaleY="158215">
        <dgm:presLayoutVars>
          <dgm:chMax val="0"/>
          <dgm:bulletEnabled val="1"/>
        </dgm:presLayoutVars>
      </dgm:prSet>
      <dgm:spPr/>
    </dgm:pt>
    <dgm:pt modelId="{65FA2D70-97C3-4B33-A336-F9117E8EDFA9}" type="pres">
      <dgm:prSet presAssocID="{0305A45B-2463-4217-83CA-8289293147EC}" presName="negativeSpace" presStyleCnt="0"/>
      <dgm:spPr/>
    </dgm:pt>
    <dgm:pt modelId="{4E0FB2BD-F951-4A1F-9204-C6DB2739E05F}" type="pres">
      <dgm:prSet presAssocID="{0305A45B-2463-4217-83CA-8289293147EC}" presName="childText" presStyleLbl="conFgAcc1" presStyleIdx="3" presStyleCnt="5">
        <dgm:presLayoutVars>
          <dgm:bulletEnabled val="1"/>
        </dgm:presLayoutVars>
      </dgm:prSet>
      <dgm:spPr/>
    </dgm:pt>
    <dgm:pt modelId="{6FC83795-7A8C-4034-AEB8-4D94223BFA22}" type="pres">
      <dgm:prSet presAssocID="{D991C55D-5822-4C8A-84E0-ED1557E10F5A}" presName="spaceBetweenRectangles" presStyleCnt="0"/>
      <dgm:spPr/>
    </dgm:pt>
    <dgm:pt modelId="{3D942F5D-9E58-48AD-B324-08D042EDDF99}" type="pres">
      <dgm:prSet presAssocID="{4255725A-9AD8-4076-9EB8-38C4831CB102}" presName="parentLin" presStyleCnt="0"/>
      <dgm:spPr/>
    </dgm:pt>
    <dgm:pt modelId="{CE8F1F94-24A2-4A8C-910A-A80DAB922A30}" type="pres">
      <dgm:prSet presAssocID="{4255725A-9AD8-4076-9EB8-38C4831CB102}" presName="parentLeftMargin" presStyleLbl="node1" presStyleIdx="3" presStyleCnt="5"/>
      <dgm:spPr/>
    </dgm:pt>
    <dgm:pt modelId="{BCF78009-F6B2-4ECE-92AF-DD3FEFC36FA6}" type="pres">
      <dgm:prSet presAssocID="{4255725A-9AD8-4076-9EB8-38C4831CB102}" presName="parentText" presStyleLbl="node1" presStyleIdx="4" presStyleCnt="5">
        <dgm:presLayoutVars>
          <dgm:chMax val="0"/>
          <dgm:bulletEnabled val="1"/>
        </dgm:presLayoutVars>
      </dgm:prSet>
      <dgm:spPr/>
    </dgm:pt>
    <dgm:pt modelId="{94F89164-FE3D-4CEC-871A-31450910D4B6}" type="pres">
      <dgm:prSet presAssocID="{4255725A-9AD8-4076-9EB8-38C4831CB102}" presName="negativeSpace" presStyleCnt="0"/>
      <dgm:spPr/>
    </dgm:pt>
    <dgm:pt modelId="{9C6377EA-4649-4DC2-BE96-35F2BDCC5EE4}" type="pres">
      <dgm:prSet presAssocID="{4255725A-9AD8-4076-9EB8-38C4831CB102}" presName="childText" presStyleLbl="conFgAcc1" presStyleIdx="4" presStyleCnt="5">
        <dgm:presLayoutVars>
          <dgm:bulletEnabled val="1"/>
        </dgm:presLayoutVars>
      </dgm:prSet>
      <dgm:spPr/>
    </dgm:pt>
  </dgm:ptLst>
  <dgm:cxnLst>
    <dgm:cxn modelId="{EBCFE803-4585-423A-B598-8DD246CE2F55}" type="presOf" srcId="{0305A45B-2463-4217-83CA-8289293147EC}" destId="{E82B6640-E4AA-4350-824B-ED8010F27003}" srcOrd="1" destOrd="0" presId="urn:microsoft.com/office/officeart/2005/8/layout/list1"/>
    <dgm:cxn modelId="{24F28312-C23A-4D43-A00E-52D4A02AC241}" type="presOf" srcId="{8A51C14E-6B94-412A-B385-711ADFCE9EF0}" destId="{B0A73DA6-5D8A-4485-B01E-37567C409749}" srcOrd="1" destOrd="0" presId="urn:microsoft.com/office/officeart/2005/8/layout/list1"/>
    <dgm:cxn modelId="{EA947B34-C88F-4EA4-B3D6-BC5E054FF0C6}" srcId="{39057BD1-25AC-4426-AA48-9992C9825F88}" destId="{8A51C14E-6B94-412A-B385-711ADFCE9EF0}" srcOrd="2" destOrd="0" parTransId="{29254C5D-3EF5-47CF-8C5F-02D169EDBF3B}" sibTransId="{B7B5B394-28D7-4184-9E5F-20CEE40C48BA}"/>
    <dgm:cxn modelId="{DAD0DB5D-6AD1-4E3D-B1A0-FAC3EF2CE4C9}" type="presOf" srcId="{0A862378-97E8-4823-9687-5E9D3B0749AC}" destId="{B05B65B1-7C4C-4466-A7E0-C79CAC148281}" srcOrd="0" destOrd="0" presId="urn:microsoft.com/office/officeart/2005/8/layout/list1"/>
    <dgm:cxn modelId="{79AED878-0416-4CC6-8DE6-351532EB398E}" type="presOf" srcId="{4255725A-9AD8-4076-9EB8-38C4831CB102}" destId="{CE8F1F94-24A2-4A8C-910A-A80DAB922A30}" srcOrd="0" destOrd="0" presId="urn:microsoft.com/office/officeart/2005/8/layout/list1"/>
    <dgm:cxn modelId="{BD95BC81-E4D4-49F5-90A6-F6ECDEDF802C}" type="presOf" srcId="{CB9D28DF-B3E6-4325-98A0-B81663E1F649}" destId="{8BC438B1-41C4-4E3E-8B63-917E6545463C}" srcOrd="1" destOrd="0" presId="urn:microsoft.com/office/officeart/2005/8/layout/list1"/>
    <dgm:cxn modelId="{0142A383-3C38-42E3-9D85-968B4130A321}" type="presOf" srcId="{0305A45B-2463-4217-83CA-8289293147EC}" destId="{EA36C2C4-8927-44F7-9A0B-CA64E09F3EB9}" srcOrd="0" destOrd="0" presId="urn:microsoft.com/office/officeart/2005/8/layout/list1"/>
    <dgm:cxn modelId="{81E84FA7-DC1C-4321-9BBC-A1DAAE17D52E}" type="presOf" srcId="{CB9D28DF-B3E6-4325-98A0-B81663E1F649}" destId="{820C1819-644C-40FC-B9AA-3E2F80BB749A}" srcOrd="0" destOrd="0" presId="urn:microsoft.com/office/officeart/2005/8/layout/list1"/>
    <dgm:cxn modelId="{5EB52CC1-6C1F-4E86-A9B4-AC4EA713EB52}" type="presOf" srcId="{4255725A-9AD8-4076-9EB8-38C4831CB102}" destId="{BCF78009-F6B2-4ECE-92AF-DD3FEFC36FA6}" srcOrd="1" destOrd="0" presId="urn:microsoft.com/office/officeart/2005/8/layout/list1"/>
    <dgm:cxn modelId="{D384D7C8-FD29-407C-9325-3806D99649AE}" type="presOf" srcId="{39057BD1-25AC-4426-AA48-9992C9825F88}" destId="{DF44808E-3430-4043-8A7E-8735D4E62A4B}" srcOrd="0" destOrd="0" presId="urn:microsoft.com/office/officeart/2005/8/layout/list1"/>
    <dgm:cxn modelId="{91739BE0-7B8A-4493-98AE-6E23D6F56B90}" type="presOf" srcId="{0A862378-97E8-4823-9687-5E9D3B0749AC}" destId="{3EB13BF6-67CC-48F3-A740-03CFED443285}" srcOrd="1" destOrd="0" presId="urn:microsoft.com/office/officeart/2005/8/layout/list1"/>
    <dgm:cxn modelId="{8F9228E3-2FA4-46CD-AD94-3720D9BD8689}" srcId="{39057BD1-25AC-4426-AA48-9992C9825F88}" destId="{CB9D28DF-B3E6-4325-98A0-B81663E1F649}" srcOrd="1" destOrd="0" parTransId="{3A0C7E47-0A45-4DFE-8899-2299482A7ADF}" sibTransId="{D03BFAA3-B6A0-413E-95AE-E87BBE0745DD}"/>
    <dgm:cxn modelId="{1CC0B0EF-230B-4181-ABF3-123811653B59}" srcId="{39057BD1-25AC-4426-AA48-9992C9825F88}" destId="{4255725A-9AD8-4076-9EB8-38C4831CB102}" srcOrd="4" destOrd="0" parTransId="{6F33E1EC-0F2A-4E01-880D-A77E44CA60A8}" sibTransId="{CDE3E5D1-8B6F-438A-9F20-1C9BA07B49A5}"/>
    <dgm:cxn modelId="{A433A3F5-4EAC-4E18-96C1-7CF04B892E59}" srcId="{39057BD1-25AC-4426-AA48-9992C9825F88}" destId="{0305A45B-2463-4217-83CA-8289293147EC}" srcOrd="3" destOrd="0" parTransId="{E0C4CA29-0CB5-449E-A5A3-A6B82ECFB6C6}" sibTransId="{D991C55D-5822-4C8A-84E0-ED1557E10F5A}"/>
    <dgm:cxn modelId="{6B83D0FB-CE31-4C28-A71D-B639C4952F4C}" type="presOf" srcId="{8A51C14E-6B94-412A-B385-711ADFCE9EF0}" destId="{7185BD98-E637-4E76-81C7-7D7252A3CC89}" srcOrd="0" destOrd="0" presId="urn:microsoft.com/office/officeart/2005/8/layout/list1"/>
    <dgm:cxn modelId="{606F56FF-13DA-4529-9169-24EE50BD76AC}" srcId="{39057BD1-25AC-4426-AA48-9992C9825F88}" destId="{0A862378-97E8-4823-9687-5E9D3B0749AC}" srcOrd="0" destOrd="0" parTransId="{203F7BC9-4F9F-40A0-A9A2-3449BF516395}" sibTransId="{03061D72-670C-406D-A326-5BA98B038C78}"/>
    <dgm:cxn modelId="{04125B8E-9EED-4DDF-85BE-F0CA335437BE}" type="presParOf" srcId="{DF44808E-3430-4043-8A7E-8735D4E62A4B}" destId="{C12BB08C-B246-4EE5-8C60-5133ABD23937}" srcOrd="0" destOrd="0" presId="urn:microsoft.com/office/officeart/2005/8/layout/list1"/>
    <dgm:cxn modelId="{1180A0F5-1BD4-4153-A15B-5D6879CE729E}" type="presParOf" srcId="{C12BB08C-B246-4EE5-8C60-5133ABD23937}" destId="{B05B65B1-7C4C-4466-A7E0-C79CAC148281}" srcOrd="0" destOrd="0" presId="urn:microsoft.com/office/officeart/2005/8/layout/list1"/>
    <dgm:cxn modelId="{2FC6FA84-8B5E-4A3A-B000-8D5747373290}" type="presParOf" srcId="{C12BB08C-B246-4EE5-8C60-5133ABD23937}" destId="{3EB13BF6-67CC-48F3-A740-03CFED443285}" srcOrd="1" destOrd="0" presId="urn:microsoft.com/office/officeart/2005/8/layout/list1"/>
    <dgm:cxn modelId="{8CF35151-C52B-4466-BCC0-57D6F5AD9124}" type="presParOf" srcId="{DF44808E-3430-4043-8A7E-8735D4E62A4B}" destId="{5705A9B3-AF7D-463E-838B-690FEF3F478E}" srcOrd="1" destOrd="0" presId="urn:microsoft.com/office/officeart/2005/8/layout/list1"/>
    <dgm:cxn modelId="{1AD122AD-6C10-4B54-A66D-669C791A4844}" type="presParOf" srcId="{DF44808E-3430-4043-8A7E-8735D4E62A4B}" destId="{CDFDB5C8-2773-4EF0-86A3-6D44EC7D9D39}" srcOrd="2" destOrd="0" presId="urn:microsoft.com/office/officeart/2005/8/layout/list1"/>
    <dgm:cxn modelId="{15763CD5-B8E5-452A-85EB-73AC6FBC3499}" type="presParOf" srcId="{DF44808E-3430-4043-8A7E-8735D4E62A4B}" destId="{14E86B57-0E3C-4CA0-9FE5-0A48B95904DE}" srcOrd="3" destOrd="0" presId="urn:microsoft.com/office/officeart/2005/8/layout/list1"/>
    <dgm:cxn modelId="{61B99897-98CF-43CE-8FF2-7F80B02E8223}" type="presParOf" srcId="{DF44808E-3430-4043-8A7E-8735D4E62A4B}" destId="{D8E08085-F91C-426A-B76E-1700C9B4728F}" srcOrd="4" destOrd="0" presId="urn:microsoft.com/office/officeart/2005/8/layout/list1"/>
    <dgm:cxn modelId="{F37FAA16-01C4-4972-83C1-A994D95D72FE}" type="presParOf" srcId="{D8E08085-F91C-426A-B76E-1700C9B4728F}" destId="{820C1819-644C-40FC-B9AA-3E2F80BB749A}" srcOrd="0" destOrd="0" presId="urn:microsoft.com/office/officeart/2005/8/layout/list1"/>
    <dgm:cxn modelId="{7A7886BC-6733-49A9-B70B-4BA4007E644C}" type="presParOf" srcId="{D8E08085-F91C-426A-B76E-1700C9B4728F}" destId="{8BC438B1-41C4-4E3E-8B63-917E6545463C}" srcOrd="1" destOrd="0" presId="urn:microsoft.com/office/officeart/2005/8/layout/list1"/>
    <dgm:cxn modelId="{56600604-B7B0-4C37-BA3A-7A202FF20D2F}" type="presParOf" srcId="{DF44808E-3430-4043-8A7E-8735D4E62A4B}" destId="{549264F2-92EC-4B97-9F60-5E23A0940B7E}" srcOrd="5" destOrd="0" presId="urn:microsoft.com/office/officeart/2005/8/layout/list1"/>
    <dgm:cxn modelId="{2F873A2A-8823-4431-9F58-B5264C17B326}" type="presParOf" srcId="{DF44808E-3430-4043-8A7E-8735D4E62A4B}" destId="{5D9F2591-703C-49D8-9B35-61E966CF412E}" srcOrd="6" destOrd="0" presId="urn:microsoft.com/office/officeart/2005/8/layout/list1"/>
    <dgm:cxn modelId="{B85806AF-40A5-4FFC-9A96-A268676B919A}" type="presParOf" srcId="{DF44808E-3430-4043-8A7E-8735D4E62A4B}" destId="{D7FC5D3E-8BE7-4A10-BCB9-9AAC8BEA5178}" srcOrd="7" destOrd="0" presId="urn:microsoft.com/office/officeart/2005/8/layout/list1"/>
    <dgm:cxn modelId="{D981CB89-D923-4684-86A0-0E84B448E249}" type="presParOf" srcId="{DF44808E-3430-4043-8A7E-8735D4E62A4B}" destId="{38735D1E-6571-435E-93D8-9325C112CD3B}" srcOrd="8" destOrd="0" presId="urn:microsoft.com/office/officeart/2005/8/layout/list1"/>
    <dgm:cxn modelId="{4E9FECCB-AE10-486A-93D0-B1D1B9B28A16}" type="presParOf" srcId="{38735D1E-6571-435E-93D8-9325C112CD3B}" destId="{7185BD98-E637-4E76-81C7-7D7252A3CC89}" srcOrd="0" destOrd="0" presId="urn:microsoft.com/office/officeart/2005/8/layout/list1"/>
    <dgm:cxn modelId="{5B58A74A-356E-4676-A34C-717D57841778}" type="presParOf" srcId="{38735D1E-6571-435E-93D8-9325C112CD3B}" destId="{B0A73DA6-5D8A-4485-B01E-37567C409749}" srcOrd="1" destOrd="0" presId="urn:microsoft.com/office/officeart/2005/8/layout/list1"/>
    <dgm:cxn modelId="{A3937DF1-EDC1-4AF0-9C52-797A92D273EE}" type="presParOf" srcId="{DF44808E-3430-4043-8A7E-8735D4E62A4B}" destId="{62FA11F1-00F8-4C95-AE72-CF8EA9732BC8}" srcOrd="9" destOrd="0" presId="urn:microsoft.com/office/officeart/2005/8/layout/list1"/>
    <dgm:cxn modelId="{8D635CA7-FF23-42D5-8A19-F0A50F115379}" type="presParOf" srcId="{DF44808E-3430-4043-8A7E-8735D4E62A4B}" destId="{FDEBB41C-A6D3-4ED1-AFAC-D02DC2DE9DFB}" srcOrd="10" destOrd="0" presId="urn:microsoft.com/office/officeart/2005/8/layout/list1"/>
    <dgm:cxn modelId="{24CDFA2B-7C7E-433D-8BB4-04DB1430F026}" type="presParOf" srcId="{DF44808E-3430-4043-8A7E-8735D4E62A4B}" destId="{23F402C9-D48B-4A4D-A391-79FBF8494E53}" srcOrd="11" destOrd="0" presId="urn:microsoft.com/office/officeart/2005/8/layout/list1"/>
    <dgm:cxn modelId="{DF8D19E5-C76A-470D-AB9B-6A64C9DC9BE2}" type="presParOf" srcId="{DF44808E-3430-4043-8A7E-8735D4E62A4B}" destId="{1391A54F-E2BB-4ED4-ADEF-40FC94AE2D7A}" srcOrd="12" destOrd="0" presId="urn:microsoft.com/office/officeart/2005/8/layout/list1"/>
    <dgm:cxn modelId="{79419E5C-9B72-4D6F-AD33-B951852639D8}" type="presParOf" srcId="{1391A54F-E2BB-4ED4-ADEF-40FC94AE2D7A}" destId="{EA36C2C4-8927-44F7-9A0B-CA64E09F3EB9}" srcOrd="0" destOrd="0" presId="urn:microsoft.com/office/officeart/2005/8/layout/list1"/>
    <dgm:cxn modelId="{6E4A36F1-B7F2-4499-A502-E711E4CDD18A}" type="presParOf" srcId="{1391A54F-E2BB-4ED4-ADEF-40FC94AE2D7A}" destId="{E82B6640-E4AA-4350-824B-ED8010F27003}" srcOrd="1" destOrd="0" presId="urn:microsoft.com/office/officeart/2005/8/layout/list1"/>
    <dgm:cxn modelId="{88AB4580-4040-4921-8D08-0C6342C2F1EE}" type="presParOf" srcId="{DF44808E-3430-4043-8A7E-8735D4E62A4B}" destId="{65FA2D70-97C3-4B33-A336-F9117E8EDFA9}" srcOrd="13" destOrd="0" presId="urn:microsoft.com/office/officeart/2005/8/layout/list1"/>
    <dgm:cxn modelId="{CCD2ECC0-C36D-40B8-9AB9-5E5149101F9E}" type="presParOf" srcId="{DF44808E-3430-4043-8A7E-8735D4E62A4B}" destId="{4E0FB2BD-F951-4A1F-9204-C6DB2739E05F}" srcOrd="14" destOrd="0" presId="urn:microsoft.com/office/officeart/2005/8/layout/list1"/>
    <dgm:cxn modelId="{EAB88CA2-B738-4CBF-AC43-4D8D9CCFE16B}" type="presParOf" srcId="{DF44808E-3430-4043-8A7E-8735D4E62A4B}" destId="{6FC83795-7A8C-4034-AEB8-4D94223BFA22}" srcOrd="15" destOrd="0" presId="urn:microsoft.com/office/officeart/2005/8/layout/list1"/>
    <dgm:cxn modelId="{837D4933-AF7B-4790-9DAC-877D24C959BB}" type="presParOf" srcId="{DF44808E-3430-4043-8A7E-8735D4E62A4B}" destId="{3D942F5D-9E58-48AD-B324-08D042EDDF99}" srcOrd="16" destOrd="0" presId="urn:microsoft.com/office/officeart/2005/8/layout/list1"/>
    <dgm:cxn modelId="{8ECBEBD3-F005-4305-A2E5-DB3F54093568}" type="presParOf" srcId="{3D942F5D-9E58-48AD-B324-08D042EDDF99}" destId="{CE8F1F94-24A2-4A8C-910A-A80DAB922A30}" srcOrd="0" destOrd="0" presId="urn:microsoft.com/office/officeart/2005/8/layout/list1"/>
    <dgm:cxn modelId="{1AA54B52-26F4-4EAC-968B-857DB540CAE5}" type="presParOf" srcId="{3D942F5D-9E58-48AD-B324-08D042EDDF99}" destId="{BCF78009-F6B2-4ECE-92AF-DD3FEFC36FA6}" srcOrd="1" destOrd="0" presId="urn:microsoft.com/office/officeart/2005/8/layout/list1"/>
    <dgm:cxn modelId="{DDBA85F6-3F75-4425-8E35-3BF607F79491}" type="presParOf" srcId="{DF44808E-3430-4043-8A7E-8735D4E62A4B}" destId="{94F89164-FE3D-4CEC-871A-31450910D4B6}" srcOrd="17" destOrd="0" presId="urn:microsoft.com/office/officeart/2005/8/layout/list1"/>
    <dgm:cxn modelId="{7C84C374-4238-42EC-95A9-07B749545F4D}" type="presParOf" srcId="{DF44808E-3430-4043-8A7E-8735D4E62A4B}" destId="{9C6377EA-4649-4DC2-BE96-35F2BDCC5EE4}"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22AB1C-2B4B-4E8C-B853-1E57C3B031C7}">
      <dsp:nvSpPr>
        <dsp:cNvPr id="0" name=""/>
        <dsp:cNvSpPr/>
      </dsp:nvSpPr>
      <dsp:spPr>
        <a:xfrm>
          <a:off x="0" y="803428"/>
          <a:ext cx="2539999" cy="1524000"/>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Font typeface="+mj-lt"/>
            <a:buNone/>
          </a:pPr>
          <a:r>
            <a:rPr lang="ms-MY" sz="2000" kern="1200" dirty="0"/>
            <a:t>Diskriminasi Gender</a:t>
          </a:r>
          <a:endParaRPr lang="en-ID" sz="2000" kern="1200" dirty="0"/>
        </a:p>
      </dsp:txBody>
      <dsp:txXfrm>
        <a:off x="0" y="803428"/>
        <a:ext cx="2539999" cy="1524000"/>
      </dsp:txXfrm>
    </dsp:sp>
    <dsp:sp modelId="{A05B0042-F32E-403C-B546-5255EF52F36C}">
      <dsp:nvSpPr>
        <dsp:cNvPr id="0" name=""/>
        <dsp:cNvSpPr/>
      </dsp:nvSpPr>
      <dsp:spPr>
        <a:xfrm>
          <a:off x="2794000" y="803428"/>
          <a:ext cx="2539999" cy="1524000"/>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Font typeface="+mj-lt"/>
            <a:buNone/>
          </a:pPr>
          <a:r>
            <a:rPr lang="ms-MY" sz="2000" kern="1200" dirty="0"/>
            <a:t>Marginalisasi (peminggiran)</a:t>
          </a:r>
          <a:endParaRPr lang="en-ID" sz="2000" kern="1200" dirty="0"/>
        </a:p>
      </dsp:txBody>
      <dsp:txXfrm>
        <a:off x="2794000" y="803428"/>
        <a:ext cx="2539999" cy="1524000"/>
      </dsp:txXfrm>
    </dsp:sp>
    <dsp:sp modelId="{0B80C4B8-71AF-4C1D-8C60-902D6F3C51A7}">
      <dsp:nvSpPr>
        <dsp:cNvPr id="0" name=""/>
        <dsp:cNvSpPr/>
      </dsp:nvSpPr>
      <dsp:spPr>
        <a:xfrm>
          <a:off x="5587999" y="803428"/>
          <a:ext cx="2539999" cy="1524000"/>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ms-MY" sz="2000" kern="1200" dirty="0"/>
            <a:t>Peminggiran dapat terjadi dirumah,tempat kerja, masyarakat, bahkan oleh negara </a:t>
          </a:r>
          <a:endParaRPr lang="en-ID" sz="2000" kern="1200" dirty="0"/>
        </a:p>
      </dsp:txBody>
      <dsp:txXfrm>
        <a:off x="5587999" y="803428"/>
        <a:ext cx="2539999" cy="1524000"/>
      </dsp:txXfrm>
    </dsp:sp>
    <dsp:sp modelId="{10F4872D-A053-46F2-AC52-C05900990CA5}">
      <dsp:nvSpPr>
        <dsp:cNvPr id="0" name=""/>
        <dsp:cNvSpPr/>
      </dsp:nvSpPr>
      <dsp:spPr>
        <a:xfrm>
          <a:off x="1397000" y="2581428"/>
          <a:ext cx="2539999" cy="1524000"/>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Font typeface="+mj-lt"/>
            <a:buNone/>
          </a:pPr>
          <a:r>
            <a:rPr lang="ms-MY" sz="2000" kern="1200" dirty="0"/>
            <a:t>Violence (kekerasan)</a:t>
          </a:r>
          <a:endParaRPr lang="en-ID" sz="2000" kern="1200" dirty="0"/>
        </a:p>
      </dsp:txBody>
      <dsp:txXfrm>
        <a:off x="1397000" y="2581428"/>
        <a:ext cx="2539999" cy="1524000"/>
      </dsp:txXfrm>
    </dsp:sp>
    <dsp:sp modelId="{6555FE2C-231D-4E13-BD5D-3FB9376C6839}">
      <dsp:nvSpPr>
        <dsp:cNvPr id="0" name=""/>
        <dsp:cNvSpPr/>
      </dsp:nvSpPr>
      <dsp:spPr>
        <a:xfrm>
          <a:off x="4191000" y="2581428"/>
          <a:ext cx="2539999" cy="1524000"/>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Font typeface="+mj-lt"/>
            <a:buNone/>
          </a:pPr>
          <a:r>
            <a:rPr lang="ms-MY" sz="2000" kern="1200" dirty="0"/>
            <a:t>Beban kerja berlebihan </a:t>
          </a:r>
          <a:endParaRPr lang="en-ID" sz="2000" kern="1200" dirty="0"/>
        </a:p>
      </dsp:txBody>
      <dsp:txXfrm>
        <a:off x="4191000" y="2581428"/>
        <a:ext cx="2539999" cy="1524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834445-D9DB-4359-8989-4F21C4F6468D}">
      <dsp:nvSpPr>
        <dsp:cNvPr id="0" name=""/>
        <dsp:cNvSpPr/>
      </dsp:nvSpPr>
      <dsp:spPr>
        <a:xfrm>
          <a:off x="0" y="441384"/>
          <a:ext cx="8203821" cy="604800"/>
        </a:xfrm>
        <a:prstGeom prst="rect">
          <a:avLst/>
        </a:prstGeom>
        <a:solidFill>
          <a:schemeClr val="dk1">
            <a:alpha val="90000"/>
            <a:tint val="40000"/>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9EB7614-ABD0-41A3-86E4-5A0148398699}">
      <dsp:nvSpPr>
        <dsp:cNvPr id="0" name=""/>
        <dsp:cNvSpPr/>
      </dsp:nvSpPr>
      <dsp:spPr>
        <a:xfrm>
          <a:off x="410191" y="87144"/>
          <a:ext cx="5742674" cy="70848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059" tIns="0" rIns="217059" bIns="0" numCol="1" spcCol="1270" anchor="ctr" anchorCtr="0">
          <a:noAutofit/>
        </a:bodyPr>
        <a:lstStyle/>
        <a:p>
          <a:pPr marL="0" lvl="0" indent="0" algn="l" defTabSz="800100">
            <a:lnSpc>
              <a:spcPct val="90000"/>
            </a:lnSpc>
            <a:spcBef>
              <a:spcPct val="0"/>
            </a:spcBef>
            <a:spcAft>
              <a:spcPct val="35000"/>
            </a:spcAft>
            <a:buFont typeface="+mj-lt"/>
            <a:buNone/>
          </a:pPr>
          <a:r>
            <a:rPr lang="ms-MY" sz="1800" kern="1200" dirty="0"/>
            <a:t>Terbatasnya tempat pelayanan KB pria.</a:t>
          </a:r>
          <a:endParaRPr lang="en-ID" sz="1800" kern="1200" dirty="0"/>
        </a:p>
      </dsp:txBody>
      <dsp:txXfrm>
        <a:off x="444776" y="121729"/>
        <a:ext cx="5673504" cy="639310"/>
      </dsp:txXfrm>
    </dsp:sp>
    <dsp:sp modelId="{99CF42FF-B77C-402C-A9A7-AA3A23EB449F}">
      <dsp:nvSpPr>
        <dsp:cNvPr id="0" name=""/>
        <dsp:cNvSpPr/>
      </dsp:nvSpPr>
      <dsp:spPr>
        <a:xfrm>
          <a:off x="0" y="1530024"/>
          <a:ext cx="8203821" cy="604800"/>
        </a:xfrm>
        <a:prstGeom prst="rect">
          <a:avLst/>
        </a:prstGeom>
        <a:solidFill>
          <a:schemeClr val="dk1">
            <a:alpha val="90000"/>
            <a:tint val="40000"/>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57189C7-6937-40B4-B4AE-51DCBA69FE14}">
      <dsp:nvSpPr>
        <dsp:cNvPr id="0" name=""/>
        <dsp:cNvSpPr/>
      </dsp:nvSpPr>
      <dsp:spPr>
        <a:xfrm>
          <a:off x="410191" y="1175784"/>
          <a:ext cx="5742674" cy="70848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059" tIns="0" rIns="217059" bIns="0" numCol="1" spcCol="1270" anchor="ctr" anchorCtr="0">
          <a:noAutofit/>
        </a:bodyPr>
        <a:lstStyle/>
        <a:p>
          <a:pPr marL="0" lvl="0" indent="0" algn="l" defTabSz="800100">
            <a:lnSpc>
              <a:spcPct val="90000"/>
            </a:lnSpc>
            <a:spcBef>
              <a:spcPct val="0"/>
            </a:spcBef>
            <a:spcAft>
              <a:spcPct val="35000"/>
            </a:spcAft>
            <a:buFont typeface="+mj-lt"/>
            <a:buNone/>
          </a:pPr>
          <a:r>
            <a:rPr lang="ms-MY" sz="1800" kern="1200" dirty="0"/>
            <a:t>Rendahnya pengetahuan pria tentang KB. </a:t>
          </a:r>
          <a:endParaRPr lang="en-ID" sz="1800" kern="1200" dirty="0"/>
        </a:p>
      </dsp:txBody>
      <dsp:txXfrm>
        <a:off x="444776" y="1210369"/>
        <a:ext cx="5673504" cy="639310"/>
      </dsp:txXfrm>
    </dsp:sp>
    <dsp:sp modelId="{22A9AAC9-043B-4365-A60D-6F52F18CBB63}">
      <dsp:nvSpPr>
        <dsp:cNvPr id="0" name=""/>
        <dsp:cNvSpPr/>
      </dsp:nvSpPr>
      <dsp:spPr>
        <a:xfrm>
          <a:off x="0" y="2618664"/>
          <a:ext cx="8203821" cy="604800"/>
        </a:xfrm>
        <a:prstGeom prst="rect">
          <a:avLst/>
        </a:prstGeom>
        <a:solidFill>
          <a:schemeClr val="dk1">
            <a:alpha val="90000"/>
            <a:tint val="40000"/>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481C7FF-5656-4EAB-A659-31BBC98532D9}">
      <dsp:nvSpPr>
        <dsp:cNvPr id="0" name=""/>
        <dsp:cNvSpPr/>
      </dsp:nvSpPr>
      <dsp:spPr>
        <a:xfrm>
          <a:off x="410191" y="2264424"/>
          <a:ext cx="5742674" cy="70848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059" tIns="0" rIns="217059" bIns="0" numCol="1" spcCol="1270" anchor="ctr" anchorCtr="0">
          <a:noAutofit/>
        </a:bodyPr>
        <a:lstStyle/>
        <a:p>
          <a:pPr marL="0" lvl="0" indent="0" algn="l" defTabSz="800100">
            <a:lnSpc>
              <a:spcPct val="90000"/>
            </a:lnSpc>
            <a:spcBef>
              <a:spcPct val="0"/>
            </a:spcBef>
            <a:spcAft>
              <a:spcPct val="35000"/>
            </a:spcAft>
            <a:buFont typeface="+mj-lt"/>
            <a:buNone/>
          </a:pPr>
          <a:r>
            <a:rPr lang="ms-MY" sz="1800" kern="1200" dirty="0"/>
            <a:t>Terbatasnya informasi KB bagi pria serta informasi tentang hak reproduksi bagi pria/suami dan perempuan/istri. </a:t>
          </a:r>
          <a:endParaRPr lang="en-ID" sz="1800" kern="1200" dirty="0"/>
        </a:p>
      </dsp:txBody>
      <dsp:txXfrm>
        <a:off x="444776" y="2299009"/>
        <a:ext cx="5673504" cy="639310"/>
      </dsp:txXfrm>
    </dsp:sp>
    <dsp:sp modelId="{E307F475-87D9-4BEC-8268-D42739730F78}">
      <dsp:nvSpPr>
        <dsp:cNvPr id="0" name=""/>
        <dsp:cNvSpPr/>
      </dsp:nvSpPr>
      <dsp:spPr>
        <a:xfrm>
          <a:off x="0" y="3707303"/>
          <a:ext cx="8203821" cy="604800"/>
        </a:xfrm>
        <a:prstGeom prst="rect">
          <a:avLst/>
        </a:prstGeom>
        <a:solidFill>
          <a:schemeClr val="dk1">
            <a:alpha val="90000"/>
            <a:tint val="40000"/>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AFE4B23-CEAC-4311-9382-F249F663BD95}">
      <dsp:nvSpPr>
        <dsp:cNvPr id="0" name=""/>
        <dsp:cNvSpPr/>
      </dsp:nvSpPr>
      <dsp:spPr>
        <a:xfrm>
          <a:off x="410191" y="3353064"/>
          <a:ext cx="5742674" cy="70848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059" tIns="0" rIns="217059" bIns="0" numCol="1" spcCol="1270" anchor="ctr" anchorCtr="0">
          <a:noAutofit/>
        </a:bodyPr>
        <a:lstStyle/>
        <a:p>
          <a:pPr marL="0" lvl="0" indent="0" algn="l" defTabSz="800100">
            <a:lnSpc>
              <a:spcPct val="90000"/>
            </a:lnSpc>
            <a:spcBef>
              <a:spcPct val="0"/>
            </a:spcBef>
            <a:spcAft>
              <a:spcPct val="35000"/>
            </a:spcAft>
            <a:buFont typeface="+mj-lt"/>
            <a:buNone/>
          </a:pPr>
          <a:r>
            <a:rPr lang="ms-MY" sz="1800" kern="1200" dirty="0"/>
            <a:t>Sangat terbatasnya jenis kontrasepsi pria. Kurang minatnya penyediaan layanan KB pria. </a:t>
          </a:r>
          <a:endParaRPr lang="en-ID" sz="1800" kern="1200" dirty="0"/>
        </a:p>
      </dsp:txBody>
      <dsp:txXfrm>
        <a:off x="444776" y="3387649"/>
        <a:ext cx="5673504" cy="6393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95152B-4C26-4BB0-A594-5A273E94B492}">
      <dsp:nvSpPr>
        <dsp:cNvPr id="0" name=""/>
        <dsp:cNvSpPr/>
      </dsp:nvSpPr>
      <dsp:spPr>
        <a:xfrm>
          <a:off x="0" y="0"/>
          <a:ext cx="6908800" cy="17768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Font typeface="+mj-lt"/>
            <a:buNone/>
          </a:pPr>
          <a:r>
            <a:rPr lang="ms-MY" sz="3500" kern="1200" dirty="0"/>
            <a:t>Ketidakadilan dalam membagi tanggung jawab</a:t>
          </a:r>
          <a:endParaRPr lang="en-ID" sz="3500" kern="1200" dirty="0"/>
        </a:p>
      </dsp:txBody>
      <dsp:txXfrm>
        <a:off x="52043" y="52043"/>
        <a:ext cx="5072271" cy="1672777"/>
      </dsp:txXfrm>
    </dsp:sp>
    <dsp:sp modelId="{EBD792B5-CEFA-44FB-B14E-9E582B2FCC54}">
      <dsp:nvSpPr>
        <dsp:cNvPr id="0" name=""/>
        <dsp:cNvSpPr/>
      </dsp:nvSpPr>
      <dsp:spPr>
        <a:xfrm>
          <a:off x="1219199" y="2171722"/>
          <a:ext cx="6908800" cy="17768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Font typeface="+mj-lt"/>
            <a:buNone/>
          </a:pPr>
          <a:r>
            <a:rPr lang="ms-MY" sz="3500" kern="1200"/>
            <a:t>Ketidakadilan dalam aspek hukum</a:t>
          </a:r>
          <a:endParaRPr lang="en-ID" sz="3500" kern="1200"/>
        </a:p>
      </dsp:txBody>
      <dsp:txXfrm>
        <a:off x="1271242" y="2223765"/>
        <a:ext cx="4430552" cy="1672777"/>
      </dsp:txXfrm>
    </dsp:sp>
    <dsp:sp modelId="{DFA616B1-FE0C-4CB2-97DD-DCBDAB4144EF}">
      <dsp:nvSpPr>
        <dsp:cNvPr id="0" name=""/>
        <dsp:cNvSpPr/>
      </dsp:nvSpPr>
      <dsp:spPr>
        <a:xfrm>
          <a:off x="5753838" y="1396812"/>
          <a:ext cx="1154961" cy="1154961"/>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ID" sz="3600" kern="1200"/>
        </a:p>
      </dsp:txBody>
      <dsp:txXfrm>
        <a:off x="6013704" y="1396812"/>
        <a:ext cx="635229" cy="86910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DF4B47-BD0F-4152-8F22-A2C9B0E01A6F}">
      <dsp:nvSpPr>
        <dsp:cNvPr id="0" name=""/>
        <dsp:cNvSpPr/>
      </dsp:nvSpPr>
      <dsp:spPr>
        <a:xfrm>
          <a:off x="-5361714" y="-821139"/>
          <a:ext cx="6384948" cy="6384948"/>
        </a:xfrm>
        <a:prstGeom prst="blockArc">
          <a:avLst>
            <a:gd name="adj1" fmla="val 18900000"/>
            <a:gd name="adj2" fmla="val 2700000"/>
            <a:gd name="adj3" fmla="val 338"/>
          </a:avLst>
        </a:pr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F648B61-708D-478F-A54C-A646E3CB8DF5}">
      <dsp:nvSpPr>
        <dsp:cNvPr id="0" name=""/>
        <dsp:cNvSpPr/>
      </dsp:nvSpPr>
      <dsp:spPr>
        <a:xfrm>
          <a:off x="658282" y="474267"/>
          <a:ext cx="7404268" cy="948534"/>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52899" tIns="53340" rIns="53340" bIns="53340" numCol="1" spcCol="1270" anchor="ctr" anchorCtr="0">
          <a:noAutofit/>
        </a:bodyPr>
        <a:lstStyle/>
        <a:p>
          <a:pPr marL="0" lvl="0" indent="0" algn="l" defTabSz="933450">
            <a:lnSpc>
              <a:spcPct val="90000"/>
            </a:lnSpc>
            <a:spcBef>
              <a:spcPct val="0"/>
            </a:spcBef>
            <a:spcAft>
              <a:spcPct val="35000"/>
            </a:spcAft>
            <a:buFont typeface="+mj-lt"/>
            <a:buNone/>
          </a:pPr>
          <a:r>
            <a:rPr lang="ms-MY" sz="2100" kern="1200" dirty="0"/>
            <a:t>Untuk meningkatkan pemahaman dan kesadaran remaja tentang kesehatan reproduksi </a:t>
          </a:r>
          <a:endParaRPr lang="en-ID" sz="2100" kern="1200" dirty="0"/>
        </a:p>
      </dsp:txBody>
      <dsp:txXfrm>
        <a:off x="658282" y="474267"/>
        <a:ext cx="7404268" cy="948534"/>
      </dsp:txXfrm>
    </dsp:sp>
    <dsp:sp modelId="{20A0BCF9-2F84-490D-9823-271B237353A2}">
      <dsp:nvSpPr>
        <dsp:cNvPr id="0" name=""/>
        <dsp:cNvSpPr/>
      </dsp:nvSpPr>
      <dsp:spPr>
        <a:xfrm>
          <a:off x="65448" y="355700"/>
          <a:ext cx="1185667" cy="1185667"/>
        </a:xfrm>
        <a:prstGeom prst="ellipse">
          <a:avLst/>
        </a:prstGeom>
        <a:solidFill>
          <a:schemeClr val="lt1">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A90441C-CB46-47D5-9562-EEE8DB56EC20}">
      <dsp:nvSpPr>
        <dsp:cNvPr id="0" name=""/>
        <dsp:cNvSpPr/>
      </dsp:nvSpPr>
      <dsp:spPr>
        <a:xfrm>
          <a:off x="1003074" y="1897068"/>
          <a:ext cx="7059476" cy="948534"/>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52899" tIns="53340" rIns="53340" bIns="53340" numCol="1" spcCol="1270" anchor="ctr" anchorCtr="0">
          <a:noAutofit/>
        </a:bodyPr>
        <a:lstStyle/>
        <a:p>
          <a:pPr marL="0" lvl="0" indent="0" algn="l" defTabSz="933450">
            <a:lnSpc>
              <a:spcPct val="90000"/>
            </a:lnSpc>
            <a:spcBef>
              <a:spcPct val="0"/>
            </a:spcBef>
            <a:spcAft>
              <a:spcPct val="35000"/>
            </a:spcAft>
            <a:buFont typeface="+mj-lt"/>
            <a:buNone/>
          </a:pPr>
          <a:r>
            <a:rPr lang="ms-MY" sz="2100" kern="1200"/>
            <a:t>Mempersiapkan remaja menghadapi dan melewati masa pubertas yang seringkali cukup berat. </a:t>
          </a:r>
          <a:endParaRPr lang="en-ID" sz="2100" kern="1200"/>
        </a:p>
      </dsp:txBody>
      <dsp:txXfrm>
        <a:off x="1003074" y="1897068"/>
        <a:ext cx="7059476" cy="948534"/>
      </dsp:txXfrm>
    </dsp:sp>
    <dsp:sp modelId="{BA2C26E7-B29C-4A10-B340-C2C61F1BA9D1}">
      <dsp:nvSpPr>
        <dsp:cNvPr id="0" name=""/>
        <dsp:cNvSpPr/>
      </dsp:nvSpPr>
      <dsp:spPr>
        <a:xfrm>
          <a:off x="410240" y="1778501"/>
          <a:ext cx="1185667" cy="1185667"/>
        </a:xfrm>
        <a:prstGeom prst="ellipse">
          <a:avLst/>
        </a:prstGeom>
        <a:solidFill>
          <a:schemeClr val="lt1">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400AB5B-96C2-4468-8F3E-608CE15072CF}">
      <dsp:nvSpPr>
        <dsp:cNvPr id="0" name=""/>
        <dsp:cNvSpPr/>
      </dsp:nvSpPr>
      <dsp:spPr>
        <a:xfrm>
          <a:off x="658282" y="3319869"/>
          <a:ext cx="7404268" cy="948534"/>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52899" tIns="53340" rIns="53340" bIns="53340" numCol="1" spcCol="1270" anchor="ctr" anchorCtr="0">
          <a:noAutofit/>
        </a:bodyPr>
        <a:lstStyle/>
        <a:p>
          <a:pPr marL="0" lvl="0" indent="0" algn="l" defTabSz="933450">
            <a:lnSpc>
              <a:spcPct val="90000"/>
            </a:lnSpc>
            <a:spcBef>
              <a:spcPct val="0"/>
            </a:spcBef>
            <a:spcAft>
              <a:spcPct val="35000"/>
            </a:spcAft>
            <a:buFont typeface="+mj-lt"/>
            <a:buNone/>
          </a:pPr>
          <a:r>
            <a:rPr lang="ms-MY" sz="2100" kern="1200"/>
            <a:t>Melindungi anak dan remaja dari berbagai kesehatan reproduksi seperti IMS, HIV AIDS serta KTD. </a:t>
          </a:r>
          <a:endParaRPr lang="en-ID" sz="2100" kern="1200"/>
        </a:p>
      </dsp:txBody>
      <dsp:txXfrm>
        <a:off x="658282" y="3319869"/>
        <a:ext cx="7404268" cy="948534"/>
      </dsp:txXfrm>
    </dsp:sp>
    <dsp:sp modelId="{4A8CED6B-7C30-4FB6-A611-82B43F7AFF0B}">
      <dsp:nvSpPr>
        <dsp:cNvPr id="0" name=""/>
        <dsp:cNvSpPr/>
      </dsp:nvSpPr>
      <dsp:spPr>
        <a:xfrm>
          <a:off x="65448" y="3201302"/>
          <a:ext cx="1185667" cy="1185667"/>
        </a:xfrm>
        <a:prstGeom prst="ellipse">
          <a:avLst/>
        </a:prstGeom>
        <a:solidFill>
          <a:schemeClr val="lt1">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FDB5C8-2773-4EF0-86A3-6D44EC7D9D39}">
      <dsp:nvSpPr>
        <dsp:cNvPr id="0" name=""/>
        <dsp:cNvSpPr/>
      </dsp:nvSpPr>
      <dsp:spPr>
        <a:xfrm>
          <a:off x="0" y="387987"/>
          <a:ext cx="9334695" cy="554400"/>
        </a:xfrm>
        <a:prstGeom prst="rect">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EB13BF6-67CC-48F3-A740-03CFED443285}">
      <dsp:nvSpPr>
        <dsp:cNvPr id="0" name=""/>
        <dsp:cNvSpPr/>
      </dsp:nvSpPr>
      <dsp:spPr>
        <a:xfrm>
          <a:off x="466734" y="113358"/>
          <a:ext cx="6534286" cy="599348"/>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6980" tIns="0" rIns="246980" bIns="0" numCol="1" spcCol="1270" anchor="ctr" anchorCtr="0">
          <a:noAutofit/>
        </a:bodyPr>
        <a:lstStyle/>
        <a:p>
          <a:pPr marL="0" lvl="0" indent="0" algn="l" defTabSz="711200">
            <a:lnSpc>
              <a:spcPct val="90000"/>
            </a:lnSpc>
            <a:spcBef>
              <a:spcPct val="0"/>
            </a:spcBef>
            <a:spcAft>
              <a:spcPct val="35000"/>
            </a:spcAft>
            <a:buFont typeface="Symbol" panose="05050102010706020507" pitchFamily="18" charset="2"/>
            <a:buNone/>
          </a:pPr>
          <a:r>
            <a:rPr lang="ms-MY" sz="1600" i="1" kern="1200" dirty="0"/>
            <a:t>Aturan (Rules)</a:t>
          </a:r>
          <a:r>
            <a:rPr lang="ms-MY" sz="1600" kern="1200" dirty="0"/>
            <a:t>, atau bagaimana aturan main yang terjadi; apakah memperkuat atau menghambat? Aturan tertulis atau tidak (informal) </a:t>
          </a:r>
          <a:endParaRPr lang="en-ID" sz="1600" kern="1200" dirty="0"/>
        </a:p>
      </dsp:txBody>
      <dsp:txXfrm>
        <a:off x="495992" y="142616"/>
        <a:ext cx="6475770" cy="540832"/>
      </dsp:txXfrm>
    </dsp:sp>
    <dsp:sp modelId="{5D9F2591-703C-49D8-9B35-61E966CF412E}">
      <dsp:nvSpPr>
        <dsp:cNvPr id="0" name=""/>
        <dsp:cNvSpPr/>
      </dsp:nvSpPr>
      <dsp:spPr>
        <a:xfrm>
          <a:off x="0" y="1385907"/>
          <a:ext cx="9334695" cy="554400"/>
        </a:xfrm>
        <a:prstGeom prst="rect">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BC438B1-41C4-4E3E-8B63-917E6545463C}">
      <dsp:nvSpPr>
        <dsp:cNvPr id="0" name=""/>
        <dsp:cNvSpPr/>
      </dsp:nvSpPr>
      <dsp:spPr>
        <a:xfrm>
          <a:off x="466734" y="1061187"/>
          <a:ext cx="6534286" cy="649440"/>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6980" tIns="0" rIns="246980" bIns="0" numCol="1" spcCol="1270" anchor="ctr" anchorCtr="0">
          <a:noAutofit/>
        </a:bodyPr>
        <a:lstStyle/>
        <a:p>
          <a:pPr marL="0" lvl="0" indent="0" algn="l" defTabSz="711200">
            <a:lnSpc>
              <a:spcPct val="90000"/>
            </a:lnSpc>
            <a:spcBef>
              <a:spcPct val="0"/>
            </a:spcBef>
            <a:spcAft>
              <a:spcPct val="35000"/>
            </a:spcAft>
            <a:buFont typeface="Symbol" panose="05050102010706020507" pitchFamily="18" charset="2"/>
            <a:buNone/>
          </a:pPr>
          <a:r>
            <a:rPr lang="ms-MY" sz="1600" i="1" kern="1200" dirty="0"/>
            <a:t>Aktifitas (Activities)</a:t>
          </a:r>
          <a:r>
            <a:rPr lang="ms-MY" sz="1600" kern="1200" dirty="0"/>
            <a:t>, yakni siapa melakukan apa, siapa mendapatkan apa, siapa berhak mengklaim atas apa. Aktifitas bisa saja yang bersifat produktif, regulative, dan distributive.  </a:t>
          </a:r>
          <a:endParaRPr lang="en-ID" sz="1600" kern="1200" dirty="0"/>
        </a:p>
      </dsp:txBody>
      <dsp:txXfrm>
        <a:off x="498437" y="1092890"/>
        <a:ext cx="6470880" cy="586034"/>
      </dsp:txXfrm>
    </dsp:sp>
    <dsp:sp modelId="{FDEBB41C-A6D3-4ED1-AFAC-D02DC2DE9DFB}">
      <dsp:nvSpPr>
        <dsp:cNvPr id="0" name=""/>
        <dsp:cNvSpPr/>
      </dsp:nvSpPr>
      <dsp:spPr>
        <a:xfrm>
          <a:off x="0" y="2784765"/>
          <a:ext cx="9334695" cy="554400"/>
        </a:xfrm>
        <a:prstGeom prst="rect">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0A73DA6-5D8A-4485-B01E-37567C409749}">
      <dsp:nvSpPr>
        <dsp:cNvPr id="0" name=""/>
        <dsp:cNvSpPr/>
      </dsp:nvSpPr>
      <dsp:spPr>
        <a:xfrm>
          <a:off x="466734" y="2059107"/>
          <a:ext cx="6534286" cy="1050378"/>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6980" tIns="0" rIns="246980" bIns="0" numCol="1" spcCol="1270" anchor="ctr" anchorCtr="0">
          <a:noAutofit/>
        </a:bodyPr>
        <a:lstStyle/>
        <a:p>
          <a:pPr marL="0" lvl="0" indent="0" algn="l" defTabSz="711200">
            <a:lnSpc>
              <a:spcPct val="90000"/>
            </a:lnSpc>
            <a:spcBef>
              <a:spcPct val="0"/>
            </a:spcBef>
            <a:spcAft>
              <a:spcPct val="35000"/>
            </a:spcAft>
            <a:buFont typeface="Symbol" panose="05050102010706020507" pitchFamily="18" charset="2"/>
            <a:buNone/>
          </a:pPr>
          <a:r>
            <a:rPr lang="ms-MY" sz="1600" i="1" kern="1200" dirty="0"/>
            <a:t>Sumber daya</a:t>
          </a:r>
          <a:r>
            <a:rPr lang="ms-MY" sz="1600" kern="1200" dirty="0"/>
            <a:t>, yakni yang yang digunakan, apa yang diproduksikan, termasuk input sdm (tenaga kerja, pendidikan),  material (pangan, capital aset, dan sebagainya), ataupun yang tidak kelihatan seperti kehendak baik, informasi dan jaringan.  </a:t>
          </a:r>
          <a:endParaRPr lang="en-ID" sz="1600" kern="1200" dirty="0"/>
        </a:p>
      </dsp:txBody>
      <dsp:txXfrm>
        <a:off x="518009" y="2110382"/>
        <a:ext cx="6431736" cy="947828"/>
      </dsp:txXfrm>
    </dsp:sp>
    <dsp:sp modelId="{4E0FB2BD-F951-4A1F-9204-C6DB2739E05F}">
      <dsp:nvSpPr>
        <dsp:cNvPr id="0" name=""/>
        <dsp:cNvSpPr/>
      </dsp:nvSpPr>
      <dsp:spPr>
        <a:xfrm>
          <a:off x="0" y="4160757"/>
          <a:ext cx="9334695" cy="554400"/>
        </a:xfrm>
        <a:prstGeom prst="rect">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82B6640-E4AA-4350-824B-ED8010F27003}">
      <dsp:nvSpPr>
        <dsp:cNvPr id="0" name=""/>
        <dsp:cNvSpPr/>
      </dsp:nvSpPr>
      <dsp:spPr>
        <a:xfrm>
          <a:off x="466734" y="3457965"/>
          <a:ext cx="6534286" cy="1027511"/>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6980" tIns="0" rIns="246980" bIns="0" numCol="1" spcCol="1270" anchor="ctr" anchorCtr="0">
          <a:noAutofit/>
        </a:bodyPr>
        <a:lstStyle/>
        <a:p>
          <a:pPr marL="0" lvl="0" indent="0" algn="l" defTabSz="711200">
            <a:lnSpc>
              <a:spcPct val="90000"/>
            </a:lnSpc>
            <a:spcBef>
              <a:spcPct val="0"/>
            </a:spcBef>
            <a:spcAft>
              <a:spcPct val="35000"/>
            </a:spcAft>
            <a:buFont typeface="Symbol" panose="05050102010706020507" pitchFamily="18" charset="2"/>
            <a:buNone/>
          </a:pPr>
          <a:r>
            <a:rPr lang="ms-MY" sz="1600" kern="1200" dirty="0"/>
            <a:t>Orang</a:t>
          </a:r>
          <a:r>
            <a:rPr lang="ms-MY" sz="1600" i="1" kern="1200" dirty="0"/>
            <a:t> (People)</a:t>
          </a:r>
          <a:r>
            <a:rPr lang="ms-MY" sz="1600" kern="1200" dirty="0"/>
            <a:t>, yakni siapa yang terlibat, siapa yang pergi, siapa melakukan apa? Kelembagaan relative selektif dalam masukan atau mengeluarkan orang, menugaskan mereka pada sumber daya dan tanggung jawab, memposisikan mereka dalam hierarkis dsb. </a:t>
          </a:r>
          <a:endParaRPr lang="en-ID" sz="1600" kern="1200" dirty="0"/>
        </a:p>
      </dsp:txBody>
      <dsp:txXfrm>
        <a:off x="516893" y="3508124"/>
        <a:ext cx="6433968" cy="927193"/>
      </dsp:txXfrm>
    </dsp:sp>
    <dsp:sp modelId="{9C6377EA-4649-4DC2-BE96-35F2BDCC5EE4}">
      <dsp:nvSpPr>
        <dsp:cNvPr id="0" name=""/>
        <dsp:cNvSpPr/>
      </dsp:nvSpPr>
      <dsp:spPr>
        <a:xfrm>
          <a:off x="0" y="5158677"/>
          <a:ext cx="9334695" cy="554400"/>
        </a:xfrm>
        <a:prstGeom prst="rect">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CF78009-F6B2-4ECE-92AF-DD3FEFC36FA6}">
      <dsp:nvSpPr>
        <dsp:cNvPr id="0" name=""/>
        <dsp:cNvSpPr/>
      </dsp:nvSpPr>
      <dsp:spPr>
        <a:xfrm>
          <a:off x="466734" y="4833957"/>
          <a:ext cx="6534286" cy="649440"/>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6980" tIns="0" rIns="246980" bIns="0" numCol="1" spcCol="1270" anchor="ctr" anchorCtr="0">
          <a:noAutofit/>
        </a:bodyPr>
        <a:lstStyle/>
        <a:p>
          <a:pPr marL="0" lvl="0" indent="0" algn="l" defTabSz="711200">
            <a:lnSpc>
              <a:spcPct val="90000"/>
            </a:lnSpc>
            <a:spcBef>
              <a:spcPct val="0"/>
            </a:spcBef>
            <a:spcAft>
              <a:spcPct val="35000"/>
            </a:spcAft>
            <a:buFont typeface="Symbol" panose="05050102010706020507" pitchFamily="18" charset="2"/>
            <a:buNone/>
          </a:pPr>
          <a:r>
            <a:rPr lang="ms-MY" sz="1600" i="1" kern="1200" dirty="0"/>
            <a:t>Kekuatan (Power)</a:t>
          </a:r>
          <a:r>
            <a:rPr lang="ms-MY" sz="1600" kern="1200" dirty="0"/>
            <a:t>, yakni siapa mengontrol, memutuskan dan kepentingan siapa yang dilayani.  </a:t>
          </a:r>
          <a:endParaRPr lang="en-ID" sz="1600" kern="1200" dirty="0"/>
        </a:p>
      </dsp:txBody>
      <dsp:txXfrm>
        <a:off x="498437" y="4865660"/>
        <a:ext cx="6470880" cy="586034"/>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9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52974"/>
          </a:xfrm>
          <a:prstGeom prst="rect">
            <a:avLst/>
          </a:prstGeom>
        </p:spPr>
        <p:txBody>
          <a:bodyPr vert="horz" lIns="91440" tIns="45720" rIns="91440" bIns="45720" rtlCol="0"/>
          <a:lstStyle>
            <a:lvl1pPr algn="r">
              <a:defRPr sz="1200"/>
            </a:lvl1pPr>
          </a:lstStyle>
          <a:p>
            <a:fld id="{160671E8-7E85-4DA1-9F6F-413F7CE23F9E}" type="datetimeFigureOut">
              <a:rPr lang="en-US" smtClean="0"/>
              <a:pPr/>
              <a:t>10/23/2023</a:t>
            </a:fld>
            <a:endParaRPr lang="en-US"/>
          </a:p>
        </p:txBody>
      </p:sp>
      <p:sp>
        <p:nvSpPr>
          <p:cNvPr id="4" name="Footer Placeholder 3"/>
          <p:cNvSpPr>
            <a:spLocks noGrp="1"/>
          </p:cNvSpPr>
          <p:nvPr>
            <p:ph type="ftr" sz="quarter" idx="2"/>
          </p:nvPr>
        </p:nvSpPr>
        <p:spPr>
          <a:xfrm>
            <a:off x="0" y="8575141"/>
            <a:ext cx="3066733" cy="45297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575141"/>
            <a:ext cx="3066733" cy="452973"/>
          </a:xfrm>
          <a:prstGeom prst="rect">
            <a:avLst/>
          </a:prstGeom>
        </p:spPr>
        <p:txBody>
          <a:bodyPr vert="horz" lIns="91440" tIns="45720" rIns="91440" bIns="45720" rtlCol="0" anchor="b"/>
          <a:lstStyle>
            <a:lvl1pPr algn="r">
              <a:defRPr sz="1200"/>
            </a:lvl1pPr>
          </a:lstStyle>
          <a:p>
            <a:fld id="{26A6AB0E-FC77-4CF7-A20F-8B9C03927EF9}" type="slidenum">
              <a:rPr lang="en-US" smtClean="0"/>
              <a:pPr/>
              <a:t>‹#›</a:t>
            </a:fld>
            <a:endParaRPr lang="en-US"/>
          </a:p>
        </p:txBody>
      </p:sp>
    </p:spTree>
    <p:extLst>
      <p:ext uri="{BB962C8B-B14F-4D97-AF65-F5344CB8AC3E}">
        <p14:creationId xmlns:p14="http://schemas.microsoft.com/office/powerpoint/2010/main" val="37240173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524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08438" y="0"/>
            <a:ext cx="3067050" cy="452438"/>
          </a:xfrm>
          <a:prstGeom prst="rect">
            <a:avLst/>
          </a:prstGeom>
        </p:spPr>
        <p:txBody>
          <a:bodyPr vert="horz" lIns="91440" tIns="45720" rIns="91440" bIns="45720" rtlCol="0"/>
          <a:lstStyle>
            <a:lvl1pPr algn="r">
              <a:defRPr sz="1200"/>
            </a:lvl1pPr>
          </a:lstStyle>
          <a:p>
            <a:fld id="{A0407580-EBDC-427B-8A9C-CBADB7B1AA32}" type="datetimeFigureOut">
              <a:rPr lang="en-US" smtClean="0"/>
              <a:pPr/>
              <a:t>10/23/2023</a:t>
            </a:fld>
            <a:endParaRPr lang="en-US"/>
          </a:p>
        </p:txBody>
      </p:sp>
      <p:sp>
        <p:nvSpPr>
          <p:cNvPr id="4" name="Slide Image Placeholder 3"/>
          <p:cNvSpPr>
            <a:spLocks noGrp="1" noRot="1" noChangeAspect="1"/>
          </p:cNvSpPr>
          <p:nvPr>
            <p:ph type="sldImg" idx="2"/>
          </p:nvPr>
        </p:nvSpPr>
        <p:spPr>
          <a:xfrm>
            <a:off x="830263" y="1128713"/>
            <a:ext cx="5416550" cy="304641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344988"/>
            <a:ext cx="5661025" cy="35544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575675"/>
            <a:ext cx="3067050" cy="4524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08438" y="8575675"/>
            <a:ext cx="3067050" cy="452438"/>
          </a:xfrm>
          <a:prstGeom prst="rect">
            <a:avLst/>
          </a:prstGeom>
        </p:spPr>
        <p:txBody>
          <a:bodyPr vert="horz" lIns="91440" tIns="45720" rIns="91440" bIns="45720" rtlCol="0" anchor="b"/>
          <a:lstStyle>
            <a:lvl1pPr algn="r">
              <a:defRPr sz="1200"/>
            </a:lvl1pPr>
          </a:lstStyle>
          <a:p>
            <a:fld id="{7E705EE0-3211-4024-9742-462B99D3AE92}" type="slidenum">
              <a:rPr lang="en-US" smtClean="0"/>
              <a:pPr/>
              <a:t>‹#›</a:t>
            </a:fld>
            <a:endParaRPr lang="en-US"/>
          </a:p>
        </p:txBody>
      </p:sp>
    </p:spTree>
    <p:extLst>
      <p:ext uri="{BB962C8B-B14F-4D97-AF65-F5344CB8AC3E}">
        <p14:creationId xmlns:p14="http://schemas.microsoft.com/office/powerpoint/2010/main" val="2799344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705EE0-3211-4024-9742-462B99D3AE92}" type="slidenum">
              <a:rPr lang="en-US" smtClean="0"/>
              <a:pPr/>
              <a:t>1</a:t>
            </a:fld>
            <a:endParaRPr lang="en-US"/>
          </a:p>
        </p:txBody>
      </p:sp>
    </p:spTree>
    <p:extLst>
      <p:ext uri="{BB962C8B-B14F-4D97-AF65-F5344CB8AC3E}">
        <p14:creationId xmlns:p14="http://schemas.microsoft.com/office/powerpoint/2010/main" val="36191234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1.xml"/><Relationship Id="rId4" Type="http://schemas.openxmlformats.org/officeDocument/2006/relationships/hyperlink" Target="http://bit.ly/2TtBDfr" TargetMode="Externa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9.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3.xml"/><Relationship Id="rId4" Type="http://schemas.openxmlformats.org/officeDocument/2006/relationships/hyperlink" Target="http://bit.ly/2TtBDfr" TargetMode="Externa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954433" y="1879600"/>
            <a:ext cx="10283200" cy="2416800"/>
          </a:xfrm>
          <a:prstGeom prst="rect">
            <a:avLst/>
          </a:prstGeom>
        </p:spPr>
        <p:txBody>
          <a:bodyPr spcFirstLastPara="1" wrap="square" lIns="91425" tIns="91425" rIns="91425" bIns="91425" anchor="ctr" anchorCtr="0">
            <a:noAutofit/>
          </a:bodyPr>
          <a:lstStyle>
            <a:lvl1pPr lvl="0">
              <a:spcBef>
                <a:spcPts val="0"/>
              </a:spcBef>
              <a:spcAft>
                <a:spcPts val="0"/>
              </a:spcAft>
              <a:buSzPts val="5200"/>
              <a:buFont typeface="Enriqueta"/>
              <a:buNone/>
              <a:defRPr sz="5100" b="1">
                <a:latin typeface="Enriqueta"/>
                <a:ea typeface="Enriqueta"/>
                <a:cs typeface="Enriqueta"/>
                <a:sym typeface="Enriqueta"/>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r>
              <a:rPr lang="en-US"/>
              <a:t>Click to edit Master title style</a:t>
            </a:r>
            <a:endParaRPr/>
          </a:p>
        </p:txBody>
      </p:sp>
      <p:sp>
        <p:nvSpPr>
          <p:cNvPr id="11" name="Google Shape;11;p2"/>
          <p:cNvSpPr txBox="1">
            <a:spLocks noGrp="1"/>
          </p:cNvSpPr>
          <p:nvPr>
            <p:ph type="subTitle" idx="1"/>
          </p:nvPr>
        </p:nvSpPr>
        <p:spPr>
          <a:xfrm>
            <a:off x="954433" y="4637433"/>
            <a:ext cx="7459200" cy="7140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2800"/>
              <a:buNone/>
              <a:defRPr>
                <a:latin typeface="Overpass"/>
                <a:ea typeface="Overpass"/>
                <a:cs typeface="Overpass"/>
                <a:sym typeface="Overpass"/>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r>
              <a:rPr lang="en-US"/>
              <a:t>Click to edit Master subtitle style</a:t>
            </a:r>
            <a:endParaRPr/>
          </a:p>
        </p:txBody>
      </p:sp>
      <p:sp>
        <p:nvSpPr>
          <p:cNvPr id="12" name="Google Shape;12;p2"/>
          <p:cNvSpPr/>
          <p:nvPr/>
        </p:nvSpPr>
        <p:spPr>
          <a:xfrm rot="-4319856">
            <a:off x="-2814289" y="-2495036"/>
            <a:ext cx="8022976" cy="5736736"/>
          </a:xfrm>
          <a:custGeom>
            <a:avLst/>
            <a:gdLst/>
            <a:ahLst/>
            <a:cxnLst/>
            <a:rect l="l" t="t" r="r" b="b"/>
            <a:pathLst>
              <a:path w="107604" h="76941" extrusionOk="0">
                <a:moveTo>
                  <a:pt x="47257" y="0"/>
                </a:moveTo>
                <a:cubicBezTo>
                  <a:pt x="40155" y="0"/>
                  <a:pt x="33046" y="446"/>
                  <a:pt x="25970" y="1341"/>
                </a:cubicBezTo>
                <a:cubicBezTo>
                  <a:pt x="19724" y="2130"/>
                  <a:pt x="10366" y="2240"/>
                  <a:pt x="5874" y="7499"/>
                </a:cubicBezTo>
                <a:cubicBezTo>
                  <a:pt x="1184" y="12978"/>
                  <a:pt x="0" y="23672"/>
                  <a:pt x="4142" y="29568"/>
                </a:cubicBezTo>
                <a:cubicBezTo>
                  <a:pt x="7525" y="34388"/>
                  <a:pt x="13622" y="35997"/>
                  <a:pt x="19705" y="35997"/>
                </a:cubicBezTo>
                <a:cubicBezTo>
                  <a:pt x="21504" y="35997"/>
                  <a:pt x="23302" y="35856"/>
                  <a:pt x="25027" y="35616"/>
                </a:cubicBezTo>
                <a:cubicBezTo>
                  <a:pt x="28163" y="35174"/>
                  <a:pt x="31599" y="34612"/>
                  <a:pt x="34850" y="34612"/>
                </a:cubicBezTo>
                <a:cubicBezTo>
                  <a:pt x="38847" y="34612"/>
                  <a:pt x="42564" y="35461"/>
                  <a:pt x="45101" y="38421"/>
                </a:cubicBezTo>
                <a:cubicBezTo>
                  <a:pt x="49112" y="43067"/>
                  <a:pt x="48520" y="51548"/>
                  <a:pt x="54196" y="53871"/>
                </a:cubicBezTo>
                <a:cubicBezTo>
                  <a:pt x="54975" y="54188"/>
                  <a:pt x="55777" y="54333"/>
                  <a:pt x="56580" y="54333"/>
                </a:cubicBezTo>
                <a:cubicBezTo>
                  <a:pt x="59774" y="54333"/>
                  <a:pt x="62977" y="52045"/>
                  <a:pt x="64781" y="49225"/>
                </a:cubicBezTo>
                <a:cubicBezTo>
                  <a:pt x="66688" y="46267"/>
                  <a:pt x="68200" y="42278"/>
                  <a:pt x="71662" y="41730"/>
                </a:cubicBezTo>
                <a:cubicBezTo>
                  <a:pt x="71880" y="41697"/>
                  <a:pt x="72095" y="41681"/>
                  <a:pt x="72307" y="41681"/>
                </a:cubicBezTo>
                <a:cubicBezTo>
                  <a:pt x="75699" y="41681"/>
                  <a:pt x="78260" y="45826"/>
                  <a:pt x="77579" y="49291"/>
                </a:cubicBezTo>
                <a:cubicBezTo>
                  <a:pt x="76856" y="52973"/>
                  <a:pt x="73788" y="55690"/>
                  <a:pt x="70654" y="57750"/>
                </a:cubicBezTo>
                <a:cubicBezTo>
                  <a:pt x="67520" y="59832"/>
                  <a:pt x="64080" y="61629"/>
                  <a:pt x="61823" y="64610"/>
                </a:cubicBezTo>
                <a:cubicBezTo>
                  <a:pt x="59565" y="67590"/>
                  <a:pt x="58952" y="72302"/>
                  <a:pt x="61691" y="74866"/>
                </a:cubicBezTo>
                <a:cubicBezTo>
                  <a:pt x="63116" y="76203"/>
                  <a:pt x="65132" y="76685"/>
                  <a:pt x="67082" y="76860"/>
                </a:cubicBezTo>
                <a:cubicBezTo>
                  <a:pt x="67708" y="76914"/>
                  <a:pt x="68333" y="76940"/>
                  <a:pt x="68957" y="76940"/>
                </a:cubicBezTo>
                <a:cubicBezTo>
                  <a:pt x="74187" y="76940"/>
                  <a:pt x="79285" y="75071"/>
                  <a:pt x="83299" y="71644"/>
                </a:cubicBezTo>
                <a:cubicBezTo>
                  <a:pt x="85710" y="69562"/>
                  <a:pt x="87967" y="66779"/>
                  <a:pt x="91145" y="66428"/>
                </a:cubicBezTo>
                <a:cubicBezTo>
                  <a:pt x="91390" y="66400"/>
                  <a:pt x="91636" y="66387"/>
                  <a:pt x="91881" y="66387"/>
                </a:cubicBezTo>
                <a:cubicBezTo>
                  <a:pt x="94718" y="66387"/>
                  <a:pt x="97568" y="68149"/>
                  <a:pt x="100289" y="68149"/>
                </a:cubicBezTo>
                <a:cubicBezTo>
                  <a:pt x="100930" y="68149"/>
                  <a:pt x="101565" y="68051"/>
                  <a:pt x="102190" y="67809"/>
                </a:cubicBezTo>
                <a:cubicBezTo>
                  <a:pt x="105346" y="66604"/>
                  <a:pt x="106222" y="62593"/>
                  <a:pt x="106507" y="59240"/>
                </a:cubicBezTo>
                <a:cubicBezTo>
                  <a:pt x="107603" y="46552"/>
                  <a:pt x="107187" y="33775"/>
                  <a:pt x="105280" y="21196"/>
                </a:cubicBezTo>
                <a:cubicBezTo>
                  <a:pt x="104798" y="18018"/>
                  <a:pt x="104184" y="14731"/>
                  <a:pt x="102300" y="12123"/>
                </a:cubicBezTo>
                <a:cubicBezTo>
                  <a:pt x="99560" y="8310"/>
                  <a:pt x="94717" y="6710"/>
                  <a:pt x="90181" y="5505"/>
                </a:cubicBezTo>
                <a:cubicBezTo>
                  <a:pt x="76133" y="1846"/>
                  <a:pt x="61710" y="0"/>
                  <a:pt x="4725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3" name="Google Shape;13;p2"/>
          <p:cNvSpPr/>
          <p:nvPr/>
        </p:nvSpPr>
        <p:spPr>
          <a:xfrm rot="7306604">
            <a:off x="9093707" y="3926082"/>
            <a:ext cx="5401887" cy="3862557"/>
          </a:xfrm>
          <a:custGeom>
            <a:avLst/>
            <a:gdLst/>
            <a:ahLst/>
            <a:cxnLst/>
            <a:rect l="l" t="t" r="r" b="b"/>
            <a:pathLst>
              <a:path w="107604" h="76941" extrusionOk="0">
                <a:moveTo>
                  <a:pt x="47257" y="0"/>
                </a:moveTo>
                <a:cubicBezTo>
                  <a:pt x="40155" y="0"/>
                  <a:pt x="33046" y="446"/>
                  <a:pt x="25970" y="1341"/>
                </a:cubicBezTo>
                <a:cubicBezTo>
                  <a:pt x="19724" y="2130"/>
                  <a:pt x="10366" y="2240"/>
                  <a:pt x="5874" y="7499"/>
                </a:cubicBezTo>
                <a:cubicBezTo>
                  <a:pt x="1184" y="12978"/>
                  <a:pt x="0" y="23672"/>
                  <a:pt x="4142" y="29568"/>
                </a:cubicBezTo>
                <a:cubicBezTo>
                  <a:pt x="7525" y="34388"/>
                  <a:pt x="13622" y="35997"/>
                  <a:pt x="19705" y="35997"/>
                </a:cubicBezTo>
                <a:cubicBezTo>
                  <a:pt x="21504" y="35997"/>
                  <a:pt x="23302" y="35856"/>
                  <a:pt x="25027" y="35616"/>
                </a:cubicBezTo>
                <a:cubicBezTo>
                  <a:pt x="28163" y="35174"/>
                  <a:pt x="31599" y="34612"/>
                  <a:pt x="34850" y="34612"/>
                </a:cubicBezTo>
                <a:cubicBezTo>
                  <a:pt x="38847" y="34612"/>
                  <a:pt x="42564" y="35461"/>
                  <a:pt x="45101" y="38421"/>
                </a:cubicBezTo>
                <a:cubicBezTo>
                  <a:pt x="49112" y="43067"/>
                  <a:pt x="48520" y="51548"/>
                  <a:pt x="54196" y="53871"/>
                </a:cubicBezTo>
                <a:cubicBezTo>
                  <a:pt x="54975" y="54188"/>
                  <a:pt x="55777" y="54333"/>
                  <a:pt x="56580" y="54333"/>
                </a:cubicBezTo>
                <a:cubicBezTo>
                  <a:pt x="59774" y="54333"/>
                  <a:pt x="62977" y="52045"/>
                  <a:pt x="64781" y="49225"/>
                </a:cubicBezTo>
                <a:cubicBezTo>
                  <a:pt x="66688" y="46267"/>
                  <a:pt x="68200" y="42278"/>
                  <a:pt x="71662" y="41730"/>
                </a:cubicBezTo>
                <a:cubicBezTo>
                  <a:pt x="71880" y="41697"/>
                  <a:pt x="72095" y="41681"/>
                  <a:pt x="72307" y="41681"/>
                </a:cubicBezTo>
                <a:cubicBezTo>
                  <a:pt x="75699" y="41681"/>
                  <a:pt x="78260" y="45826"/>
                  <a:pt x="77579" y="49291"/>
                </a:cubicBezTo>
                <a:cubicBezTo>
                  <a:pt x="76856" y="52973"/>
                  <a:pt x="73788" y="55690"/>
                  <a:pt x="70654" y="57750"/>
                </a:cubicBezTo>
                <a:cubicBezTo>
                  <a:pt x="67520" y="59832"/>
                  <a:pt x="64080" y="61629"/>
                  <a:pt x="61823" y="64610"/>
                </a:cubicBezTo>
                <a:cubicBezTo>
                  <a:pt x="59565" y="67590"/>
                  <a:pt x="58952" y="72302"/>
                  <a:pt x="61691" y="74866"/>
                </a:cubicBezTo>
                <a:cubicBezTo>
                  <a:pt x="63116" y="76203"/>
                  <a:pt x="65132" y="76685"/>
                  <a:pt x="67082" y="76860"/>
                </a:cubicBezTo>
                <a:cubicBezTo>
                  <a:pt x="67708" y="76914"/>
                  <a:pt x="68333" y="76940"/>
                  <a:pt x="68957" y="76940"/>
                </a:cubicBezTo>
                <a:cubicBezTo>
                  <a:pt x="74187" y="76940"/>
                  <a:pt x="79285" y="75071"/>
                  <a:pt x="83299" y="71644"/>
                </a:cubicBezTo>
                <a:cubicBezTo>
                  <a:pt x="85710" y="69562"/>
                  <a:pt x="87967" y="66779"/>
                  <a:pt x="91145" y="66428"/>
                </a:cubicBezTo>
                <a:cubicBezTo>
                  <a:pt x="91390" y="66400"/>
                  <a:pt x="91636" y="66387"/>
                  <a:pt x="91881" y="66387"/>
                </a:cubicBezTo>
                <a:cubicBezTo>
                  <a:pt x="94718" y="66387"/>
                  <a:pt x="97568" y="68149"/>
                  <a:pt x="100289" y="68149"/>
                </a:cubicBezTo>
                <a:cubicBezTo>
                  <a:pt x="100930" y="68149"/>
                  <a:pt x="101565" y="68051"/>
                  <a:pt x="102190" y="67809"/>
                </a:cubicBezTo>
                <a:cubicBezTo>
                  <a:pt x="105346" y="66604"/>
                  <a:pt x="106222" y="62593"/>
                  <a:pt x="106507" y="59240"/>
                </a:cubicBezTo>
                <a:cubicBezTo>
                  <a:pt x="107603" y="46552"/>
                  <a:pt x="107187" y="33775"/>
                  <a:pt x="105280" y="21196"/>
                </a:cubicBezTo>
                <a:cubicBezTo>
                  <a:pt x="104798" y="18018"/>
                  <a:pt x="104184" y="14731"/>
                  <a:pt x="102300" y="12123"/>
                </a:cubicBezTo>
                <a:cubicBezTo>
                  <a:pt x="99560" y="8310"/>
                  <a:pt x="94717" y="6710"/>
                  <a:pt x="90181" y="5505"/>
                </a:cubicBezTo>
                <a:cubicBezTo>
                  <a:pt x="76133" y="1846"/>
                  <a:pt x="61710" y="0"/>
                  <a:pt x="4725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4" name="Google Shape;14;p2"/>
          <p:cNvSpPr/>
          <p:nvPr/>
        </p:nvSpPr>
        <p:spPr>
          <a:xfrm>
            <a:off x="10144285" y="-311633"/>
            <a:ext cx="1915731" cy="2800557"/>
          </a:xfrm>
          <a:custGeom>
            <a:avLst/>
            <a:gdLst/>
            <a:ahLst/>
            <a:cxnLst/>
            <a:rect l="l" t="t" r="r" b="b"/>
            <a:pathLst>
              <a:path w="26321" h="38478" extrusionOk="0">
                <a:moveTo>
                  <a:pt x="12421" y="1"/>
                </a:moveTo>
                <a:cubicBezTo>
                  <a:pt x="11443" y="1"/>
                  <a:pt x="10443" y="512"/>
                  <a:pt x="9775" y="1254"/>
                </a:cubicBezTo>
                <a:cubicBezTo>
                  <a:pt x="8810" y="2350"/>
                  <a:pt x="8394" y="3840"/>
                  <a:pt x="8043" y="5265"/>
                </a:cubicBezTo>
                <a:cubicBezTo>
                  <a:pt x="6444" y="11839"/>
                  <a:pt x="1" y="31300"/>
                  <a:pt x="6071" y="36472"/>
                </a:cubicBezTo>
                <a:cubicBezTo>
                  <a:pt x="7724" y="37877"/>
                  <a:pt x="9515" y="38477"/>
                  <a:pt x="11323" y="38477"/>
                </a:cubicBezTo>
                <a:cubicBezTo>
                  <a:pt x="18309" y="38477"/>
                  <a:pt x="25544" y="29513"/>
                  <a:pt x="26014" y="23454"/>
                </a:cubicBezTo>
                <a:cubicBezTo>
                  <a:pt x="26320" y="18830"/>
                  <a:pt x="24699" y="14272"/>
                  <a:pt x="21521" y="10897"/>
                </a:cubicBezTo>
                <a:cubicBezTo>
                  <a:pt x="19527" y="8749"/>
                  <a:pt x="16897" y="7040"/>
                  <a:pt x="15801" y="4323"/>
                </a:cubicBezTo>
                <a:cubicBezTo>
                  <a:pt x="15253" y="2920"/>
                  <a:pt x="15034" y="1189"/>
                  <a:pt x="13763" y="378"/>
                </a:cubicBezTo>
                <a:cubicBezTo>
                  <a:pt x="13346" y="117"/>
                  <a:pt x="12886" y="1"/>
                  <a:pt x="124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Tree>
    <p:extLst>
      <p:ext uri="{BB962C8B-B14F-4D97-AF65-F5344CB8AC3E}">
        <p14:creationId xmlns:p14="http://schemas.microsoft.com/office/powerpoint/2010/main" val="2048275619"/>
      </p:ext>
    </p:extLst>
  </p:cSld>
  <p:clrMapOvr>
    <a:masterClrMapping/>
  </p:clrMapOvr>
  <p:hf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95"/>
        <p:cNvGrpSpPr/>
        <p:nvPr/>
      </p:nvGrpSpPr>
      <p:grpSpPr>
        <a:xfrm>
          <a:off x="0" y="0"/>
          <a:ext cx="0" cy="0"/>
          <a:chOff x="0" y="0"/>
          <a:chExt cx="0" cy="0"/>
        </a:xfrm>
      </p:grpSpPr>
    </p:spTree>
    <p:extLst>
      <p:ext uri="{BB962C8B-B14F-4D97-AF65-F5344CB8AC3E}">
        <p14:creationId xmlns:p14="http://schemas.microsoft.com/office/powerpoint/2010/main" val="1774202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able of contents">
  <p:cSld name="Table of contents">
    <p:spTree>
      <p:nvGrpSpPr>
        <p:cNvPr id="1" name="Shape 96"/>
        <p:cNvGrpSpPr/>
        <p:nvPr/>
      </p:nvGrpSpPr>
      <p:grpSpPr>
        <a:xfrm>
          <a:off x="0" y="0"/>
          <a:ext cx="0" cy="0"/>
          <a:chOff x="0" y="0"/>
          <a:chExt cx="0" cy="0"/>
        </a:xfrm>
      </p:grpSpPr>
      <p:sp>
        <p:nvSpPr>
          <p:cNvPr id="97" name="Google Shape;97;p13"/>
          <p:cNvSpPr/>
          <p:nvPr/>
        </p:nvSpPr>
        <p:spPr>
          <a:xfrm rot="-4422828">
            <a:off x="-2034663" y="3783624"/>
            <a:ext cx="2863045" cy="3545351"/>
          </a:xfrm>
          <a:custGeom>
            <a:avLst/>
            <a:gdLst/>
            <a:ahLst/>
            <a:cxnLst/>
            <a:rect l="l" t="t" r="r" b="b"/>
            <a:pathLst>
              <a:path w="71116" h="88064" extrusionOk="0">
                <a:moveTo>
                  <a:pt x="5463" y="0"/>
                </a:moveTo>
                <a:cubicBezTo>
                  <a:pt x="4421" y="0"/>
                  <a:pt x="3497" y="268"/>
                  <a:pt x="2850" y="885"/>
                </a:cubicBezTo>
                <a:cubicBezTo>
                  <a:pt x="1" y="3603"/>
                  <a:pt x="1645" y="13618"/>
                  <a:pt x="1579" y="17124"/>
                </a:cubicBezTo>
                <a:lnTo>
                  <a:pt x="746" y="60165"/>
                </a:lnTo>
                <a:cubicBezTo>
                  <a:pt x="680" y="64307"/>
                  <a:pt x="637" y="68624"/>
                  <a:pt x="2477" y="72328"/>
                </a:cubicBezTo>
                <a:cubicBezTo>
                  <a:pt x="4362" y="76141"/>
                  <a:pt x="7956" y="78749"/>
                  <a:pt x="11484" y="81160"/>
                </a:cubicBezTo>
                <a:cubicBezTo>
                  <a:pt x="16525" y="84578"/>
                  <a:pt x="22047" y="87997"/>
                  <a:pt x="28162" y="88063"/>
                </a:cubicBezTo>
                <a:cubicBezTo>
                  <a:pt x="28224" y="88064"/>
                  <a:pt x="28287" y="88064"/>
                  <a:pt x="28350" y="88064"/>
                </a:cubicBezTo>
                <a:cubicBezTo>
                  <a:pt x="29955" y="88064"/>
                  <a:pt x="31588" y="87788"/>
                  <a:pt x="32895" y="86923"/>
                </a:cubicBezTo>
                <a:cubicBezTo>
                  <a:pt x="35657" y="85104"/>
                  <a:pt x="36292" y="81335"/>
                  <a:pt x="38374" y="78749"/>
                </a:cubicBezTo>
                <a:cubicBezTo>
                  <a:pt x="41059" y="75436"/>
                  <a:pt x="45711" y="74541"/>
                  <a:pt x="49965" y="74541"/>
                </a:cubicBezTo>
                <a:cubicBezTo>
                  <a:pt x="50017" y="74541"/>
                  <a:pt x="50069" y="74541"/>
                  <a:pt x="50121" y="74541"/>
                </a:cubicBezTo>
                <a:cubicBezTo>
                  <a:pt x="52557" y="74554"/>
                  <a:pt x="55021" y="74782"/>
                  <a:pt x="57455" y="74782"/>
                </a:cubicBezTo>
                <a:cubicBezTo>
                  <a:pt x="59333" y="74782"/>
                  <a:pt x="61193" y="74646"/>
                  <a:pt x="63007" y="74169"/>
                </a:cubicBezTo>
                <a:cubicBezTo>
                  <a:pt x="67171" y="73073"/>
                  <a:pt x="71115" y="69391"/>
                  <a:pt x="70633" y="65118"/>
                </a:cubicBezTo>
                <a:cubicBezTo>
                  <a:pt x="69866" y="58499"/>
                  <a:pt x="60180" y="56593"/>
                  <a:pt x="57988" y="50325"/>
                </a:cubicBezTo>
                <a:cubicBezTo>
                  <a:pt x="56892" y="47191"/>
                  <a:pt x="57966" y="43729"/>
                  <a:pt x="57988" y="40398"/>
                </a:cubicBezTo>
                <a:cubicBezTo>
                  <a:pt x="58032" y="32881"/>
                  <a:pt x="51874" y="25802"/>
                  <a:pt x="44423" y="24816"/>
                </a:cubicBezTo>
                <a:cubicBezTo>
                  <a:pt x="43637" y="24714"/>
                  <a:pt x="42848" y="24672"/>
                  <a:pt x="42057" y="24672"/>
                </a:cubicBezTo>
                <a:cubicBezTo>
                  <a:pt x="38331" y="24672"/>
                  <a:pt x="34558" y="25605"/>
                  <a:pt x="30861" y="25605"/>
                </a:cubicBezTo>
                <a:cubicBezTo>
                  <a:pt x="29608" y="25605"/>
                  <a:pt x="28363" y="25498"/>
                  <a:pt x="27132" y="25211"/>
                </a:cubicBezTo>
                <a:cubicBezTo>
                  <a:pt x="23888" y="24444"/>
                  <a:pt x="21039" y="22515"/>
                  <a:pt x="19155" y="19776"/>
                </a:cubicBezTo>
                <a:cubicBezTo>
                  <a:pt x="16372" y="15721"/>
                  <a:pt x="16043" y="10506"/>
                  <a:pt x="13917" y="6101"/>
                </a:cubicBezTo>
                <a:cubicBezTo>
                  <a:pt x="13917" y="3103"/>
                  <a:pt x="9008" y="0"/>
                  <a:pt x="546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98" name="Google Shape;98;p13"/>
          <p:cNvSpPr/>
          <p:nvPr/>
        </p:nvSpPr>
        <p:spPr>
          <a:xfrm rot="-1973877">
            <a:off x="9268436" y="4814303"/>
            <a:ext cx="4281473" cy="2578500"/>
          </a:xfrm>
          <a:custGeom>
            <a:avLst/>
            <a:gdLst/>
            <a:ahLst/>
            <a:cxnLst/>
            <a:rect l="l" t="t" r="r" b="b"/>
            <a:pathLst>
              <a:path w="97449" h="46255" extrusionOk="0">
                <a:moveTo>
                  <a:pt x="74744" y="1"/>
                </a:moveTo>
                <a:cubicBezTo>
                  <a:pt x="73665" y="1"/>
                  <a:pt x="72582" y="126"/>
                  <a:pt x="71545" y="354"/>
                </a:cubicBezTo>
                <a:cubicBezTo>
                  <a:pt x="67381" y="1318"/>
                  <a:pt x="63633" y="3663"/>
                  <a:pt x="60982" y="7016"/>
                </a:cubicBezTo>
                <a:cubicBezTo>
                  <a:pt x="56401" y="12802"/>
                  <a:pt x="55174" y="21348"/>
                  <a:pt x="48928" y="25271"/>
                </a:cubicBezTo>
                <a:cubicBezTo>
                  <a:pt x="46763" y="26626"/>
                  <a:pt x="44275" y="27202"/>
                  <a:pt x="41733" y="27202"/>
                </a:cubicBezTo>
                <a:cubicBezTo>
                  <a:pt x="38848" y="27202"/>
                  <a:pt x="35892" y="26460"/>
                  <a:pt x="33259" y="25271"/>
                </a:cubicBezTo>
                <a:cubicBezTo>
                  <a:pt x="29884" y="23737"/>
                  <a:pt x="26838" y="21524"/>
                  <a:pt x="23441" y="20055"/>
                </a:cubicBezTo>
                <a:cubicBezTo>
                  <a:pt x="21219" y="19096"/>
                  <a:pt x="19291" y="18671"/>
                  <a:pt x="17588" y="18671"/>
                </a:cubicBezTo>
                <a:cubicBezTo>
                  <a:pt x="11045" y="18671"/>
                  <a:pt x="7838" y="24946"/>
                  <a:pt x="4134" y="31276"/>
                </a:cubicBezTo>
                <a:cubicBezTo>
                  <a:pt x="1" y="38292"/>
                  <a:pt x="1915" y="46255"/>
                  <a:pt x="10098" y="46255"/>
                </a:cubicBezTo>
                <a:cubicBezTo>
                  <a:pt x="10809" y="46255"/>
                  <a:pt x="11568" y="46195"/>
                  <a:pt x="12374" y="46069"/>
                </a:cubicBezTo>
                <a:cubicBezTo>
                  <a:pt x="25979" y="43938"/>
                  <a:pt x="39720" y="42870"/>
                  <a:pt x="53471" y="42870"/>
                </a:cubicBezTo>
                <a:cubicBezTo>
                  <a:pt x="62490" y="42870"/>
                  <a:pt x="71515" y="43329"/>
                  <a:pt x="80508" y="44250"/>
                </a:cubicBezTo>
                <a:cubicBezTo>
                  <a:pt x="82197" y="44417"/>
                  <a:pt x="83935" y="44597"/>
                  <a:pt x="85647" y="44597"/>
                </a:cubicBezTo>
                <a:cubicBezTo>
                  <a:pt x="87754" y="44597"/>
                  <a:pt x="89820" y="44324"/>
                  <a:pt x="91706" y="43417"/>
                </a:cubicBezTo>
                <a:cubicBezTo>
                  <a:pt x="95147" y="41795"/>
                  <a:pt x="97448" y="37193"/>
                  <a:pt x="95301" y="34059"/>
                </a:cubicBezTo>
                <a:cubicBezTo>
                  <a:pt x="93503" y="31451"/>
                  <a:pt x="89734" y="31144"/>
                  <a:pt x="87236" y="29194"/>
                </a:cubicBezTo>
                <a:cubicBezTo>
                  <a:pt x="83554" y="26279"/>
                  <a:pt x="83598" y="20735"/>
                  <a:pt x="84146" y="16067"/>
                </a:cubicBezTo>
                <a:cubicBezTo>
                  <a:pt x="84694" y="11399"/>
                  <a:pt x="85154" y="5986"/>
                  <a:pt x="81867" y="2633"/>
                </a:cubicBezTo>
                <a:cubicBezTo>
                  <a:pt x="80027" y="763"/>
                  <a:pt x="77400" y="1"/>
                  <a:pt x="7474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99" name="Google Shape;99;p13"/>
          <p:cNvSpPr/>
          <p:nvPr/>
        </p:nvSpPr>
        <p:spPr>
          <a:xfrm flipH="1">
            <a:off x="8911502" y="-18667"/>
            <a:ext cx="3947556" cy="1636648"/>
          </a:xfrm>
          <a:custGeom>
            <a:avLst/>
            <a:gdLst/>
            <a:ahLst/>
            <a:cxnLst/>
            <a:rect l="l" t="t" r="r" b="b"/>
            <a:pathLst>
              <a:path w="84512" h="35036" extrusionOk="0">
                <a:moveTo>
                  <a:pt x="36189" y="1"/>
                </a:moveTo>
                <a:cubicBezTo>
                  <a:pt x="33581" y="2806"/>
                  <a:pt x="30403" y="4844"/>
                  <a:pt x="26568" y="5457"/>
                </a:cubicBezTo>
                <a:cubicBezTo>
                  <a:pt x="24179" y="5852"/>
                  <a:pt x="21703" y="5633"/>
                  <a:pt x="19336" y="6159"/>
                </a:cubicBezTo>
                <a:cubicBezTo>
                  <a:pt x="1" y="10490"/>
                  <a:pt x="14715" y="35035"/>
                  <a:pt x="30383" y="35035"/>
                </a:cubicBezTo>
                <a:cubicBezTo>
                  <a:pt x="32474" y="35035"/>
                  <a:pt x="34581" y="34598"/>
                  <a:pt x="36627" y="33618"/>
                </a:cubicBezTo>
                <a:cubicBezTo>
                  <a:pt x="40659" y="31668"/>
                  <a:pt x="43245" y="27701"/>
                  <a:pt x="46182" y="24326"/>
                </a:cubicBezTo>
                <a:cubicBezTo>
                  <a:pt x="48820" y="21317"/>
                  <a:pt x="52399" y="18499"/>
                  <a:pt x="56267" y="18499"/>
                </a:cubicBezTo>
                <a:cubicBezTo>
                  <a:pt x="56737" y="18499"/>
                  <a:pt x="57210" y="18540"/>
                  <a:pt x="57687" y="18628"/>
                </a:cubicBezTo>
                <a:cubicBezTo>
                  <a:pt x="65217" y="19997"/>
                  <a:pt x="68722" y="31674"/>
                  <a:pt x="75821" y="31674"/>
                </a:cubicBezTo>
                <a:cubicBezTo>
                  <a:pt x="76222" y="31674"/>
                  <a:pt x="76635" y="31637"/>
                  <a:pt x="77060" y="31558"/>
                </a:cubicBezTo>
                <a:cubicBezTo>
                  <a:pt x="80917" y="30857"/>
                  <a:pt x="83240" y="26693"/>
                  <a:pt x="83701" y="22792"/>
                </a:cubicBezTo>
                <a:cubicBezTo>
                  <a:pt x="84511" y="15977"/>
                  <a:pt x="81049" y="8788"/>
                  <a:pt x="75197" y="5238"/>
                </a:cubicBezTo>
                <a:cubicBezTo>
                  <a:pt x="72064" y="3310"/>
                  <a:pt x="68338" y="2324"/>
                  <a:pt x="6553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00" name="Google Shape;100;p13"/>
          <p:cNvSpPr txBox="1">
            <a:spLocks noGrp="1"/>
          </p:cNvSpPr>
          <p:nvPr>
            <p:ph type="title"/>
          </p:nvPr>
        </p:nvSpPr>
        <p:spPr>
          <a:xfrm>
            <a:off x="1210501" y="2192349"/>
            <a:ext cx="2865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500"/>
              <a:buNone/>
              <a:defRPr sz="26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en-US"/>
              <a:t>Click to edit Master title style</a:t>
            </a:r>
            <a:endParaRPr/>
          </a:p>
        </p:txBody>
      </p:sp>
      <p:sp>
        <p:nvSpPr>
          <p:cNvPr id="101" name="Google Shape;101;p13"/>
          <p:cNvSpPr txBox="1">
            <a:spLocks noGrp="1"/>
          </p:cNvSpPr>
          <p:nvPr>
            <p:ph type="subTitle" idx="1"/>
          </p:nvPr>
        </p:nvSpPr>
        <p:spPr>
          <a:xfrm>
            <a:off x="1210501" y="2822633"/>
            <a:ext cx="2865200" cy="1036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5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102" name="Google Shape;102;p13"/>
          <p:cNvSpPr txBox="1">
            <a:spLocks noGrp="1"/>
          </p:cNvSpPr>
          <p:nvPr>
            <p:ph type="title" idx="2"/>
          </p:nvPr>
        </p:nvSpPr>
        <p:spPr>
          <a:xfrm>
            <a:off x="4664400" y="2192349"/>
            <a:ext cx="2863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500"/>
              <a:buNone/>
              <a:defRPr sz="26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en-US"/>
              <a:t>Click to edit Master title style</a:t>
            </a:r>
            <a:endParaRPr/>
          </a:p>
        </p:txBody>
      </p:sp>
      <p:sp>
        <p:nvSpPr>
          <p:cNvPr id="103" name="Google Shape;103;p13"/>
          <p:cNvSpPr txBox="1">
            <a:spLocks noGrp="1"/>
          </p:cNvSpPr>
          <p:nvPr>
            <p:ph type="subTitle" idx="3"/>
          </p:nvPr>
        </p:nvSpPr>
        <p:spPr>
          <a:xfrm>
            <a:off x="4664400" y="2822632"/>
            <a:ext cx="2863200" cy="1036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5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104" name="Google Shape;104;p13"/>
          <p:cNvSpPr txBox="1">
            <a:spLocks noGrp="1"/>
          </p:cNvSpPr>
          <p:nvPr>
            <p:ph type="title" idx="4"/>
          </p:nvPr>
        </p:nvSpPr>
        <p:spPr>
          <a:xfrm>
            <a:off x="1210501" y="4535025"/>
            <a:ext cx="2865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500"/>
              <a:buNone/>
              <a:defRPr sz="26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en-US"/>
              <a:t>Click to edit Master title style</a:t>
            </a:r>
            <a:endParaRPr/>
          </a:p>
        </p:txBody>
      </p:sp>
      <p:sp>
        <p:nvSpPr>
          <p:cNvPr id="105" name="Google Shape;105;p13"/>
          <p:cNvSpPr txBox="1">
            <a:spLocks noGrp="1"/>
          </p:cNvSpPr>
          <p:nvPr>
            <p:ph type="subTitle" idx="5"/>
          </p:nvPr>
        </p:nvSpPr>
        <p:spPr>
          <a:xfrm>
            <a:off x="1210501" y="5165304"/>
            <a:ext cx="2865200" cy="1036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5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106" name="Google Shape;106;p13"/>
          <p:cNvSpPr txBox="1">
            <a:spLocks noGrp="1"/>
          </p:cNvSpPr>
          <p:nvPr>
            <p:ph type="title" idx="6"/>
          </p:nvPr>
        </p:nvSpPr>
        <p:spPr>
          <a:xfrm>
            <a:off x="4664400" y="4535025"/>
            <a:ext cx="2863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500"/>
              <a:buNone/>
              <a:defRPr sz="26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en-US"/>
              <a:t>Click to edit Master title style</a:t>
            </a:r>
            <a:endParaRPr/>
          </a:p>
        </p:txBody>
      </p:sp>
      <p:sp>
        <p:nvSpPr>
          <p:cNvPr id="107" name="Google Shape;107;p13"/>
          <p:cNvSpPr txBox="1">
            <a:spLocks noGrp="1"/>
          </p:cNvSpPr>
          <p:nvPr>
            <p:ph type="subTitle" idx="7"/>
          </p:nvPr>
        </p:nvSpPr>
        <p:spPr>
          <a:xfrm>
            <a:off x="4664400" y="5165305"/>
            <a:ext cx="2863200" cy="1036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5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108" name="Google Shape;108;p13"/>
          <p:cNvSpPr txBox="1">
            <a:spLocks noGrp="1"/>
          </p:cNvSpPr>
          <p:nvPr>
            <p:ph type="title" idx="8"/>
          </p:nvPr>
        </p:nvSpPr>
        <p:spPr>
          <a:xfrm>
            <a:off x="8116299" y="2192349"/>
            <a:ext cx="2865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500"/>
              <a:buNone/>
              <a:defRPr sz="26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en-US"/>
              <a:t>Click to edit Master title style</a:t>
            </a:r>
            <a:endParaRPr/>
          </a:p>
        </p:txBody>
      </p:sp>
      <p:sp>
        <p:nvSpPr>
          <p:cNvPr id="109" name="Google Shape;109;p13"/>
          <p:cNvSpPr txBox="1">
            <a:spLocks noGrp="1"/>
          </p:cNvSpPr>
          <p:nvPr>
            <p:ph type="subTitle" idx="9"/>
          </p:nvPr>
        </p:nvSpPr>
        <p:spPr>
          <a:xfrm>
            <a:off x="8116299" y="2822633"/>
            <a:ext cx="2865200" cy="1036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5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110" name="Google Shape;110;p13"/>
          <p:cNvSpPr txBox="1">
            <a:spLocks noGrp="1"/>
          </p:cNvSpPr>
          <p:nvPr>
            <p:ph type="title" idx="13"/>
          </p:nvPr>
        </p:nvSpPr>
        <p:spPr>
          <a:xfrm>
            <a:off x="8116299" y="4535025"/>
            <a:ext cx="2865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500"/>
              <a:buNone/>
              <a:defRPr sz="26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en-US"/>
              <a:t>Click to edit Master title style</a:t>
            </a:r>
            <a:endParaRPr/>
          </a:p>
        </p:txBody>
      </p:sp>
      <p:sp>
        <p:nvSpPr>
          <p:cNvPr id="111" name="Google Shape;111;p13"/>
          <p:cNvSpPr txBox="1">
            <a:spLocks noGrp="1"/>
          </p:cNvSpPr>
          <p:nvPr>
            <p:ph type="subTitle" idx="14"/>
          </p:nvPr>
        </p:nvSpPr>
        <p:spPr>
          <a:xfrm>
            <a:off x="8116299" y="5165308"/>
            <a:ext cx="2865200" cy="1036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5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112" name="Google Shape;112;p13"/>
          <p:cNvSpPr txBox="1">
            <a:spLocks noGrp="1"/>
          </p:cNvSpPr>
          <p:nvPr>
            <p:ph type="title" idx="15"/>
          </p:nvPr>
        </p:nvSpPr>
        <p:spPr>
          <a:xfrm>
            <a:off x="950967" y="466367"/>
            <a:ext cx="102900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3600"/>
              <a:buNone/>
              <a:defRPr sz="36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
        <p:nvSpPr>
          <p:cNvPr id="113" name="Google Shape;113;p13">
            <a:hlinkClick r:id="" action="ppaction://noaction"/>
          </p:cNvPr>
          <p:cNvSpPr txBox="1">
            <a:spLocks noGrp="1"/>
          </p:cNvSpPr>
          <p:nvPr>
            <p:ph type="title" idx="16" hasCustomPrompt="1"/>
          </p:nvPr>
        </p:nvSpPr>
        <p:spPr>
          <a:xfrm>
            <a:off x="1210501" y="1618063"/>
            <a:ext cx="795200" cy="5852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1800"/>
              <a:buNone/>
              <a:defRPr sz="26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r>
              <a:t>xx%</a:t>
            </a:r>
          </a:p>
        </p:txBody>
      </p:sp>
      <p:sp>
        <p:nvSpPr>
          <p:cNvPr id="114" name="Google Shape;114;p13">
            <a:hlinkClick r:id="" action="ppaction://noaction"/>
          </p:cNvPr>
          <p:cNvSpPr txBox="1">
            <a:spLocks noGrp="1"/>
          </p:cNvSpPr>
          <p:nvPr>
            <p:ph type="title" idx="17" hasCustomPrompt="1"/>
          </p:nvPr>
        </p:nvSpPr>
        <p:spPr>
          <a:xfrm>
            <a:off x="4664400" y="1618063"/>
            <a:ext cx="795200" cy="5852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1800"/>
              <a:buNone/>
              <a:defRPr sz="26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r>
              <a:t>xx%</a:t>
            </a:r>
          </a:p>
        </p:txBody>
      </p:sp>
      <p:sp>
        <p:nvSpPr>
          <p:cNvPr id="115" name="Google Shape;115;p13">
            <a:hlinkClick r:id="" action="ppaction://noaction"/>
          </p:cNvPr>
          <p:cNvSpPr txBox="1">
            <a:spLocks noGrp="1"/>
          </p:cNvSpPr>
          <p:nvPr>
            <p:ph type="title" idx="18" hasCustomPrompt="1"/>
          </p:nvPr>
        </p:nvSpPr>
        <p:spPr>
          <a:xfrm>
            <a:off x="1210501" y="3960737"/>
            <a:ext cx="795200" cy="5852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1800"/>
              <a:buNone/>
              <a:defRPr sz="26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r>
              <a:t>xx%</a:t>
            </a:r>
          </a:p>
        </p:txBody>
      </p:sp>
      <p:sp>
        <p:nvSpPr>
          <p:cNvPr id="116" name="Google Shape;116;p13">
            <a:hlinkClick r:id="" action="ppaction://noaction"/>
          </p:cNvPr>
          <p:cNvSpPr txBox="1">
            <a:spLocks noGrp="1"/>
          </p:cNvSpPr>
          <p:nvPr>
            <p:ph type="title" idx="19" hasCustomPrompt="1"/>
          </p:nvPr>
        </p:nvSpPr>
        <p:spPr>
          <a:xfrm>
            <a:off x="4664400" y="3960737"/>
            <a:ext cx="795200" cy="5852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1800"/>
              <a:buNone/>
              <a:defRPr sz="26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r>
              <a:t>xx%</a:t>
            </a:r>
          </a:p>
        </p:txBody>
      </p:sp>
      <p:sp>
        <p:nvSpPr>
          <p:cNvPr id="117" name="Google Shape;117;p13">
            <a:hlinkClick r:id="" action="ppaction://noaction"/>
          </p:cNvPr>
          <p:cNvSpPr txBox="1">
            <a:spLocks noGrp="1"/>
          </p:cNvSpPr>
          <p:nvPr>
            <p:ph type="title" idx="20" hasCustomPrompt="1"/>
          </p:nvPr>
        </p:nvSpPr>
        <p:spPr>
          <a:xfrm>
            <a:off x="8116299" y="1618063"/>
            <a:ext cx="795200" cy="5852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1800"/>
              <a:buNone/>
              <a:defRPr sz="26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r>
              <a:t>xx%</a:t>
            </a:r>
          </a:p>
        </p:txBody>
      </p:sp>
      <p:sp>
        <p:nvSpPr>
          <p:cNvPr id="118" name="Google Shape;118;p13">
            <a:hlinkClick r:id="" action="ppaction://noaction"/>
          </p:cNvPr>
          <p:cNvSpPr txBox="1">
            <a:spLocks noGrp="1"/>
          </p:cNvSpPr>
          <p:nvPr>
            <p:ph type="title" idx="21" hasCustomPrompt="1"/>
          </p:nvPr>
        </p:nvSpPr>
        <p:spPr>
          <a:xfrm>
            <a:off x="8116299" y="3960737"/>
            <a:ext cx="795200" cy="5852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1800"/>
              <a:buNone/>
              <a:defRPr sz="28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r>
              <a:t>xx%</a:t>
            </a:r>
          </a:p>
        </p:txBody>
      </p:sp>
    </p:spTree>
    <p:extLst>
      <p:ext uri="{BB962C8B-B14F-4D97-AF65-F5344CB8AC3E}">
        <p14:creationId xmlns:p14="http://schemas.microsoft.com/office/powerpoint/2010/main" val="3643249646"/>
      </p:ext>
    </p:extLst>
  </p:cSld>
  <p:clrMapOvr>
    <a:masterClrMapping/>
  </p:clrMapOvr>
  <p:hf hdr="0" ftr="0"/>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Numbers and text">
  <p:cSld name="Numbers and text">
    <p:spTree>
      <p:nvGrpSpPr>
        <p:cNvPr id="1" name="Shape 119"/>
        <p:cNvGrpSpPr/>
        <p:nvPr/>
      </p:nvGrpSpPr>
      <p:grpSpPr>
        <a:xfrm>
          <a:off x="0" y="0"/>
          <a:ext cx="0" cy="0"/>
          <a:chOff x="0" y="0"/>
          <a:chExt cx="0" cy="0"/>
        </a:xfrm>
      </p:grpSpPr>
      <p:sp>
        <p:nvSpPr>
          <p:cNvPr id="120" name="Google Shape;120;p14"/>
          <p:cNvSpPr/>
          <p:nvPr/>
        </p:nvSpPr>
        <p:spPr>
          <a:xfrm rot="-5400000" flipH="1">
            <a:off x="8810081" y="2220723"/>
            <a:ext cx="4044668" cy="6440693"/>
          </a:xfrm>
          <a:custGeom>
            <a:avLst/>
            <a:gdLst/>
            <a:ahLst/>
            <a:cxnLst/>
            <a:rect l="l" t="t" r="r" b="b"/>
            <a:pathLst>
              <a:path w="62057" h="98819" extrusionOk="0">
                <a:moveTo>
                  <a:pt x="57462" y="1"/>
                </a:moveTo>
                <a:cubicBezTo>
                  <a:pt x="56163" y="1"/>
                  <a:pt x="54483" y="387"/>
                  <a:pt x="52334" y="1237"/>
                </a:cubicBezTo>
                <a:cubicBezTo>
                  <a:pt x="42122" y="5247"/>
                  <a:pt x="40851" y="13290"/>
                  <a:pt x="40434" y="23195"/>
                </a:cubicBezTo>
                <a:cubicBezTo>
                  <a:pt x="39908" y="34767"/>
                  <a:pt x="33465" y="45527"/>
                  <a:pt x="22420" y="49932"/>
                </a:cubicBezTo>
                <a:cubicBezTo>
                  <a:pt x="18673" y="51444"/>
                  <a:pt x="14202" y="52452"/>
                  <a:pt x="12230" y="55958"/>
                </a:cubicBezTo>
                <a:cubicBezTo>
                  <a:pt x="10345" y="59289"/>
                  <a:pt x="11550" y="63475"/>
                  <a:pt x="10717" y="67201"/>
                </a:cubicBezTo>
                <a:cubicBezTo>
                  <a:pt x="9775" y="71474"/>
                  <a:pt x="6334" y="74652"/>
                  <a:pt x="3858" y="78246"/>
                </a:cubicBezTo>
                <a:cubicBezTo>
                  <a:pt x="1404" y="81840"/>
                  <a:pt x="1" y="87143"/>
                  <a:pt x="3003" y="90321"/>
                </a:cubicBezTo>
                <a:cubicBezTo>
                  <a:pt x="4535" y="91933"/>
                  <a:pt x="6491" y="92409"/>
                  <a:pt x="8651" y="92409"/>
                </a:cubicBezTo>
                <a:cubicBezTo>
                  <a:pt x="11764" y="92409"/>
                  <a:pt x="15300" y="91419"/>
                  <a:pt x="18595" y="91419"/>
                </a:cubicBezTo>
                <a:cubicBezTo>
                  <a:pt x="19291" y="91419"/>
                  <a:pt x="19977" y="91463"/>
                  <a:pt x="20645" y="91570"/>
                </a:cubicBezTo>
                <a:cubicBezTo>
                  <a:pt x="23340" y="92008"/>
                  <a:pt x="25751" y="93520"/>
                  <a:pt x="28206" y="94748"/>
                </a:cubicBezTo>
                <a:cubicBezTo>
                  <a:pt x="33648" y="97435"/>
                  <a:pt x="39611" y="98819"/>
                  <a:pt x="45634" y="98819"/>
                </a:cubicBezTo>
                <a:cubicBezTo>
                  <a:pt x="47420" y="98819"/>
                  <a:pt x="49212" y="98697"/>
                  <a:pt x="50997" y="98451"/>
                </a:cubicBezTo>
                <a:cubicBezTo>
                  <a:pt x="53780" y="98079"/>
                  <a:pt x="56717" y="97268"/>
                  <a:pt x="58448" y="95055"/>
                </a:cubicBezTo>
                <a:cubicBezTo>
                  <a:pt x="60026" y="93016"/>
                  <a:pt x="60223" y="90255"/>
                  <a:pt x="60311" y="87647"/>
                </a:cubicBezTo>
                <a:cubicBezTo>
                  <a:pt x="61056" y="62138"/>
                  <a:pt x="56629" y="36410"/>
                  <a:pt x="60859" y="11033"/>
                </a:cubicBezTo>
                <a:cubicBezTo>
                  <a:pt x="61884" y="4831"/>
                  <a:pt x="62057" y="1"/>
                  <a:pt x="574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21" name="Google Shape;121;p14"/>
          <p:cNvSpPr/>
          <p:nvPr/>
        </p:nvSpPr>
        <p:spPr>
          <a:xfrm rot="1248136" flipH="1">
            <a:off x="-3405409" y="-3147032"/>
            <a:ext cx="8712757" cy="9601256"/>
          </a:xfrm>
          <a:custGeom>
            <a:avLst/>
            <a:gdLst/>
            <a:ahLst/>
            <a:cxnLst/>
            <a:rect l="l" t="t" r="r" b="b"/>
            <a:pathLst>
              <a:path w="141550" h="163149" extrusionOk="0">
                <a:moveTo>
                  <a:pt x="70945" y="0"/>
                </a:moveTo>
                <a:cubicBezTo>
                  <a:pt x="55776" y="0"/>
                  <a:pt x="40611" y="800"/>
                  <a:pt x="25509" y="2392"/>
                </a:cubicBezTo>
                <a:cubicBezTo>
                  <a:pt x="18562" y="3137"/>
                  <a:pt x="11571" y="4079"/>
                  <a:pt x="5063" y="6599"/>
                </a:cubicBezTo>
                <a:lnTo>
                  <a:pt x="18321" y="4868"/>
                </a:lnTo>
                <a:lnTo>
                  <a:pt x="18321" y="4868"/>
                </a:lnTo>
                <a:cubicBezTo>
                  <a:pt x="12382" y="10062"/>
                  <a:pt x="6903" y="16045"/>
                  <a:pt x="3726" y="23299"/>
                </a:cubicBezTo>
                <a:cubicBezTo>
                  <a:pt x="570" y="30531"/>
                  <a:pt x="0" y="39209"/>
                  <a:pt x="3660" y="46200"/>
                </a:cubicBezTo>
                <a:cubicBezTo>
                  <a:pt x="7210" y="52971"/>
                  <a:pt x="14311" y="57398"/>
                  <a:pt x="21784" y="58976"/>
                </a:cubicBezTo>
                <a:cubicBezTo>
                  <a:pt x="25088" y="59666"/>
                  <a:pt x="28441" y="59856"/>
                  <a:pt x="31816" y="59856"/>
                </a:cubicBezTo>
                <a:cubicBezTo>
                  <a:pt x="36003" y="59856"/>
                  <a:pt x="40223" y="59563"/>
                  <a:pt x="44425" y="59563"/>
                </a:cubicBezTo>
                <a:cubicBezTo>
                  <a:pt x="46204" y="59563"/>
                  <a:pt x="47979" y="59615"/>
                  <a:pt x="49747" y="59765"/>
                </a:cubicBezTo>
                <a:cubicBezTo>
                  <a:pt x="52728" y="60028"/>
                  <a:pt x="55774" y="60576"/>
                  <a:pt x="58316" y="62176"/>
                </a:cubicBezTo>
                <a:cubicBezTo>
                  <a:pt x="60858" y="63754"/>
                  <a:pt x="62831" y="66493"/>
                  <a:pt x="62809" y="69473"/>
                </a:cubicBezTo>
                <a:cubicBezTo>
                  <a:pt x="62787" y="72103"/>
                  <a:pt x="61297" y="74514"/>
                  <a:pt x="61121" y="77144"/>
                </a:cubicBezTo>
                <a:cubicBezTo>
                  <a:pt x="60836" y="81023"/>
                  <a:pt x="63926" y="84836"/>
                  <a:pt x="67761" y="85362"/>
                </a:cubicBezTo>
                <a:cubicBezTo>
                  <a:pt x="68160" y="85418"/>
                  <a:pt x="68557" y="85444"/>
                  <a:pt x="68954" y="85444"/>
                </a:cubicBezTo>
                <a:cubicBezTo>
                  <a:pt x="72543" y="85444"/>
                  <a:pt x="76086" y="83360"/>
                  <a:pt x="79673" y="83360"/>
                </a:cubicBezTo>
                <a:cubicBezTo>
                  <a:pt x="80143" y="83360"/>
                  <a:pt x="80614" y="83396"/>
                  <a:pt x="81086" y="83477"/>
                </a:cubicBezTo>
                <a:cubicBezTo>
                  <a:pt x="85885" y="84288"/>
                  <a:pt x="88778" y="89964"/>
                  <a:pt x="87726" y="94719"/>
                </a:cubicBezTo>
                <a:cubicBezTo>
                  <a:pt x="86696" y="99475"/>
                  <a:pt x="82686" y="103135"/>
                  <a:pt x="78215" y="105085"/>
                </a:cubicBezTo>
                <a:cubicBezTo>
                  <a:pt x="74906" y="106532"/>
                  <a:pt x="71246" y="107233"/>
                  <a:pt x="68156" y="109096"/>
                </a:cubicBezTo>
                <a:cubicBezTo>
                  <a:pt x="63773" y="111704"/>
                  <a:pt x="60990" y="116284"/>
                  <a:pt x="58733" y="120842"/>
                </a:cubicBezTo>
                <a:cubicBezTo>
                  <a:pt x="57396" y="123538"/>
                  <a:pt x="56168" y="126408"/>
                  <a:pt x="56256" y="129411"/>
                </a:cubicBezTo>
                <a:cubicBezTo>
                  <a:pt x="56431" y="135284"/>
                  <a:pt x="61603" y="140237"/>
                  <a:pt x="61406" y="146110"/>
                </a:cubicBezTo>
                <a:cubicBezTo>
                  <a:pt x="61297" y="149529"/>
                  <a:pt x="59368" y="152838"/>
                  <a:pt x="60004" y="156191"/>
                </a:cubicBezTo>
                <a:cubicBezTo>
                  <a:pt x="60683" y="159916"/>
                  <a:pt x="64474" y="162415"/>
                  <a:pt x="68222" y="162984"/>
                </a:cubicBezTo>
                <a:cubicBezTo>
                  <a:pt x="69009" y="163099"/>
                  <a:pt x="69797" y="163148"/>
                  <a:pt x="70585" y="163148"/>
                </a:cubicBezTo>
                <a:cubicBezTo>
                  <a:pt x="73572" y="163148"/>
                  <a:pt x="76560" y="162439"/>
                  <a:pt x="79508" y="161867"/>
                </a:cubicBezTo>
                <a:cubicBezTo>
                  <a:pt x="86350" y="160508"/>
                  <a:pt x="93305" y="159833"/>
                  <a:pt x="100268" y="159833"/>
                </a:cubicBezTo>
                <a:cubicBezTo>
                  <a:pt x="102962" y="159833"/>
                  <a:pt x="105658" y="159934"/>
                  <a:pt x="108348" y="160136"/>
                </a:cubicBezTo>
                <a:cubicBezTo>
                  <a:pt x="111317" y="160350"/>
                  <a:pt x="114386" y="160674"/>
                  <a:pt x="117390" y="160674"/>
                </a:cubicBezTo>
                <a:cubicBezTo>
                  <a:pt x="121127" y="160674"/>
                  <a:pt x="124764" y="160173"/>
                  <a:pt x="127984" y="158339"/>
                </a:cubicBezTo>
                <a:cubicBezTo>
                  <a:pt x="132367" y="155862"/>
                  <a:pt x="135172" y="151260"/>
                  <a:pt x="136947" y="146570"/>
                </a:cubicBezTo>
                <a:cubicBezTo>
                  <a:pt x="139884" y="138834"/>
                  <a:pt x="140563" y="130441"/>
                  <a:pt x="140914" y="122179"/>
                </a:cubicBezTo>
                <a:cubicBezTo>
                  <a:pt x="141549" y="106159"/>
                  <a:pt x="141023" y="90095"/>
                  <a:pt x="140476" y="74076"/>
                </a:cubicBezTo>
                <a:cubicBezTo>
                  <a:pt x="139950" y="58713"/>
                  <a:pt x="139424" y="43307"/>
                  <a:pt x="137210" y="28098"/>
                </a:cubicBezTo>
                <a:cubicBezTo>
                  <a:pt x="136268" y="21721"/>
                  <a:pt x="134865" y="15037"/>
                  <a:pt x="130592" y="10215"/>
                </a:cubicBezTo>
                <a:cubicBezTo>
                  <a:pt x="124719" y="3597"/>
                  <a:pt x="115054" y="2195"/>
                  <a:pt x="106244" y="1449"/>
                </a:cubicBezTo>
                <a:cubicBezTo>
                  <a:pt x="94494" y="482"/>
                  <a:pt x="82718" y="0"/>
                  <a:pt x="7094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22" name="Google Shape;122;p14"/>
          <p:cNvSpPr txBox="1">
            <a:spLocks noGrp="1"/>
          </p:cNvSpPr>
          <p:nvPr>
            <p:ph type="title" hasCustomPrompt="1"/>
          </p:nvPr>
        </p:nvSpPr>
        <p:spPr>
          <a:xfrm>
            <a:off x="4984100" y="908325"/>
            <a:ext cx="6262400" cy="10252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6000"/>
              <a:buNone/>
              <a:defRPr sz="45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123" name="Google Shape;123;p14"/>
          <p:cNvSpPr txBox="1">
            <a:spLocks noGrp="1"/>
          </p:cNvSpPr>
          <p:nvPr>
            <p:ph type="subTitle" idx="1"/>
          </p:nvPr>
        </p:nvSpPr>
        <p:spPr>
          <a:xfrm>
            <a:off x="4984100" y="1686192"/>
            <a:ext cx="6262400" cy="7984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Clr>
                <a:schemeClr val="dk1"/>
              </a:buClr>
              <a:buSzPts val="2400"/>
              <a:buFont typeface="PT Sans"/>
              <a:buNone/>
              <a:defRPr sz="1700">
                <a:solidFill>
                  <a:schemeClr val="dk1"/>
                </a:solidFill>
              </a:defRPr>
            </a:lvl1pPr>
            <a:lvl2pPr lvl="1" algn="ctr" rtl="0">
              <a:lnSpc>
                <a:spcPct val="100000"/>
              </a:lnSpc>
              <a:spcBef>
                <a:spcPts val="0"/>
              </a:spcBef>
              <a:spcAft>
                <a:spcPts val="0"/>
              </a:spcAft>
              <a:buClr>
                <a:schemeClr val="dk1"/>
              </a:buClr>
              <a:buSzPts val="2100"/>
              <a:buNone/>
              <a:defRPr sz="2100">
                <a:solidFill>
                  <a:schemeClr val="dk1"/>
                </a:solidFill>
              </a:defRPr>
            </a:lvl2pPr>
            <a:lvl3pPr lvl="2" algn="ctr" rtl="0">
              <a:lnSpc>
                <a:spcPct val="100000"/>
              </a:lnSpc>
              <a:spcBef>
                <a:spcPts val="0"/>
              </a:spcBef>
              <a:spcAft>
                <a:spcPts val="0"/>
              </a:spcAft>
              <a:buClr>
                <a:schemeClr val="dk1"/>
              </a:buClr>
              <a:buSzPts val="2100"/>
              <a:buNone/>
              <a:defRPr sz="2100">
                <a:solidFill>
                  <a:schemeClr val="dk1"/>
                </a:solidFill>
              </a:defRPr>
            </a:lvl3pPr>
            <a:lvl4pPr lvl="3" algn="ctr" rtl="0">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4pPr>
            <a:lvl5pPr lvl="4" algn="ctr" rtl="0">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5pPr>
            <a:lvl6pPr lvl="5" algn="ctr" rtl="0">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6pPr>
            <a:lvl7pPr lvl="6" algn="ctr" rtl="0">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7pPr>
            <a:lvl8pPr lvl="7" algn="ctr" rtl="0">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8pPr>
            <a:lvl9pPr lvl="8" algn="ctr" rtl="0">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9pPr>
          </a:lstStyle>
          <a:p>
            <a:r>
              <a:rPr lang="en-US"/>
              <a:t>Click to edit Master subtitle style</a:t>
            </a:r>
            <a:endParaRPr/>
          </a:p>
        </p:txBody>
      </p:sp>
      <p:sp>
        <p:nvSpPr>
          <p:cNvPr id="124" name="Google Shape;124;p14"/>
          <p:cNvSpPr txBox="1">
            <a:spLocks noGrp="1"/>
          </p:cNvSpPr>
          <p:nvPr>
            <p:ph type="title" idx="2" hasCustomPrompt="1"/>
          </p:nvPr>
        </p:nvSpPr>
        <p:spPr>
          <a:xfrm>
            <a:off x="2964800" y="2638601"/>
            <a:ext cx="6262400" cy="10252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6000"/>
              <a:buNone/>
              <a:defRPr sz="45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125" name="Google Shape;125;p14"/>
          <p:cNvSpPr txBox="1">
            <a:spLocks noGrp="1"/>
          </p:cNvSpPr>
          <p:nvPr>
            <p:ph type="subTitle" idx="3"/>
          </p:nvPr>
        </p:nvSpPr>
        <p:spPr>
          <a:xfrm>
            <a:off x="2964800" y="3418733"/>
            <a:ext cx="6262400" cy="7984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Clr>
                <a:schemeClr val="dk1"/>
              </a:buClr>
              <a:buSzPts val="2400"/>
              <a:buFont typeface="PT Sans"/>
              <a:buNone/>
              <a:defRPr sz="1700">
                <a:solidFill>
                  <a:schemeClr val="dk1"/>
                </a:solidFill>
              </a:defRPr>
            </a:lvl1pPr>
            <a:lvl2pPr lvl="1" algn="ctr" rtl="0">
              <a:lnSpc>
                <a:spcPct val="100000"/>
              </a:lnSpc>
              <a:spcBef>
                <a:spcPts val="0"/>
              </a:spcBef>
              <a:spcAft>
                <a:spcPts val="0"/>
              </a:spcAft>
              <a:buClr>
                <a:schemeClr val="dk1"/>
              </a:buClr>
              <a:buSzPts val="2100"/>
              <a:buNone/>
              <a:defRPr sz="2100">
                <a:solidFill>
                  <a:schemeClr val="dk1"/>
                </a:solidFill>
              </a:defRPr>
            </a:lvl2pPr>
            <a:lvl3pPr lvl="2" algn="ctr" rtl="0">
              <a:lnSpc>
                <a:spcPct val="100000"/>
              </a:lnSpc>
              <a:spcBef>
                <a:spcPts val="0"/>
              </a:spcBef>
              <a:spcAft>
                <a:spcPts val="0"/>
              </a:spcAft>
              <a:buClr>
                <a:schemeClr val="dk1"/>
              </a:buClr>
              <a:buSzPts val="2100"/>
              <a:buNone/>
              <a:defRPr sz="2100">
                <a:solidFill>
                  <a:schemeClr val="dk1"/>
                </a:solidFill>
              </a:defRPr>
            </a:lvl3pPr>
            <a:lvl4pPr lvl="3" algn="ctr" rtl="0">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4pPr>
            <a:lvl5pPr lvl="4" algn="ctr" rtl="0">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5pPr>
            <a:lvl6pPr lvl="5" algn="ctr" rtl="0">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6pPr>
            <a:lvl7pPr lvl="6" algn="ctr" rtl="0">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7pPr>
            <a:lvl8pPr lvl="7" algn="ctr" rtl="0">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8pPr>
            <a:lvl9pPr lvl="8" algn="ctr" rtl="0">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9pPr>
          </a:lstStyle>
          <a:p>
            <a:r>
              <a:rPr lang="en-US"/>
              <a:t>Click to edit Master subtitle style</a:t>
            </a:r>
            <a:endParaRPr/>
          </a:p>
        </p:txBody>
      </p:sp>
      <p:sp>
        <p:nvSpPr>
          <p:cNvPr id="126" name="Google Shape;126;p14"/>
          <p:cNvSpPr txBox="1">
            <a:spLocks noGrp="1"/>
          </p:cNvSpPr>
          <p:nvPr>
            <p:ph type="title" idx="4" hasCustomPrompt="1"/>
          </p:nvPr>
        </p:nvSpPr>
        <p:spPr>
          <a:xfrm>
            <a:off x="945500" y="4368876"/>
            <a:ext cx="6262400" cy="10252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6000"/>
              <a:buNone/>
              <a:defRPr sz="45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127" name="Google Shape;127;p14"/>
          <p:cNvSpPr txBox="1">
            <a:spLocks noGrp="1"/>
          </p:cNvSpPr>
          <p:nvPr>
            <p:ph type="subTitle" idx="5"/>
          </p:nvPr>
        </p:nvSpPr>
        <p:spPr>
          <a:xfrm>
            <a:off x="945500" y="5151275"/>
            <a:ext cx="6262400" cy="7984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Clr>
                <a:schemeClr val="dk1"/>
              </a:buClr>
              <a:buSzPts val="2400"/>
              <a:buFont typeface="PT Sans"/>
              <a:buNone/>
              <a:defRPr sz="1700">
                <a:solidFill>
                  <a:schemeClr val="dk1"/>
                </a:solidFill>
              </a:defRPr>
            </a:lvl1pPr>
            <a:lvl2pPr lvl="1" algn="ctr" rtl="0">
              <a:lnSpc>
                <a:spcPct val="100000"/>
              </a:lnSpc>
              <a:spcBef>
                <a:spcPts val="0"/>
              </a:spcBef>
              <a:spcAft>
                <a:spcPts val="0"/>
              </a:spcAft>
              <a:buClr>
                <a:schemeClr val="dk1"/>
              </a:buClr>
              <a:buSzPts val="2100"/>
              <a:buNone/>
              <a:defRPr sz="2100">
                <a:solidFill>
                  <a:schemeClr val="dk1"/>
                </a:solidFill>
              </a:defRPr>
            </a:lvl2pPr>
            <a:lvl3pPr lvl="2" algn="ctr" rtl="0">
              <a:lnSpc>
                <a:spcPct val="100000"/>
              </a:lnSpc>
              <a:spcBef>
                <a:spcPts val="0"/>
              </a:spcBef>
              <a:spcAft>
                <a:spcPts val="0"/>
              </a:spcAft>
              <a:buClr>
                <a:schemeClr val="dk1"/>
              </a:buClr>
              <a:buSzPts val="2100"/>
              <a:buNone/>
              <a:defRPr sz="2100">
                <a:solidFill>
                  <a:schemeClr val="dk1"/>
                </a:solidFill>
              </a:defRPr>
            </a:lvl3pPr>
            <a:lvl4pPr lvl="3" algn="ctr" rtl="0">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4pPr>
            <a:lvl5pPr lvl="4" algn="ctr" rtl="0">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5pPr>
            <a:lvl6pPr lvl="5" algn="ctr" rtl="0">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6pPr>
            <a:lvl7pPr lvl="6" algn="ctr" rtl="0">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7pPr>
            <a:lvl8pPr lvl="7" algn="ctr" rtl="0">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8pPr>
            <a:lvl9pPr lvl="8" algn="ctr" rtl="0">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9pPr>
          </a:lstStyle>
          <a:p>
            <a:r>
              <a:rPr lang="en-US"/>
              <a:t>Click to edit Master subtitle style</a:t>
            </a:r>
            <a:endParaRPr/>
          </a:p>
        </p:txBody>
      </p:sp>
    </p:spTree>
    <p:extLst>
      <p:ext uri="{BB962C8B-B14F-4D97-AF65-F5344CB8AC3E}">
        <p14:creationId xmlns:p14="http://schemas.microsoft.com/office/powerpoint/2010/main" val="1499901485"/>
      </p:ext>
    </p:extLst>
  </p:cSld>
  <p:clrMapOvr>
    <a:masterClrMapping/>
  </p:clrMapOvr>
  <p:hf hdr="0" ftr="0"/>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Numbers and text 1">
  <p:cSld name="Numbers and text 1">
    <p:spTree>
      <p:nvGrpSpPr>
        <p:cNvPr id="1" name="Shape 128"/>
        <p:cNvGrpSpPr/>
        <p:nvPr/>
      </p:nvGrpSpPr>
      <p:grpSpPr>
        <a:xfrm>
          <a:off x="0" y="0"/>
          <a:ext cx="0" cy="0"/>
          <a:chOff x="0" y="0"/>
          <a:chExt cx="0" cy="0"/>
        </a:xfrm>
      </p:grpSpPr>
      <p:sp>
        <p:nvSpPr>
          <p:cNvPr id="129" name="Google Shape;129;p15"/>
          <p:cNvSpPr txBox="1">
            <a:spLocks noGrp="1"/>
          </p:cNvSpPr>
          <p:nvPr>
            <p:ph type="subTitle" idx="1"/>
          </p:nvPr>
        </p:nvSpPr>
        <p:spPr>
          <a:xfrm>
            <a:off x="2076107" y="4369633"/>
            <a:ext cx="2890400" cy="606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2600" b="1">
                <a:latin typeface="Enriqueta"/>
                <a:ea typeface="Enriqueta"/>
                <a:cs typeface="Enriqueta"/>
                <a:sym typeface="Enriqueta"/>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r>
              <a:rPr lang="en-US"/>
              <a:t>Click to edit Master subtitle style</a:t>
            </a:r>
            <a:endParaRPr/>
          </a:p>
        </p:txBody>
      </p:sp>
      <p:sp>
        <p:nvSpPr>
          <p:cNvPr id="130" name="Google Shape;130;p15"/>
          <p:cNvSpPr txBox="1">
            <a:spLocks noGrp="1"/>
          </p:cNvSpPr>
          <p:nvPr>
            <p:ph type="subTitle" idx="2"/>
          </p:nvPr>
        </p:nvSpPr>
        <p:spPr>
          <a:xfrm>
            <a:off x="2076107" y="4993308"/>
            <a:ext cx="2890400" cy="1101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1500"/>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r>
              <a:rPr lang="en-US"/>
              <a:t>Click to edit Master subtitle style</a:t>
            </a:r>
            <a:endParaRPr/>
          </a:p>
        </p:txBody>
      </p:sp>
      <p:sp>
        <p:nvSpPr>
          <p:cNvPr id="131" name="Google Shape;131;p15"/>
          <p:cNvSpPr txBox="1">
            <a:spLocks noGrp="1"/>
          </p:cNvSpPr>
          <p:nvPr>
            <p:ph type="title" hasCustomPrompt="1"/>
          </p:nvPr>
        </p:nvSpPr>
        <p:spPr>
          <a:xfrm>
            <a:off x="2713307" y="2728833"/>
            <a:ext cx="1616000" cy="548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800"/>
              <a:buNone/>
              <a:defRPr sz="30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r>
              <a:t>xx%</a:t>
            </a:r>
          </a:p>
        </p:txBody>
      </p:sp>
      <p:sp>
        <p:nvSpPr>
          <p:cNvPr id="132" name="Google Shape;132;p15"/>
          <p:cNvSpPr txBox="1">
            <a:spLocks noGrp="1"/>
          </p:cNvSpPr>
          <p:nvPr>
            <p:ph type="subTitle" idx="3"/>
          </p:nvPr>
        </p:nvSpPr>
        <p:spPr>
          <a:xfrm>
            <a:off x="7225493" y="4369633"/>
            <a:ext cx="2890400" cy="606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2600" b="1">
                <a:latin typeface="Enriqueta"/>
                <a:ea typeface="Enriqueta"/>
                <a:cs typeface="Enriqueta"/>
                <a:sym typeface="Enriqueta"/>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r>
              <a:rPr lang="en-US"/>
              <a:t>Click to edit Master subtitle style</a:t>
            </a:r>
            <a:endParaRPr/>
          </a:p>
        </p:txBody>
      </p:sp>
      <p:sp>
        <p:nvSpPr>
          <p:cNvPr id="133" name="Google Shape;133;p15"/>
          <p:cNvSpPr txBox="1">
            <a:spLocks noGrp="1"/>
          </p:cNvSpPr>
          <p:nvPr>
            <p:ph type="subTitle" idx="4"/>
          </p:nvPr>
        </p:nvSpPr>
        <p:spPr>
          <a:xfrm>
            <a:off x="7225493" y="4993308"/>
            <a:ext cx="2890400" cy="1101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1500"/>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r>
              <a:rPr lang="en-US"/>
              <a:t>Click to edit Master subtitle style</a:t>
            </a:r>
            <a:endParaRPr/>
          </a:p>
        </p:txBody>
      </p:sp>
      <p:sp>
        <p:nvSpPr>
          <p:cNvPr id="134" name="Google Shape;134;p15"/>
          <p:cNvSpPr txBox="1">
            <a:spLocks noGrp="1"/>
          </p:cNvSpPr>
          <p:nvPr>
            <p:ph type="title" idx="5" hasCustomPrompt="1"/>
          </p:nvPr>
        </p:nvSpPr>
        <p:spPr>
          <a:xfrm>
            <a:off x="7859893" y="2728833"/>
            <a:ext cx="1621600" cy="548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800"/>
              <a:buNone/>
              <a:defRPr sz="30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r>
              <a:t>xx%</a:t>
            </a:r>
          </a:p>
        </p:txBody>
      </p:sp>
      <p:sp>
        <p:nvSpPr>
          <p:cNvPr id="135" name="Google Shape;135;p15"/>
          <p:cNvSpPr txBox="1">
            <a:spLocks noGrp="1"/>
          </p:cNvSpPr>
          <p:nvPr>
            <p:ph type="title" idx="6"/>
          </p:nvPr>
        </p:nvSpPr>
        <p:spPr>
          <a:xfrm>
            <a:off x="950967" y="466367"/>
            <a:ext cx="10290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
        <p:nvSpPr>
          <p:cNvPr id="136" name="Google Shape;136;p15"/>
          <p:cNvSpPr/>
          <p:nvPr/>
        </p:nvSpPr>
        <p:spPr>
          <a:xfrm rot="-1557449">
            <a:off x="-794166" y="3392382"/>
            <a:ext cx="5722465" cy="6654527"/>
          </a:xfrm>
          <a:custGeom>
            <a:avLst/>
            <a:gdLst/>
            <a:ahLst/>
            <a:cxnLst/>
            <a:rect l="l" t="t" r="r" b="b"/>
            <a:pathLst>
              <a:path w="140848" h="163789" extrusionOk="0">
                <a:moveTo>
                  <a:pt x="53298" y="0"/>
                </a:moveTo>
                <a:cubicBezTo>
                  <a:pt x="52425" y="0"/>
                  <a:pt x="51497" y="76"/>
                  <a:pt x="50514" y="234"/>
                </a:cubicBezTo>
                <a:cubicBezTo>
                  <a:pt x="38373" y="2206"/>
                  <a:pt x="26079" y="475"/>
                  <a:pt x="13828" y="3039"/>
                </a:cubicBezTo>
                <a:cubicBezTo>
                  <a:pt x="10738" y="3674"/>
                  <a:pt x="7539" y="4529"/>
                  <a:pt x="5216" y="6633"/>
                </a:cubicBezTo>
                <a:cubicBezTo>
                  <a:pt x="0" y="11389"/>
                  <a:pt x="1424" y="19738"/>
                  <a:pt x="2564" y="26685"/>
                </a:cubicBezTo>
                <a:cubicBezTo>
                  <a:pt x="5150" y="42530"/>
                  <a:pt x="3879" y="58703"/>
                  <a:pt x="3222" y="74745"/>
                </a:cubicBezTo>
                <a:cubicBezTo>
                  <a:pt x="2213" y="99267"/>
                  <a:pt x="2630" y="123856"/>
                  <a:pt x="3046" y="148401"/>
                </a:cubicBezTo>
                <a:cubicBezTo>
                  <a:pt x="3068" y="149979"/>
                  <a:pt x="3156" y="151710"/>
                  <a:pt x="4252" y="152828"/>
                </a:cubicBezTo>
                <a:cubicBezTo>
                  <a:pt x="5062" y="153682"/>
                  <a:pt x="6290" y="154011"/>
                  <a:pt x="7451" y="154274"/>
                </a:cubicBezTo>
                <a:cubicBezTo>
                  <a:pt x="18277" y="156772"/>
                  <a:pt x="29410" y="157890"/>
                  <a:pt x="40477" y="158986"/>
                </a:cubicBezTo>
                <a:cubicBezTo>
                  <a:pt x="63860" y="161331"/>
                  <a:pt x="87309" y="163654"/>
                  <a:pt x="110824" y="163785"/>
                </a:cubicBezTo>
                <a:cubicBezTo>
                  <a:pt x="111155" y="163788"/>
                  <a:pt x="111486" y="163789"/>
                  <a:pt x="111819" y="163789"/>
                </a:cubicBezTo>
                <a:cubicBezTo>
                  <a:pt x="120214" y="163789"/>
                  <a:pt x="129390" y="162904"/>
                  <a:pt x="134997" y="156728"/>
                </a:cubicBezTo>
                <a:cubicBezTo>
                  <a:pt x="140848" y="150285"/>
                  <a:pt x="140344" y="139547"/>
                  <a:pt x="134887" y="132797"/>
                </a:cubicBezTo>
                <a:cubicBezTo>
                  <a:pt x="130811" y="127757"/>
                  <a:pt x="124434" y="124535"/>
                  <a:pt x="121606" y="118684"/>
                </a:cubicBezTo>
                <a:cubicBezTo>
                  <a:pt x="119108" y="113490"/>
                  <a:pt x="119985" y="107376"/>
                  <a:pt x="119196" y="101656"/>
                </a:cubicBezTo>
                <a:cubicBezTo>
                  <a:pt x="118188" y="94337"/>
                  <a:pt x="113498" y="86885"/>
                  <a:pt x="106266" y="85373"/>
                </a:cubicBezTo>
                <a:cubicBezTo>
                  <a:pt x="105287" y="85170"/>
                  <a:pt x="104311" y="85079"/>
                  <a:pt x="103339" y="85079"/>
                </a:cubicBezTo>
                <a:cubicBezTo>
                  <a:pt x="95647" y="85079"/>
                  <a:pt x="88148" y="90738"/>
                  <a:pt x="80361" y="90738"/>
                </a:cubicBezTo>
                <a:cubicBezTo>
                  <a:pt x="79706" y="90738"/>
                  <a:pt x="79049" y="90698"/>
                  <a:pt x="78390" y="90611"/>
                </a:cubicBezTo>
                <a:cubicBezTo>
                  <a:pt x="73678" y="89954"/>
                  <a:pt x="69602" y="87017"/>
                  <a:pt x="67520" y="82744"/>
                </a:cubicBezTo>
                <a:cubicBezTo>
                  <a:pt x="65592" y="78755"/>
                  <a:pt x="65373" y="73627"/>
                  <a:pt x="61800" y="70997"/>
                </a:cubicBezTo>
                <a:cubicBezTo>
                  <a:pt x="60258" y="69866"/>
                  <a:pt x="58457" y="69477"/>
                  <a:pt x="56558" y="69477"/>
                </a:cubicBezTo>
                <a:cubicBezTo>
                  <a:pt x="54005" y="69477"/>
                  <a:pt x="51275" y="70181"/>
                  <a:pt x="48761" y="70734"/>
                </a:cubicBezTo>
                <a:cubicBezTo>
                  <a:pt x="47468" y="71019"/>
                  <a:pt x="46056" y="71194"/>
                  <a:pt x="44662" y="71194"/>
                </a:cubicBezTo>
                <a:cubicBezTo>
                  <a:pt x="41333" y="71194"/>
                  <a:pt x="38106" y="70191"/>
                  <a:pt x="36839" y="67272"/>
                </a:cubicBezTo>
                <a:cubicBezTo>
                  <a:pt x="35174" y="63415"/>
                  <a:pt x="38417" y="59097"/>
                  <a:pt x="42077" y="56994"/>
                </a:cubicBezTo>
                <a:cubicBezTo>
                  <a:pt x="45715" y="54890"/>
                  <a:pt x="50076" y="53750"/>
                  <a:pt x="52925" y="50660"/>
                </a:cubicBezTo>
                <a:cubicBezTo>
                  <a:pt x="57768" y="45400"/>
                  <a:pt x="56300" y="37182"/>
                  <a:pt x="57834" y="30257"/>
                </a:cubicBezTo>
                <a:cubicBezTo>
                  <a:pt x="58732" y="26247"/>
                  <a:pt x="60683" y="22543"/>
                  <a:pt x="62151" y="18708"/>
                </a:cubicBezTo>
                <a:cubicBezTo>
                  <a:pt x="65825" y="9051"/>
                  <a:pt x="62841" y="0"/>
                  <a:pt x="53298" y="0"/>
                </a:cubicBezTo>
                <a:close/>
              </a:path>
            </a:pathLst>
          </a:custGeom>
          <a:solidFill>
            <a:srgbClr val="7965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37" name="Google Shape;137;p15"/>
          <p:cNvSpPr/>
          <p:nvPr/>
        </p:nvSpPr>
        <p:spPr>
          <a:xfrm rot="-7636338">
            <a:off x="10313649" y="9965"/>
            <a:ext cx="3739751" cy="4630989"/>
          </a:xfrm>
          <a:custGeom>
            <a:avLst/>
            <a:gdLst/>
            <a:ahLst/>
            <a:cxnLst/>
            <a:rect l="l" t="t" r="r" b="b"/>
            <a:pathLst>
              <a:path w="71116" h="88064" extrusionOk="0">
                <a:moveTo>
                  <a:pt x="5463" y="0"/>
                </a:moveTo>
                <a:cubicBezTo>
                  <a:pt x="4421" y="0"/>
                  <a:pt x="3497" y="268"/>
                  <a:pt x="2850" y="885"/>
                </a:cubicBezTo>
                <a:cubicBezTo>
                  <a:pt x="1" y="3603"/>
                  <a:pt x="1645" y="13618"/>
                  <a:pt x="1579" y="17124"/>
                </a:cubicBezTo>
                <a:lnTo>
                  <a:pt x="746" y="60165"/>
                </a:lnTo>
                <a:cubicBezTo>
                  <a:pt x="680" y="64307"/>
                  <a:pt x="637" y="68624"/>
                  <a:pt x="2477" y="72328"/>
                </a:cubicBezTo>
                <a:cubicBezTo>
                  <a:pt x="4362" y="76141"/>
                  <a:pt x="7956" y="78749"/>
                  <a:pt x="11484" y="81160"/>
                </a:cubicBezTo>
                <a:cubicBezTo>
                  <a:pt x="16525" y="84578"/>
                  <a:pt x="22047" y="87997"/>
                  <a:pt x="28162" y="88063"/>
                </a:cubicBezTo>
                <a:cubicBezTo>
                  <a:pt x="28224" y="88064"/>
                  <a:pt x="28287" y="88064"/>
                  <a:pt x="28350" y="88064"/>
                </a:cubicBezTo>
                <a:cubicBezTo>
                  <a:pt x="29955" y="88064"/>
                  <a:pt x="31588" y="87788"/>
                  <a:pt x="32895" y="86923"/>
                </a:cubicBezTo>
                <a:cubicBezTo>
                  <a:pt x="35657" y="85104"/>
                  <a:pt x="36292" y="81335"/>
                  <a:pt x="38374" y="78749"/>
                </a:cubicBezTo>
                <a:cubicBezTo>
                  <a:pt x="41059" y="75436"/>
                  <a:pt x="45711" y="74541"/>
                  <a:pt x="49965" y="74541"/>
                </a:cubicBezTo>
                <a:cubicBezTo>
                  <a:pt x="50017" y="74541"/>
                  <a:pt x="50069" y="74541"/>
                  <a:pt x="50121" y="74541"/>
                </a:cubicBezTo>
                <a:cubicBezTo>
                  <a:pt x="52557" y="74554"/>
                  <a:pt x="55021" y="74782"/>
                  <a:pt x="57455" y="74782"/>
                </a:cubicBezTo>
                <a:cubicBezTo>
                  <a:pt x="59333" y="74782"/>
                  <a:pt x="61193" y="74646"/>
                  <a:pt x="63007" y="74169"/>
                </a:cubicBezTo>
                <a:cubicBezTo>
                  <a:pt x="67171" y="73073"/>
                  <a:pt x="71115" y="69391"/>
                  <a:pt x="70633" y="65118"/>
                </a:cubicBezTo>
                <a:cubicBezTo>
                  <a:pt x="69866" y="58499"/>
                  <a:pt x="60180" y="56593"/>
                  <a:pt x="57988" y="50325"/>
                </a:cubicBezTo>
                <a:cubicBezTo>
                  <a:pt x="56892" y="47191"/>
                  <a:pt x="57966" y="43729"/>
                  <a:pt x="57988" y="40398"/>
                </a:cubicBezTo>
                <a:cubicBezTo>
                  <a:pt x="58032" y="32881"/>
                  <a:pt x="51874" y="25802"/>
                  <a:pt x="44423" y="24816"/>
                </a:cubicBezTo>
                <a:cubicBezTo>
                  <a:pt x="43637" y="24714"/>
                  <a:pt x="42848" y="24672"/>
                  <a:pt x="42057" y="24672"/>
                </a:cubicBezTo>
                <a:cubicBezTo>
                  <a:pt x="38331" y="24672"/>
                  <a:pt x="34558" y="25605"/>
                  <a:pt x="30861" y="25605"/>
                </a:cubicBezTo>
                <a:cubicBezTo>
                  <a:pt x="29608" y="25605"/>
                  <a:pt x="28363" y="25498"/>
                  <a:pt x="27132" y="25211"/>
                </a:cubicBezTo>
                <a:cubicBezTo>
                  <a:pt x="23888" y="24444"/>
                  <a:pt x="21039" y="22515"/>
                  <a:pt x="19155" y="19776"/>
                </a:cubicBezTo>
                <a:cubicBezTo>
                  <a:pt x="16372" y="15721"/>
                  <a:pt x="16043" y="10506"/>
                  <a:pt x="13917" y="6101"/>
                </a:cubicBezTo>
                <a:cubicBezTo>
                  <a:pt x="13917" y="3103"/>
                  <a:pt x="9008" y="0"/>
                  <a:pt x="546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38" name="Google Shape;138;p15"/>
          <p:cNvSpPr/>
          <p:nvPr/>
        </p:nvSpPr>
        <p:spPr>
          <a:xfrm rot="10800000" flipH="1">
            <a:off x="-100960" y="-411604"/>
            <a:ext cx="1915731" cy="2800557"/>
          </a:xfrm>
          <a:custGeom>
            <a:avLst/>
            <a:gdLst/>
            <a:ahLst/>
            <a:cxnLst/>
            <a:rect l="l" t="t" r="r" b="b"/>
            <a:pathLst>
              <a:path w="26321" h="38478" extrusionOk="0">
                <a:moveTo>
                  <a:pt x="12421" y="1"/>
                </a:moveTo>
                <a:cubicBezTo>
                  <a:pt x="11443" y="1"/>
                  <a:pt x="10443" y="512"/>
                  <a:pt x="9775" y="1254"/>
                </a:cubicBezTo>
                <a:cubicBezTo>
                  <a:pt x="8810" y="2350"/>
                  <a:pt x="8394" y="3840"/>
                  <a:pt x="8043" y="5265"/>
                </a:cubicBezTo>
                <a:cubicBezTo>
                  <a:pt x="6444" y="11839"/>
                  <a:pt x="1" y="31300"/>
                  <a:pt x="6071" y="36472"/>
                </a:cubicBezTo>
                <a:cubicBezTo>
                  <a:pt x="7724" y="37877"/>
                  <a:pt x="9515" y="38477"/>
                  <a:pt x="11323" y="38477"/>
                </a:cubicBezTo>
                <a:cubicBezTo>
                  <a:pt x="18309" y="38477"/>
                  <a:pt x="25544" y="29513"/>
                  <a:pt x="26014" y="23454"/>
                </a:cubicBezTo>
                <a:cubicBezTo>
                  <a:pt x="26320" y="18830"/>
                  <a:pt x="24699" y="14272"/>
                  <a:pt x="21521" y="10897"/>
                </a:cubicBezTo>
                <a:cubicBezTo>
                  <a:pt x="19527" y="8749"/>
                  <a:pt x="16897" y="7040"/>
                  <a:pt x="15801" y="4323"/>
                </a:cubicBezTo>
                <a:cubicBezTo>
                  <a:pt x="15253" y="2920"/>
                  <a:pt x="15034" y="1189"/>
                  <a:pt x="13763" y="378"/>
                </a:cubicBezTo>
                <a:cubicBezTo>
                  <a:pt x="13346" y="117"/>
                  <a:pt x="12886" y="1"/>
                  <a:pt x="124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Tree>
    <p:extLst>
      <p:ext uri="{BB962C8B-B14F-4D97-AF65-F5344CB8AC3E}">
        <p14:creationId xmlns:p14="http://schemas.microsoft.com/office/powerpoint/2010/main" val="3076129714"/>
      </p:ext>
    </p:extLst>
  </p:cSld>
  <p:clrMapOvr>
    <a:masterClrMapping/>
  </p:clrMapOvr>
  <p:hf hdr="0" ftr="0"/>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139"/>
        <p:cNvGrpSpPr/>
        <p:nvPr/>
      </p:nvGrpSpPr>
      <p:grpSpPr>
        <a:xfrm>
          <a:off x="0" y="0"/>
          <a:ext cx="0" cy="0"/>
          <a:chOff x="0" y="0"/>
          <a:chExt cx="0" cy="0"/>
        </a:xfrm>
      </p:grpSpPr>
      <p:sp>
        <p:nvSpPr>
          <p:cNvPr id="140" name="Google Shape;140;p16"/>
          <p:cNvSpPr/>
          <p:nvPr/>
        </p:nvSpPr>
        <p:spPr>
          <a:xfrm rot="-5400000" flipH="1">
            <a:off x="9066350" y="2741742"/>
            <a:ext cx="3709353" cy="5906741"/>
          </a:xfrm>
          <a:custGeom>
            <a:avLst/>
            <a:gdLst/>
            <a:ahLst/>
            <a:cxnLst/>
            <a:rect l="l" t="t" r="r" b="b"/>
            <a:pathLst>
              <a:path w="62057" h="98819" extrusionOk="0">
                <a:moveTo>
                  <a:pt x="57462" y="1"/>
                </a:moveTo>
                <a:cubicBezTo>
                  <a:pt x="56163" y="1"/>
                  <a:pt x="54483" y="387"/>
                  <a:pt x="52334" y="1237"/>
                </a:cubicBezTo>
                <a:cubicBezTo>
                  <a:pt x="42122" y="5247"/>
                  <a:pt x="40851" y="13290"/>
                  <a:pt x="40434" y="23195"/>
                </a:cubicBezTo>
                <a:cubicBezTo>
                  <a:pt x="39908" y="34767"/>
                  <a:pt x="33465" y="45527"/>
                  <a:pt x="22420" y="49932"/>
                </a:cubicBezTo>
                <a:cubicBezTo>
                  <a:pt x="18673" y="51444"/>
                  <a:pt x="14202" y="52452"/>
                  <a:pt x="12230" y="55958"/>
                </a:cubicBezTo>
                <a:cubicBezTo>
                  <a:pt x="10345" y="59289"/>
                  <a:pt x="11550" y="63475"/>
                  <a:pt x="10717" y="67201"/>
                </a:cubicBezTo>
                <a:cubicBezTo>
                  <a:pt x="9775" y="71474"/>
                  <a:pt x="6334" y="74652"/>
                  <a:pt x="3858" y="78246"/>
                </a:cubicBezTo>
                <a:cubicBezTo>
                  <a:pt x="1404" y="81840"/>
                  <a:pt x="1" y="87143"/>
                  <a:pt x="3003" y="90321"/>
                </a:cubicBezTo>
                <a:cubicBezTo>
                  <a:pt x="4535" y="91933"/>
                  <a:pt x="6491" y="92409"/>
                  <a:pt x="8651" y="92409"/>
                </a:cubicBezTo>
                <a:cubicBezTo>
                  <a:pt x="11764" y="92409"/>
                  <a:pt x="15300" y="91419"/>
                  <a:pt x="18595" y="91419"/>
                </a:cubicBezTo>
                <a:cubicBezTo>
                  <a:pt x="19291" y="91419"/>
                  <a:pt x="19977" y="91463"/>
                  <a:pt x="20645" y="91570"/>
                </a:cubicBezTo>
                <a:cubicBezTo>
                  <a:pt x="23340" y="92008"/>
                  <a:pt x="25751" y="93520"/>
                  <a:pt x="28206" y="94748"/>
                </a:cubicBezTo>
                <a:cubicBezTo>
                  <a:pt x="33648" y="97435"/>
                  <a:pt x="39611" y="98819"/>
                  <a:pt x="45634" y="98819"/>
                </a:cubicBezTo>
                <a:cubicBezTo>
                  <a:pt x="47420" y="98819"/>
                  <a:pt x="49212" y="98697"/>
                  <a:pt x="50997" y="98451"/>
                </a:cubicBezTo>
                <a:cubicBezTo>
                  <a:pt x="53780" y="98079"/>
                  <a:pt x="56717" y="97268"/>
                  <a:pt x="58448" y="95055"/>
                </a:cubicBezTo>
                <a:cubicBezTo>
                  <a:pt x="60026" y="93016"/>
                  <a:pt x="60223" y="90255"/>
                  <a:pt x="60311" y="87647"/>
                </a:cubicBezTo>
                <a:cubicBezTo>
                  <a:pt x="61056" y="62138"/>
                  <a:pt x="56629" y="36410"/>
                  <a:pt x="60859" y="11033"/>
                </a:cubicBezTo>
                <a:cubicBezTo>
                  <a:pt x="61884" y="4831"/>
                  <a:pt x="62057" y="1"/>
                  <a:pt x="574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41" name="Google Shape;141;p16"/>
          <p:cNvSpPr/>
          <p:nvPr/>
        </p:nvSpPr>
        <p:spPr>
          <a:xfrm flipH="1">
            <a:off x="-3860730" y="-2514600"/>
            <a:ext cx="8712875" cy="9601319"/>
          </a:xfrm>
          <a:custGeom>
            <a:avLst/>
            <a:gdLst/>
            <a:ahLst/>
            <a:cxnLst/>
            <a:rect l="l" t="t" r="r" b="b"/>
            <a:pathLst>
              <a:path w="141550" h="163149" extrusionOk="0">
                <a:moveTo>
                  <a:pt x="70945" y="0"/>
                </a:moveTo>
                <a:cubicBezTo>
                  <a:pt x="55776" y="0"/>
                  <a:pt x="40611" y="800"/>
                  <a:pt x="25509" y="2392"/>
                </a:cubicBezTo>
                <a:cubicBezTo>
                  <a:pt x="18562" y="3137"/>
                  <a:pt x="11571" y="4079"/>
                  <a:pt x="5063" y="6599"/>
                </a:cubicBezTo>
                <a:lnTo>
                  <a:pt x="18321" y="4868"/>
                </a:lnTo>
                <a:lnTo>
                  <a:pt x="18321" y="4868"/>
                </a:lnTo>
                <a:cubicBezTo>
                  <a:pt x="12382" y="10062"/>
                  <a:pt x="6903" y="16045"/>
                  <a:pt x="3726" y="23299"/>
                </a:cubicBezTo>
                <a:cubicBezTo>
                  <a:pt x="570" y="30531"/>
                  <a:pt x="0" y="39209"/>
                  <a:pt x="3660" y="46200"/>
                </a:cubicBezTo>
                <a:cubicBezTo>
                  <a:pt x="7210" y="52971"/>
                  <a:pt x="14311" y="57398"/>
                  <a:pt x="21784" y="58976"/>
                </a:cubicBezTo>
                <a:cubicBezTo>
                  <a:pt x="25088" y="59666"/>
                  <a:pt x="28441" y="59856"/>
                  <a:pt x="31816" y="59856"/>
                </a:cubicBezTo>
                <a:cubicBezTo>
                  <a:pt x="36003" y="59856"/>
                  <a:pt x="40223" y="59563"/>
                  <a:pt x="44425" y="59563"/>
                </a:cubicBezTo>
                <a:cubicBezTo>
                  <a:pt x="46204" y="59563"/>
                  <a:pt x="47979" y="59615"/>
                  <a:pt x="49747" y="59765"/>
                </a:cubicBezTo>
                <a:cubicBezTo>
                  <a:pt x="52728" y="60028"/>
                  <a:pt x="55774" y="60576"/>
                  <a:pt x="58316" y="62176"/>
                </a:cubicBezTo>
                <a:cubicBezTo>
                  <a:pt x="60858" y="63754"/>
                  <a:pt x="62831" y="66493"/>
                  <a:pt x="62809" y="69473"/>
                </a:cubicBezTo>
                <a:cubicBezTo>
                  <a:pt x="62787" y="72103"/>
                  <a:pt x="61297" y="74514"/>
                  <a:pt x="61121" y="77144"/>
                </a:cubicBezTo>
                <a:cubicBezTo>
                  <a:pt x="60836" y="81023"/>
                  <a:pt x="63926" y="84836"/>
                  <a:pt x="67761" y="85362"/>
                </a:cubicBezTo>
                <a:cubicBezTo>
                  <a:pt x="68160" y="85418"/>
                  <a:pt x="68557" y="85444"/>
                  <a:pt x="68954" y="85444"/>
                </a:cubicBezTo>
                <a:cubicBezTo>
                  <a:pt x="72543" y="85444"/>
                  <a:pt x="76086" y="83360"/>
                  <a:pt x="79673" y="83360"/>
                </a:cubicBezTo>
                <a:cubicBezTo>
                  <a:pt x="80143" y="83360"/>
                  <a:pt x="80614" y="83396"/>
                  <a:pt x="81086" y="83477"/>
                </a:cubicBezTo>
                <a:cubicBezTo>
                  <a:pt x="85885" y="84288"/>
                  <a:pt x="88778" y="89964"/>
                  <a:pt x="87726" y="94719"/>
                </a:cubicBezTo>
                <a:cubicBezTo>
                  <a:pt x="86696" y="99475"/>
                  <a:pt x="82686" y="103135"/>
                  <a:pt x="78215" y="105085"/>
                </a:cubicBezTo>
                <a:cubicBezTo>
                  <a:pt x="74906" y="106532"/>
                  <a:pt x="71246" y="107233"/>
                  <a:pt x="68156" y="109096"/>
                </a:cubicBezTo>
                <a:cubicBezTo>
                  <a:pt x="63773" y="111704"/>
                  <a:pt x="60990" y="116284"/>
                  <a:pt x="58733" y="120842"/>
                </a:cubicBezTo>
                <a:cubicBezTo>
                  <a:pt x="57396" y="123538"/>
                  <a:pt x="56168" y="126408"/>
                  <a:pt x="56256" y="129411"/>
                </a:cubicBezTo>
                <a:cubicBezTo>
                  <a:pt x="56431" y="135284"/>
                  <a:pt x="61603" y="140237"/>
                  <a:pt x="61406" y="146110"/>
                </a:cubicBezTo>
                <a:cubicBezTo>
                  <a:pt x="61297" y="149529"/>
                  <a:pt x="59368" y="152838"/>
                  <a:pt x="60004" y="156191"/>
                </a:cubicBezTo>
                <a:cubicBezTo>
                  <a:pt x="60683" y="159916"/>
                  <a:pt x="64474" y="162415"/>
                  <a:pt x="68222" y="162984"/>
                </a:cubicBezTo>
                <a:cubicBezTo>
                  <a:pt x="69009" y="163099"/>
                  <a:pt x="69797" y="163148"/>
                  <a:pt x="70585" y="163148"/>
                </a:cubicBezTo>
                <a:cubicBezTo>
                  <a:pt x="73572" y="163148"/>
                  <a:pt x="76560" y="162439"/>
                  <a:pt x="79508" y="161867"/>
                </a:cubicBezTo>
                <a:cubicBezTo>
                  <a:pt x="86350" y="160508"/>
                  <a:pt x="93305" y="159833"/>
                  <a:pt x="100268" y="159833"/>
                </a:cubicBezTo>
                <a:cubicBezTo>
                  <a:pt x="102962" y="159833"/>
                  <a:pt x="105658" y="159934"/>
                  <a:pt x="108348" y="160136"/>
                </a:cubicBezTo>
                <a:cubicBezTo>
                  <a:pt x="111317" y="160350"/>
                  <a:pt x="114386" y="160674"/>
                  <a:pt x="117390" y="160674"/>
                </a:cubicBezTo>
                <a:cubicBezTo>
                  <a:pt x="121127" y="160674"/>
                  <a:pt x="124764" y="160173"/>
                  <a:pt x="127984" y="158339"/>
                </a:cubicBezTo>
                <a:cubicBezTo>
                  <a:pt x="132367" y="155862"/>
                  <a:pt x="135172" y="151260"/>
                  <a:pt x="136947" y="146570"/>
                </a:cubicBezTo>
                <a:cubicBezTo>
                  <a:pt x="139884" y="138834"/>
                  <a:pt x="140563" y="130441"/>
                  <a:pt x="140914" y="122179"/>
                </a:cubicBezTo>
                <a:cubicBezTo>
                  <a:pt x="141549" y="106159"/>
                  <a:pt x="141023" y="90095"/>
                  <a:pt x="140476" y="74076"/>
                </a:cubicBezTo>
                <a:cubicBezTo>
                  <a:pt x="139950" y="58713"/>
                  <a:pt x="139424" y="43307"/>
                  <a:pt x="137210" y="28098"/>
                </a:cubicBezTo>
                <a:cubicBezTo>
                  <a:pt x="136268" y="21721"/>
                  <a:pt x="134865" y="15037"/>
                  <a:pt x="130592" y="10215"/>
                </a:cubicBezTo>
                <a:cubicBezTo>
                  <a:pt x="124719" y="3597"/>
                  <a:pt x="115054" y="2195"/>
                  <a:pt x="106244" y="1449"/>
                </a:cubicBezTo>
                <a:cubicBezTo>
                  <a:pt x="94494" y="482"/>
                  <a:pt x="82718" y="0"/>
                  <a:pt x="7094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grpSp>
        <p:nvGrpSpPr>
          <p:cNvPr id="142" name="Google Shape;142;p16"/>
          <p:cNvGrpSpPr/>
          <p:nvPr/>
        </p:nvGrpSpPr>
        <p:grpSpPr>
          <a:xfrm rot="10595827" flipH="1">
            <a:off x="1765386" y="4648866"/>
            <a:ext cx="2728969" cy="2645479"/>
            <a:chOff x="-27619" y="-85186"/>
            <a:chExt cx="1786567" cy="1731908"/>
          </a:xfrm>
        </p:grpSpPr>
        <p:sp>
          <p:nvSpPr>
            <p:cNvPr id="143" name="Google Shape;143;p16"/>
            <p:cNvSpPr/>
            <p:nvPr/>
          </p:nvSpPr>
          <p:spPr>
            <a:xfrm rot="356449">
              <a:off x="782262" y="159086"/>
              <a:ext cx="137628" cy="312937"/>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44" name="Google Shape;144;p16"/>
            <p:cNvSpPr/>
            <p:nvPr/>
          </p:nvSpPr>
          <p:spPr>
            <a:xfrm rot="-9612816">
              <a:off x="349308" y="163306"/>
              <a:ext cx="133330" cy="408687"/>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45" name="Google Shape;145;p16"/>
            <p:cNvSpPr/>
            <p:nvPr/>
          </p:nvSpPr>
          <p:spPr>
            <a:xfrm rot="8610207">
              <a:off x="828552" y="282207"/>
              <a:ext cx="458974" cy="360174"/>
            </a:xfrm>
            <a:custGeom>
              <a:avLst/>
              <a:gdLst/>
              <a:ahLst/>
              <a:cxnLst/>
              <a:rect l="l" t="t" r="r" b="b"/>
              <a:pathLst>
                <a:path w="14991" h="11764" extrusionOk="0">
                  <a:moveTo>
                    <a:pt x="1" y="1"/>
                  </a:moveTo>
                  <a:cubicBezTo>
                    <a:pt x="264" y="3310"/>
                    <a:pt x="1842" y="6378"/>
                    <a:pt x="4384" y="8504"/>
                  </a:cubicBezTo>
                  <a:cubicBezTo>
                    <a:pt x="6048" y="9900"/>
                    <a:pt x="9331" y="11764"/>
                    <a:pt x="11888" y="11764"/>
                  </a:cubicBezTo>
                  <a:cubicBezTo>
                    <a:pt x="12261" y="11764"/>
                    <a:pt x="12618" y="11724"/>
                    <a:pt x="12953" y="11638"/>
                  </a:cubicBezTo>
                  <a:cubicBezTo>
                    <a:pt x="14991" y="11134"/>
                    <a:pt x="13259" y="9928"/>
                    <a:pt x="12164" y="8657"/>
                  </a:cubicBezTo>
                  <a:cubicBezTo>
                    <a:pt x="10937" y="7211"/>
                    <a:pt x="9600" y="5852"/>
                    <a:pt x="8197" y="4581"/>
                  </a:cubicBezTo>
                  <a:cubicBezTo>
                    <a:pt x="5808" y="2477"/>
                    <a:pt x="3069" y="768"/>
                    <a:pt x="1"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46" name="Google Shape;146;p16"/>
            <p:cNvSpPr/>
            <p:nvPr/>
          </p:nvSpPr>
          <p:spPr>
            <a:xfrm rot="8100000">
              <a:off x="184927" y="50015"/>
              <a:ext cx="631236" cy="600726"/>
            </a:xfrm>
            <a:custGeom>
              <a:avLst/>
              <a:gdLst/>
              <a:ahLst/>
              <a:cxnLst/>
              <a:rect l="l" t="t" r="r" b="b"/>
              <a:pathLst>
                <a:path w="16262" h="15476" extrusionOk="0">
                  <a:moveTo>
                    <a:pt x="16262" y="1"/>
                  </a:moveTo>
                  <a:cubicBezTo>
                    <a:pt x="13238" y="1513"/>
                    <a:pt x="10433" y="3419"/>
                    <a:pt x="7934" y="5699"/>
                  </a:cubicBezTo>
                  <a:cubicBezTo>
                    <a:pt x="5765" y="7671"/>
                    <a:pt x="3836" y="9906"/>
                    <a:pt x="2214" y="12317"/>
                  </a:cubicBezTo>
                  <a:cubicBezTo>
                    <a:pt x="1930" y="12733"/>
                    <a:pt x="1" y="15275"/>
                    <a:pt x="834" y="15473"/>
                  </a:cubicBezTo>
                  <a:cubicBezTo>
                    <a:pt x="842" y="15475"/>
                    <a:pt x="851" y="15476"/>
                    <a:pt x="860" y="15476"/>
                  </a:cubicBezTo>
                  <a:cubicBezTo>
                    <a:pt x="1350" y="15476"/>
                    <a:pt x="2835" y="12638"/>
                    <a:pt x="3222" y="12207"/>
                  </a:cubicBezTo>
                  <a:cubicBezTo>
                    <a:pt x="8504" y="6466"/>
                    <a:pt x="9381" y="5633"/>
                    <a:pt x="16262"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47" name="Google Shape;147;p16"/>
            <p:cNvSpPr/>
            <p:nvPr/>
          </p:nvSpPr>
          <p:spPr>
            <a:xfrm rot="8100000">
              <a:off x="692405" y="-163300"/>
              <a:ext cx="210153" cy="1061829"/>
            </a:xfrm>
            <a:custGeom>
              <a:avLst/>
              <a:gdLst/>
              <a:ahLst/>
              <a:cxnLst/>
              <a:rect l="l" t="t" r="r" b="b"/>
              <a:pathLst>
                <a:path w="5414" h="27355" extrusionOk="0">
                  <a:moveTo>
                    <a:pt x="4060" y="1"/>
                  </a:moveTo>
                  <a:cubicBezTo>
                    <a:pt x="2191" y="1"/>
                    <a:pt x="2896" y="6640"/>
                    <a:pt x="3091" y="7763"/>
                  </a:cubicBezTo>
                  <a:cubicBezTo>
                    <a:pt x="3398" y="9428"/>
                    <a:pt x="3967" y="11094"/>
                    <a:pt x="3989" y="12781"/>
                  </a:cubicBezTo>
                  <a:cubicBezTo>
                    <a:pt x="4033" y="14644"/>
                    <a:pt x="3463" y="16463"/>
                    <a:pt x="2893" y="18238"/>
                  </a:cubicBezTo>
                  <a:lnTo>
                    <a:pt x="1" y="27355"/>
                  </a:lnTo>
                  <a:cubicBezTo>
                    <a:pt x="1075" y="26522"/>
                    <a:pt x="1644" y="25207"/>
                    <a:pt x="2192" y="23958"/>
                  </a:cubicBezTo>
                  <a:cubicBezTo>
                    <a:pt x="3310" y="21306"/>
                    <a:pt x="4428" y="18611"/>
                    <a:pt x="5085" y="15806"/>
                  </a:cubicBezTo>
                  <a:cubicBezTo>
                    <a:pt x="5304" y="14929"/>
                    <a:pt x="5414" y="14052"/>
                    <a:pt x="5392" y="13154"/>
                  </a:cubicBezTo>
                  <a:cubicBezTo>
                    <a:pt x="5304" y="11992"/>
                    <a:pt x="4888" y="10875"/>
                    <a:pt x="4537" y="9757"/>
                  </a:cubicBezTo>
                  <a:cubicBezTo>
                    <a:pt x="3551" y="6404"/>
                    <a:pt x="3945" y="3402"/>
                    <a:pt x="4143" y="5"/>
                  </a:cubicBezTo>
                  <a:cubicBezTo>
                    <a:pt x="4115" y="2"/>
                    <a:pt x="4087" y="1"/>
                    <a:pt x="4060"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48" name="Google Shape;148;p16"/>
            <p:cNvSpPr/>
            <p:nvPr/>
          </p:nvSpPr>
          <p:spPr>
            <a:xfrm rot="8100000">
              <a:off x="110063" y="762111"/>
              <a:ext cx="780952" cy="712906"/>
            </a:xfrm>
            <a:custGeom>
              <a:avLst/>
              <a:gdLst/>
              <a:ahLst/>
              <a:cxnLst/>
              <a:rect l="l" t="t" r="r" b="b"/>
              <a:pathLst>
                <a:path w="20119" h="18366" extrusionOk="0">
                  <a:moveTo>
                    <a:pt x="20118" y="1"/>
                  </a:moveTo>
                  <a:lnTo>
                    <a:pt x="20118" y="1"/>
                  </a:lnTo>
                  <a:cubicBezTo>
                    <a:pt x="14859" y="2148"/>
                    <a:pt x="9972" y="5348"/>
                    <a:pt x="6356" y="9709"/>
                  </a:cubicBezTo>
                  <a:cubicBezTo>
                    <a:pt x="4077" y="12470"/>
                    <a:pt x="2236" y="15582"/>
                    <a:pt x="0" y="18366"/>
                  </a:cubicBezTo>
                  <a:cubicBezTo>
                    <a:pt x="1995" y="17533"/>
                    <a:pt x="4077" y="16503"/>
                    <a:pt x="6137" y="15692"/>
                  </a:cubicBezTo>
                  <a:cubicBezTo>
                    <a:pt x="9599" y="14355"/>
                    <a:pt x="12887" y="12470"/>
                    <a:pt x="15472" y="9819"/>
                  </a:cubicBezTo>
                  <a:cubicBezTo>
                    <a:pt x="18058" y="7167"/>
                    <a:pt x="19877" y="3683"/>
                    <a:pt x="20118"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49" name="Google Shape;149;p16"/>
            <p:cNvSpPr/>
            <p:nvPr/>
          </p:nvSpPr>
          <p:spPr>
            <a:xfrm rot="8100000">
              <a:off x="1149667" y="636926"/>
              <a:ext cx="366701" cy="838012"/>
            </a:xfrm>
            <a:custGeom>
              <a:avLst/>
              <a:gdLst/>
              <a:ahLst/>
              <a:cxnLst/>
              <a:rect l="l" t="t" r="r" b="b"/>
              <a:pathLst>
                <a:path w="9447" h="21589" extrusionOk="0">
                  <a:moveTo>
                    <a:pt x="8197" y="0"/>
                  </a:moveTo>
                  <a:lnTo>
                    <a:pt x="8197" y="0"/>
                  </a:lnTo>
                  <a:cubicBezTo>
                    <a:pt x="6992" y="1162"/>
                    <a:pt x="5896" y="2433"/>
                    <a:pt x="4954" y="3792"/>
                  </a:cubicBezTo>
                  <a:cubicBezTo>
                    <a:pt x="2740" y="6991"/>
                    <a:pt x="1381" y="10673"/>
                    <a:pt x="943" y="14508"/>
                  </a:cubicBezTo>
                  <a:cubicBezTo>
                    <a:pt x="768" y="16042"/>
                    <a:pt x="1" y="21477"/>
                    <a:pt x="2258" y="21587"/>
                  </a:cubicBezTo>
                  <a:cubicBezTo>
                    <a:pt x="2289" y="21588"/>
                    <a:pt x="2319" y="21589"/>
                    <a:pt x="2349" y="21589"/>
                  </a:cubicBezTo>
                  <a:cubicBezTo>
                    <a:pt x="4346" y="21589"/>
                    <a:pt x="5974" y="18781"/>
                    <a:pt x="6816" y="17335"/>
                  </a:cubicBezTo>
                  <a:cubicBezTo>
                    <a:pt x="7320" y="16480"/>
                    <a:pt x="7715" y="15560"/>
                    <a:pt x="8000" y="14596"/>
                  </a:cubicBezTo>
                  <a:cubicBezTo>
                    <a:pt x="9446" y="9709"/>
                    <a:pt x="8482" y="4734"/>
                    <a:pt x="8197" y="0"/>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50" name="Google Shape;150;p16"/>
            <p:cNvSpPr/>
            <p:nvPr/>
          </p:nvSpPr>
          <p:spPr>
            <a:xfrm rot="8100000">
              <a:off x="615728" y="518363"/>
              <a:ext cx="221837" cy="679912"/>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grpSp>
      <p:sp>
        <p:nvSpPr>
          <p:cNvPr id="151" name="Google Shape;151;p16"/>
          <p:cNvSpPr txBox="1">
            <a:spLocks noGrp="1"/>
          </p:cNvSpPr>
          <p:nvPr>
            <p:ph type="title"/>
          </p:nvPr>
        </p:nvSpPr>
        <p:spPr>
          <a:xfrm flipH="1">
            <a:off x="4570700" y="3967067"/>
            <a:ext cx="6100000" cy="763600"/>
          </a:xfrm>
          <a:prstGeom prst="rect">
            <a:avLst/>
          </a:prstGeom>
        </p:spPr>
        <p:txBody>
          <a:bodyPr spcFirstLastPara="1" wrap="square" lIns="91425" tIns="91425" rIns="91425" bIns="91425" anchor="t" anchorCtr="0">
            <a:noAutofit/>
          </a:bodyPr>
          <a:lstStyle>
            <a:lvl1pPr lvl="0" algn="r" rtl="0">
              <a:spcBef>
                <a:spcPts val="0"/>
              </a:spcBef>
              <a:spcAft>
                <a:spcPts val="0"/>
              </a:spcAft>
              <a:buClr>
                <a:schemeClr val="accent2"/>
              </a:buClr>
              <a:buSzPts val="1800"/>
              <a:buNone/>
              <a:defRPr sz="2400"/>
            </a:lvl1pPr>
            <a:lvl2pPr lvl="1" rtl="0">
              <a:spcBef>
                <a:spcPts val="0"/>
              </a:spcBef>
              <a:spcAft>
                <a:spcPts val="0"/>
              </a:spcAft>
              <a:buClr>
                <a:schemeClr val="accent2"/>
              </a:buClr>
              <a:buSzPts val="1800"/>
              <a:buNone/>
              <a:defRPr sz="1800">
                <a:solidFill>
                  <a:schemeClr val="accent2"/>
                </a:solidFill>
              </a:defRPr>
            </a:lvl2pPr>
            <a:lvl3pPr lvl="2" rtl="0">
              <a:spcBef>
                <a:spcPts val="0"/>
              </a:spcBef>
              <a:spcAft>
                <a:spcPts val="0"/>
              </a:spcAft>
              <a:buClr>
                <a:schemeClr val="accent2"/>
              </a:buClr>
              <a:buSzPts val="1800"/>
              <a:buNone/>
              <a:defRPr sz="1800">
                <a:solidFill>
                  <a:schemeClr val="accent2"/>
                </a:solidFill>
              </a:defRPr>
            </a:lvl3pPr>
            <a:lvl4pPr lvl="3" rtl="0">
              <a:spcBef>
                <a:spcPts val="0"/>
              </a:spcBef>
              <a:spcAft>
                <a:spcPts val="0"/>
              </a:spcAft>
              <a:buClr>
                <a:schemeClr val="accent2"/>
              </a:buClr>
              <a:buSzPts val="1800"/>
              <a:buNone/>
              <a:defRPr sz="1800">
                <a:solidFill>
                  <a:schemeClr val="accent2"/>
                </a:solidFill>
              </a:defRPr>
            </a:lvl4pPr>
            <a:lvl5pPr lvl="4" rtl="0">
              <a:spcBef>
                <a:spcPts val="0"/>
              </a:spcBef>
              <a:spcAft>
                <a:spcPts val="0"/>
              </a:spcAft>
              <a:buClr>
                <a:schemeClr val="accent2"/>
              </a:buClr>
              <a:buSzPts val="1800"/>
              <a:buNone/>
              <a:defRPr sz="1800">
                <a:solidFill>
                  <a:schemeClr val="accent2"/>
                </a:solidFill>
              </a:defRPr>
            </a:lvl5pPr>
            <a:lvl6pPr lvl="5" rtl="0">
              <a:spcBef>
                <a:spcPts val="0"/>
              </a:spcBef>
              <a:spcAft>
                <a:spcPts val="0"/>
              </a:spcAft>
              <a:buClr>
                <a:schemeClr val="accent2"/>
              </a:buClr>
              <a:buSzPts val="1800"/>
              <a:buNone/>
              <a:defRPr sz="1800">
                <a:solidFill>
                  <a:schemeClr val="accent2"/>
                </a:solidFill>
              </a:defRPr>
            </a:lvl6pPr>
            <a:lvl7pPr lvl="6" rtl="0">
              <a:spcBef>
                <a:spcPts val="0"/>
              </a:spcBef>
              <a:spcAft>
                <a:spcPts val="0"/>
              </a:spcAft>
              <a:buClr>
                <a:schemeClr val="accent2"/>
              </a:buClr>
              <a:buSzPts val="1800"/>
              <a:buNone/>
              <a:defRPr sz="1800">
                <a:solidFill>
                  <a:schemeClr val="accent2"/>
                </a:solidFill>
              </a:defRPr>
            </a:lvl7pPr>
            <a:lvl8pPr lvl="7" rtl="0">
              <a:spcBef>
                <a:spcPts val="0"/>
              </a:spcBef>
              <a:spcAft>
                <a:spcPts val="0"/>
              </a:spcAft>
              <a:buClr>
                <a:schemeClr val="accent2"/>
              </a:buClr>
              <a:buSzPts val="1800"/>
              <a:buNone/>
              <a:defRPr sz="1800">
                <a:solidFill>
                  <a:schemeClr val="accent2"/>
                </a:solidFill>
              </a:defRPr>
            </a:lvl8pPr>
            <a:lvl9pPr lvl="8" rtl="0">
              <a:spcBef>
                <a:spcPts val="0"/>
              </a:spcBef>
              <a:spcAft>
                <a:spcPts val="0"/>
              </a:spcAft>
              <a:buClr>
                <a:schemeClr val="accent2"/>
              </a:buClr>
              <a:buSzPts val="1800"/>
              <a:buNone/>
              <a:defRPr sz="1800">
                <a:solidFill>
                  <a:schemeClr val="accent2"/>
                </a:solidFill>
              </a:defRPr>
            </a:lvl9pPr>
          </a:lstStyle>
          <a:p>
            <a:r>
              <a:rPr lang="en-US"/>
              <a:t>Click to edit Master title style</a:t>
            </a:r>
            <a:endParaRPr/>
          </a:p>
        </p:txBody>
      </p:sp>
      <p:sp>
        <p:nvSpPr>
          <p:cNvPr id="152" name="Google Shape;152;p16"/>
          <p:cNvSpPr txBox="1">
            <a:spLocks noGrp="1"/>
          </p:cNvSpPr>
          <p:nvPr>
            <p:ph type="subTitle" idx="1"/>
          </p:nvPr>
        </p:nvSpPr>
        <p:spPr>
          <a:xfrm flipH="1">
            <a:off x="1752700" y="1847933"/>
            <a:ext cx="8918000" cy="20892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2400"/>
              <a:buNone/>
              <a:defRPr sz="28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r>
              <a:rPr lang="en-US"/>
              <a:t>Click to edit Master subtitle style</a:t>
            </a:r>
            <a:endParaRPr/>
          </a:p>
        </p:txBody>
      </p:sp>
    </p:spTree>
    <p:extLst>
      <p:ext uri="{BB962C8B-B14F-4D97-AF65-F5344CB8AC3E}">
        <p14:creationId xmlns:p14="http://schemas.microsoft.com/office/powerpoint/2010/main" val="3225701045"/>
      </p:ext>
    </p:extLst>
  </p:cSld>
  <p:clrMapOvr>
    <a:masterClrMapping/>
  </p:clrMapOvr>
  <p:hf hdr="0" ftr="0"/>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ection header 1">
  <p:cSld name="Section header 1">
    <p:spTree>
      <p:nvGrpSpPr>
        <p:cNvPr id="1" name="Shape 153"/>
        <p:cNvGrpSpPr/>
        <p:nvPr/>
      </p:nvGrpSpPr>
      <p:grpSpPr>
        <a:xfrm>
          <a:off x="0" y="0"/>
          <a:ext cx="0" cy="0"/>
          <a:chOff x="0" y="0"/>
          <a:chExt cx="0" cy="0"/>
        </a:xfrm>
      </p:grpSpPr>
      <p:sp>
        <p:nvSpPr>
          <p:cNvPr id="154" name="Google Shape;154;p17"/>
          <p:cNvSpPr txBox="1">
            <a:spLocks noGrp="1"/>
          </p:cNvSpPr>
          <p:nvPr>
            <p:ph type="title"/>
          </p:nvPr>
        </p:nvSpPr>
        <p:spPr>
          <a:xfrm>
            <a:off x="988800" y="3325000"/>
            <a:ext cx="7979200" cy="11224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None/>
              <a:defRPr sz="5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rPr lang="en-US"/>
              <a:t>Click to edit Master title style</a:t>
            </a:r>
            <a:endParaRPr/>
          </a:p>
        </p:txBody>
      </p:sp>
      <p:sp>
        <p:nvSpPr>
          <p:cNvPr id="155" name="Google Shape;155;p17"/>
          <p:cNvSpPr txBox="1">
            <a:spLocks noGrp="1"/>
          </p:cNvSpPr>
          <p:nvPr>
            <p:ph type="title" idx="2" hasCustomPrompt="1"/>
          </p:nvPr>
        </p:nvSpPr>
        <p:spPr>
          <a:xfrm>
            <a:off x="988800" y="1422400"/>
            <a:ext cx="3454400" cy="1483600"/>
          </a:xfrm>
          <a:prstGeom prst="rect">
            <a:avLst/>
          </a:prstGeom>
        </p:spPr>
        <p:txBody>
          <a:bodyPr spcFirstLastPara="1" wrap="square" lIns="91425" tIns="91425" rIns="91425" bIns="91425" anchor="ctr" anchorCtr="0">
            <a:noAutofit/>
          </a:bodyPr>
          <a:lstStyle>
            <a:lvl1pPr lvl="0" rtl="0">
              <a:spcBef>
                <a:spcPts val="0"/>
              </a:spcBef>
              <a:spcAft>
                <a:spcPts val="0"/>
              </a:spcAft>
              <a:buSzPts val="6000"/>
              <a:buNone/>
              <a:defRPr sz="96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156" name="Google Shape;156;p17"/>
          <p:cNvSpPr txBox="1">
            <a:spLocks noGrp="1"/>
          </p:cNvSpPr>
          <p:nvPr>
            <p:ph type="subTitle" idx="1"/>
          </p:nvPr>
        </p:nvSpPr>
        <p:spPr>
          <a:xfrm>
            <a:off x="988800" y="4531833"/>
            <a:ext cx="7979200" cy="951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7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157" name="Google Shape;157;p17"/>
          <p:cNvSpPr/>
          <p:nvPr/>
        </p:nvSpPr>
        <p:spPr>
          <a:xfrm rot="4319856" flipH="1">
            <a:off x="6650979" y="-1875503"/>
            <a:ext cx="8022976" cy="5736736"/>
          </a:xfrm>
          <a:custGeom>
            <a:avLst/>
            <a:gdLst/>
            <a:ahLst/>
            <a:cxnLst/>
            <a:rect l="l" t="t" r="r" b="b"/>
            <a:pathLst>
              <a:path w="107604" h="76941" extrusionOk="0">
                <a:moveTo>
                  <a:pt x="47257" y="0"/>
                </a:moveTo>
                <a:cubicBezTo>
                  <a:pt x="40155" y="0"/>
                  <a:pt x="33046" y="446"/>
                  <a:pt x="25970" y="1341"/>
                </a:cubicBezTo>
                <a:cubicBezTo>
                  <a:pt x="19724" y="2130"/>
                  <a:pt x="10366" y="2240"/>
                  <a:pt x="5874" y="7499"/>
                </a:cubicBezTo>
                <a:cubicBezTo>
                  <a:pt x="1184" y="12978"/>
                  <a:pt x="0" y="23672"/>
                  <a:pt x="4142" y="29568"/>
                </a:cubicBezTo>
                <a:cubicBezTo>
                  <a:pt x="7525" y="34388"/>
                  <a:pt x="13622" y="35997"/>
                  <a:pt x="19705" y="35997"/>
                </a:cubicBezTo>
                <a:cubicBezTo>
                  <a:pt x="21504" y="35997"/>
                  <a:pt x="23302" y="35856"/>
                  <a:pt x="25027" y="35616"/>
                </a:cubicBezTo>
                <a:cubicBezTo>
                  <a:pt x="28163" y="35174"/>
                  <a:pt x="31599" y="34612"/>
                  <a:pt x="34850" y="34612"/>
                </a:cubicBezTo>
                <a:cubicBezTo>
                  <a:pt x="38847" y="34612"/>
                  <a:pt x="42564" y="35461"/>
                  <a:pt x="45101" y="38421"/>
                </a:cubicBezTo>
                <a:cubicBezTo>
                  <a:pt x="49112" y="43067"/>
                  <a:pt x="48520" y="51548"/>
                  <a:pt x="54196" y="53871"/>
                </a:cubicBezTo>
                <a:cubicBezTo>
                  <a:pt x="54975" y="54188"/>
                  <a:pt x="55777" y="54333"/>
                  <a:pt x="56580" y="54333"/>
                </a:cubicBezTo>
                <a:cubicBezTo>
                  <a:pt x="59774" y="54333"/>
                  <a:pt x="62977" y="52045"/>
                  <a:pt x="64781" y="49225"/>
                </a:cubicBezTo>
                <a:cubicBezTo>
                  <a:pt x="66688" y="46267"/>
                  <a:pt x="68200" y="42278"/>
                  <a:pt x="71662" y="41730"/>
                </a:cubicBezTo>
                <a:cubicBezTo>
                  <a:pt x="71880" y="41697"/>
                  <a:pt x="72095" y="41681"/>
                  <a:pt x="72307" y="41681"/>
                </a:cubicBezTo>
                <a:cubicBezTo>
                  <a:pt x="75699" y="41681"/>
                  <a:pt x="78260" y="45826"/>
                  <a:pt x="77579" y="49291"/>
                </a:cubicBezTo>
                <a:cubicBezTo>
                  <a:pt x="76856" y="52973"/>
                  <a:pt x="73788" y="55690"/>
                  <a:pt x="70654" y="57750"/>
                </a:cubicBezTo>
                <a:cubicBezTo>
                  <a:pt x="67520" y="59832"/>
                  <a:pt x="64080" y="61629"/>
                  <a:pt x="61823" y="64610"/>
                </a:cubicBezTo>
                <a:cubicBezTo>
                  <a:pt x="59565" y="67590"/>
                  <a:pt x="58952" y="72302"/>
                  <a:pt x="61691" y="74866"/>
                </a:cubicBezTo>
                <a:cubicBezTo>
                  <a:pt x="63116" y="76203"/>
                  <a:pt x="65132" y="76685"/>
                  <a:pt x="67082" y="76860"/>
                </a:cubicBezTo>
                <a:cubicBezTo>
                  <a:pt x="67708" y="76914"/>
                  <a:pt x="68333" y="76940"/>
                  <a:pt x="68957" y="76940"/>
                </a:cubicBezTo>
                <a:cubicBezTo>
                  <a:pt x="74187" y="76940"/>
                  <a:pt x="79285" y="75071"/>
                  <a:pt x="83299" y="71644"/>
                </a:cubicBezTo>
                <a:cubicBezTo>
                  <a:pt x="85710" y="69562"/>
                  <a:pt x="87967" y="66779"/>
                  <a:pt x="91145" y="66428"/>
                </a:cubicBezTo>
                <a:cubicBezTo>
                  <a:pt x="91390" y="66400"/>
                  <a:pt x="91636" y="66387"/>
                  <a:pt x="91881" y="66387"/>
                </a:cubicBezTo>
                <a:cubicBezTo>
                  <a:pt x="94718" y="66387"/>
                  <a:pt x="97568" y="68149"/>
                  <a:pt x="100289" y="68149"/>
                </a:cubicBezTo>
                <a:cubicBezTo>
                  <a:pt x="100930" y="68149"/>
                  <a:pt x="101565" y="68051"/>
                  <a:pt x="102190" y="67809"/>
                </a:cubicBezTo>
                <a:cubicBezTo>
                  <a:pt x="105346" y="66604"/>
                  <a:pt x="106222" y="62593"/>
                  <a:pt x="106507" y="59240"/>
                </a:cubicBezTo>
                <a:cubicBezTo>
                  <a:pt x="107603" y="46552"/>
                  <a:pt x="107187" y="33775"/>
                  <a:pt x="105280" y="21196"/>
                </a:cubicBezTo>
                <a:cubicBezTo>
                  <a:pt x="104798" y="18018"/>
                  <a:pt x="104184" y="14731"/>
                  <a:pt x="102300" y="12123"/>
                </a:cubicBezTo>
                <a:cubicBezTo>
                  <a:pt x="99560" y="8310"/>
                  <a:pt x="94717" y="6710"/>
                  <a:pt x="90181" y="5505"/>
                </a:cubicBezTo>
                <a:cubicBezTo>
                  <a:pt x="76133" y="1846"/>
                  <a:pt x="61710" y="0"/>
                  <a:pt x="4725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grpSp>
        <p:nvGrpSpPr>
          <p:cNvPr id="158" name="Google Shape;158;p17"/>
          <p:cNvGrpSpPr/>
          <p:nvPr/>
        </p:nvGrpSpPr>
        <p:grpSpPr>
          <a:xfrm rot="6001411" flipH="1">
            <a:off x="9517677" y="4283811"/>
            <a:ext cx="2746788" cy="2662752"/>
            <a:chOff x="-27619" y="-85186"/>
            <a:chExt cx="1786567" cy="1731908"/>
          </a:xfrm>
        </p:grpSpPr>
        <p:sp>
          <p:nvSpPr>
            <p:cNvPr id="159" name="Google Shape;159;p17"/>
            <p:cNvSpPr/>
            <p:nvPr/>
          </p:nvSpPr>
          <p:spPr>
            <a:xfrm rot="356449">
              <a:off x="782262" y="159086"/>
              <a:ext cx="137628" cy="312937"/>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60" name="Google Shape;160;p17"/>
            <p:cNvSpPr/>
            <p:nvPr/>
          </p:nvSpPr>
          <p:spPr>
            <a:xfrm rot="-9612816">
              <a:off x="349308" y="163306"/>
              <a:ext cx="133330" cy="408687"/>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61" name="Google Shape;161;p17"/>
            <p:cNvSpPr/>
            <p:nvPr/>
          </p:nvSpPr>
          <p:spPr>
            <a:xfrm rot="8610207">
              <a:off x="828552" y="282207"/>
              <a:ext cx="458974" cy="360174"/>
            </a:xfrm>
            <a:custGeom>
              <a:avLst/>
              <a:gdLst/>
              <a:ahLst/>
              <a:cxnLst/>
              <a:rect l="l" t="t" r="r" b="b"/>
              <a:pathLst>
                <a:path w="14991" h="11764" extrusionOk="0">
                  <a:moveTo>
                    <a:pt x="1" y="1"/>
                  </a:moveTo>
                  <a:cubicBezTo>
                    <a:pt x="264" y="3310"/>
                    <a:pt x="1842" y="6378"/>
                    <a:pt x="4384" y="8504"/>
                  </a:cubicBezTo>
                  <a:cubicBezTo>
                    <a:pt x="6048" y="9900"/>
                    <a:pt x="9331" y="11764"/>
                    <a:pt x="11888" y="11764"/>
                  </a:cubicBezTo>
                  <a:cubicBezTo>
                    <a:pt x="12261" y="11764"/>
                    <a:pt x="12618" y="11724"/>
                    <a:pt x="12953" y="11638"/>
                  </a:cubicBezTo>
                  <a:cubicBezTo>
                    <a:pt x="14991" y="11134"/>
                    <a:pt x="13259" y="9928"/>
                    <a:pt x="12164" y="8657"/>
                  </a:cubicBezTo>
                  <a:cubicBezTo>
                    <a:pt x="10937" y="7211"/>
                    <a:pt x="9600" y="5852"/>
                    <a:pt x="8197" y="4581"/>
                  </a:cubicBezTo>
                  <a:cubicBezTo>
                    <a:pt x="5808" y="2477"/>
                    <a:pt x="3069" y="768"/>
                    <a:pt x="1"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62" name="Google Shape;162;p17"/>
            <p:cNvSpPr/>
            <p:nvPr/>
          </p:nvSpPr>
          <p:spPr>
            <a:xfrm rot="8100000">
              <a:off x="184927" y="50015"/>
              <a:ext cx="631236" cy="600726"/>
            </a:xfrm>
            <a:custGeom>
              <a:avLst/>
              <a:gdLst/>
              <a:ahLst/>
              <a:cxnLst/>
              <a:rect l="l" t="t" r="r" b="b"/>
              <a:pathLst>
                <a:path w="16262" h="15476" extrusionOk="0">
                  <a:moveTo>
                    <a:pt x="16262" y="1"/>
                  </a:moveTo>
                  <a:cubicBezTo>
                    <a:pt x="13238" y="1513"/>
                    <a:pt x="10433" y="3419"/>
                    <a:pt x="7934" y="5699"/>
                  </a:cubicBezTo>
                  <a:cubicBezTo>
                    <a:pt x="5765" y="7671"/>
                    <a:pt x="3836" y="9906"/>
                    <a:pt x="2214" y="12317"/>
                  </a:cubicBezTo>
                  <a:cubicBezTo>
                    <a:pt x="1930" y="12733"/>
                    <a:pt x="1" y="15275"/>
                    <a:pt x="834" y="15473"/>
                  </a:cubicBezTo>
                  <a:cubicBezTo>
                    <a:pt x="842" y="15475"/>
                    <a:pt x="851" y="15476"/>
                    <a:pt x="860" y="15476"/>
                  </a:cubicBezTo>
                  <a:cubicBezTo>
                    <a:pt x="1350" y="15476"/>
                    <a:pt x="2835" y="12638"/>
                    <a:pt x="3222" y="12207"/>
                  </a:cubicBezTo>
                  <a:cubicBezTo>
                    <a:pt x="8504" y="6466"/>
                    <a:pt x="9381" y="5633"/>
                    <a:pt x="16262"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63" name="Google Shape;163;p17"/>
            <p:cNvSpPr/>
            <p:nvPr/>
          </p:nvSpPr>
          <p:spPr>
            <a:xfrm rot="8100000">
              <a:off x="692405" y="-163300"/>
              <a:ext cx="210153" cy="1061829"/>
            </a:xfrm>
            <a:custGeom>
              <a:avLst/>
              <a:gdLst/>
              <a:ahLst/>
              <a:cxnLst/>
              <a:rect l="l" t="t" r="r" b="b"/>
              <a:pathLst>
                <a:path w="5414" h="27355" extrusionOk="0">
                  <a:moveTo>
                    <a:pt x="4060" y="1"/>
                  </a:moveTo>
                  <a:cubicBezTo>
                    <a:pt x="2191" y="1"/>
                    <a:pt x="2896" y="6640"/>
                    <a:pt x="3091" y="7763"/>
                  </a:cubicBezTo>
                  <a:cubicBezTo>
                    <a:pt x="3398" y="9428"/>
                    <a:pt x="3967" y="11094"/>
                    <a:pt x="3989" y="12781"/>
                  </a:cubicBezTo>
                  <a:cubicBezTo>
                    <a:pt x="4033" y="14644"/>
                    <a:pt x="3463" y="16463"/>
                    <a:pt x="2893" y="18238"/>
                  </a:cubicBezTo>
                  <a:lnTo>
                    <a:pt x="1" y="27355"/>
                  </a:lnTo>
                  <a:cubicBezTo>
                    <a:pt x="1075" y="26522"/>
                    <a:pt x="1644" y="25207"/>
                    <a:pt x="2192" y="23958"/>
                  </a:cubicBezTo>
                  <a:cubicBezTo>
                    <a:pt x="3310" y="21306"/>
                    <a:pt x="4428" y="18611"/>
                    <a:pt x="5085" y="15806"/>
                  </a:cubicBezTo>
                  <a:cubicBezTo>
                    <a:pt x="5304" y="14929"/>
                    <a:pt x="5414" y="14052"/>
                    <a:pt x="5392" y="13154"/>
                  </a:cubicBezTo>
                  <a:cubicBezTo>
                    <a:pt x="5304" y="11992"/>
                    <a:pt x="4888" y="10875"/>
                    <a:pt x="4537" y="9757"/>
                  </a:cubicBezTo>
                  <a:cubicBezTo>
                    <a:pt x="3551" y="6404"/>
                    <a:pt x="3945" y="3402"/>
                    <a:pt x="4143" y="5"/>
                  </a:cubicBezTo>
                  <a:cubicBezTo>
                    <a:pt x="4115" y="2"/>
                    <a:pt x="4087" y="1"/>
                    <a:pt x="4060"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64" name="Google Shape;164;p17"/>
            <p:cNvSpPr/>
            <p:nvPr/>
          </p:nvSpPr>
          <p:spPr>
            <a:xfrm rot="8100000">
              <a:off x="110063" y="762111"/>
              <a:ext cx="780952" cy="712906"/>
            </a:xfrm>
            <a:custGeom>
              <a:avLst/>
              <a:gdLst/>
              <a:ahLst/>
              <a:cxnLst/>
              <a:rect l="l" t="t" r="r" b="b"/>
              <a:pathLst>
                <a:path w="20119" h="18366" extrusionOk="0">
                  <a:moveTo>
                    <a:pt x="20118" y="1"/>
                  </a:moveTo>
                  <a:lnTo>
                    <a:pt x="20118" y="1"/>
                  </a:lnTo>
                  <a:cubicBezTo>
                    <a:pt x="14859" y="2148"/>
                    <a:pt x="9972" y="5348"/>
                    <a:pt x="6356" y="9709"/>
                  </a:cubicBezTo>
                  <a:cubicBezTo>
                    <a:pt x="4077" y="12470"/>
                    <a:pt x="2236" y="15582"/>
                    <a:pt x="0" y="18366"/>
                  </a:cubicBezTo>
                  <a:cubicBezTo>
                    <a:pt x="1995" y="17533"/>
                    <a:pt x="4077" y="16503"/>
                    <a:pt x="6137" y="15692"/>
                  </a:cubicBezTo>
                  <a:cubicBezTo>
                    <a:pt x="9599" y="14355"/>
                    <a:pt x="12887" y="12470"/>
                    <a:pt x="15472" y="9819"/>
                  </a:cubicBezTo>
                  <a:cubicBezTo>
                    <a:pt x="18058" y="7167"/>
                    <a:pt x="19877" y="3683"/>
                    <a:pt x="20118"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65" name="Google Shape;165;p17"/>
            <p:cNvSpPr/>
            <p:nvPr/>
          </p:nvSpPr>
          <p:spPr>
            <a:xfrm rot="8100000">
              <a:off x="1149667" y="636926"/>
              <a:ext cx="366701" cy="838012"/>
            </a:xfrm>
            <a:custGeom>
              <a:avLst/>
              <a:gdLst/>
              <a:ahLst/>
              <a:cxnLst/>
              <a:rect l="l" t="t" r="r" b="b"/>
              <a:pathLst>
                <a:path w="9447" h="21589" extrusionOk="0">
                  <a:moveTo>
                    <a:pt x="8197" y="0"/>
                  </a:moveTo>
                  <a:lnTo>
                    <a:pt x="8197" y="0"/>
                  </a:lnTo>
                  <a:cubicBezTo>
                    <a:pt x="6992" y="1162"/>
                    <a:pt x="5896" y="2433"/>
                    <a:pt x="4954" y="3792"/>
                  </a:cubicBezTo>
                  <a:cubicBezTo>
                    <a:pt x="2740" y="6991"/>
                    <a:pt x="1381" y="10673"/>
                    <a:pt x="943" y="14508"/>
                  </a:cubicBezTo>
                  <a:cubicBezTo>
                    <a:pt x="768" y="16042"/>
                    <a:pt x="1" y="21477"/>
                    <a:pt x="2258" y="21587"/>
                  </a:cubicBezTo>
                  <a:cubicBezTo>
                    <a:pt x="2289" y="21588"/>
                    <a:pt x="2319" y="21589"/>
                    <a:pt x="2349" y="21589"/>
                  </a:cubicBezTo>
                  <a:cubicBezTo>
                    <a:pt x="4346" y="21589"/>
                    <a:pt x="5974" y="18781"/>
                    <a:pt x="6816" y="17335"/>
                  </a:cubicBezTo>
                  <a:cubicBezTo>
                    <a:pt x="7320" y="16480"/>
                    <a:pt x="7715" y="15560"/>
                    <a:pt x="8000" y="14596"/>
                  </a:cubicBezTo>
                  <a:cubicBezTo>
                    <a:pt x="9446" y="9709"/>
                    <a:pt x="8482" y="4734"/>
                    <a:pt x="8197" y="0"/>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66" name="Google Shape;166;p17"/>
            <p:cNvSpPr/>
            <p:nvPr/>
          </p:nvSpPr>
          <p:spPr>
            <a:xfrm rot="8100000">
              <a:off x="615728" y="518363"/>
              <a:ext cx="221837" cy="679912"/>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grpSp>
      <p:sp>
        <p:nvSpPr>
          <p:cNvPr id="167" name="Google Shape;167;p17"/>
          <p:cNvSpPr/>
          <p:nvPr/>
        </p:nvSpPr>
        <p:spPr>
          <a:xfrm flipH="1">
            <a:off x="-149551" y="5567468"/>
            <a:ext cx="1915731" cy="2800557"/>
          </a:xfrm>
          <a:custGeom>
            <a:avLst/>
            <a:gdLst/>
            <a:ahLst/>
            <a:cxnLst/>
            <a:rect l="l" t="t" r="r" b="b"/>
            <a:pathLst>
              <a:path w="26321" h="38478" extrusionOk="0">
                <a:moveTo>
                  <a:pt x="12421" y="1"/>
                </a:moveTo>
                <a:cubicBezTo>
                  <a:pt x="11443" y="1"/>
                  <a:pt x="10443" y="512"/>
                  <a:pt x="9775" y="1254"/>
                </a:cubicBezTo>
                <a:cubicBezTo>
                  <a:pt x="8810" y="2350"/>
                  <a:pt x="8394" y="3840"/>
                  <a:pt x="8043" y="5265"/>
                </a:cubicBezTo>
                <a:cubicBezTo>
                  <a:pt x="6444" y="11839"/>
                  <a:pt x="1" y="31300"/>
                  <a:pt x="6071" y="36472"/>
                </a:cubicBezTo>
                <a:cubicBezTo>
                  <a:pt x="7724" y="37877"/>
                  <a:pt x="9515" y="38477"/>
                  <a:pt x="11323" y="38477"/>
                </a:cubicBezTo>
                <a:cubicBezTo>
                  <a:pt x="18309" y="38477"/>
                  <a:pt x="25544" y="29513"/>
                  <a:pt x="26014" y="23454"/>
                </a:cubicBezTo>
                <a:cubicBezTo>
                  <a:pt x="26320" y="18830"/>
                  <a:pt x="24699" y="14272"/>
                  <a:pt x="21521" y="10897"/>
                </a:cubicBezTo>
                <a:cubicBezTo>
                  <a:pt x="19527" y="8749"/>
                  <a:pt x="16897" y="7040"/>
                  <a:pt x="15801" y="4323"/>
                </a:cubicBezTo>
                <a:cubicBezTo>
                  <a:pt x="15253" y="2920"/>
                  <a:pt x="15034" y="1189"/>
                  <a:pt x="13763" y="378"/>
                </a:cubicBezTo>
                <a:cubicBezTo>
                  <a:pt x="13346" y="117"/>
                  <a:pt x="12886" y="1"/>
                  <a:pt x="124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Tree>
    <p:extLst>
      <p:ext uri="{BB962C8B-B14F-4D97-AF65-F5344CB8AC3E}">
        <p14:creationId xmlns:p14="http://schemas.microsoft.com/office/powerpoint/2010/main" val="3502934201"/>
      </p:ext>
    </p:extLst>
  </p:cSld>
  <p:clrMapOvr>
    <a:masterClrMapping/>
  </p:clrMapOvr>
  <p:hf hdr="0" ftr="0"/>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Section header 2">
  <p:cSld name="Section header 2">
    <p:spTree>
      <p:nvGrpSpPr>
        <p:cNvPr id="1" name="Shape 168"/>
        <p:cNvGrpSpPr/>
        <p:nvPr/>
      </p:nvGrpSpPr>
      <p:grpSpPr>
        <a:xfrm>
          <a:off x="0" y="0"/>
          <a:ext cx="0" cy="0"/>
          <a:chOff x="0" y="0"/>
          <a:chExt cx="0" cy="0"/>
        </a:xfrm>
      </p:grpSpPr>
      <p:sp>
        <p:nvSpPr>
          <p:cNvPr id="169" name="Google Shape;169;p18"/>
          <p:cNvSpPr txBox="1">
            <a:spLocks noGrp="1"/>
          </p:cNvSpPr>
          <p:nvPr>
            <p:ph type="title"/>
          </p:nvPr>
        </p:nvSpPr>
        <p:spPr>
          <a:xfrm>
            <a:off x="3249400" y="3325000"/>
            <a:ext cx="7979200" cy="11224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3600"/>
              <a:buNone/>
              <a:defRPr sz="5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rPr lang="en-US"/>
              <a:t>Click to edit Master title style</a:t>
            </a:r>
            <a:endParaRPr/>
          </a:p>
        </p:txBody>
      </p:sp>
      <p:sp>
        <p:nvSpPr>
          <p:cNvPr id="170" name="Google Shape;170;p18"/>
          <p:cNvSpPr txBox="1">
            <a:spLocks noGrp="1"/>
          </p:cNvSpPr>
          <p:nvPr>
            <p:ph type="title" idx="2" hasCustomPrompt="1"/>
          </p:nvPr>
        </p:nvSpPr>
        <p:spPr>
          <a:xfrm>
            <a:off x="7774200" y="1422400"/>
            <a:ext cx="3454400" cy="14836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6000"/>
              <a:buNone/>
              <a:defRPr sz="96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171" name="Google Shape;171;p18"/>
          <p:cNvSpPr txBox="1">
            <a:spLocks noGrp="1"/>
          </p:cNvSpPr>
          <p:nvPr>
            <p:ph type="subTitle" idx="1"/>
          </p:nvPr>
        </p:nvSpPr>
        <p:spPr>
          <a:xfrm>
            <a:off x="3249400" y="4531833"/>
            <a:ext cx="7979200" cy="9512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SzPts val="1800"/>
              <a:buNone/>
              <a:defRPr sz="17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172" name="Google Shape;172;p18"/>
          <p:cNvSpPr/>
          <p:nvPr/>
        </p:nvSpPr>
        <p:spPr>
          <a:xfrm flipH="1">
            <a:off x="-3860730" y="-2514600"/>
            <a:ext cx="8712875" cy="9601319"/>
          </a:xfrm>
          <a:custGeom>
            <a:avLst/>
            <a:gdLst/>
            <a:ahLst/>
            <a:cxnLst/>
            <a:rect l="l" t="t" r="r" b="b"/>
            <a:pathLst>
              <a:path w="141550" h="163149" extrusionOk="0">
                <a:moveTo>
                  <a:pt x="70945" y="0"/>
                </a:moveTo>
                <a:cubicBezTo>
                  <a:pt x="55776" y="0"/>
                  <a:pt x="40611" y="800"/>
                  <a:pt x="25509" y="2392"/>
                </a:cubicBezTo>
                <a:cubicBezTo>
                  <a:pt x="18562" y="3137"/>
                  <a:pt x="11571" y="4079"/>
                  <a:pt x="5063" y="6599"/>
                </a:cubicBezTo>
                <a:lnTo>
                  <a:pt x="18321" y="4868"/>
                </a:lnTo>
                <a:lnTo>
                  <a:pt x="18321" y="4868"/>
                </a:lnTo>
                <a:cubicBezTo>
                  <a:pt x="12382" y="10062"/>
                  <a:pt x="6903" y="16045"/>
                  <a:pt x="3726" y="23299"/>
                </a:cubicBezTo>
                <a:cubicBezTo>
                  <a:pt x="570" y="30531"/>
                  <a:pt x="0" y="39209"/>
                  <a:pt x="3660" y="46200"/>
                </a:cubicBezTo>
                <a:cubicBezTo>
                  <a:pt x="7210" y="52971"/>
                  <a:pt x="14311" y="57398"/>
                  <a:pt x="21784" y="58976"/>
                </a:cubicBezTo>
                <a:cubicBezTo>
                  <a:pt x="25088" y="59666"/>
                  <a:pt x="28441" y="59856"/>
                  <a:pt x="31816" y="59856"/>
                </a:cubicBezTo>
                <a:cubicBezTo>
                  <a:pt x="36003" y="59856"/>
                  <a:pt x="40223" y="59563"/>
                  <a:pt x="44425" y="59563"/>
                </a:cubicBezTo>
                <a:cubicBezTo>
                  <a:pt x="46204" y="59563"/>
                  <a:pt x="47979" y="59615"/>
                  <a:pt x="49747" y="59765"/>
                </a:cubicBezTo>
                <a:cubicBezTo>
                  <a:pt x="52728" y="60028"/>
                  <a:pt x="55774" y="60576"/>
                  <a:pt x="58316" y="62176"/>
                </a:cubicBezTo>
                <a:cubicBezTo>
                  <a:pt x="60858" y="63754"/>
                  <a:pt x="62831" y="66493"/>
                  <a:pt x="62809" y="69473"/>
                </a:cubicBezTo>
                <a:cubicBezTo>
                  <a:pt x="62787" y="72103"/>
                  <a:pt x="61297" y="74514"/>
                  <a:pt x="61121" y="77144"/>
                </a:cubicBezTo>
                <a:cubicBezTo>
                  <a:pt x="60836" y="81023"/>
                  <a:pt x="63926" y="84836"/>
                  <a:pt x="67761" y="85362"/>
                </a:cubicBezTo>
                <a:cubicBezTo>
                  <a:pt x="68160" y="85418"/>
                  <a:pt x="68557" y="85444"/>
                  <a:pt x="68954" y="85444"/>
                </a:cubicBezTo>
                <a:cubicBezTo>
                  <a:pt x="72543" y="85444"/>
                  <a:pt x="76086" y="83360"/>
                  <a:pt x="79673" y="83360"/>
                </a:cubicBezTo>
                <a:cubicBezTo>
                  <a:pt x="80143" y="83360"/>
                  <a:pt x="80614" y="83396"/>
                  <a:pt x="81086" y="83477"/>
                </a:cubicBezTo>
                <a:cubicBezTo>
                  <a:pt x="85885" y="84288"/>
                  <a:pt x="88778" y="89964"/>
                  <a:pt x="87726" y="94719"/>
                </a:cubicBezTo>
                <a:cubicBezTo>
                  <a:pt x="86696" y="99475"/>
                  <a:pt x="82686" y="103135"/>
                  <a:pt x="78215" y="105085"/>
                </a:cubicBezTo>
                <a:cubicBezTo>
                  <a:pt x="74906" y="106532"/>
                  <a:pt x="71246" y="107233"/>
                  <a:pt x="68156" y="109096"/>
                </a:cubicBezTo>
                <a:cubicBezTo>
                  <a:pt x="63773" y="111704"/>
                  <a:pt x="60990" y="116284"/>
                  <a:pt x="58733" y="120842"/>
                </a:cubicBezTo>
                <a:cubicBezTo>
                  <a:pt x="57396" y="123538"/>
                  <a:pt x="56168" y="126408"/>
                  <a:pt x="56256" y="129411"/>
                </a:cubicBezTo>
                <a:cubicBezTo>
                  <a:pt x="56431" y="135284"/>
                  <a:pt x="61603" y="140237"/>
                  <a:pt x="61406" y="146110"/>
                </a:cubicBezTo>
                <a:cubicBezTo>
                  <a:pt x="61297" y="149529"/>
                  <a:pt x="59368" y="152838"/>
                  <a:pt x="60004" y="156191"/>
                </a:cubicBezTo>
                <a:cubicBezTo>
                  <a:pt x="60683" y="159916"/>
                  <a:pt x="64474" y="162415"/>
                  <a:pt x="68222" y="162984"/>
                </a:cubicBezTo>
                <a:cubicBezTo>
                  <a:pt x="69009" y="163099"/>
                  <a:pt x="69797" y="163148"/>
                  <a:pt x="70585" y="163148"/>
                </a:cubicBezTo>
                <a:cubicBezTo>
                  <a:pt x="73572" y="163148"/>
                  <a:pt x="76560" y="162439"/>
                  <a:pt x="79508" y="161867"/>
                </a:cubicBezTo>
                <a:cubicBezTo>
                  <a:pt x="86350" y="160508"/>
                  <a:pt x="93305" y="159833"/>
                  <a:pt x="100268" y="159833"/>
                </a:cubicBezTo>
                <a:cubicBezTo>
                  <a:pt x="102962" y="159833"/>
                  <a:pt x="105658" y="159934"/>
                  <a:pt x="108348" y="160136"/>
                </a:cubicBezTo>
                <a:cubicBezTo>
                  <a:pt x="111317" y="160350"/>
                  <a:pt x="114386" y="160674"/>
                  <a:pt x="117390" y="160674"/>
                </a:cubicBezTo>
                <a:cubicBezTo>
                  <a:pt x="121127" y="160674"/>
                  <a:pt x="124764" y="160173"/>
                  <a:pt x="127984" y="158339"/>
                </a:cubicBezTo>
                <a:cubicBezTo>
                  <a:pt x="132367" y="155862"/>
                  <a:pt x="135172" y="151260"/>
                  <a:pt x="136947" y="146570"/>
                </a:cubicBezTo>
                <a:cubicBezTo>
                  <a:pt x="139884" y="138834"/>
                  <a:pt x="140563" y="130441"/>
                  <a:pt x="140914" y="122179"/>
                </a:cubicBezTo>
                <a:cubicBezTo>
                  <a:pt x="141549" y="106159"/>
                  <a:pt x="141023" y="90095"/>
                  <a:pt x="140476" y="74076"/>
                </a:cubicBezTo>
                <a:cubicBezTo>
                  <a:pt x="139950" y="58713"/>
                  <a:pt x="139424" y="43307"/>
                  <a:pt x="137210" y="28098"/>
                </a:cubicBezTo>
                <a:cubicBezTo>
                  <a:pt x="136268" y="21721"/>
                  <a:pt x="134865" y="15037"/>
                  <a:pt x="130592" y="10215"/>
                </a:cubicBezTo>
                <a:cubicBezTo>
                  <a:pt x="124719" y="3597"/>
                  <a:pt x="115054" y="2195"/>
                  <a:pt x="106244" y="1449"/>
                </a:cubicBezTo>
                <a:cubicBezTo>
                  <a:pt x="94494" y="482"/>
                  <a:pt x="82718" y="0"/>
                  <a:pt x="7094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73" name="Google Shape;173;p18"/>
          <p:cNvSpPr/>
          <p:nvPr/>
        </p:nvSpPr>
        <p:spPr>
          <a:xfrm rot="4500089" flipH="1">
            <a:off x="9407802" y="4683915"/>
            <a:ext cx="3103061" cy="4536287"/>
          </a:xfrm>
          <a:custGeom>
            <a:avLst/>
            <a:gdLst/>
            <a:ahLst/>
            <a:cxnLst/>
            <a:rect l="l" t="t" r="r" b="b"/>
            <a:pathLst>
              <a:path w="26321" h="38478" extrusionOk="0">
                <a:moveTo>
                  <a:pt x="12421" y="1"/>
                </a:moveTo>
                <a:cubicBezTo>
                  <a:pt x="11443" y="1"/>
                  <a:pt x="10443" y="512"/>
                  <a:pt x="9775" y="1254"/>
                </a:cubicBezTo>
                <a:cubicBezTo>
                  <a:pt x="8810" y="2350"/>
                  <a:pt x="8394" y="3840"/>
                  <a:pt x="8043" y="5265"/>
                </a:cubicBezTo>
                <a:cubicBezTo>
                  <a:pt x="6444" y="11839"/>
                  <a:pt x="1" y="31300"/>
                  <a:pt x="6071" y="36472"/>
                </a:cubicBezTo>
                <a:cubicBezTo>
                  <a:pt x="7724" y="37877"/>
                  <a:pt x="9515" y="38477"/>
                  <a:pt x="11323" y="38477"/>
                </a:cubicBezTo>
                <a:cubicBezTo>
                  <a:pt x="18309" y="38477"/>
                  <a:pt x="25544" y="29513"/>
                  <a:pt x="26014" y="23454"/>
                </a:cubicBezTo>
                <a:cubicBezTo>
                  <a:pt x="26320" y="18830"/>
                  <a:pt x="24699" y="14272"/>
                  <a:pt x="21521" y="10897"/>
                </a:cubicBezTo>
                <a:cubicBezTo>
                  <a:pt x="19527" y="8749"/>
                  <a:pt x="16897" y="7040"/>
                  <a:pt x="15801" y="4323"/>
                </a:cubicBezTo>
                <a:cubicBezTo>
                  <a:pt x="15253" y="2920"/>
                  <a:pt x="15034" y="1189"/>
                  <a:pt x="13763" y="378"/>
                </a:cubicBezTo>
                <a:cubicBezTo>
                  <a:pt x="13346" y="117"/>
                  <a:pt x="12886" y="1"/>
                  <a:pt x="124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Tree>
    <p:extLst>
      <p:ext uri="{BB962C8B-B14F-4D97-AF65-F5344CB8AC3E}">
        <p14:creationId xmlns:p14="http://schemas.microsoft.com/office/powerpoint/2010/main" val="1093039994"/>
      </p:ext>
    </p:extLst>
  </p:cSld>
  <p:clrMapOvr>
    <a:masterClrMapping/>
  </p:clrMapOvr>
  <p:hf hdr="0" ftr="0"/>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1">
  <p:cSld name="Title only 1">
    <p:spTree>
      <p:nvGrpSpPr>
        <p:cNvPr id="1" name="Shape 174"/>
        <p:cNvGrpSpPr/>
        <p:nvPr/>
      </p:nvGrpSpPr>
      <p:grpSpPr>
        <a:xfrm>
          <a:off x="0" y="0"/>
          <a:ext cx="0" cy="0"/>
          <a:chOff x="0" y="0"/>
          <a:chExt cx="0" cy="0"/>
        </a:xfrm>
      </p:grpSpPr>
      <p:sp>
        <p:nvSpPr>
          <p:cNvPr id="175" name="Google Shape;175;p19"/>
          <p:cNvSpPr txBox="1">
            <a:spLocks noGrp="1"/>
          </p:cNvSpPr>
          <p:nvPr>
            <p:ph type="title"/>
          </p:nvPr>
        </p:nvSpPr>
        <p:spPr>
          <a:xfrm>
            <a:off x="950967" y="466367"/>
            <a:ext cx="10290000" cy="763600"/>
          </a:xfrm>
          <a:prstGeom prst="rect">
            <a:avLst/>
          </a:prstGeom>
        </p:spPr>
        <p:txBody>
          <a:bodyPr spcFirstLastPara="1" wrap="square" lIns="91425" tIns="91425" rIns="91425" bIns="91425" anchor="t" anchorCtr="0">
            <a:noAutofit/>
          </a:bodyPr>
          <a:lstStyle>
            <a:lvl1pPr lvl="0" algn="r" rtl="0">
              <a:spcBef>
                <a:spcPts val="0"/>
              </a:spcBef>
              <a:spcAft>
                <a:spcPts val="0"/>
              </a:spcAft>
              <a:buSzPts val="36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
        <p:nvSpPr>
          <p:cNvPr id="176" name="Google Shape;176;p19"/>
          <p:cNvSpPr/>
          <p:nvPr/>
        </p:nvSpPr>
        <p:spPr>
          <a:xfrm rot="-3037770">
            <a:off x="9343695" y="3940123"/>
            <a:ext cx="4973336" cy="3186117"/>
          </a:xfrm>
          <a:custGeom>
            <a:avLst/>
            <a:gdLst/>
            <a:ahLst/>
            <a:cxnLst/>
            <a:rect l="l" t="t" r="r" b="b"/>
            <a:pathLst>
              <a:path w="97449" h="46255" extrusionOk="0">
                <a:moveTo>
                  <a:pt x="74744" y="1"/>
                </a:moveTo>
                <a:cubicBezTo>
                  <a:pt x="73665" y="1"/>
                  <a:pt x="72582" y="126"/>
                  <a:pt x="71545" y="354"/>
                </a:cubicBezTo>
                <a:cubicBezTo>
                  <a:pt x="67381" y="1318"/>
                  <a:pt x="63633" y="3663"/>
                  <a:pt x="60982" y="7016"/>
                </a:cubicBezTo>
                <a:cubicBezTo>
                  <a:pt x="56401" y="12802"/>
                  <a:pt x="55174" y="21348"/>
                  <a:pt x="48928" y="25271"/>
                </a:cubicBezTo>
                <a:cubicBezTo>
                  <a:pt x="46763" y="26626"/>
                  <a:pt x="44275" y="27202"/>
                  <a:pt x="41733" y="27202"/>
                </a:cubicBezTo>
                <a:cubicBezTo>
                  <a:pt x="38848" y="27202"/>
                  <a:pt x="35892" y="26460"/>
                  <a:pt x="33259" y="25271"/>
                </a:cubicBezTo>
                <a:cubicBezTo>
                  <a:pt x="29884" y="23737"/>
                  <a:pt x="26838" y="21524"/>
                  <a:pt x="23441" y="20055"/>
                </a:cubicBezTo>
                <a:cubicBezTo>
                  <a:pt x="21219" y="19096"/>
                  <a:pt x="19291" y="18671"/>
                  <a:pt x="17588" y="18671"/>
                </a:cubicBezTo>
                <a:cubicBezTo>
                  <a:pt x="11045" y="18671"/>
                  <a:pt x="7838" y="24946"/>
                  <a:pt x="4134" y="31276"/>
                </a:cubicBezTo>
                <a:cubicBezTo>
                  <a:pt x="1" y="38292"/>
                  <a:pt x="1915" y="46255"/>
                  <a:pt x="10098" y="46255"/>
                </a:cubicBezTo>
                <a:cubicBezTo>
                  <a:pt x="10809" y="46255"/>
                  <a:pt x="11568" y="46195"/>
                  <a:pt x="12374" y="46069"/>
                </a:cubicBezTo>
                <a:cubicBezTo>
                  <a:pt x="25979" y="43938"/>
                  <a:pt x="39720" y="42870"/>
                  <a:pt x="53471" y="42870"/>
                </a:cubicBezTo>
                <a:cubicBezTo>
                  <a:pt x="62490" y="42870"/>
                  <a:pt x="71515" y="43329"/>
                  <a:pt x="80508" y="44250"/>
                </a:cubicBezTo>
                <a:cubicBezTo>
                  <a:pt x="82197" y="44417"/>
                  <a:pt x="83935" y="44597"/>
                  <a:pt x="85647" y="44597"/>
                </a:cubicBezTo>
                <a:cubicBezTo>
                  <a:pt x="87754" y="44597"/>
                  <a:pt x="89820" y="44324"/>
                  <a:pt x="91706" y="43417"/>
                </a:cubicBezTo>
                <a:cubicBezTo>
                  <a:pt x="95147" y="41795"/>
                  <a:pt x="97448" y="37193"/>
                  <a:pt x="95301" y="34059"/>
                </a:cubicBezTo>
                <a:cubicBezTo>
                  <a:pt x="93503" y="31451"/>
                  <a:pt x="89734" y="31144"/>
                  <a:pt x="87236" y="29194"/>
                </a:cubicBezTo>
                <a:cubicBezTo>
                  <a:pt x="83554" y="26279"/>
                  <a:pt x="83598" y="20735"/>
                  <a:pt x="84146" y="16067"/>
                </a:cubicBezTo>
                <a:cubicBezTo>
                  <a:pt x="84694" y="11399"/>
                  <a:pt x="85154" y="5986"/>
                  <a:pt x="81867" y="2633"/>
                </a:cubicBezTo>
                <a:cubicBezTo>
                  <a:pt x="80027" y="763"/>
                  <a:pt x="77400" y="1"/>
                  <a:pt x="7474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77" name="Google Shape;177;p19"/>
          <p:cNvSpPr/>
          <p:nvPr/>
        </p:nvSpPr>
        <p:spPr>
          <a:xfrm rot="9393776">
            <a:off x="-1557006" y="-2148425"/>
            <a:ext cx="4130607" cy="5067684"/>
          </a:xfrm>
          <a:custGeom>
            <a:avLst/>
            <a:gdLst/>
            <a:ahLst/>
            <a:cxnLst/>
            <a:rect l="l" t="t" r="r" b="b"/>
            <a:pathLst>
              <a:path w="42603" h="52268" extrusionOk="0">
                <a:moveTo>
                  <a:pt x="23603" y="22025"/>
                </a:moveTo>
                <a:cubicBezTo>
                  <a:pt x="19329" y="23822"/>
                  <a:pt x="14705" y="20995"/>
                  <a:pt x="10432" y="19220"/>
                </a:cubicBezTo>
                <a:cubicBezTo>
                  <a:pt x="9029" y="18650"/>
                  <a:pt x="7517" y="18168"/>
                  <a:pt x="6005" y="18299"/>
                </a:cubicBezTo>
                <a:cubicBezTo>
                  <a:pt x="2564" y="18584"/>
                  <a:pt x="0" y="22595"/>
                  <a:pt x="1162" y="25860"/>
                </a:cubicBezTo>
                <a:cubicBezTo>
                  <a:pt x="2126" y="28512"/>
                  <a:pt x="4953" y="30243"/>
                  <a:pt x="5545" y="33004"/>
                </a:cubicBezTo>
                <a:cubicBezTo>
                  <a:pt x="6071" y="35349"/>
                  <a:pt x="4800" y="37694"/>
                  <a:pt x="4712" y="40105"/>
                </a:cubicBezTo>
                <a:cubicBezTo>
                  <a:pt x="4580" y="43545"/>
                  <a:pt x="6925" y="46723"/>
                  <a:pt x="9884" y="48476"/>
                </a:cubicBezTo>
                <a:cubicBezTo>
                  <a:pt x="12864" y="50230"/>
                  <a:pt x="16371" y="50821"/>
                  <a:pt x="19789" y="51238"/>
                </a:cubicBezTo>
                <a:cubicBezTo>
                  <a:pt x="26057" y="52005"/>
                  <a:pt x="32391" y="52268"/>
                  <a:pt x="38702" y="52070"/>
                </a:cubicBezTo>
                <a:cubicBezTo>
                  <a:pt x="39513" y="52027"/>
                  <a:pt x="40433" y="51939"/>
                  <a:pt x="40915" y="51281"/>
                </a:cubicBezTo>
                <a:cubicBezTo>
                  <a:pt x="41244" y="50821"/>
                  <a:pt x="41266" y="50230"/>
                  <a:pt x="41288" y="49660"/>
                </a:cubicBezTo>
                <a:cubicBezTo>
                  <a:pt x="41441" y="35875"/>
                  <a:pt x="42603" y="19308"/>
                  <a:pt x="36795" y="6400"/>
                </a:cubicBezTo>
                <a:cubicBezTo>
                  <a:pt x="34166" y="548"/>
                  <a:pt x="30352" y="0"/>
                  <a:pt x="29322" y="7101"/>
                </a:cubicBezTo>
                <a:cubicBezTo>
                  <a:pt x="28577" y="12295"/>
                  <a:pt x="29695" y="19483"/>
                  <a:pt x="23603" y="2202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Tree>
    <p:extLst>
      <p:ext uri="{BB962C8B-B14F-4D97-AF65-F5344CB8AC3E}">
        <p14:creationId xmlns:p14="http://schemas.microsoft.com/office/powerpoint/2010/main" val="3741352991"/>
      </p:ext>
    </p:extLst>
  </p:cSld>
  <p:clrMapOvr>
    <a:masterClrMapping/>
  </p:clrMapOvr>
  <p:hf hdr="0" ftr="0"/>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only 2">
  <p:cSld name="Title only 2">
    <p:spTree>
      <p:nvGrpSpPr>
        <p:cNvPr id="1" name="Shape 178"/>
        <p:cNvGrpSpPr/>
        <p:nvPr/>
      </p:nvGrpSpPr>
      <p:grpSpPr>
        <a:xfrm>
          <a:off x="0" y="0"/>
          <a:ext cx="0" cy="0"/>
          <a:chOff x="0" y="0"/>
          <a:chExt cx="0" cy="0"/>
        </a:xfrm>
      </p:grpSpPr>
      <p:sp>
        <p:nvSpPr>
          <p:cNvPr id="179" name="Google Shape;179;p20"/>
          <p:cNvSpPr txBox="1">
            <a:spLocks noGrp="1"/>
          </p:cNvSpPr>
          <p:nvPr>
            <p:ph type="title"/>
          </p:nvPr>
        </p:nvSpPr>
        <p:spPr>
          <a:xfrm>
            <a:off x="950967" y="466367"/>
            <a:ext cx="10290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
        <p:nvSpPr>
          <p:cNvPr id="180" name="Google Shape;180;p20"/>
          <p:cNvSpPr/>
          <p:nvPr/>
        </p:nvSpPr>
        <p:spPr>
          <a:xfrm rot="6284979" flipH="1">
            <a:off x="-1919693" y="-744830"/>
            <a:ext cx="4973316" cy="3185996"/>
          </a:xfrm>
          <a:custGeom>
            <a:avLst/>
            <a:gdLst/>
            <a:ahLst/>
            <a:cxnLst/>
            <a:rect l="l" t="t" r="r" b="b"/>
            <a:pathLst>
              <a:path w="97449" h="46255" extrusionOk="0">
                <a:moveTo>
                  <a:pt x="74744" y="1"/>
                </a:moveTo>
                <a:cubicBezTo>
                  <a:pt x="73665" y="1"/>
                  <a:pt x="72582" y="126"/>
                  <a:pt x="71545" y="354"/>
                </a:cubicBezTo>
                <a:cubicBezTo>
                  <a:pt x="67381" y="1318"/>
                  <a:pt x="63633" y="3663"/>
                  <a:pt x="60982" y="7016"/>
                </a:cubicBezTo>
                <a:cubicBezTo>
                  <a:pt x="56401" y="12802"/>
                  <a:pt x="55174" y="21348"/>
                  <a:pt x="48928" y="25271"/>
                </a:cubicBezTo>
                <a:cubicBezTo>
                  <a:pt x="46763" y="26626"/>
                  <a:pt x="44275" y="27202"/>
                  <a:pt x="41733" y="27202"/>
                </a:cubicBezTo>
                <a:cubicBezTo>
                  <a:pt x="38848" y="27202"/>
                  <a:pt x="35892" y="26460"/>
                  <a:pt x="33259" y="25271"/>
                </a:cubicBezTo>
                <a:cubicBezTo>
                  <a:pt x="29884" y="23737"/>
                  <a:pt x="26838" y="21524"/>
                  <a:pt x="23441" y="20055"/>
                </a:cubicBezTo>
                <a:cubicBezTo>
                  <a:pt x="21219" y="19096"/>
                  <a:pt x="19291" y="18671"/>
                  <a:pt x="17588" y="18671"/>
                </a:cubicBezTo>
                <a:cubicBezTo>
                  <a:pt x="11045" y="18671"/>
                  <a:pt x="7838" y="24946"/>
                  <a:pt x="4134" y="31276"/>
                </a:cubicBezTo>
                <a:cubicBezTo>
                  <a:pt x="1" y="38292"/>
                  <a:pt x="1915" y="46255"/>
                  <a:pt x="10098" y="46255"/>
                </a:cubicBezTo>
                <a:cubicBezTo>
                  <a:pt x="10809" y="46255"/>
                  <a:pt x="11568" y="46195"/>
                  <a:pt x="12374" y="46069"/>
                </a:cubicBezTo>
                <a:cubicBezTo>
                  <a:pt x="25979" y="43938"/>
                  <a:pt x="39720" y="42870"/>
                  <a:pt x="53471" y="42870"/>
                </a:cubicBezTo>
                <a:cubicBezTo>
                  <a:pt x="62490" y="42870"/>
                  <a:pt x="71515" y="43329"/>
                  <a:pt x="80508" y="44250"/>
                </a:cubicBezTo>
                <a:cubicBezTo>
                  <a:pt x="82197" y="44417"/>
                  <a:pt x="83935" y="44597"/>
                  <a:pt x="85647" y="44597"/>
                </a:cubicBezTo>
                <a:cubicBezTo>
                  <a:pt x="87754" y="44597"/>
                  <a:pt x="89820" y="44324"/>
                  <a:pt x="91706" y="43417"/>
                </a:cubicBezTo>
                <a:cubicBezTo>
                  <a:pt x="95147" y="41795"/>
                  <a:pt x="97448" y="37193"/>
                  <a:pt x="95301" y="34059"/>
                </a:cubicBezTo>
                <a:cubicBezTo>
                  <a:pt x="93503" y="31451"/>
                  <a:pt x="89734" y="31144"/>
                  <a:pt x="87236" y="29194"/>
                </a:cubicBezTo>
                <a:cubicBezTo>
                  <a:pt x="83554" y="26279"/>
                  <a:pt x="83598" y="20735"/>
                  <a:pt x="84146" y="16067"/>
                </a:cubicBezTo>
                <a:cubicBezTo>
                  <a:pt x="84694" y="11399"/>
                  <a:pt x="85154" y="5986"/>
                  <a:pt x="81867" y="2633"/>
                </a:cubicBezTo>
                <a:cubicBezTo>
                  <a:pt x="80027" y="763"/>
                  <a:pt x="77400" y="1"/>
                  <a:pt x="7474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81" name="Google Shape;181;p20"/>
          <p:cNvSpPr/>
          <p:nvPr/>
        </p:nvSpPr>
        <p:spPr>
          <a:xfrm rot="-9393776" flipH="1">
            <a:off x="9569650" y="-1945225"/>
            <a:ext cx="4130607" cy="5067684"/>
          </a:xfrm>
          <a:custGeom>
            <a:avLst/>
            <a:gdLst/>
            <a:ahLst/>
            <a:cxnLst/>
            <a:rect l="l" t="t" r="r" b="b"/>
            <a:pathLst>
              <a:path w="42603" h="52268" extrusionOk="0">
                <a:moveTo>
                  <a:pt x="23603" y="22025"/>
                </a:moveTo>
                <a:cubicBezTo>
                  <a:pt x="19329" y="23822"/>
                  <a:pt x="14705" y="20995"/>
                  <a:pt x="10432" y="19220"/>
                </a:cubicBezTo>
                <a:cubicBezTo>
                  <a:pt x="9029" y="18650"/>
                  <a:pt x="7517" y="18168"/>
                  <a:pt x="6005" y="18299"/>
                </a:cubicBezTo>
                <a:cubicBezTo>
                  <a:pt x="2564" y="18584"/>
                  <a:pt x="0" y="22595"/>
                  <a:pt x="1162" y="25860"/>
                </a:cubicBezTo>
                <a:cubicBezTo>
                  <a:pt x="2126" y="28512"/>
                  <a:pt x="4953" y="30243"/>
                  <a:pt x="5545" y="33004"/>
                </a:cubicBezTo>
                <a:cubicBezTo>
                  <a:pt x="6071" y="35349"/>
                  <a:pt x="4800" y="37694"/>
                  <a:pt x="4712" y="40105"/>
                </a:cubicBezTo>
                <a:cubicBezTo>
                  <a:pt x="4580" y="43545"/>
                  <a:pt x="6925" y="46723"/>
                  <a:pt x="9884" y="48476"/>
                </a:cubicBezTo>
                <a:cubicBezTo>
                  <a:pt x="12864" y="50230"/>
                  <a:pt x="16371" y="50821"/>
                  <a:pt x="19789" y="51238"/>
                </a:cubicBezTo>
                <a:cubicBezTo>
                  <a:pt x="26057" y="52005"/>
                  <a:pt x="32391" y="52268"/>
                  <a:pt x="38702" y="52070"/>
                </a:cubicBezTo>
                <a:cubicBezTo>
                  <a:pt x="39513" y="52027"/>
                  <a:pt x="40433" y="51939"/>
                  <a:pt x="40915" y="51281"/>
                </a:cubicBezTo>
                <a:cubicBezTo>
                  <a:pt x="41244" y="50821"/>
                  <a:pt x="41266" y="50230"/>
                  <a:pt x="41288" y="49660"/>
                </a:cubicBezTo>
                <a:cubicBezTo>
                  <a:pt x="41441" y="35875"/>
                  <a:pt x="42603" y="19308"/>
                  <a:pt x="36795" y="6400"/>
                </a:cubicBezTo>
                <a:cubicBezTo>
                  <a:pt x="34166" y="548"/>
                  <a:pt x="30352" y="0"/>
                  <a:pt x="29322" y="7101"/>
                </a:cubicBezTo>
                <a:cubicBezTo>
                  <a:pt x="28577" y="12295"/>
                  <a:pt x="29695" y="19483"/>
                  <a:pt x="23603" y="2202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Tree>
    <p:extLst>
      <p:ext uri="{BB962C8B-B14F-4D97-AF65-F5344CB8AC3E}">
        <p14:creationId xmlns:p14="http://schemas.microsoft.com/office/powerpoint/2010/main" val="1329090221"/>
      </p:ext>
    </p:extLst>
  </p:cSld>
  <p:clrMapOvr>
    <a:masterClrMapping/>
  </p:clrMapOvr>
  <p:hf hdr="0" ftr="0"/>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only 3">
  <p:cSld name="Title only 3">
    <p:spTree>
      <p:nvGrpSpPr>
        <p:cNvPr id="1" name="Shape 182"/>
        <p:cNvGrpSpPr/>
        <p:nvPr/>
      </p:nvGrpSpPr>
      <p:grpSpPr>
        <a:xfrm>
          <a:off x="0" y="0"/>
          <a:ext cx="0" cy="0"/>
          <a:chOff x="0" y="0"/>
          <a:chExt cx="0" cy="0"/>
        </a:xfrm>
      </p:grpSpPr>
      <p:sp>
        <p:nvSpPr>
          <p:cNvPr id="183" name="Google Shape;183;p21"/>
          <p:cNvSpPr txBox="1">
            <a:spLocks noGrp="1"/>
          </p:cNvSpPr>
          <p:nvPr>
            <p:ph type="title"/>
          </p:nvPr>
        </p:nvSpPr>
        <p:spPr>
          <a:xfrm>
            <a:off x="950967" y="466367"/>
            <a:ext cx="10290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
        <p:nvSpPr>
          <p:cNvPr id="184" name="Google Shape;184;p21"/>
          <p:cNvSpPr/>
          <p:nvPr/>
        </p:nvSpPr>
        <p:spPr>
          <a:xfrm rot="1406224" flipH="1">
            <a:off x="-1658230" y="3919993"/>
            <a:ext cx="4130607" cy="5067684"/>
          </a:xfrm>
          <a:custGeom>
            <a:avLst/>
            <a:gdLst/>
            <a:ahLst/>
            <a:cxnLst/>
            <a:rect l="l" t="t" r="r" b="b"/>
            <a:pathLst>
              <a:path w="42603" h="52268" extrusionOk="0">
                <a:moveTo>
                  <a:pt x="23603" y="22025"/>
                </a:moveTo>
                <a:cubicBezTo>
                  <a:pt x="19329" y="23822"/>
                  <a:pt x="14705" y="20995"/>
                  <a:pt x="10432" y="19220"/>
                </a:cubicBezTo>
                <a:cubicBezTo>
                  <a:pt x="9029" y="18650"/>
                  <a:pt x="7517" y="18168"/>
                  <a:pt x="6005" y="18299"/>
                </a:cubicBezTo>
                <a:cubicBezTo>
                  <a:pt x="2564" y="18584"/>
                  <a:pt x="0" y="22595"/>
                  <a:pt x="1162" y="25860"/>
                </a:cubicBezTo>
                <a:cubicBezTo>
                  <a:pt x="2126" y="28512"/>
                  <a:pt x="4953" y="30243"/>
                  <a:pt x="5545" y="33004"/>
                </a:cubicBezTo>
                <a:cubicBezTo>
                  <a:pt x="6071" y="35349"/>
                  <a:pt x="4800" y="37694"/>
                  <a:pt x="4712" y="40105"/>
                </a:cubicBezTo>
                <a:cubicBezTo>
                  <a:pt x="4580" y="43545"/>
                  <a:pt x="6925" y="46723"/>
                  <a:pt x="9884" y="48476"/>
                </a:cubicBezTo>
                <a:cubicBezTo>
                  <a:pt x="12864" y="50230"/>
                  <a:pt x="16371" y="50821"/>
                  <a:pt x="19789" y="51238"/>
                </a:cubicBezTo>
                <a:cubicBezTo>
                  <a:pt x="26057" y="52005"/>
                  <a:pt x="32391" y="52268"/>
                  <a:pt x="38702" y="52070"/>
                </a:cubicBezTo>
                <a:cubicBezTo>
                  <a:pt x="39513" y="52027"/>
                  <a:pt x="40433" y="51939"/>
                  <a:pt x="40915" y="51281"/>
                </a:cubicBezTo>
                <a:cubicBezTo>
                  <a:pt x="41244" y="50821"/>
                  <a:pt x="41266" y="50230"/>
                  <a:pt x="41288" y="49660"/>
                </a:cubicBezTo>
                <a:cubicBezTo>
                  <a:pt x="41441" y="35875"/>
                  <a:pt x="42603" y="19308"/>
                  <a:pt x="36795" y="6400"/>
                </a:cubicBezTo>
                <a:cubicBezTo>
                  <a:pt x="34166" y="548"/>
                  <a:pt x="30352" y="0"/>
                  <a:pt x="29322" y="7101"/>
                </a:cubicBezTo>
                <a:cubicBezTo>
                  <a:pt x="28577" y="12295"/>
                  <a:pt x="29695" y="19483"/>
                  <a:pt x="23603" y="2202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85" name="Google Shape;185;p21"/>
          <p:cNvSpPr/>
          <p:nvPr/>
        </p:nvSpPr>
        <p:spPr>
          <a:xfrm rot="-1546367" flipH="1">
            <a:off x="10288915" y="299603"/>
            <a:ext cx="5489584" cy="6797961"/>
          </a:xfrm>
          <a:custGeom>
            <a:avLst/>
            <a:gdLst/>
            <a:ahLst/>
            <a:cxnLst/>
            <a:rect l="l" t="t" r="r" b="b"/>
            <a:pathLst>
              <a:path w="71116" h="88064" extrusionOk="0">
                <a:moveTo>
                  <a:pt x="5463" y="0"/>
                </a:moveTo>
                <a:cubicBezTo>
                  <a:pt x="4421" y="0"/>
                  <a:pt x="3497" y="268"/>
                  <a:pt x="2850" y="885"/>
                </a:cubicBezTo>
                <a:cubicBezTo>
                  <a:pt x="1" y="3603"/>
                  <a:pt x="1645" y="13618"/>
                  <a:pt x="1579" y="17124"/>
                </a:cubicBezTo>
                <a:lnTo>
                  <a:pt x="746" y="60165"/>
                </a:lnTo>
                <a:cubicBezTo>
                  <a:pt x="680" y="64307"/>
                  <a:pt x="637" y="68624"/>
                  <a:pt x="2477" y="72328"/>
                </a:cubicBezTo>
                <a:cubicBezTo>
                  <a:pt x="4362" y="76141"/>
                  <a:pt x="7956" y="78749"/>
                  <a:pt x="11484" y="81160"/>
                </a:cubicBezTo>
                <a:cubicBezTo>
                  <a:pt x="16525" y="84578"/>
                  <a:pt x="22047" y="87997"/>
                  <a:pt x="28162" y="88063"/>
                </a:cubicBezTo>
                <a:cubicBezTo>
                  <a:pt x="28224" y="88064"/>
                  <a:pt x="28287" y="88064"/>
                  <a:pt x="28350" y="88064"/>
                </a:cubicBezTo>
                <a:cubicBezTo>
                  <a:pt x="29955" y="88064"/>
                  <a:pt x="31588" y="87788"/>
                  <a:pt x="32895" y="86923"/>
                </a:cubicBezTo>
                <a:cubicBezTo>
                  <a:pt x="35657" y="85104"/>
                  <a:pt x="36292" y="81335"/>
                  <a:pt x="38374" y="78749"/>
                </a:cubicBezTo>
                <a:cubicBezTo>
                  <a:pt x="41059" y="75436"/>
                  <a:pt x="45711" y="74541"/>
                  <a:pt x="49965" y="74541"/>
                </a:cubicBezTo>
                <a:cubicBezTo>
                  <a:pt x="50017" y="74541"/>
                  <a:pt x="50069" y="74541"/>
                  <a:pt x="50121" y="74541"/>
                </a:cubicBezTo>
                <a:cubicBezTo>
                  <a:pt x="52557" y="74554"/>
                  <a:pt x="55021" y="74782"/>
                  <a:pt x="57455" y="74782"/>
                </a:cubicBezTo>
                <a:cubicBezTo>
                  <a:pt x="59333" y="74782"/>
                  <a:pt x="61193" y="74646"/>
                  <a:pt x="63007" y="74169"/>
                </a:cubicBezTo>
                <a:cubicBezTo>
                  <a:pt x="67171" y="73073"/>
                  <a:pt x="71115" y="69391"/>
                  <a:pt x="70633" y="65118"/>
                </a:cubicBezTo>
                <a:cubicBezTo>
                  <a:pt x="69866" y="58499"/>
                  <a:pt x="60180" y="56593"/>
                  <a:pt x="57988" y="50325"/>
                </a:cubicBezTo>
                <a:cubicBezTo>
                  <a:pt x="56892" y="47191"/>
                  <a:pt x="57966" y="43729"/>
                  <a:pt x="57988" y="40398"/>
                </a:cubicBezTo>
                <a:cubicBezTo>
                  <a:pt x="58032" y="32881"/>
                  <a:pt x="51874" y="25802"/>
                  <a:pt x="44423" y="24816"/>
                </a:cubicBezTo>
                <a:cubicBezTo>
                  <a:pt x="43637" y="24714"/>
                  <a:pt x="42848" y="24672"/>
                  <a:pt x="42057" y="24672"/>
                </a:cubicBezTo>
                <a:cubicBezTo>
                  <a:pt x="38331" y="24672"/>
                  <a:pt x="34558" y="25605"/>
                  <a:pt x="30861" y="25605"/>
                </a:cubicBezTo>
                <a:cubicBezTo>
                  <a:pt x="29608" y="25605"/>
                  <a:pt x="28363" y="25498"/>
                  <a:pt x="27132" y="25211"/>
                </a:cubicBezTo>
                <a:cubicBezTo>
                  <a:pt x="23888" y="24444"/>
                  <a:pt x="21039" y="22515"/>
                  <a:pt x="19155" y="19776"/>
                </a:cubicBezTo>
                <a:cubicBezTo>
                  <a:pt x="16372" y="15721"/>
                  <a:pt x="16043" y="10506"/>
                  <a:pt x="13917" y="6101"/>
                </a:cubicBezTo>
                <a:cubicBezTo>
                  <a:pt x="13917" y="3103"/>
                  <a:pt x="9008" y="0"/>
                  <a:pt x="546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Tree>
    <p:extLst>
      <p:ext uri="{BB962C8B-B14F-4D97-AF65-F5344CB8AC3E}">
        <p14:creationId xmlns:p14="http://schemas.microsoft.com/office/powerpoint/2010/main" val="479287419"/>
      </p:ext>
    </p:extLst>
  </p:cSld>
  <p:clrMapOvr>
    <a:masterClrMapping/>
  </p:clrMapOvr>
  <p:hf hdr="0" ftr="0"/>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2106400" y="3325000"/>
            <a:ext cx="7979200" cy="1122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5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rPr lang="en-US"/>
              <a:t>Click to edit Master title style</a:t>
            </a:r>
            <a:endParaRPr/>
          </a:p>
        </p:txBody>
      </p:sp>
      <p:sp>
        <p:nvSpPr>
          <p:cNvPr id="17" name="Google Shape;17;p3"/>
          <p:cNvSpPr txBox="1">
            <a:spLocks noGrp="1"/>
          </p:cNvSpPr>
          <p:nvPr>
            <p:ph type="title" idx="2" hasCustomPrompt="1"/>
          </p:nvPr>
        </p:nvSpPr>
        <p:spPr>
          <a:xfrm>
            <a:off x="4394200" y="1422400"/>
            <a:ext cx="3454400" cy="148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96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18" name="Google Shape;18;p3"/>
          <p:cNvSpPr txBox="1">
            <a:spLocks noGrp="1"/>
          </p:cNvSpPr>
          <p:nvPr>
            <p:ph type="subTitle" idx="1"/>
          </p:nvPr>
        </p:nvSpPr>
        <p:spPr>
          <a:xfrm>
            <a:off x="2106400" y="4531833"/>
            <a:ext cx="7979200" cy="951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7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19" name="Google Shape;19;p3"/>
          <p:cNvSpPr/>
          <p:nvPr/>
        </p:nvSpPr>
        <p:spPr>
          <a:xfrm rot="-9283575" flipH="1">
            <a:off x="-1043008" y="-2169705"/>
            <a:ext cx="5795213" cy="6739124"/>
          </a:xfrm>
          <a:custGeom>
            <a:avLst/>
            <a:gdLst/>
            <a:ahLst/>
            <a:cxnLst/>
            <a:rect l="l" t="t" r="r" b="b"/>
            <a:pathLst>
              <a:path w="140848" h="163789" extrusionOk="0">
                <a:moveTo>
                  <a:pt x="53298" y="0"/>
                </a:moveTo>
                <a:cubicBezTo>
                  <a:pt x="52425" y="0"/>
                  <a:pt x="51497" y="76"/>
                  <a:pt x="50514" y="234"/>
                </a:cubicBezTo>
                <a:cubicBezTo>
                  <a:pt x="38373" y="2206"/>
                  <a:pt x="26079" y="475"/>
                  <a:pt x="13828" y="3039"/>
                </a:cubicBezTo>
                <a:cubicBezTo>
                  <a:pt x="10738" y="3674"/>
                  <a:pt x="7539" y="4529"/>
                  <a:pt x="5216" y="6633"/>
                </a:cubicBezTo>
                <a:cubicBezTo>
                  <a:pt x="0" y="11389"/>
                  <a:pt x="1424" y="19738"/>
                  <a:pt x="2564" y="26685"/>
                </a:cubicBezTo>
                <a:cubicBezTo>
                  <a:pt x="5150" y="42530"/>
                  <a:pt x="3879" y="58703"/>
                  <a:pt x="3222" y="74745"/>
                </a:cubicBezTo>
                <a:cubicBezTo>
                  <a:pt x="2213" y="99267"/>
                  <a:pt x="2630" y="123856"/>
                  <a:pt x="3046" y="148401"/>
                </a:cubicBezTo>
                <a:cubicBezTo>
                  <a:pt x="3068" y="149979"/>
                  <a:pt x="3156" y="151710"/>
                  <a:pt x="4252" y="152828"/>
                </a:cubicBezTo>
                <a:cubicBezTo>
                  <a:pt x="5062" y="153682"/>
                  <a:pt x="6290" y="154011"/>
                  <a:pt x="7451" y="154274"/>
                </a:cubicBezTo>
                <a:cubicBezTo>
                  <a:pt x="18277" y="156772"/>
                  <a:pt x="29410" y="157890"/>
                  <a:pt x="40477" y="158986"/>
                </a:cubicBezTo>
                <a:cubicBezTo>
                  <a:pt x="63860" y="161331"/>
                  <a:pt x="87309" y="163654"/>
                  <a:pt x="110824" y="163785"/>
                </a:cubicBezTo>
                <a:cubicBezTo>
                  <a:pt x="111155" y="163788"/>
                  <a:pt x="111486" y="163789"/>
                  <a:pt x="111819" y="163789"/>
                </a:cubicBezTo>
                <a:cubicBezTo>
                  <a:pt x="120214" y="163789"/>
                  <a:pt x="129390" y="162904"/>
                  <a:pt x="134997" y="156728"/>
                </a:cubicBezTo>
                <a:cubicBezTo>
                  <a:pt x="140848" y="150285"/>
                  <a:pt x="140344" y="139547"/>
                  <a:pt x="134887" y="132797"/>
                </a:cubicBezTo>
                <a:cubicBezTo>
                  <a:pt x="130811" y="127757"/>
                  <a:pt x="124434" y="124535"/>
                  <a:pt x="121606" y="118684"/>
                </a:cubicBezTo>
                <a:cubicBezTo>
                  <a:pt x="119108" y="113490"/>
                  <a:pt x="119985" y="107376"/>
                  <a:pt x="119196" y="101656"/>
                </a:cubicBezTo>
                <a:cubicBezTo>
                  <a:pt x="118188" y="94337"/>
                  <a:pt x="113498" y="86885"/>
                  <a:pt x="106266" y="85373"/>
                </a:cubicBezTo>
                <a:cubicBezTo>
                  <a:pt x="105287" y="85170"/>
                  <a:pt x="104311" y="85079"/>
                  <a:pt x="103339" y="85079"/>
                </a:cubicBezTo>
                <a:cubicBezTo>
                  <a:pt x="95647" y="85079"/>
                  <a:pt x="88148" y="90738"/>
                  <a:pt x="80361" y="90738"/>
                </a:cubicBezTo>
                <a:cubicBezTo>
                  <a:pt x="79706" y="90738"/>
                  <a:pt x="79049" y="90698"/>
                  <a:pt x="78390" y="90611"/>
                </a:cubicBezTo>
                <a:cubicBezTo>
                  <a:pt x="73678" y="89954"/>
                  <a:pt x="69602" y="87017"/>
                  <a:pt x="67520" y="82744"/>
                </a:cubicBezTo>
                <a:cubicBezTo>
                  <a:pt x="65592" y="78755"/>
                  <a:pt x="65373" y="73627"/>
                  <a:pt x="61800" y="70997"/>
                </a:cubicBezTo>
                <a:cubicBezTo>
                  <a:pt x="60258" y="69866"/>
                  <a:pt x="58457" y="69477"/>
                  <a:pt x="56558" y="69477"/>
                </a:cubicBezTo>
                <a:cubicBezTo>
                  <a:pt x="54005" y="69477"/>
                  <a:pt x="51275" y="70181"/>
                  <a:pt x="48761" y="70734"/>
                </a:cubicBezTo>
                <a:cubicBezTo>
                  <a:pt x="47468" y="71019"/>
                  <a:pt x="46056" y="71194"/>
                  <a:pt x="44662" y="71194"/>
                </a:cubicBezTo>
                <a:cubicBezTo>
                  <a:pt x="41333" y="71194"/>
                  <a:pt x="38106" y="70191"/>
                  <a:pt x="36839" y="67272"/>
                </a:cubicBezTo>
                <a:cubicBezTo>
                  <a:pt x="35174" y="63415"/>
                  <a:pt x="38417" y="59097"/>
                  <a:pt x="42077" y="56994"/>
                </a:cubicBezTo>
                <a:cubicBezTo>
                  <a:pt x="45715" y="54890"/>
                  <a:pt x="50076" y="53750"/>
                  <a:pt x="52925" y="50660"/>
                </a:cubicBezTo>
                <a:cubicBezTo>
                  <a:pt x="57768" y="45400"/>
                  <a:pt x="56300" y="37182"/>
                  <a:pt x="57834" y="30257"/>
                </a:cubicBezTo>
                <a:cubicBezTo>
                  <a:pt x="58732" y="26247"/>
                  <a:pt x="60683" y="22543"/>
                  <a:pt x="62151" y="18708"/>
                </a:cubicBezTo>
                <a:cubicBezTo>
                  <a:pt x="65825" y="9051"/>
                  <a:pt x="62841" y="0"/>
                  <a:pt x="53298" y="0"/>
                </a:cubicBezTo>
                <a:close/>
              </a:path>
            </a:pathLst>
          </a:custGeom>
          <a:solidFill>
            <a:srgbClr val="7965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grpSp>
        <p:nvGrpSpPr>
          <p:cNvPr id="20" name="Google Shape;20;p3"/>
          <p:cNvGrpSpPr/>
          <p:nvPr/>
        </p:nvGrpSpPr>
        <p:grpSpPr>
          <a:xfrm rot="2206708">
            <a:off x="9610211" y="-314093"/>
            <a:ext cx="2746839" cy="2662801"/>
            <a:chOff x="-27619" y="-85186"/>
            <a:chExt cx="1786567" cy="1731908"/>
          </a:xfrm>
        </p:grpSpPr>
        <p:sp>
          <p:nvSpPr>
            <p:cNvPr id="21" name="Google Shape;21;p3"/>
            <p:cNvSpPr/>
            <p:nvPr/>
          </p:nvSpPr>
          <p:spPr>
            <a:xfrm rot="356449">
              <a:off x="782262" y="159086"/>
              <a:ext cx="137628" cy="312937"/>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2" name="Google Shape;22;p3"/>
            <p:cNvSpPr/>
            <p:nvPr/>
          </p:nvSpPr>
          <p:spPr>
            <a:xfrm rot="-9612816">
              <a:off x="349308" y="163306"/>
              <a:ext cx="133330" cy="408687"/>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3" name="Google Shape;23;p3"/>
            <p:cNvSpPr/>
            <p:nvPr/>
          </p:nvSpPr>
          <p:spPr>
            <a:xfrm rot="8610207">
              <a:off x="828552" y="282207"/>
              <a:ext cx="458974" cy="360174"/>
            </a:xfrm>
            <a:custGeom>
              <a:avLst/>
              <a:gdLst/>
              <a:ahLst/>
              <a:cxnLst/>
              <a:rect l="l" t="t" r="r" b="b"/>
              <a:pathLst>
                <a:path w="14991" h="11764" extrusionOk="0">
                  <a:moveTo>
                    <a:pt x="1" y="1"/>
                  </a:moveTo>
                  <a:cubicBezTo>
                    <a:pt x="264" y="3310"/>
                    <a:pt x="1842" y="6378"/>
                    <a:pt x="4384" y="8504"/>
                  </a:cubicBezTo>
                  <a:cubicBezTo>
                    <a:pt x="6048" y="9900"/>
                    <a:pt x="9331" y="11764"/>
                    <a:pt x="11888" y="11764"/>
                  </a:cubicBezTo>
                  <a:cubicBezTo>
                    <a:pt x="12261" y="11764"/>
                    <a:pt x="12618" y="11724"/>
                    <a:pt x="12953" y="11638"/>
                  </a:cubicBezTo>
                  <a:cubicBezTo>
                    <a:pt x="14991" y="11134"/>
                    <a:pt x="13259" y="9928"/>
                    <a:pt x="12164" y="8657"/>
                  </a:cubicBezTo>
                  <a:cubicBezTo>
                    <a:pt x="10937" y="7211"/>
                    <a:pt x="9600" y="5852"/>
                    <a:pt x="8197" y="4581"/>
                  </a:cubicBezTo>
                  <a:cubicBezTo>
                    <a:pt x="5808" y="2477"/>
                    <a:pt x="3069" y="768"/>
                    <a:pt x="1"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4" name="Google Shape;24;p3"/>
            <p:cNvSpPr/>
            <p:nvPr/>
          </p:nvSpPr>
          <p:spPr>
            <a:xfrm rot="8100000">
              <a:off x="184927" y="50015"/>
              <a:ext cx="631236" cy="600726"/>
            </a:xfrm>
            <a:custGeom>
              <a:avLst/>
              <a:gdLst/>
              <a:ahLst/>
              <a:cxnLst/>
              <a:rect l="l" t="t" r="r" b="b"/>
              <a:pathLst>
                <a:path w="16262" h="15476" extrusionOk="0">
                  <a:moveTo>
                    <a:pt x="16262" y="1"/>
                  </a:moveTo>
                  <a:cubicBezTo>
                    <a:pt x="13238" y="1513"/>
                    <a:pt x="10433" y="3419"/>
                    <a:pt x="7934" y="5699"/>
                  </a:cubicBezTo>
                  <a:cubicBezTo>
                    <a:pt x="5765" y="7671"/>
                    <a:pt x="3836" y="9906"/>
                    <a:pt x="2214" y="12317"/>
                  </a:cubicBezTo>
                  <a:cubicBezTo>
                    <a:pt x="1930" y="12733"/>
                    <a:pt x="1" y="15275"/>
                    <a:pt x="834" y="15473"/>
                  </a:cubicBezTo>
                  <a:cubicBezTo>
                    <a:pt x="842" y="15475"/>
                    <a:pt x="851" y="15476"/>
                    <a:pt x="860" y="15476"/>
                  </a:cubicBezTo>
                  <a:cubicBezTo>
                    <a:pt x="1350" y="15476"/>
                    <a:pt x="2835" y="12638"/>
                    <a:pt x="3222" y="12207"/>
                  </a:cubicBezTo>
                  <a:cubicBezTo>
                    <a:pt x="8504" y="6466"/>
                    <a:pt x="9381" y="5633"/>
                    <a:pt x="16262"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5" name="Google Shape;25;p3"/>
            <p:cNvSpPr/>
            <p:nvPr/>
          </p:nvSpPr>
          <p:spPr>
            <a:xfrm rot="8100000">
              <a:off x="692405" y="-163300"/>
              <a:ext cx="210153" cy="1061829"/>
            </a:xfrm>
            <a:custGeom>
              <a:avLst/>
              <a:gdLst/>
              <a:ahLst/>
              <a:cxnLst/>
              <a:rect l="l" t="t" r="r" b="b"/>
              <a:pathLst>
                <a:path w="5414" h="27355" extrusionOk="0">
                  <a:moveTo>
                    <a:pt x="4060" y="1"/>
                  </a:moveTo>
                  <a:cubicBezTo>
                    <a:pt x="2191" y="1"/>
                    <a:pt x="2896" y="6640"/>
                    <a:pt x="3091" y="7763"/>
                  </a:cubicBezTo>
                  <a:cubicBezTo>
                    <a:pt x="3398" y="9428"/>
                    <a:pt x="3967" y="11094"/>
                    <a:pt x="3989" y="12781"/>
                  </a:cubicBezTo>
                  <a:cubicBezTo>
                    <a:pt x="4033" y="14644"/>
                    <a:pt x="3463" y="16463"/>
                    <a:pt x="2893" y="18238"/>
                  </a:cubicBezTo>
                  <a:lnTo>
                    <a:pt x="1" y="27355"/>
                  </a:lnTo>
                  <a:cubicBezTo>
                    <a:pt x="1075" y="26522"/>
                    <a:pt x="1644" y="25207"/>
                    <a:pt x="2192" y="23958"/>
                  </a:cubicBezTo>
                  <a:cubicBezTo>
                    <a:pt x="3310" y="21306"/>
                    <a:pt x="4428" y="18611"/>
                    <a:pt x="5085" y="15806"/>
                  </a:cubicBezTo>
                  <a:cubicBezTo>
                    <a:pt x="5304" y="14929"/>
                    <a:pt x="5414" y="14052"/>
                    <a:pt x="5392" y="13154"/>
                  </a:cubicBezTo>
                  <a:cubicBezTo>
                    <a:pt x="5304" y="11992"/>
                    <a:pt x="4888" y="10875"/>
                    <a:pt x="4537" y="9757"/>
                  </a:cubicBezTo>
                  <a:cubicBezTo>
                    <a:pt x="3551" y="6404"/>
                    <a:pt x="3945" y="3402"/>
                    <a:pt x="4143" y="5"/>
                  </a:cubicBezTo>
                  <a:cubicBezTo>
                    <a:pt x="4115" y="2"/>
                    <a:pt x="4087" y="1"/>
                    <a:pt x="4060"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6" name="Google Shape;26;p3"/>
            <p:cNvSpPr/>
            <p:nvPr/>
          </p:nvSpPr>
          <p:spPr>
            <a:xfrm rot="8100000">
              <a:off x="110063" y="762111"/>
              <a:ext cx="780952" cy="712906"/>
            </a:xfrm>
            <a:custGeom>
              <a:avLst/>
              <a:gdLst/>
              <a:ahLst/>
              <a:cxnLst/>
              <a:rect l="l" t="t" r="r" b="b"/>
              <a:pathLst>
                <a:path w="20119" h="18366" extrusionOk="0">
                  <a:moveTo>
                    <a:pt x="20118" y="1"/>
                  </a:moveTo>
                  <a:lnTo>
                    <a:pt x="20118" y="1"/>
                  </a:lnTo>
                  <a:cubicBezTo>
                    <a:pt x="14859" y="2148"/>
                    <a:pt x="9972" y="5348"/>
                    <a:pt x="6356" y="9709"/>
                  </a:cubicBezTo>
                  <a:cubicBezTo>
                    <a:pt x="4077" y="12470"/>
                    <a:pt x="2236" y="15582"/>
                    <a:pt x="0" y="18366"/>
                  </a:cubicBezTo>
                  <a:cubicBezTo>
                    <a:pt x="1995" y="17533"/>
                    <a:pt x="4077" y="16503"/>
                    <a:pt x="6137" y="15692"/>
                  </a:cubicBezTo>
                  <a:cubicBezTo>
                    <a:pt x="9599" y="14355"/>
                    <a:pt x="12887" y="12470"/>
                    <a:pt x="15472" y="9819"/>
                  </a:cubicBezTo>
                  <a:cubicBezTo>
                    <a:pt x="18058" y="7167"/>
                    <a:pt x="19877" y="3683"/>
                    <a:pt x="20118"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7" name="Google Shape;27;p3"/>
            <p:cNvSpPr/>
            <p:nvPr/>
          </p:nvSpPr>
          <p:spPr>
            <a:xfrm rot="8100000">
              <a:off x="1149667" y="636926"/>
              <a:ext cx="366701" cy="838012"/>
            </a:xfrm>
            <a:custGeom>
              <a:avLst/>
              <a:gdLst/>
              <a:ahLst/>
              <a:cxnLst/>
              <a:rect l="l" t="t" r="r" b="b"/>
              <a:pathLst>
                <a:path w="9447" h="21589" extrusionOk="0">
                  <a:moveTo>
                    <a:pt x="8197" y="0"/>
                  </a:moveTo>
                  <a:lnTo>
                    <a:pt x="8197" y="0"/>
                  </a:lnTo>
                  <a:cubicBezTo>
                    <a:pt x="6992" y="1162"/>
                    <a:pt x="5896" y="2433"/>
                    <a:pt x="4954" y="3792"/>
                  </a:cubicBezTo>
                  <a:cubicBezTo>
                    <a:pt x="2740" y="6991"/>
                    <a:pt x="1381" y="10673"/>
                    <a:pt x="943" y="14508"/>
                  </a:cubicBezTo>
                  <a:cubicBezTo>
                    <a:pt x="768" y="16042"/>
                    <a:pt x="1" y="21477"/>
                    <a:pt x="2258" y="21587"/>
                  </a:cubicBezTo>
                  <a:cubicBezTo>
                    <a:pt x="2289" y="21588"/>
                    <a:pt x="2319" y="21589"/>
                    <a:pt x="2349" y="21589"/>
                  </a:cubicBezTo>
                  <a:cubicBezTo>
                    <a:pt x="4346" y="21589"/>
                    <a:pt x="5974" y="18781"/>
                    <a:pt x="6816" y="17335"/>
                  </a:cubicBezTo>
                  <a:cubicBezTo>
                    <a:pt x="7320" y="16480"/>
                    <a:pt x="7715" y="15560"/>
                    <a:pt x="8000" y="14596"/>
                  </a:cubicBezTo>
                  <a:cubicBezTo>
                    <a:pt x="9446" y="9709"/>
                    <a:pt x="8482" y="4734"/>
                    <a:pt x="8197" y="0"/>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8" name="Google Shape;28;p3"/>
            <p:cNvSpPr/>
            <p:nvPr/>
          </p:nvSpPr>
          <p:spPr>
            <a:xfrm rot="8100000">
              <a:off x="615728" y="518363"/>
              <a:ext cx="221837" cy="679912"/>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grpSp>
    </p:spTree>
    <p:extLst>
      <p:ext uri="{BB962C8B-B14F-4D97-AF65-F5344CB8AC3E}">
        <p14:creationId xmlns:p14="http://schemas.microsoft.com/office/powerpoint/2010/main" val="3320275034"/>
      </p:ext>
    </p:extLst>
  </p:cSld>
  <p:clrMapOvr>
    <a:masterClrMapping/>
  </p:clrMapOvr>
  <p:hf hdr="0" ftr="0"/>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and text">
  <p:cSld name="Title and text">
    <p:spTree>
      <p:nvGrpSpPr>
        <p:cNvPr id="1" name="Shape 186"/>
        <p:cNvGrpSpPr/>
        <p:nvPr/>
      </p:nvGrpSpPr>
      <p:grpSpPr>
        <a:xfrm>
          <a:off x="0" y="0"/>
          <a:ext cx="0" cy="0"/>
          <a:chOff x="0" y="0"/>
          <a:chExt cx="0" cy="0"/>
        </a:xfrm>
      </p:grpSpPr>
      <p:sp>
        <p:nvSpPr>
          <p:cNvPr id="187" name="Google Shape;187;p22"/>
          <p:cNvSpPr txBox="1">
            <a:spLocks noGrp="1"/>
          </p:cNvSpPr>
          <p:nvPr>
            <p:ph type="title"/>
          </p:nvPr>
        </p:nvSpPr>
        <p:spPr>
          <a:xfrm>
            <a:off x="2398200" y="1471167"/>
            <a:ext cx="7395600" cy="2619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150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r>
              <a:rPr lang="en-US"/>
              <a:t>Click to edit Master title style</a:t>
            </a:r>
            <a:endParaRPr/>
          </a:p>
        </p:txBody>
      </p:sp>
      <p:sp>
        <p:nvSpPr>
          <p:cNvPr id="188" name="Google Shape;188;p22"/>
          <p:cNvSpPr txBox="1">
            <a:spLocks noGrp="1"/>
          </p:cNvSpPr>
          <p:nvPr>
            <p:ph type="subTitle" idx="1"/>
          </p:nvPr>
        </p:nvSpPr>
        <p:spPr>
          <a:xfrm>
            <a:off x="2847400" y="4318967"/>
            <a:ext cx="6497200" cy="1068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7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189" name="Google Shape;189;p22"/>
          <p:cNvSpPr/>
          <p:nvPr/>
        </p:nvSpPr>
        <p:spPr>
          <a:xfrm rot="7849279" flipH="1">
            <a:off x="-2211376" y="1233986"/>
            <a:ext cx="5795211" cy="6739121"/>
          </a:xfrm>
          <a:custGeom>
            <a:avLst/>
            <a:gdLst/>
            <a:ahLst/>
            <a:cxnLst/>
            <a:rect l="l" t="t" r="r" b="b"/>
            <a:pathLst>
              <a:path w="140848" h="163789" extrusionOk="0">
                <a:moveTo>
                  <a:pt x="53298" y="0"/>
                </a:moveTo>
                <a:cubicBezTo>
                  <a:pt x="52425" y="0"/>
                  <a:pt x="51497" y="76"/>
                  <a:pt x="50514" y="234"/>
                </a:cubicBezTo>
                <a:cubicBezTo>
                  <a:pt x="38373" y="2206"/>
                  <a:pt x="26079" y="475"/>
                  <a:pt x="13828" y="3039"/>
                </a:cubicBezTo>
                <a:cubicBezTo>
                  <a:pt x="10738" y="3674"/>
                  <a:pt x="7539" y="4529"/>
                  <a:pt x="5216" y="6633"/>
                </a:cubicBezTo>
                <a:cubicBezTo>
                  <a:pt x="0" y="11389"/>
                  <a:pt x="1424" y="19738"/>
                  <a:pt x="2564" y="26685"/>
                </a:cubicBezTo>
                <a:cubicBezTo>
                  <a:pt x="5150" y="42530"/>
                  <a:pt x="3879" y="58703"/>
                  <a:pt x="3222" y="74745"/>
                </a:cubicBezTo>
                <a:cubicBezTo>
                  <a:pt x="2213" y="99267"/>
                  <a:pt x="2630" y="123856"/>
                  <a:pt x="3046" y="148401"/>
                </a:cubicBezTo>
                <a:cubicBezTo>
                  <a:pt x="3068" y="149979"/>
                  <a:pt x="3156" y="151710"/>
                  <a:pt x="4252" y="152828"/>
                </a:cubicBezTo>
                <a:cubicBezTo>
                  <a:pt x="5062" y="153682"/>
                  <a:pt x="6290" y="154011"/>
                  <a:pt x="7451" y="154274"/>
                </a:cubicBezTo>
                <a:cubicBezTo>
                  <a:pt x="18277" y="156772"/>
                  <a:pt x="29410" y="157890"/>
                  <a:pt x="40477" y="158986"/>
                </a:cubicBezTo>
                <a:cubicBezTo>
                  <a:pt x="63860" y="161331"/>
                  <a:pt x="87309" y="163654"/>
                  <a:pt x="110824" y="163785"/>
                </a:cubicBezTo>
                <a:cubicBezTo>
                  <a:pt x="111155" y="163788"/>
                  <a:pt x="111486" y="163789"/>
                  <a:pt x="111819" y="163789"/>
                </a:cubicBezTo>
                <a:cubicBezTo>
                  <a:pt x="120214" y="163789"/>
                  <a:pt x="129390" y="162904"/>
                  <a:pt x="134997" y="156728"/>
                </a:cubicBezTo>
                <a:cubicBezTo>
                  <a:pt x="140848" y="150285"/>
                  <a:pt x="140344" y="139547"/>
                  <a:pt x="134887" y="132797"/>
                </a:cubicBezTo>
                <a:cubicBezTo>
                  <a:pt x="130811" y="127757"/>
                  <a:pt x="124434" y="124535"/>
                  <a:pt x="121606" y="118684"/>
                </a:cubicBezTo>
                <a:cubicBezTo>
                  <a:pt x="119108" y="113490"/>
                  <a:pt x="119985" y="107376"/>
                  <a:pt x="119196" y="101656"/>
                </a:cubicBezTo>
                <a:cubicBezTo>
                  <a:pt x="118188" y="94337"/>
                  <a:pt x="113498" y="86885"/>
                  <a:pt x="106266" y="85373"/>
                </a:cubicBezTo>
                <a:cubicBezTo>
                  <a:pt x="105287" y="85170"/>
                  <a:pt x="104311" y="85079"/>
                  <a:pt x="103339" y="85079"/>
                </a:cubicBezTo>
                <a:cubicBezTo>
                  <a:pt x="95647" y="85079"/>
                  <a:pt x="88148" y="90738"/>
                  <a:pt x="80361" y="90738"/>
                </a:cubicBezTo>
                <a:cubicBezTo>
                  <a:pt x="79706" y="90738"/>
                  <a:pt x="79049" y="90698"/>
                  <a:pt x="78390" y="90611"/>
                </a:cubicBezTo>
                <a:cubicBezTo>
                  <a:pt x="73678" y="89954"/>
                  <a:pt x="69602" y="87017"/>
                  <a:pt x="67520" y="82744"/>
                </a:cubicBezTo>
                <a:cubicBezTo>
                  <a:pt x="65592" y="78755"/>
                  <a:pt x="65373" y="73627"/>
                  <a:pt x="61800" y="70997"/>
                </a:cubicBezTo>
                <a:cubicBezTo>
                  <a:pt x="60258" y="69866"/>
                  <a:pt x="58457" y="69477"/>
                  <a:pt x="56558" y="69477"/>
                </a:cubicBezTo>
                <a:cubicBezTo>
                  <a:pt x="54005" y="69477"/>
                  <a:pt x="51275" y="70181"/>
                  <a:pt x="48761" y="70734"/>
                </a:cubicBezTo>
                <a:cubicBezTo>
                  <a:pt x="47468" y="71019"/>
                  <a:pt x="46056" y="71194"/>
                  <a:pt x="44662" y="71194"/>
                </a:cubicBezTo>
                <a:cubicBezTo>
                  <a:pt x="41333" y="71194"/>
                  <a:pt x="38106" y="70191"/>
                  <a:pt x="36839" y="67272"/>
                </a:cubicBezTo>
                <a:cubicBezTo>
                  <a:pt x="35174" y="63415"/>
                  <a:pt x="38417" y="59097"/>
                  <a:pt x="42077" y="56994"/>
                </a:cubicBezTo>
                <a:cubicBezTo>
                  <a:pt x="45715" y="54890"/>
                  <a:pt x="50076" y="53750"/>
                  <a:pt x="52925" y="50660"/>
                </a:cubicBezTo>
                <a:cubicBezTo>
                  <a:pt x="57768" y="45400"/>
                  <a:pt x="56300" y="37182"/>
                  <a:pt x="57834" y="30257"/>
                </a:cubicBezTo>
                <a:cubicBezTo>
                  <a:pt x="58732" y="26247"/>
                  <a:pt x="60683" y="22543"/>
                  <a:pt x="62151" y="18708"/>
                </a:cubicBezTo>
                <a:cubicBezTo>
                  <a:pt x="65825" y="9051"/>
                  <a:pt x="62841" y="0"/>
                  <a:pt x="53298" y="0"/>
                </a:cubicBezTo>
                <a:close/>
              </a:path>
            </a:pathLst>
          </a:custGeom>
          <a:solidFill>
            <a:srgbClr val="7965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90" name="Google Shape;190;p22"/>
          <p:cNvSpPr/>
          <p:nvPr/>
        </p:nvSpPr>
        <p:spPr>
          <a:xfrm rot="-3600013" flipH="1">
            <a:off x="8356709" y="-2884076"/>
            <a:ext cx="4837816" cy="5990740"/>
          </a:xfrm>
          <a:custGeom>
            <a:avLst/>
            <a:gdLst/>
            <a:ahLst/>
            <a:cxnLst/>
            <a:rect l="l" t="t" r="r" b="b"/>
            <a:pathLst>
              <a:path w="71116" h="88064" extrusionOk="0">
                <a:moveTo>
                  <a:pt x="5463" y="0"/>
                </a:moveTo>
                <a:cubicBezTo>
                  <a:pt x="4421" y="0"/>
                  <a:pt x="3497" y="268"/>
                  <a:pt x="2850" y="885"/>
                </a:cubicBezTo>
                <a:cubicBezTo>
                  <a:pt x="1" y="3603"/>
                  <a:pt x="1645" y="13618"/>
                  <a:pt x="1579" y="17124"/>
                </a:cubicBezTo>
                <a:lnTo>
                  <a:pt x="746" y="60165"/>
                </a:lnTo>
                <a:cubicBezTo>
                  <a:pt x="680" y="64307"/>
                  <a:pt x="637" y="68624"/>
                  <a:pt x="2477" y="72328"/>
                </a:cubicBezTo>
                <a:cubicBezTo>
                  <a:pt x="4362" y="76141"/>
                  <a:pt x="7956" y="78749"/>
                  <a:pt x="11484" y="81160"/>
                </a:cubicBezTo>
                <a:cubicBezTo>
                  <a:pt x="16525" y="84578"/>
                  <a:pt x="22047" y="87997"/>
                  <a:pt x="28162" y="88063"/>
                </a:cubicBezTo>
                <a:cubicBezTo>
                  <a:pt x="28224" y="88064"/>
                  <a:pt x="28287" y="88064"/>
                  <a:pt x="28350" y="88064"/>
                </a:cubicBezTo>
                <a:cubicBezTo>
                  <a:pt x="29955" y="88064"/>
                  <a:pt x="31588" y="87788"/>
                  <a:pt x="32895" y="86923"/>
                </a:cubicBezTo>
                <a:cubicBezTo>
                  <a:pt x="35657" y="85104"/>
                  <a:pt x="36292" y="81335"/>
                  <a:pt x="38374" y="78749"/>
                </a:cubicBezTo>
                <a:cubicBezTo>
                  <a:pt x="41059" y="75436"/>
                  <a:pt x="45711" y="74541"/>
                  <a:pt x="49965" y="74541"/>
                </a:cubicBezTo>
                <a:cubicBezTo>
                  <a:pt x="50017" y="74541"/>
                  <a:pt x="50069" y="74541"/>
                  <a:pt x="50121" y="74541"/>
                </a:cubicBezTo>
                <a:cubicBezTo>
                  <a:pt x="52557" y="74554"/>
                  <a:pt x="55021" y="74782"/>
                  <a:pt x="57455" y="74782"/>
                </a:cubicBezTo>
                <a:cubicBezTo>
                  <a:pt x="59333" y="74782"/>
                  <a:pt x="61193" y="74646"/>
                  <a:pt x="63007" y="74169"/>
                </a:cubicBezTo>
                <a:cubicBezTo>
                  <a:pt x="67171" y="73073"/>
                  <a:pt x="71115" y="69391"/>
                  <a:pt x="70633" y="65118"/>
                </a:cubicBezTo>
                <a:cubicBezTo>
                  <a:pt x="69866" y="58499"/>
                  <a:pt x="60180" y="56593"/>
                  <a:pt x="57988" y="50325"/>
                </a:cubicBezTo>
                <a:cubicBezTo>
                  <a:pt x="56892" y="47191"/>
                  <a:pt x="57966" y="43729"/>
                  <a:pt x="57988" y="40398"/>
                </a:cubicBezTo>
                <a:cubicBezTo>
                  <a:pt x="58032" y="32881"/>
                  <a:pt x="51874" y="25802"/>
                  <a:pt x="44423" y="24816"/>
                </a:cubicBezTo>
                <a:cubicBezTo>
                  <a:pt x="43637" y="24714"/>
                  <a:pt x="42848" y="24672"/>
                  <a:pt x="42057" y="24672"/>
                </a:cubicBezTo>
                <a:cubicBezTo>
                  <a:pt x="38331" y="24672"/>
                  <a:pt x="34558" y="25605"/>
                  <a:pt x="30861" y="25605"/>
                </a:cubicBezTo>
                <a:cubicBezTo>
                  <a:pt x="29608" y="25605"/>
                  <a:pt x="28363" y="25498"/>
                  <a:pt x="27132" y="25211"/>
                </a:cubicBezTo>
                <a:cubicBezTo>
                  <a:pt x="23888" y="24444"/>
                  <a:pt x="21039" y="22515"/>
                  <a:pt x="19155" y="19776"/>
                </a:cubicBezTo>
                <a:cubicBezTo>
                  <a:pt x="16372" y="15721"/>
                  <a:pt x="16043" y="10506"/>
                  <a:pt x="13917" y="6101"/>
                </a:cubicBezTo>
                <a:cubicBezTo>
                  <a:pt x="13917" y="3103"/>
                  <a:pt x="9008" y="0"/>
                  <a:pt x="5463" y="0"/>
                </a:cubicBezTo>
                <a:close/>
              </a:path>
            </a:pathLst>
          </a:custGeom>
          <a:solidFill>
            <a:srgbClr val="B597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grpSp>
        <p:nvGrpSpPr>
          <p:cNvPr id="191" name="Google Shape;191;p22"/>
          <p:cNvGrpSpPr/>
          <p:nvPr/>
        </p:nvGrpSpPr>
        <p:grpSpPr>
          <a:xfrm rot="6704748" flipH="1">
            <a:off x="10029764" y="4627537"/>
            <a:ext cx="2415592" cy="2341688"/>
            <a:chOff x="-27619" y="-85186"/>
            <a:chExt cx="1786567" cy="1731908"/>
          </a:xfrm>
        </p:grpSpPr>
        <p:sp>
          <p:nvSpPr>
            <p:cNvPr id="192" name="Google Shape;192;p22"/>
            <p:cNvSpPr/>
            <p:nvPr/>
          </p:nvSpPr>
          <p:spPr>
            <a:xfrm rot="356449">
              <a:off x="782262" y="159086"/>
              <a:ext cx="137628" cy="312937"/>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93" name="Google Shape;193;p22"/>
            <p:cNvSpPr/>
            <p:nvPr/>
          </p:nvSpPr>
          <p:spPr>
            <a:xfrm rot="-9612816">
              <a:off x="349308" y="163306"/>
              <a:ext cx="133330" cy="408687"/>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94" name="Google Shape;194;p22"/>
            <p:cNvSpPr/>
            <p:nvPr/>
          </p:nvSpPr>
          <p:spPr>
            <a:xfrm rot="8610207">
              <a:off x="828552" y="282207"/>
              <a:ext cx="458974" cy="360174"/>
            </a:xfrm>
            <a:custGeom>
              <a:avLst/>
              <a:gdLst/>
              <a:ahLst/>
              <a:cxnLst/>
              <a:rect l="l" t="t" r="r" b="b"/>
              <a:pathLst>
                <a:path w="14991" h="11764" extrusionOk="0">
                  <a:moveTo>
                    <a:pt x="1" y="1"/>
                  </a:moveTo>
                  <a:cubicBezTo>
                    <a:pt x="264" y="3310"/>
                    <a:pt x="1842" y="6378"/>
                    <a:pt x="4384" y="8504"/>
                  </a:cubicBezTo>
                  <a:cubicBezTo>
                    <a:pt x="6048" y="9900"/>
                    <a:pt x="9331" y="11764"/>
                    <a:pt x="11888" y="11764"/>
                  </a:cubicBezTo>
                  <a:cubicBezTo>
                    <a:pt x="12261" y="11764"/>
                    <a:pt x="12618" y="11724"/>
                    <a:pt x="12953" y="11638"/>
                  </a:cubicBezTo>
                  <a:cubicBezTo>
                    <a:pt x="14991" y="11134"/>
                    <a:pt x="13259" y="9928"/>
                    <a:pt x="12164" y="8657"/>
                  </a:cubicBezTo>
                  <a:cubicBezTo>
                    <a:pt x="10937" y="7211"/>
                    <a:pt x="9600" y="5852"/>
                    <a:pt x="8197" y="4581"/>
                  </a:cubicBezTo>
                  <a:cubicBezTo>
                    <a:pt x="5808" y="2477"/>
                    <a:pt x="3069" y="768"/>
                    <a:pt x="1"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95" name="Google Shape;195;p22"/>
            <p:cNvSpPr/>
            <p:nvPr/>
          </p:nvSpPr>
          <p:spPr>
            <a:xfrm rot="8100000">
              <a:off x="184927" y="50015"/>
              <a:ext cx="631236" cy="600726"/>
            </a:xfrm>
            <a:custGeom>
              <a:avLst/>
              <a:gdLst/>
              <a:ahLst/>
              <a:cxnLst/>
              <a:rect l="l" t="t" r="r" b="b"/>
              <a:pathLst>
                <a:path w="16262" h="15476" extrusionOk="0">
                  <a:moveTo>
                    <a:pt x="16262" y="1"/>
                  </a:moveTo>
                  <a:cubicBezTo>
                    <a:pt x="13238" y="1513"/>
                    <a:pt x="10433" y="3419"/>
                    <a:pt x="7934" y="5699"/>
                  </a:cubicBezTo>
                  <a:cubicBezTo>
                    <a:pt x="5765" y="7671"/>
                    <a:pt x="3836" y="9906"/>
                    <a:pt x="2214" y="12317"/>
                  </a:cubicBezTo>
                  <a:cubicBezTo>
                    <a:pt x="1930" y="12733"/>
                    <a:pt x="1" y="15275"/>
                    <a:pt x="834" y="15473"/>
                  </a:cubicBezTo>
                  <a:cubicBezTo>
                    <a:pt x="842" y="15475"/>
                    <a:pt x="851" y="15476"/>
                    <a:pt x="860" y="15476"/>
                  </a:cubicBezTo>
                  <a:cubicBezTo>
                    <a:pt x="1350" y="15476"/>
                    <a:pt x="2835" y="12638"/>
                    <a:pt x="3222" y="12207"/>
                  </a:cubicBezTo>
                  <a:cubicBezTo>
                    <a:pt x="8504" y="6466"/>
                    <a:pt x="9381" y="5633"/>
                    <a:pt x="16262"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96" name="Google Shape;196;p22"/>
            <p:cNvSpPr/>
            <p:nvPr/>
          </p:nvSpPr>
          <p:spPr>
            <a:xfrm rot="8100000">
              <a:off x="692405" y="-163300"/>
              <a:ext cx="210153" cy="1061829"/>
            </a:xfrm>
            <a:custGeom>
              <a:avLst/>
              <a:gdLst/>
              <a:ahLst/>
              <a:cxnLst/>
              <a:rect l="l" t="t" r="r" b="b"/>
              <a:pathLst>
                <a:path w="5414" h="27355" extrusionOk="0">
                  <a:moveTo>
                    <a:pt x="4060" y="1"/>
                  </a:moveTo>
                  <a:cubicBezTo>
                    <a:pt x="2191" y="1"/>
                    <a:pt x="2896" y="6640"/>
                    <a:pt x="3091" y="7763"/>
                  </a:cubicBezTo>
                  <a:cubicBezTo>
                    <a:pt x="3398" y="9428"/>
                    <a:pt x="3967" y="11094"/>
                    <a:pt x="3989" y="12781"/>
                  </a:cubicBezTo>
                  <a:cubicBezTo>
                    <a:pt x="4033" y="14644"/>
                    <a:pt x="3463" y="16463"/>
                    <a:pt x="2893" y="18238"/>
                  </a:cubicBezTo>
                  <a:lnTo>
                    <a:pt x="1" y="27355"/>
                  </a:lnTo>
                  <a:cubicBezTo>
                    <a:pt x="1075" y="26522"/>
                    <a:pt x="1644" y="25207"/>
                    <a:pt x="2192" y="23958"/>
                  </a:cubicBezTo>
                  <a:cubicBezTo>
                    <a:pt x="3310" y="21306"/>
                    <a:pt x="4428" y="18611"/>
                    <a:pt x="5085" y="15806"/>
                  </a:cubicBezTo>
                  <a:cubicBezTo>
                    <a:pt x="5304" y="14929"/>
                    <a:pt x="5414" y="14052"/>
                    <a:pt x="5392" y="13154"/>
                  </a:cubicBezTo>
                  <a:cubicBezTo>
                    <a:pt x="5304" y="11992"/>
                    <a:pt x="4888" y="10875"/>
                    <a:pt x="4537" y="9757"/>
                  </a:cubicBezTo>
                  <a:cubicBezTo>
                    <a:pt x="3551" y="6404"/>
                    <a:pt x="3945" y="3402"/>
                    <a:pt x="4143" y="5"/>
                  </a:cubicBezTo>
                  <a:cubicBezTo>
                    <a:pt x="4115" y="2"/>
                    <a:pt x="4087" y="1"/>
                    <a:pt x="4060"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97" name="Google Shape;197;p22"/>
            <p:cNvSpPr/>
            <p:nvPr/>
          </p:nvSpPr>
          <p:spPr>
            <a:xfrm rot="8100000">
              <a:off x="110063" y="762111"/>
              <a:ext cx="780952" cy="712906"/>
            </a:xfrm>
            <a:custGeom>
              <a:avLst/>
              <a:gdLst/>
              <a:ahLst/>
              <a:cxnLst/>
              <a:rect l="l" t="t" r="r" b="b"/>
              <a:pathLst>
                <a:path w="20119" h="18366" extrusionOk="0">
                  <a:moveTo>
                    <a:pt x="20118" y="1"/>
                  </a:moveTo>
                  <a:lnTo>
                    <a:pt x="20118" y="1"/>
                  </a:lnTo>
                  <a:cubicBezTo>
                    <a:pt x="14859" y="2148"/>
                    <a:pt x="9972" y="5348"/>
                    <a:pt x="6356" y="9709"/>
                  </a:cubicBezTo>
                  <a:cubicBezTo>
                    <a:pt x="4077" y="12470"/>
                    <a:pt x="2236" y="15582"/>
                    <a:pt x="0" y="18366"/>
                  </a:cubicBezTo>
                  <a:cubicBezTo>
                    <a:pt x="1995" y="17533"/>
                    <a:pt x="4077" y="16503"/>
                    <a:pt x="6137" y="15692"/>
                  </a:cubicBezTo>
                  <a:cubicBezTo>
                    <a:pt x="9599" y="14355"/>
                    <a:pt x="12887" y="12470"/>
                    <a:pt x="15472" y="9819"/>
                  </a:cubicBezTo>
                  <a:cubicBezTo>
                    <a:pt x="18058" y="7167"/>
                    <a:pt x="19877" y="3683"/>
                    <a:pt x="20118"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98" name="Google Shape;198;p22"/>
            <p:cNvSpPr/>
            <p:nvPr/>
          </p:nvSpPr>
          <p:spPr>
            <a:xfrm rot="8100000">
              <a:off x="1149667" y="636926"/>
              <a:ext cx="366701" cy="838012"/>
            </a:xfrm>
            <a:custGeom>
              <a:avLst/>
              <a:gdLst/>
              <a:ahLst/>
              <a:cxnLst/>
              <a:rect l="l" t="t" r="r" b="b"/>
              <a:pathLst>
                <a:path w="9447" h="21589" extrusionOk="0">
                  <a:moveTo>
                    <a:pt x="8197" y="0"/>
                  </a:moveTo>
                  <a:lnTo>
                    <a:pt x="8197" y="0"/>
                  </a:lnTo>
                  <a:cubicBezTo>
                    <a:pt x="6992" y="1162"/>
                    <a:pt x="5896" y="2433"/>
                    <a:pt x="4954" y="3792"/>
                  </a:cubicBezTo>
                  <a:cubicBezTo>
                    <a:pt x="2740" y="6991"/>
                    <a:pt x="1381" y="10673"/>
                    <a:pt x="943" y="14508"/>
                  </a:cubicBezTo>
                  <a:cubicBezTo>
                    <a:pt x="768" y="16042"/>
                    <a:pt x="1" y="21477"/>
                    <a:pt x="2258" y="21587"/>
                  </a:cubicBezTo>
                  <a:cubicBezTo>
                    <a:pt x="2289" y="21588"/>
                    <a:pt x="2319" y="21589"/>
                    <a:pt x="2349" y="21589"/>
                  </a:cubicBezTo>
                  <a:cubicBezTo>
                    <a:pt x="4346" y="21589"/>
                    <a:pt x="5974" y="18781"/>
                    <a:pt x="6816" y="17335"/>
                  </a:cubicBezTo>
                  <a:cubicBezTo>
                    <a:pt x="7320" y="16480"/>
                    <a:pt x="7715" y="15560"/>
                    <a:pt x="8000" y="14596"/>
                  </a:cubicBezTo>
                  <a:cubicBezTo>
                    <a:pt x="9446" y="9709"/>
                    <a:pt x="8482" y="4734"/>
                    <a:pt x="8197" y="0"/>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99" name="Google Shape;199;p22"/>
            <p:cNvSpPr/>
            <p:nvPr/>
          </p:nvSpPr>
          <p:spPr>
            <a:xfrm rot="8100000">
              <a:off x="615728" y="518363"/>
              <a:ext cx="221837" cy="679912"/>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grpSp>
    </p:spTree>
    <p:extLst>
      <p:ext uri="{BB962C8B-B14F-4D97-AF65-F5344CB8AC3E}">
        <p14:creationId xmlns:p14="http://schemas.microsoft.com/office/powerpoint/2010/main" val="1865703778"/>
      </p:ext>
    </p:extLst>
  </p:cSld>
  <p:clrMapOvr>
    <a:masterClrMapping/>
  </p:clrMapOvr>
  <p:hf hdr="0" ftr="0"/>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text 1">
  <p:cSld name="Title and text 1">
    <p:spTree>
      <p:nvGrpSpPr>
        <p:cNvPr id="1" name="Shape 200"/>
        <p:cNvGrpSpPr/>
        <p:nvPr/>
      </p:nvGrpSpPr>
      <p:grpSpPr>
        <a:xfrm>
          <a:off x="0" y="0"/>
          <a:ext cx="0" cy="0"/>
          <a:chOff x="0" y="0"/>
          <a:chExt cx="0" cy="0"/>
        </a:xfrm>
      </p:grpSpPr>
      <p:sp>
        <p:nvSpPr>
          <p:cNvPr id="201" name="Google Shape;201;p23"/>
          <p:cNvSpPr txBox="1">
            <a:spLocks noGrp="1"/>
          </p:cNvSpPr>
          <p:nvPr>
            <p:ph type="title"/>
          </p:nvPr>
        </p:nvSpPr>
        <p:spPr>
          <a:xfrm>
            <a:off x="6400800" y="1481333"/>
            <a:ext cx="4435600" cy="2541600"/>
          </a:xfrm>
          <a:prstGeom prst="rect">
            <a:avLst/>
          </a:prstGeom>
        </p:spPr>
        <p:txBody>
          <a:bodyPr spcFirstLastPara="1" wrap="square" lIns="91425" tIns="91425" rIns="91425" bIns="91425" anchor="t" anchorCtr="0">
            <a:noAutofit/>
          </a:bodyPr>
          <a:lstStyle>
            <a:lvl1pPr lvl="0" rtl="0">
              <a:spcBef>
                <a:spcPts val="0"/>
              </a:spcBef>
              <a:spcAft>
                <a:spcPts val="0"/>
              </a:spcAft>
              <a:buSzPts val="34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
        <p:nvSpPr>
          <p:cNvPr id="202" name="Google Shape;202;p23"/>
          <p:cNvSpPr txBox="1">
            <a:spLocks noGrp="1"/>
          </p:cNvSpPr>
          <p:nvPr>
            <p:ph type="subTitle" idx="1"/>
          </p:nvPr>
        </p:nvSpPr>
        <p:spPr>
          <a:xfrm>
            <a:off x="6400800" y="4094200"/>
            <a:ext cx="4435600" cy="1339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5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203" name="Google Shape;203;p23"/>
          <p:cNvSpPr/>
          <p:nvPr/>
        </p:nvSpPr>
        <p:spPr>
          <a:xfrm rot="6193305" flipH="1">
            <a:off x="8064700" y="-571520"/>
            <a:ext cx="8022928" cy="5736701"/>
          </a:xfrm>
          <a:custGeom>
            <a:avLst/>
            <a:gdLst/>
            <a:ahLst/>
            <a:cxnLst/>
            <a:rect l="l" t="t" r="r" b="b"/>
            <a:pathLst>
              <a:path w="107604" h="76941" extrusionOk="0">
                <a:moveTo>
                  <a:pt x="47257" y="0"/>
                </a:moveTo>
                <a:cubicBezTo>
                  <a:pt x="40155" y="0"/>
                  <a:pt x="33046" y="446"/>
                  <a:pt x="25970" y="1341"/>
                </a:cubicBezTo>
                <a:cubicBezTo>
                  <a:pt x="19724" y="2130"/>
                  <a:pt x="10366" y="2240"/>
                  <a:pt x="5874" y="7499"/>
                </a:cubicBezTo>
                <a:cubicBezTo>
                  <a:pt x="1184" y="12978"/>
                  <a:pt x="0" y="23672"/>
                  <a:pt x="4142" y="29568"/>
                </a:cubicBezTo>
                <a:cubicBezTo>
                  <a:pt x="7525" y="34388"/>
                  <a:pt x="13622" y="35997"/>
                  <a:pt x="19705" y="35997"/>
                </a:cubicBezTo>
                <a:cubicBezTo>
                  <a:pt x="21504" y="35997"/>
                  <a:pt x="23302" y="35856"/>
                  <a:pt x="25027" y="35616"/>
                </a:cubicBezTo>
                <a:cubicBezTo>
                  <a:pt x="28163" y="35174"/>
                  <a:pt x="31599" y="34612"/>
                  <a:pt x="34850" y="34612"/>
                </a:cubicBezTo>
                <a:cubicBezTo>
                  <a:pt x="38847" y="34612"/>
                  <a:pt x="42564" y="35461"/>
                  <a:pt x="45101" y="38421"/>
                </a:cubicBezTo>
                <a:cubicBezTo>
                  <a:pt x="49112" y="43067"/>
                  <a:pt x="48520" y="51548"/>
                  <a:pt x="54196" y="53871"/>
                </a:cubicBezTo>
                <a:cubicBezTo>
                  <a:pt x="54975" y="54188"/>
                  <a:pt x="55777" y="54333"/>
                  <a:pt x="56580" y="54333"/>
                </a:cubicBezTo>
                <a:cubicBezTo>
                  <a:pt x="59774" y="54333"/>
                  <a:pt x="62977" y="52045"/>
                  <a:pt x="64781" y="49225"/>
                </a:cubicBezTo>
                <a:cubicBezTo>
                  <a:pt x="66688" y="46267"/>
                  <a:pt x="68200" y="42278"/>
                  <a:pt x="71662" y="41730"/>
                </a:cubicBezTo>
                <a:cubicBezTo>
                  <a:pt x="71880" y="41697"/>
                  <a:pt x="72095" y="41681"/>
                  <a:pt x="72307" y="41681"/>
                </a:cubicBezTo>
                <a:cubicBezTo>
                  <a:pt x="75699" y="41681"/>
                  <a:pt x="78260" y="45826"/>
                  <a:pt x="77579" y="49291"/>
                </a:cubicBezTo>
                <a:cubicBezTo>
                  <a:pt x="76856" y="52973"/>
                  <a:pt x="73788" y="55690"/>
                  <a:pt x="70654" y="57750"/>
                </a:cubicBezTo>
                <a:cubicBezTo>
                  <a:pt x="67520" y="59832"/>
                  <a:pt x="64080" y="61629"/>
                  <a:pt x="61823" y="64610"/>
                </a:cubicBezTo>
                <a:cubicBezTo>
                  <a:pt x="59565" y="67590"/>
                  <a:pt x="58952" y="72302"/>
                  <a:pt x="61691" y="74866"/>
                </a:cubicBezTo>
                <a:cubicBezTo>
                  <a:pt x="63116" y="76203"/>
                  <a:pt x="65132" y="76685"/>
                  <a:pt x="67082" y="76860"/>
                </a:cubicBezTo>
                <a:cubicBezTo>
                  <a:pt x="67708" y="76914"/>
                  <a:pt x="68333" y="76940"/>
                  <a:pt x="68957" y="76940"/>
                </a:cubicBezTo>
                <a:cubicBezTo>
                  <a:pt x="74187" y="76940"/>
                  <a:pt x="79285" y="75071"/>
                  <a:pt x="83299" y="71644"/>
                </a:cubicBezTo>
                <a:cubicBezTo>
                  <a:pt x="85710" y="69562"/>
                  <a:pt x="87967" y="66779"/>
                  <a:pt x="91145" y="66428"/>
                </a:cubicBezTo>
                <a:cubicBezTo>
                  <a:pt x="91390" y="66400"/>
                  <a:pt x="91636" y="66387"/>
                  <a:pt x="91881" y="66387"/>
                </a:cubicBezTo>
                <a:cubicBezTo>
                  <a:pt x="94718" y="66387"/>
                  <a:pt x="97568" y="68149"/>
                  <a:pt x="100289" y="68149"/>
                </a:cubicBezTo>
                <a:cubicBezTo>
                  <a:pt x="100930" y="68149"/>
                  <a:pt x="101565" y="68051"/>
                  <a:pt x="102190" y="67809"/>
                </a:cubicBezTo>
                <a:cubicBezTo>
                  <a:pt x="105346" y="66604"/>
                  <a:pt x="106222" y="62593"/>
                  <a:pt x="106507" y="59240"/>
                </a:cubicBezTo>
                <a:cubicBezTo>
                  <a:pt x="107603" y="46552"/>
                  <a:pt x="107187" y="33775"/>
                  <a:pt x="105280" y="21196"/>
                </a:cubicBezTo>
                <a:cubicBezTo>
                  <a:pt x="104798" y="18018"/>
                  <a:pt x="104184" y="14731"/>
                  <a:pt x="102300" y="12123"/>
                </a:cubicBezTo>
                <a:cubicBezTo>
                  <a:pt x="99560" y="8310"/>
                  <a:pt x="94717" y="6710"/>
                  <a:pt x="90181" y="5505"/>
                </a:cubicBezTo>
                <a:cubicBezTo>
                  <a:pt x="76133" y="1846"/>
                  <a:pt x="61710" y="0"/>
                  <a:pt x="4725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Tree>
    <p:extLst>
      <p:ext uri="{BB962C8B-B14F-4D97-AF65-F5344CB8AC3E}">
        <p14:creationId xmlns:p14="http://schemas.microsoft.com/office/powerpoint/2010/main" val="5202713"/>
      </p:ext>
    </p:extLst>
  </p:cSld>
  <p:clrMapOvr>
    <a:masterClrMapping/>
  </p:clrMapOvr>
  <p:hf hdr="0" ftr="0"/>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and text 2">
  <p:cSld name="Title and text 2">
    <p:spTree>
      <p:nvGrpSpPr>
        <p:cNvPr id="1" name="Shape 204"/>
        <p:cNvGrpSpPr/>
        <p:nvPr/>
      </p:nvGrpSpPr>
      <p:grpSpPr>
        <a:xfrm>
          <a:off x="0" y="0"/>
          <a:ext cx="0" cy="0"/>
          <a:chOff x="0" y="0"/>
          <a:chExt cx="0" cy="0"/>
        </a:xfrm>
      </p:grpSpPr>
      <p:sp>
        <p:nvSpPr>
          <p:cNvPr id="205" name="Google Shape;205;p24"/>
          <p:cNvSpPr/>
          <p:nvPr/>
        </p:nvSpPr>
        <p:spPr>
          <a:xfrm rot="9899882">
            <a:off x="8709910" y="-1992209"/>
            <a:ext cx="5722381" cy="6654429"/>
          </a:xfrm>
          <a:custGeom>
            <a:avLst/>
            <a:gdLst/>
            <a:ahLst/>
            <a:cxnLst/>
            <a:rect l="l" t="t" r="r" b="b"/>
            <a:pathLst>
              <a:path w="140848" h="163789" extrusionOk="0">
                <a:moveTo>
                  <a:pt x="53298" y="0"/>
                </a:moveTo>
                <a:cubicBezTo>
                  <a:pt x="52425" y="0"/>
                  <a:pt x="51497" y="76"/>
                  <a:pt x="50514" y="234"/>
                </a:cubicBezTo>
                <a:cubicBezTo>
                  <a:pt x="38373" y="2206"/>
                  <a:pt x="26079" y="475"/>
                  <a:pt x="13828" y="3039"/>
                </a:cubicBezTo>
                <a:cubicBezTo>
                  <a:pt x="10738" y="3674"/>
                  <a:pt x="7539" y="4529"/>
                  <a:pt x="5216" y="6633"/>
                </a:cubicBezTo>
                <a:cubicBezTo>
                  <a:pt x="0" y="11389"/>
                  <a:pt x="1424" y="19738"/>
                  <a:pt x="2564" y="26685"/>
                </a:cubicBezTo>
                <a:cubicBezTo>
                  <a:pt x="5150" y="42530"/>
                  <a:pt x="3879" y="58703"/>
                  <a:pt x="3222" y="74745"/>
                </a:cubicBezTo>
                <a:cubicBezTo>
                  <a:pt x="2213" y="99267"/>
                  <a:pt x="2630" y="123856"/>
                  <a:pt x="3046" y="148401"/>
                </a:cubicBezTo>
                <a:cubicBezTo>
                  <a:pt x="3068" y="149979"/>
                  <a:pt x="3156" y="151710"/>
                  <a:pt x="4252" y="152828"/>
                </a:cubicBezTo>
                <a:cubicBezTo>
                  <a:pt x="5062" y="153682"/>
                  <a:pt x="6290" y="154011"/>
                  <a:pt x="7451" y="154274"/>
                </a:cubicBezTo>
                <a:cubicBezTo>
                  <a:pt x="18277" y="156772"/>
                  <a:pt x="29410" y="157890"/>
                  <a:pt x="40477" y="158986"/>
                </a:cubicBezTo>
                <a:cubicBezTo>
                  <a:pt x="63860" y="161331"/>
                  <a:pt x="87309" y="163654"/>
                  <a:pt x="110824" y="163785"/>
                </a:cubicBezTo>
                <a:cubicBezTo>
                  <a:pt x="111155" y="163788"/>
                  <a:pt x="111486" y="163789"/>
                  <a:pt x="111819" y="163789"/>
                </a:cubicBezTo>
                <a:cubicBezTo>
                  <a:pt x="120214" y="163789"/>
                  <a:pt x="129390" y="162904"/>
                  <a:pt x="134997" y="156728"/>
                </a:cubicBezTo>
                <a:cubicBezTo>
                  <a:pt x="140848" y="150285"/>
                  <a:pt x="140344" y="139547"/>
                  <a:pt x="134887" y="132797"/>
                </a:cubicBezTo>
                <a:cubicBezTo>
                  <a:pt x="130811" y="127757"/>
                  <a:pt x="124434" y="124535"/>
                  <a:pt x="121606" y="118684"/>
                </a:cubicBezTo>
                <a:cubicBezTo>
                  <a:pt x="119108" y="113490"/>
                  <a:pt x="119985" y="107376"/>
                  <a:pt x="119196" y="101656"/>
                </a:cubicBezTo>
                <a:cubicBezTo>
                  <a:pt x="118188" y="94337"/>
                  <a:pt x="113498" y="86885"/>
                  <a:pt x="106266" y="85373"/>
                </a:cubicBezTo>
                <a:cubicBezTo>
                  <a:pt x="105287" y="85170"/>
                  <a:pt x="104311" y="85079"/>
                  <a:pt x="103339" y="85079"/>
                </a:cubicBezTo>
                <a:cubicBezTo>
                  <a:pt x="95647" y="85079"/>
                  <a:pt x="88148" y="90738"/>
                  <a:pt x="80361" y="90738"/>
                </a:cubicBezTo>
                <a:cubicBezTo>
                  <a:pt x="79706" y="90738"/>
                  <a:pt x="79049" y="90698"/>
                  <a:pt x="78390" y="90611"/>
                </a:cubicBezTo>
                <a:cubicBezTo>
                  <a:pt x="73678" y="89954"/>
                  <a:pt x="69602" y="87017"/>
                  <a:pt x="67520" y="82744"/>
                </a:cubicBezTo>
                <a:cubicBezTo>
                  <a:pt x="65592" y="78755"/>
                  <a:pt x="65373" y="73627"/>
                  <a:pt x="61800" y="70997"/>
                </a:cubicBezTo>
                <a:cubicBezTo>
                  <a:pt x="60258" y="69866"/>
                  <a:pt x="58457" y="69477"/>
                  <a:pt x="56558" y="69477"/>
                </a:cubicBezTo>
                <a:cubicBezTo>
                  <a:pt x="54005" y="69477"/>
                  <a:pt x="51275" y="70181"/>
                  <a:pt x="48761" y="70734"/>
                </a:cubicBezTo>
                <a:cubicBezTo>
                  <a:pt x="47468" y="71019"/>
                  <a:pt x="46056" y="71194"/>
                  <a:pt x="44662" y="71194"/>
                </a:cubicBezTo>
                <a:cubicBezTo>
                  <a:pt x="41333" y="71194"/>
                  <a:pt x="38106" y="70191"/>
                  <a:pt x="36839" y="67272"/>
                </a:cubicBezTo>
                <a:cubicBezTo>
                  <a:pt x="35174" y="63415"/>
                  <a:pt x="38417" y="59097"/>
                  <a:pt x="42077" y="56994"/>
                </a:cubicBezTo>
                <a:cubicBezTo>
                  <a:pt x="45715" y="54890"/>
                  <a:pt x="50076" y="53750"/>
                  <a:pt x="52925" y="50660"/>
                </a:cubicBezTo>
                <a:cubicBezTo>
                  <a:pt x="57768" y="45400"/>
                  <a:pt x="56300" y="37182"/>
                  <a:pt x="57834" y="30257"/>
                </a:cubicBezTo>
                <a:cubicBezTo>
                  <a:pt x="58732" y="26247"/>
                  <a:pt x="60683" y="22543"/>
                  <a:pt x="62151" y="18708"/>
                </a:cubicBezTo>
                <a:cubicBezTo>
                  <a:pt x="65825" y="9051"/>
                  <a:pt x="62841" y="0"/>
                  <a:pt x="53298" y="0"/>
                </a:cubicBezTo>
                <a:close/>
              </a:path>
            </a:pathLst>
          </a:custGeom>
          <a:solidFill>
            <a:srgbClr val="7965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06" name="Google Shape;206;p24"/>
          <p:cNvSpPr/>
          <p:nvPr/>
        </p:nvSpPr>
        <p:spPr>
          <a:xfrm rot="2968082">
            <a:off x="-1878212" y="-54812"/>
            <a:ext cx="3739613" cy="4630820"/>
          </a:xfrm>
          <a:custGeom>
            <a:avLst/>
            <a:gdLst/>
            <a:ahLst/>
            <a:cxnLst/>
            <a:rect l="l" t="t" r="r" b="b"/>
            <a:pathLst>
              <a:path w="71116" h="88064" extrusionOk="0">
                <a:moveTo>
                  <a:pt x="5463" y="0"/>
                </a:moveTo>
                <a:cubicBezTo>
                  <a:pt x="4421" y="0"/>
                  <a:pt x="3497" y="268"/>
                  <a:pt x="2850" y="885"/>
                </a:cubicBezTo>
                <a:cubicBezTo>
                  <a:pt x="1" y="3603"/>
                  <a:pt x="1645" y="13618"/>
                  <a:pt x="1579" y="17124"/>
                </a:cubicBezTo>
                <a:lnTo>
                  <a:pt x="746" y="60165"/>
                </a:lnTo>
                <a:cubicBezTo>
                  <a:pt x="680" y="64307"/>
                  <a:pt x="637" y="68624"/>
                  <a:pt x="2477" y="72328"/>
                </a:cubicBezTo>
                <a:cubicBezTo>
                  <a:pt x="4362" y="76141"/>
                  <a:pt x="7956" y="78749"/>
                  <a:pt x="11484" y="81160"/>
                </a:cubicBezTo>
                <a:cubicBezTo>
                  <a:pt x="16525" y="84578"/>
                  <a:pt x="22047" y="87997"/>
                  <a:pt x="28162" y="88063"/>
                </a:cubicBezTo>
                <a:cubicBezTo>
                  <a:pt x="28224" y="88064"/>
                  <a:pt x="28287" y="88064"/>
                  <a:pt x="28350" y="88064"/>
                </a:cubicBezTo>
                <a:cubicBezTo>
                  <a:pt x="29955" y="88064"/>
                  <a:pt x="31588" y="87788"/>
                  <a:pt x="32895" y="86923"/>
                </a:cubicBezTo>
                <a:cubicBezTo>
                  <a:pt x="35657" y="85104"/>
                  <a:pt x="36292" y="81335"/>
                  <a:pt x="38374" y="78749"/>
                </a:cubicBezTo>
                <a:cubicBezTo>
                  <a:pt x="41059" y="75436"/>
                  <a:pt x="45711" y="74541"/>
                  <a:pt x="49965" y="74541"/>
                </a:cubicBezTo>
                <a:cubicBezTo>
                  <a:pt x="50017" y="74541"/>
                  <a:pt x="50069" y="74541"/>
                  <a:pt x="50121" y="74541"/>
                </a:cubicBezTo>
                <a:cubicBezTo>
                  <a:pt x="52557" y="74554"/>
                  <a:pt x="55021" y="74782"/>
                  <a:pt x="57455" y="74782"/>
                </a:cubicBezTo>
                <a:cubicBezTo>
                  <a:pt x="59333" y="74782"/>
                  <a:pt x="61193" y="74646"/>
                  <a:pt x="63007" y="74169"/>
                </a:cubicBezTo>
                <a:cubicBezTo>
                  <a:pt x="67171" y="73073"/>
                  <a:pt x="71115" y="69391"/>
                  <a:pt x="70633" y="65118"/>
                </a:cubicBezTo>
                <a:cubicBezTo>
                  <a:pt x="69866" y="58499"/>
                  <a:pt x="60180" y="56593"/>
                  <a:pt x="57988" y="50325"/>
                </a:cubicBezTo>
                <a:cubicBezTo>
                  <a:pt x="56892" y="47191"/>
                  <a:pt x="57966" y="43729"/>
                  <a:pt x="57988" y="40398"/>
                </a:cubicBezTo>
                <a:cubicBezTo>
                  <a:pt x="58032" y="32881"/>
                  <a:pt x="51874" y="25802"/>
                  <a:pt x="44423" y="24816"/>
                </a:cubicBezTo>
                <a:cubicBezTo>
                  <a:pt x="43637" y="24714"/>
                  <a:pt x="42848" y="24672"/>
                  <a:pt x="42057" y="24672"/>
                </a:cubicBezTo>
                <a:cubicBezTo>
                  <a:pt x="38331" y="24672"/>
                  <a:pt x="34558" y="25605"/>
                  <a:pt x="30861" y="25605"/>
                </a:cubicBezTo>
                <a:cubicBezTo>
                  <a:pt x="29608" y="25605"/>
                  <a:pt x="28363" y="25498"/>
                  <a:pt x="27132" y="25211"/>
                </a:cubicBezTo>
                <a:cubicBezTo>
                  <a:pt x="23888" y="24444"/>
                  <a:pt x="21039" y="22515"/>
                  <a:pt x="19155" y="19776"/>
                </a:cubicBezTo>
                <a:cubicBezTo>
                  <a:pt x="16372" y="15721"/>
                  <a:pt x="16043" y="10506"/>
                  <a:pt x="13917" y="6101"/>
                </a:cubicBezTo>
                <a:cubicBezTo>
                  <a:pt x="13917" y="3103"/>
                  <a:pt x="9008" y="0"/>
                  <a:pt x="546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07" name="Google Shape;207;p24"/>
          <p:cNvSpPr txBox="1">
            <a:spLocks noGrp="1"/>
          </p:cNvSpPr>
          <p:nvPr>
            <p:ph type="subTitle" idx="1"/>
          </p:nvPr>
        </p:nvSpPr>
        <p:spPr>
          <a:xfrm>
            <a:off x="950967" y="3427100"/>
            <a:ext cx="4536800" cy="1451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600"/>
              <a:buNone/>
              <a:defRPr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r>
              <a:rPr lang="en-US"/>
              <a:t>Click to edit Master subtitle style</a:t>
            </a:r>
            <a:endParaRPr/>
          </a:p>
        </p:txBody>
      </p:sp>
      <p:sp>
        <p:nvSpPr>
          <p:cNvPr id="208" name="Google Shape;208;p24"/>
          <p:cNvSpPr txBox="1">
            <a:spLocks noGrp="1"/>
          </p:cNvSpPr>
          <p:nvPr>
            <p:ph type="title"/>
          </p:nvPr>
        </p:nvSpPr>
        <p:spPr>
          <a:xfrm>
            <a:off x="950967" y="466367"/>
            <a:ext cx="10290000" cy="763600"/>
          </a:xfrm>
          <a:prstGeom prst="rect">
            <a:avLst/>
          </a:prstGeom>
        </p:spPr>
        <p:txBody>
          <a:bodyPr spcFirstLastPara="1" wrap="square" lIns="91425" tIns="91425" rIns="91425" bIns="91425" anchor="t" anchorCtr="0">
            <a:noAutofit/>
          </a:bodyPr>
          <a:lstStyle>
            <a:lvl1pPr marR="38100" lvl="0" rtl="0">
              <a:lnSpc>
                <a:spcPct val="128571"/>
              </a:lnSpc>
              <a:spcBef>
                <a:spcPts val="0"/>
              </a:spcBef>
              <a:spcAft>
                <a:spcPts val="0"/>
              </a:spcAft>
              <a:buSzPts val="36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Tree>
    <p:extLst>
      <p:ext uri="{BB962C8B-B14F-4D97-AF65-F5344CB8AC3E}">
        <p14:creationId xmlns:p14="http://schemas.microsoft.com/office/powerpoint/2010/main" val="1909258765"/>
      </p:ext>
    </p:extLst>
  </p:cSld>
  <p:clrMapOvr>
    <a:masterClrMapping/>
  </p:clrMapOvr>
  <p:hf hdr="0" ftr="0"/>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text 3">
  <p:cSld name="Title and text 3">
    <p:spTree>
      <p:nvGrpSpPr>
        <p:cNvPr id="1" name="Shape 209"/>
        <p:cNvGrpSpPr/>
        <p:nvPr/>
      </p:nvGrpSpPr>
      <p:grpSpPr>
        <a:xfrm>
          <a:off x="0" y="0"/>
          <a:ext cx="0" cy="0"/>
          <a:chOff x="0" y="0"/>
          <a:chExt cx="0" cy="0"/>
        </a:xfrm>
      </p:grpSpPr>
      <p:sp>
        <p:nvSpPr>
          <p:cNvPr id="210" name="Google Shape;210;p25"/>
          <p:cNvSpPr/>
          <p:nvPr/>
        </p:nvSpPr>
        <p:spPr>
          <a:xfrm rot="3493396" flipH="1">
            <a:off x="8484107" y="-406414"/>
            <a:ext cx="5401887" cy="3862557"/>
          </a:xfrm>
          <a:custGeom>
            <a:avLst/>
            <a:gdLst/>
            <a:ahLst/>
            <a:cxnLst/>
            <a:rect l="l" t="t" r="r" b="b"/>
            <a:pathLst>
              <a:path w="107604" h="76941" extrusionOk="0">
                <a:moveTo>
                  <a:pt x="47257" y="0"/>
                </a:moveTo>
                <a:cubicBezTo>
                  <a:pt x="40155" y="0"/>
                  <a:pt x="33046" y="446"/>
                  <a:pt x="25970" y="1341"/>
                </a:cubicBezTo>
                <a:cubicBezTo>
                  <a:pt x="19724" y="2130"/>
                  <a:pt x="10366" y="2240"/>
                  <a:pt x="5874" y="7499"/>
                </a:cubicBezTo>
                <a:cubicBezTo>
                  <a:pt x="1184" y="12978"/>
                  <a:pt x="0" y="23672"/>
                  <a:pt x="4142" y="29568"/>
                </a:cubicBezTo>
                <a:cubicBezTo>
                  <a:pt x="7525" y="34388"/>
                  <a:pt x="13622" y="35997"/>
                  <a:pt x="19705" y="35997"/>
                </a:cubicBezTo>
                <a:cubicBezTo>
                  <a:pt x="21504" y="35997"/>
                  <a:pt x="23302" y="35856"/>
                  <a:pt x="25027" y="35616"/>
                </a:cubicBezTo>
                <a:cubicBezTo>
                  <a:pt x="28163" y="35174"/>
                  <a:pt x="31599" y="34612"/>
                  <a:pt x="34850" y="34612"/>
                </a:cubicBezTo>
                <a:cubicBezTo>
                  <a:pt x="38847" y="34612"/>
                  <a:pt x="42564" y="35461"/>
                  <a:pt x="45101" y="38421"/>
                </a:cubicBezTo>
                <a:cubicBezTo>
                  <a:pt x="49112" y="43067"/>
                  <a:pt x="48520" y="51548"/>
                  <a:pt x="54196" y="53871"/>
                </a:cubicBezTo>
                <a:cubicBezTo>
                  <a:pt x="54975" y="54188"/>
                  <a:pt x="55777" y="54333"/>
                  <a:pt x="56580" y="54333"/>
                </a:cubicBezTo>
                <a:cubicBezTo>
                  <a:pt x="59774" y="54333"/>
                  <a:pt x="62977" y="52045"/>
                  <a:pt x="64781" y="49225"/>
                </a:cubicBezTo>
                <a:cubicBezTo>
                  <a:pt x="66688" y="46267"/>
                  <a:pt x="68200" y="42278"/>
                  <a:pt x="71662" y="41730"/>
                </a:cubicBezTo>
                <a:cubicBezTo>
                  <a:pt x="71880" y="41697"/>
                  <a:pt x="72095" y="41681"/>
                  <a:pt x="72307" y="41681"/>
                </a:cubicBezTo>
                <a:cubicBezTo>
                  <a:pt x="75699" y="41681"/>
                  <a:pt x="78260" y="45826"/>
                  <a:pt x="77579" y="49291"/>
                </a:cubicBezTo>
                <a:cubicBezTo>
                  <a:pt x="76856" y="52973"/>
                  <a:pt x="73788" y="55690"/>
                  <a:pt x="70654" y="57750"/>
                </a:cubicBezTo>
                <a:cubicBezTo>
                  <a:pt x="67520" y="59832"/>
                  <a:pt x="64080" y="61629"/>
                  <a:pt x="61823" y="64610"/>
                </a:cubicBezTo>
                <a:cubicBezTo>
                  <a:pt x="59565" y="67590"/>
                  <a:pt x="58952" y="72302"/>
                  <a:pt x="61691" y="74866"/>
                </a:cubicBezTo>
                <a:cubicBezTo>
                  <a:pt x="63116" y="76203"/>
                  <a:pt x="65132" y="76685"/>
                  <a:pt x="67082" y="76860"/>
                </a:cubicBezTo>
                <a:cubicBezTo>
                  <a:pt x="67708" y="76914"/>
                  <a:pt x="68333" y="76940"/>
                  <a:pt x="68957" y="76940"/>
                </a:cubicBezTo>
                <a:cubicBezTo>
                  <a:pt x="74187" y="76940"/>
                  <a:pt x="79285" y="75071"/>
                  <a:pt x="83299" y="71644"/>
                </a:cubicBezTo>
                <a:cubicBezTo>
                  <a:pt x="85710" y="69562"/>
                  <a:pt x="87967" y="66779"/>
                  <a:pt x="91145" y="66428"/>
                </a:cubicBezTo>
                <a:cubicBezTo>
                  <a:pt x="91390" y="66400"/>
                  <a:pt x="91636" y="66387"/>
                  <a:pt x="91881" y="66387"/>
                </a:cubicBezTo>
                <a:cubicBezTo>
                  <a:pt x="94718" y="66387"/>
                  <a:pt x="97568" y="68149"/>
                  <a:pt x="100289" y="68149"/>
                </a:cubicBezTo>
                <a:cubicBezTo>
                  <a:pt x="100930" y="68149"/>
                  <a:pt x="101565" y="68051"/>
                  <a:pt x="102190" y="67809"/>
                </a:cubicBezTo>
                <a:cubicBezTo>
                  <a:pt x="105346" y="66604"/>
                  <a:pt x="106222" y="62593"/>
                  <a:pt x="106507" y="59240"/>
                </a:cubicBezTo>
                <a:cubicBezTo>
                  <a:pt x="107603" y="46552"/>
                  <a:pt x="107187" y="33775"/>
                  <a:pt x="105280" y="21196"/>
                </a:cubicBezTo>
                <a:cubicBezTo>
                  <a:pt x="104798" y="18018"/>
                  <a:pt x="104184" y="14731"/>
                  <a:pt x="102300" y="12123"/>
                </a:cubicBezTo>
                <a:cubicBezTo>
                  <a:pt x="99560" y="8310"/>
                  <a:pt x="94717" y="6710"/>
                  <a:pt x="90181" y="5505"/>
                </a:cubicBezTo>
                <a:cubicBezTo>
                  <a:pt x="76133" y="1846"/>
                  <a:pt x="61710" y="0"/>
                  <a:pt x="4725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11" name="Google Shape;211;p25"/>
          <p:cNvSpPr/>
          <p:nvPr/>
        </p:nvSpPr>
        <p:spPr>
          <a:xfrm rot="10800000" flipH="1">
            <a:off x="-202120" y="4267256"/>
            <a:ext cx="2306159" cy="3371315"/>
          </a:xfrm>
          <a:custGeom>
            <a:avLst/>
            <a:gdLst/>
            <a:ahLst/>
            <a:cxnLst/>
            <a:rect l="l" t="t" r="r" b="b"/>
            <a:pathLst>
              <a:path w="26321" h="38478" extrusionOk="0">
                <a:moveTo>
                  <a:pt x="12421" y="1"/>
                </a:moveTo>
                <a:cubicBezTo>
                  <a:pt x="11443" y="1"/>
                  <a:pt x="10443" y="512"/>
                  <a:pt x="9775" y="1254"/>
                </a:cubicBezTo>
                <a:cubicBezTo>
                  <a:pt x="8810" y="2350"/>
                  <a:pt x="8394" y="3840"/>
                  <a:pt x="8043" y="5265"/>
                </a:cubicBezTo>
                <a:cubicBezTo>
                  <a:pt x="6444" y="11839"/>
                  <a:pt x="1" y="31300"/>
                  <a:pt x="6071" y="36472"/>
                </a:cubicBezTo>
                <a:cubicBezTo>
                  <a:pt x="7724" y="37877"/>
                  <a:pt x="9515" y="38477"/>
                  <a:pt x="11323" y="38477"/>
                </a:cubicBezTo>
                <a:cubicBezTo>
                  <a:pt x="18309" y="38477"/>
                  <a:pt x="25544" y="29513"/>
                  <a:pt x="26014" y="23454"/>
                </a:cubicBezTo>
                <a:cubicBezTo>
                  <a:pt x="26320" y="18830"/>
                  <a:pt x="24699" y="14272"/>
                  <a:pt x="21521" y="10897"/>
                </a:cubicBezTo>
                <a:cubicBezTo>
                  <a:pt x="19527" y="8749"/>
                  <a:pt x="16897" y="7040"/>
                  <a:pt x="15801" y="4323"/>
                </a:cubicBezTo>
                <a:cubicBezTo>
                  <a:pt x="15253" y="2920"/>
                  <a:pt x="15034" y="1189"/>
                  <a:pt x="13763" y="378"/>
                </a:cubicBezTo>
                <a:cubicBezTo>
                  <a:pt x="13346" y="117"/>
                  <a:pt x="12886" y="1"/>
                  <a:pt x="124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12" name="Google Shape;212;p25"/>
          <p:cNvSpPr txBox="1">
            <a:spLocks noGrp="1"/>
          </p:cNvSpPr>
          <p:nvPr>
            <p:ph type="subTitle" idx="1"/>
          </p:nvPr>
        </p:nvSpPr>
        <p:spPr>
          <a:xfrm>
            <a:off x="6704233" y="3719200"/>
            <a:ext cx="4536800" cy="14516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SzPts val="1600"/>
              <a:buNone/>
              <a:defRPr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r>
              <a:rPr lang="en-US"/>
              <a:t>Click to edit Master subtitle style</a:t>
            </a:r>
            <a:endParaRPr/>
          </a:p>
        </p:txBody>
      </p:sp>
      <p:sp>
        <p:nvSpPr>
          <p:cNvPr id="213" name="Google Shape;213;p25"/>
          <p:cNvSpPr txBox="1">
            <a:spLocks noGrp="1"/>
          </p:cNvSpPr>
          <p:nvPr>
            <p:ph type="title"/>
          </p:nvPr>
        </p:nvSpPr>
        <p:spPr>
          <a:xfrm>
            <a:off x="950967" y="466367"/>
            <a:ext cx="102900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36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Tree>
    <p:extLst>
      <p:ext uri="{BB962C8B-B14F-4D97-AF65-F5344CB8AC3E}">
        <p14:creationId xmlns:p14="http://schemas.microsoft.com/office/powerpoint/2010/main" val="21261663"/>
      </p:ext>
    </p:extLst>
  </p:cSld>
  <p:clrMapOvr>
    <a:masterClrMapping/>
  </p:clrMapOvr>
  <p:hf hdr="0" ftr="0"/>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and text 4">
  <p:cSld name="Title and text 4">
    <p:spTree>
      <p:nvGrpSpPr>
        <p:cNvPr id="1" name="Shape 214"/>
        <p:cNvGrpSpPr/>
        <p:nvPr/>
      </p:nvGrpSpPr>
      <p:grpSpPr>
        <a:xfrm>
          <a:off x="0" y="0"/>
          <a:ext cx="0" cy="0"/>
          <a:chOff x="0" y="0"/>
          <a:chExt cx="0" cy="0"/>
        </a:xfrm>
      </p:grpSpPr>
      <p:sp>
        <p:nvSpPr>
          <p:cNvPr id="215" name="Google Shape;215;p26"/>
          <p:cNvSpPr txBox="1">
            <a:spLocks noGrp="1"/>
          </p:cNvSpPr>
          <p:nvPr>
            <p:ph type="subTitle" idx="1"/>
          </p:nvPr>
        </p:nvSpPr>
        <p:spPr>
          <a:xfrm>
            <a:off x="950967" y="2296800"/>
            <a:ext cx="4536800" cy="1451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600"/>
              <a:buNone/>
              <a:defRPr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r>
              <a:rPr lang="en-US"/>
              <a:t>Click to edit Master subtitle style</a:t>
            </a:r>
            <a:endParaRPr/>
          </a:p>
        </p:txBody>
      </p:sp>
      <p:sp>
        <p:nvSpPr>
          <p:cNvPr id="216" name="Google Shape;216;p26"/>
          <p:cNvSpPr txBox="1">
            <a:spLocks noGrp="1"/>
          </p:cNvSpPr>
          <p:nvPr>
            <p:ph type="title"/>
          </p:nvPr>
        </p:nvSpPr>
        <p:spPr>
          <a:xfrm>
            <a:off x="950967" y="466367"/>
            <a:ext cx="10290000" cy="763600"/>
          </a:xfrm>
          <a:prstGeom prst="rect">
            <a:avLst/>
          </a:prstGeom>
        </p:spPr>
        <p:txBody>
          <a:bodyPr spcFirstLastPara="1" wrap="square" lIns="91425" tIns="91425" rIns="91425" bIns="91425" anchor="t" anchorCtr="0">
            <a:noAutofit/>
          </a:bodyPr>
          <a:lstStyle>
            <a:lvl1pPr lvl="0" algn="r" rtl="0">
              <a:spcBef>
                <a:spcPts val="0"/>
              </a:spcBef>
              <a:spcAft>
                <a:spcPts val="0"/>
              </a:spcAft>
              <a:buSzPts val="36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
        <p:nvSpPr>
          <p:cNvPr id="217" name="Google Shape;217;p26"/>
          <p:cNvSpPr/>
          <p:nvPr/>
        </p:nvSpPr>
        <p:spPr>
          <a:xfrm rot="5400000">
            <a:off x="8754533" y="4641437"/>
            <a:ext cx="4931839" cy="2044701"/>
          </a:xfrm>
          <a:custGeom>
            <a:avLst/>
            <a:gdLst/>
            <a:ahLst/>
            <a:cxnLst/>
            <a:rect l="l" t="t" r="r" b="b"/>
            <a:pathLst>
              <a:path w="84512" h="35036" extrusionOk="0">
                <a:moveTo>
                  <a:pt x="36189" y="1"/>
                </a:moveTo>
                <a:cubicBezTo>
                  <a:pt x="33581" y="2806"/>
                  <a:pt x="30403" y="4844"/>
                  <a:pt x="26568" y="5457"/>
                </a:cubicBezTo>
                <a:cubicBezTo>
                  <a:pt x="24179" y="5852"/>
                  <a:pt x="21703" y="5633"/>
                  <a:pt x="19336" y="6159"/>
                </a:cubicBezTo>
                <a:cubicBezTo>
                  <a:pt x="1" y="10490"/>
                  <a:pt x="14715" y="35035"/>
                  <a:pt x="30383" y="35035"/>
                </a:cubicBezTo>
                <a:cubicBezTo>
                  <a:pt x="32474" y="35035"/>
                  <a:pt x="34581" y="34598"/>
                  <a:pt x="36627" y="33618"/>
                </a:cubicBezTo>
                <a:cubicBezTo>
                  <a:pt x="40659" y="31668"/>
                  <a:pt x="43245" y="27701"/>
                  <a:pt x="46182" y="24326"/>
                </a:cubicBezTo>
                <a:cubicBezTo>
                  <a:pt x="48820" y="21317"/>
                  <a:pt x="52399" y="18499"/>
                  <a:pt x="56267" y="18499"/>
                </a:cubicBezTo>
                <a:cubicBezTo>
                  <a:pt x="56737" y="18499"/>
                  <a:pt x="57210" y="18540"/>
                  <a:pt x="57687" y="18628"/>
                </a:cubicBezTo>
                <a:cubicBezTo>
                  <a:pt x="65217" y="19997"/>
                  <a:pt x="68722" y="31674"/>
                  <a:pt x="75821" y="31674"/>
                </a:cubicBezTo>
                <a:cubicBezTo>
                  <a:pt x="76222" y="31674"/>
                  <a:pt x="76635" y="31637"/>
                  <a:pt x="77060" y="31558"/>
                </a:cubicBezTo>
                <a:cubicBezTo>
                  <a:pt x="80917" y="30857"/>
                  <a:pt x="83240" y="26693"/>
                  <a:pt x="83701" y="22792"/>
                </a:cubicBezTo>
                <a:cubicBezTo>
                  <a:pt x="84511" y="15977"/>
                  <a:pt x="81049" y="8788"/>
                  <a:pt x="75197" y="5238"/>
                </a:cubicBezTo>
                <a:cubicBezTo>
                  <a:pt x="72064" y="3310"/>
                  <a:pt x="68338" y="2324"/>
                  <a:pt x="6553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18" name="Google Shape;218;p26"/>
          <p:cNvSpPr/>
          <p:nvPr/>
        </p:nvSpPr>
        <p:spPr>
          <a:xfrm rot="10800000" flipH="1">
            <a:off x="-202102" y="-1727146"/>
            <a:ext cx="2306159" cy="3371315"/>
          </a:xfrm>
          <a:custGeom>
            <a:avLst/>
            <a:gdLst/>
            <a:ahLst/>
            <a:cxnLst/>
            <a:rect l="l" t="t" r="r" b="b"/>
            <a:pathLst>
              <a:path w="26321" h="38478" extrusionOk="0">
                <a:moveTo>
                  <a:pt x="12421" y="1"/>
                </a:moveTo>
                <a:cubicBezTo>
                  <a:pt x="11443" y="1"/>
                  <a:pt x="10443" y="512"/>
                  <a:pt x="9775" y="1254"/>
                </a:cubicBezTo>
                <a:cubicBezTo>
                  <a:pt x="8810" y="2350"/>
                  <a:pt x="8394" y="3840"/>
                  <a:pt x="8043" y="5265"/>
                </a:cubicBezTo>
                <a:cubicBezTo>
                  <a:pt x="6444" y="11839"/>
                  <a:pt x="1" y="31300"/>
                  <a:pt x="6071" y="36472"/>
                </a:cubicBezTo>
                <a:cubicBezTo>
                  <a:pt x="7724" y="37877"/>
                  <a:pt x="9515" y="38477"/>
                  <a:pt x="11323" y="38477"/>
                </a:cubicBezTo>
                <a:cubicBezTo>
                  <a:pt x="18309" y="38477"/>
                  <a:pt x="25544" y="29513"/>
                  <a:pt x="26014" y="23454"/>
                </a:cubicBezTo>
                <a:cubicBezTo>
                  <a:pt x="26320" y="18830"/>
                  <a:pt x="24699" y="14272"/>
                  <a:pt x="21521" y="10897"/>
                </a:cubicBezTo>
                <a:cubicBezTo>
                  <a:pt x="19527" y="8749"/>
                  <a:pt x="16897" y="7040"/>
                  <a:pt x="15801" y="4323"/>
                </a:cubicBezTo>
                <a:cubicBezTo>
                  <a:pt x="15253" y="2920"/>
                  <a:pt x="15034" y="1189"/>
                  <a:pt x="13763" y="378"/>
                </a:cubicBezTo>
                <a:cubicBezTo>
                  <a:pt x="13346" y="117"/>
                  <a:pt x="12886" y="1"/>
                  <a:pt x="1242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Tree>
    <p:extLst>
      <p:ext uri="{BB962C8B-B14F-4D97-AF65-F5344CB8AC3E}">
        <p14:creationId xmlns:p14="http://schemas.microsoft.com/office/powerpoint/2010/main" val="3339240532"/>
      </p:ext>
    </p:extLst>
  </p:cSld>
  <p:clrMapOvr>
    <a:masterClrMapping/>
  </p:clrMapOvr>
  <p:hf hdr="0" ftr="0"/>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le and two columns 1">
  <p:cSld name="Title and two columns 1">
    <p:spTree>
      <p:nvGrpSpPr>
        <p:cNvPr id="1" name="Shape 219"/>
        <p:cNvGrpSpPr/>
        <p:nvPr/>
      </p:nvGrpSpPr>
      <p:grpSpPr>
        <a:xfrm>
          <a:off x="0" y="0"/>
          <a:ext cx="0" cy="0"/>
          <a:chOff x="0" y="0"/>
          <a:chExt cx="0" cy="0"/>
        </a:xfrm>
      </p:grpSpPr>
      <p:sp>
        <p:nvSpPr>
          <p:cNvPr id="220" name="Google Shape;220;p27"/>
          <p:cNvSpPr/>
          <p:nvPr/>
        </p:nvSpPr>
        <p:spPr>
          <a:xfrm rot="-6299332">
            <a:off x="7915803" y="-2895066"/>
            <a:ext cx="4411767" cy="7025257"/>
          </a:xfrm>
          <a:custGeom>
            <a:avLst/>
            <a:gdLst/>
            <a:ahLst/>
            <a:cxnLst/>
            <a:rect l="l" t="t" r="r" b="b"/>
            <a:pathLst>
              <a:path w="62057" h="98819" extrusionOk="0">
                <a:moveTo>
                  <a:pt x="57462" y="1"/>
                </a:moveTo>
                <a:cubicBezTo>
                  <a:pt x="56163" y="1"/>
                  <a:pt x="54483" y="387"/>
                  <a:pt x="52334" y="1237"/>
                </a:cubicBezTo>
                <a:cubicBezTo>
                  <a:pt x="42122" y="5247"/>
                  <a:pt x="40851" y="13290"/>
                  <a:pt x="40434" y="23195"/>
                </a:cubicBezTo>
                <a:cubicBezTo>
                  <a:pt x="39908" y="34767"/>
                  <a:pt x="33465" y="45527"/>
                  <a:pt x="22420" y="49932"/>
                </a:cubicBezTo>
                <a:cubicBezTo>
                  <a:pt x="18673" y="51444"/>
                  <a:pt x="14202" y="52452"/>
                  <a:pt x="12230" y="55958"/>
                </a:cubicBezTo>
                <a:cubicBezTo>
                  <a:pt x="10345" y="59289"/>
                  <a:pt x="11550" y="63475"/>
                  <a:pt x="10717" y="67201"/>
                </a:cubicBezTo>
                <a:cubicBezTo>
                  <a:pt x="9775" y="71474"/>
                  <a:pt x="6334" y="74652"/>
                  <a:pt x="3858" y="78246"/>
                </a:cubicBezTo>
                <a:cubicBezTo>
                  <a:pt x="1404" y="81840"/>
                  <a:pt x="1" y="87143"/>
                  <a:pt x="3003" y="90321"/>
                </a:cubicBezTo>
                <a:cubicBezTo>
                  <a:pt x="4535" y="91933"/>
                  <a:pt x="6491" y="92409"/>
                  <a:pt x="8651" y="92409"/>
                </a:cubicBezTo>
                <a:cubicBezTo>
                  <a:pt x="11764" y="92409"/>
                  <a:pt x="15300" y="91419"/>
                  <a:pt x="18595" y="91419"/>
                </a:cubicBezTo>
                <a:cubicBezTo>
                  <a:pt x="19291" y="91419"/>
                  <a:pt x="19977" y="91463"/>
                  <a:pt x="20645" y="91570"/>
                </a:cubicBezTo>
                <a:cubicBezTo>
                  <a:pt x="23340" y="92008"/>
                  <a:pt x="25751" y="93520"/>
                  <a:pt x="28206" y="94748"/>
                </a:cubicBezTo>
                <a:cubicBezTo>
                  <a:pt x="33648" y="97435"/>
                  <a:pt x="39611" y="98819"/>
                  <a:pt x="45634" y="98819"/>
                </a:cubicBezTo>
                <a:cubicBezTo>
                  <a:pt x="47420" y="98819"/>
                  <a:pt x="49212" y="98697"/>
                  <a:pt x="50997" y="98451"/>
                </a:cubicBezTo>
                <a:cubicBezTo>
                  <a:pt x="53780" y="98079"/>
                  <a:pt x="56717" y="97268"/>
                  <a:pt x="58448" y="95055"/>
                </a:cubicBezTo>
                <a:cubicBezTo>
                  <a:pt x="60026" y="93016"/>
                  <a:pt x="60223" y="90255"/>
                  <a:pt x="60311" y="87647"/>
                </a:cubicBezTo>
                <a:cubicBezTo>
                  <a:pt x="61056" y="62138"/>
                  <a:pt x="56629" y="36410"/>
                  <a:pt x="60859" y="11033"/>
                </a:cubicBezTo>
                <a:cubicBezTo>
                  <a:pt x="61884" y="4831"/>
                  <a:pt x="62057" y="1"/>
                  <a:pt x="5746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21" name="Google Shape;221;p27"/>
          <p:cNvSpPr/>
          <p:nvPr/>
        </p:nvSpPr>
        <p:spPr>
          <a:xfrm rot="-596072" flipH="1">
            <a:off x="-3779991" y="5379277"/>
            <a:ext cx="6327353" cy="2623120"/>
          </a:xfrm>
          <a:custGeom>
            <a:avLst/>
            <a:gdLst/>
            <a:ahLst/>
            <a:cxnLst/>
            <a:rect l="l" t="t" r="r" b="b"/>
            <a:pathLst>
              <a:path w="84512" h="35036" extrusionOk="0">
                <a:moveTo>
                  <a:pt x="36189" y="1"/>
                </a:moveTo>
                <a:cubicBezTo>
                  <a:pt x="33581" y="2806"/>
                  <a:pt x="30403" y="4844"/>
                  <a:pt x="26568" y="5457"/>
                </a:cubicBezTo>
                <a:cubicBezTo>
                  <a:pt x="24179" y="5852"/>
                  <a:pt x="21703" y="5633"/>
                  <a:pt x="19336" y="6159"/>
                </a:cubicBezTo>
                <a:cubicBezTo>
                  <a:pt x="1" y="10490"/>
                  <a:pt x="14715" y="35035"/>
                  <a:pt x="30383" y="35035"/>
                </a:cubicBezTo>
                <a:cubicBezTo>
                  <a:pt x="32474" y="35035"/>
                  <a:pt x="34581" y="34598"/>
                  <a:pt x="36627" y="33618"/>
                </a:cubicBezTo>
                <a:cubicBezTo>
                  <a:pt x="40659" y="31668"/>
                  <a:pt x="43245" y="27701"/>
                  <a:pt x="46182" y="24326"/>
                </a:cubicBezTo>
                <a:cubicBezTo>
                  <a:pt x="48820" y="21317"/>
                  <a:pt x="52399" y="18499"/>
                  <a:pt x="56267" y="18499"/>
                </a:cubicBezTo>
                <a:cubicBezTo>
                  <a:pt x="56737" y="18499"/>
                  <a:pt x="57210" y="18540"/>
                  <a:pt x="57687" y="18628"/>
                </a:cubicBezTo>
                <a:cubicBezTo>
                  <a:pt x="65217" y="19997"/>
                  <a:pt x="68722" y="31674"/>
                  <a:pt x="75821" y="31674"/>
                </a:cubicBezTo>
                <a:cubicBezTo>
                  <a:pt x="76222" y="31674"/>
                  <a:pt x="76635" y="31637"/>
                  <a:pt x="77060" y="31558"/>
                </a:cubicBezTo>
                <a:cubicBezTo>
                  <a:pt x="80917" y="30857"/>
                  <a:pt x="83240" y="26693"/>
                  <a:pt x="83701" y="22792"/>
                </a:cubicBezTo>
                <a:cubicBezTo>
                  <a:pt x="84511" y="15977"/>
                  <a:pt x="81049" y="8788"/>
                  <a:pt x="75197" y="5238"/>
                </a:cubicBezTo>
                <a:cubicBezTo>
                  <a:pt x="72064" y="3310"/>
                  <a:pt x="68338" y="2324"/>
                  <a:pt x="6553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22" name="Google Shape;222;p27"/>
          <p:cNvSpPr txBox="1">
            <a:spLocks noGrp="1"/>
          </p:cNvSpPr>
          <p:nvPr>
            <p:ph type="body" idx="1"/>
          </p:nvPr>
        </p:nvSpPr>
        <p:spPr>
          <a:xfrm>
            <a:off x="6088800" y="1740227"/>
            <a:ext cx="5145200" cy="4034000"/>
          </a:xfrm>
          <a:prstGeom prst="rect">
            <a:avLst/>
          </a:prstGeom>
        </p:spPr>
        <p:txBody>
          <a:bodyPr spcFirstLastPara="1" wrap="square" lIns="91425" tIns="91425" rIns="91425" bIns="91425" anchor="b" anchorCtr="0">
            <a:noAutofit/>
          </a:bodyPr>
          <a:lstStyle>
            <a:lvl1pPr marL="457200" lvl="0" indent="-323850" rtl="0">
              <a:spcBef>
                <a:spcPts val="0"/>
              </a:spcBef>
              <a:spcAft>
                <a:spcPts val="0"/>
              </a:spcAft>
              <a:buClr>
                <a:srgbClr val="625544"/>
              </a:buClr>
              <a:buSzPts val="1500"/>
              <a:buFont typeface="Raleway Medium"/>
              <a:buChar char="●"/>
              <a:defRPr sz="1500"/>
            </a:lvl1pPr>
            <a:lvl2pPr marL="914400" lvl="1" indent="-323850" rtl="0">
              <a:spcBef>
                <a:spcPts val="0"/>
              </a:spcBef>
              <a:spcAft>
                <a:spcPts val="0"/>
              </a:spcAft>
              <a:buClr>
                <a:srgbClr val="625544"/>
              </a:buClr>
              <a:buSzPts val="1500"/>
              <a:buFont typeface="Raleway Medium"/>
              <a:buChar char="○"/>
              <a:defRPr sz="1500"/>
            </a:lvl2pPr>
            <a:lvl3pPr marL="1371600" lvl="2" indent="-323850" rtl="0">
              <a:spcBef>
                <a:spcPts val="0"/>
              </a:spcBef>
              <a:spcAft>
                <a:spcPts val="0"/>
              </a:spcAft>
              <a:buClr>
                <a:srgbClr val="625544"/>
              </a:buClr>
              <a:buSzPts val="1500"/>
              <a:buFont typeface="Raleway Medium"/>
              <a:buChar char="■"/>
              <a:defRPr sz="1500"/>
            </a:lvl3pPr>
            <a:lvl4pPr marL="1828800" lvl="3" indent="-323850" rtl="0">
              <a:spcBef>
                <a:spcPts val="0"/>
              </a:spcBef>
              <a:spcAft>
                <a:spcPts val="0"/>
              </a:spcAft>
              <a:buClr>
                <a:srgbClr val="625544"/>
              </a:buClr>
              <a:buSzPts val="1500"/>
              <a:buFont typeface="Raleway Medium"/>
              <a:buChar char="●"/>
              <a:defRPr sz="1500"/>
            </a:lvl4pPr>
            <a:lvl5pPr marL="2286000" lvl="4" indent="-323850" rtl="0">
              <a:spcBef>
                <a:spcPts val="0"/>
              </a:spcBef>
              <a:spcAft>
                <a:spcPts val="0"/>
              </a:spcAft>
              <a:buClr>
                <a:srgbClr val="625544"/>
              </a:buClr>
              <a:buSzPts val="1500"/>
              <a:buFont typeface="Raleway Medium"/>
              <a:buChar char="○"/>
              <a:defRPr sz="1500"/>
            </a:lvl5pPr>
            <a:lvl6pPr marL="2743200" lvl="5" indent="-323850" rtl="0">
              <a:spcBef>
                <a:spcPts val="0"/>
              </a:spcBef>
              <a:spcAft>
                <a:spcPts val="0"/>
              </a:spcAft>
              <a:buClr>
                <a:srgbClr val="625544"/>
              </a:buClr>
              <a:buSzPts val="1500"/>
              <a:buFont typeface="Raleway Medium"/>
              <a:buChar char="■"/>
              <a:defRPr sz="1500"/>
            </a:lvl6pPr>
            <a:lvl7pPr marL="3200400" lvl="6" indent="-323850" rtl="0">
              <a:spcBef>
                <a:spcPts val="0"/>
              </a:spcBef>
              <a:spcAft>
                <a:spcPts val="0"/>
              </a:spcAft>
              <a:buClr>
                <a:srgbClr val="625544"/>
              </a:buClr>
              <a:buSzPts val="1500"/>
              <a:buFont typeface="Raleway Medium"/>
              <a:buChar char="●"/>
              <a:defRPr sz="1500"/>
            </a:lvl7pPr>
            <a:lvl8pPr marL="3657600" lvl="7" indent="-323850" rtl="0">
              <a:spcBef>
                <a:spcPts val="0"/>
              </a:spcBef>
              <a:spcAft>
                <a:spcPts val="0"/>
              </a:spcAft>
              <a:buClr>
                <a:srgbClr val="625544"/>
              </a:buClr>
              <a:buSzPts val="1500"/>
              <a:buFont typeface="Raleway Medium"/>
              <a:buChar char="○"/>
              <a:defRPr sz="1500"/>
            </a:lvl8pPr>
            <a:lvl9pPr marL="4114800" lvl="8" indent="-323850" rtl="0">
              <a:spcBef>
                <a:spcPts val="0"/>
              </a:spcBef>
              <a:spcAft>
                <a:spcPts val="0"/>
              </a:spcAft>
              <a:buClr>
                <a:srgbClr val="625544"/>
              </a:buClr>
              <a:buSzPts val="1500"/>
              <a:buFont typeface="Raleway Medium"/>
              <a:buChar char="■"/>
              <a:defRPr sz="1500"/>
            </a:lvl9pPr>
          </a:lstStyle>
          <a:p>
            <a:pPr lvl="0"/>
            <a:r>
              <a:rPr lang="en-US"/>
              <a:t>Click to edit Master text styles</a:t>
            </a:r>
          </a:p>
        </p:txBody>
      </p:sp>
      <p:sp>
        <p:nvSpPr>
          <p:cNvPr id="223" name="Google Shape;223;p27"/>
          <p:cNvSpPr txBox="1">
            <a:spLocks noGrp="1"/>
          </p:cNvSpPr>
          <p:nvPr>
            <p:ph type="body" idx="2"/>
          </p:nvPr>
        </p:nvSpPr>
        <p:spPr>
          <a:xfrm>
            <a:off x="958000" y="1740101"/>
            <a:ext cx="5120000" cy="4034000"/>
          </a:xfrm>
          <a:prstGeom prst="rect">
            <a:avLst/>
          </a:prstGeom>
        </p:spPr>
        <p:txBody>
          <a:bodyPr spcFirstLastPara="1" wrap="square" lIns="91425" tIns="91425" rIns="91425" bIns="91425" anchor="b" anchorCtr="0">
            <a:noAutofit/>
          </a:bodyPr>
          <a:lstStyle>
            <a:lvl1pPr marL="457200" lvl="0" indent="-323850" rtl="0">
              <a:lnSpc>
                <a:spcPct val="100000"/>
              </a:lnSpc>
              <a:spcBef>
                <a:spcPts val="0"/>
              </a:spcBef>
              <a:spcAft>
                <a:spcPts val="0"/>
              </a:spcAft>
              <a:buClr>
                <a:srgbClr val="625544"/>
              </a:buClr>
              <a:buSzPts val="1500"/>
              <a:buFont typeface="Raleway Medium"/>
              <a:buChar char="●"/>
              <a:defRPr sz="1500"/>
            </a:lvl1pPr>
            <a:lvl2pPr marL="914400" lvl="1" indent="-323850" rtl="0">
              <a:spcBef>
                <a:spcPts val="0"/>
              </a:spcBef>
              <a:spcAft>
                <a:spcPts val="0"/>
              </a:spcAft>
              <a:buClr>
                <a:srgbClr val="625544"/>
              </a:buClr>
              <a:buSzPts val="1500"/>
              <a:buFont typeface="Raleway Medium"/>
              <a:buChar char="○"/>
              <a:defRPr sz="1500"/>
            </a:lvl2pPr>
            <a:lvl3pPr marL="1371600" lvl="2" indent="-323850" rtl="0">
              <a:spcBef>
                <a:spcPts val="0"/>
              </a:spcBef>
              <a:spcAft>
                <a:spcPts val="0"/>
              </a:spcAft>
              <a:buClr>
                <a:srgbClr val="625544"/>
              </a:buClr>
              <a:buSzPts val="1500"/>
              <a:buFont typeface="Raleway Medium"/>
              <a:buChar char="■"/>
              <a:defRPr sz="1500"/>
            </a:lvl3pPr>
            <a:lvl4pPr marL="1828800" lvl="3" indent="-323850" rtl="0">
              <a:spcBef>
                <a:spcPts val="0"/>
              </a:spcBef>
              <a:spcAft>
                <a:spcPts val="0"/>
              </a:spcAft>
              <a:buClr>
                <a:srgbClr val="625544"/>
              </a:buClr>
              <a:buSzPts val="1500"/>
              <a:buFont typeface="Raleway Medium"/>
              <a:buChar char="●"/>
              <a:defRPr sz="1500"/>
            </a:lvl4pPr>
            <a:lvl5pPr marL="2286000" lvl="4" indent="-323850" rtl="0">
              <a:spcBef>
                <a:spcPts val="0"/>
              </a:spcBef>
              <a:spcAft>
                <a:spcPts val="0"/>
              </a:spcAft>
              <a:buClr>
                <a:srgbClr val="625544"/>
              </a:buClr>
              <a:buSzPts val="1500"/>
              <a:buFont typeface="Raleway Medium"/>
              <a:buChar char="○"/>
              <a:defRPr sz="1500"/>
            </a:lvl5pPr>
            <a:lvl6pPr marL="2743200" lvl="5" indent="-323850" rtl="0">
              <a:spcBef>
                <a:spcPts val="0"/>
              </a:spcBef>
              <a:spcAft>
                <a:spcPts val="0"/>
              </a:spcAft>
              <a:buClr>
                <a:srgbClr val="625544"/>
              </a:buClr>
              <a:buSzPts val="1500"/>
              <a:buFont typeface="Raleway Medium"/>
              <a:buChar char="■"/>
              <a:defRPr sz="1500"/>
            </a:lvl6pPr>
            <a:lvl7pPr marL="3200400" lvl="6" indent="-323850" rtl="0">
              <a:spcBef>
                <a:spcPts val="0"/>
              </a:spcBef>
              <a:spcAft>
                <a:spcPts val="0"/>
              </a:spcAft>
              <a:buClr>
                <a:srgbClr val="625544"/>
              </a:buClr>
              <a:buSzPts val="1500"/>
              <a:buFont typeface="Raleway Medium"/>
              <a:buChar char="●"/>
              <a:defRPr sz="1500"/>
            </a:lvl7pPr>
            <a:lvl8pPr marL="3657600" lvl="7" indent="-323850" rtl="0">
              <a:spcBef>
                <a:spcPts val="0"/>
              </a:spcBef>
              <a:spcAft>
                <a:spcPts val="0"/>
              </a:spcAft>
              <a:buClr>
                <a:srgbClr val="625544"/>
              </a:buClr>
              <a:buSzPts val="1500"/>
              <a:buFont typeface="Raleway Medium"/>
              <a:buChar char="○"/>
              <a:defRPr sz="1500"/>
            </a:lvl8pPr>
            <a:lvl9pPr marL="4114800" lvl="8" indent="-323850" rtl="0">
              <a:spcBef>
                <a:spcPts val="0"/>
              </a:spcBef>
              <a:spcAft>
                <a:spcPts val="0"/>
              </a:spcAft>
              <a:buClr>
                <a:srgbClr val="625544"/>
              </a:buClr>
              <a:buSzPts val="1500"/>
              <a:buFont typeface="Raleway Medium"/>
              <a:buChar char="■"/>
              <a:defRPr sz="1500"/>
            </a:lvl9pPr>
          </a:lstStyle>
          <a:p>
            <a:pPr lvl="0"/>
            <a:r>
              <a:rPr lang="en-US"/>
              <a:t>Click to edit Master text styles</a:t>
            </a:r>
          </a:p>
        </p:txBody>
      </p:sp>
      <p:sp>
        <p:nvSpPr>
          <p:cNvPr id="224" name="Google Shape;224;p27"/>
          <p:cNvSpPr txBox="1">
            <a:spLocks noGrp="1"/>
          </p:cNvSpPr>
          <p:nvPr>
            <p:ph type="title"/>
          </p:nvPr>
        </p:nvSpPr>
        <p:spPr>
          <a:xfrm>
            <a:off x="950967" y="466367"/>
            <a:ext cx="102900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36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Tree>
    <p:extLst>
      <p:ext uri="{BB962C8B-B14F-4D97-AF65-F5344CB8AC3E}">
        <p14:creationId xmlns:p14="http://schemas.microsoft.com/office/powerpoint/2010/main" val="412677749"/>
      </p:ext>
    </p:extLst>
  </p:cSld>
  <p:clrMapOvr>
    <a:masterClrMapping/>
  </p:clrMapOvr>
  <p:hf hdr="0" ftr="0"/>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and three columns">
  <p:cSld name="Title and three columns">
    <p:spTree>
      <p:nvGrpSpPr>
        <p:cNvPr id="1" name="Shape 225"/>
        <p:cNvGrpSpPr/>
        <p:nvPr/>
      </p:nvGrpSpPr>
      <p:grpSpPr>
        <a:xfrm>
          <a:off x="0" y="0"/>
          <a:ext cx="0" cy="0"/>
          <a:chOff x="0" y="0"/>
          <a:chExt cx="0" cy="0"/>
        </a:xfrm>
      </p:grpSpPr>
      <p:sp>
        <p:nvSpPr>
          <p:cNvPr id="226" name="Google Shape;226;p28"/>
          <p:cNvSpPr/>
          <p:nvPr/>
        </p:nvSpPr>
        <p:spPr>
          <a:xfrm rot="8955287">
            <a:off x="-2837022" y="-2022967"/>
            <a:ext cx="7017171" cy="4317323"/>
          </a:xfrm>
          <a:custGeom>
            <a:avLst/>
            <a:gdLst/>
            <a:ahLst/>
            <a:cxnLst/>
            <a:rect l="l" t="t" r="r" b="b"/>
            <a:pathLst>
              <a:path w="59643" h="36694" extrusionOk="0">
                <a:moveTo>
                  <a:pt x="6271" y="15779"/>
                </a:moveTo>
                <a:cubicBezTo>
                  <a:pt x="9374" y="14178"/>
                  <a:pt x="17513" y="18347"/>
                  <a:pt x="23150" y="11676"/>
                </a:cubicBezTo>
                <a:cubicBezTo>
                  <a:pt x="28787" y="5004"/>
                  <a:pt x="30455" y="1"/>
                  <a:pt x="37327" y="2302"/>
                </a:cubicBezTo>
                <a:cubicBezTo>
                  <a:pt x="44198" y="4571"/>
                  <a:pt x="43064" y="13410"/>
                  <a:pt x="47601" y="15779"/>
                </a:cubicBezTo>
                <a:cubicBezTo>
                  <a:pt x="52104" y="18147"/>
                  <a:pt x="59643" y="31690"/>
                  <a:pt x="43364" y="34192"/>
                </a:cubicBezTo>
                <a:cubicBezTo>
                  <a:pt x="27120" y="36694"/>
                  <a:pt x="10441" y="33158"/>
                  <a:pt x="5204" y="27520"/>
                </a:cubicBezTo>
                <a:cubicBezTo>
                  <a:pt x="0" y="21883"/>
                  <a:pt x="3136" y="17380"/>
                  <a:pt x="6271" y="15779"/>
                </a:cubicBezTo>
                <a:close/>
              </a:path>
            </a:pathLst>
          </a:custGeom>
          <a:solidFill>
            <a:srgbClr val="7965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27" name="Google Shape;227;p28"/>
          <p:cNvSpPr/>
          <p:nvPr/>
        </p:nvSpPr>
        <p:spPr>
          <a:xfrm rot="7480572" flipH="1">
            <a:off x="8312379" y="706670"/>
            <a:ext cx="8022952" cy="5736719"/>
          </a:xfrm>
          <a:custGeom>
            <a:avLst/>
            <a:gdLst/>
            <a:ahLst/>
            <a:cxnLst/>
            <a:rect l="l" t="t" r="r" b="b"/>
            <a:pathLst>
              <a:path w="107604" h="76941" extrusionOk="0">
                <a:moveTo>
                  <a:pt x="47257" y="0"/>
                </a:moveTo>
                <a:cubicBezTo>
                  <a:pt x="40155" y="0"/>
                  <a:pt x="33046" y="446"/>
                  <a:pt x="25970" y="1341"/>
                </a:cubicBezTo>
                <a:cubicBezTo>
                  <a:pt x="19724" y="2130"/>
                  <a:pt x="10366" y="2240"/>
                  <a:pt x="5874" y="7499"/>
                </a:cubicBezTo>
                <a:cubicBezTo>
                  <a:pt x="1184" y="12978"/>
                  <a:pt x="0" y="23672"/>
                  <a:pt x="4142" y="29568"/>
                </a:cubicBezTo>
                <a:cubicBezTo>
                  <a:pt x="7525" y="34388"/>
                  <a:pt x="13622" y="35997"/>
                  <a:pt x="19705" y="35997"/>
                </a:cubicBezTo>
                <a:cubicBezTo>
                  <a:pt x="21504" y="35997"/>
                  <a:pt x="23302" y="35856"/>
                  <a:pt x="25027" y="35616"/>
                </a:cubicBezTo>
                <a:cubicBezTo>
                  <a:pt x="28163" y="35174"/>
                  <a:pt x="31599" y="34612"/>
                  <a:pt x="34850" y="34612"/>
                </a:cubicBezTo>
                <a:cubicBezTo>
                  <a:pt x="38847" y="34612"/>
                  <a:pt x="42564" y="35461"/>
                  <a:pt x="45101" y="38421"/>
                </a:cubicBezTo>
                <a:cubicBezTo>
                  <a:pt x="49112" y="43067"/>
                  <a:pt x="48520" y="51548"/>
                  <a:pt x="54196" y="53871"/>
                </a:cubicBezTo>
                <a:cubicBezTo>
                  <a:pt x="54975" y="54188"/>
                  <a:pt x="55777" y="54333"/>
                  <a:pt x="56580" y="54333"/>
                </a:cubicBezTo>
                <a:cubicBezTo>
                  <a:pt x="59774" y="54333"/>
                  <a:pt x="62977" y="52045"/>
                  <a:pt x="64781" y="49225"/>
                </a:cubicBezTo>
                <a:cubicBezTo>
                  <a:pt x="66688" y="46267"/>
                  <a:pt x="68200" y="42278"/>
                  <a:pt x="71662" y="41730"/>
                </a:cubicBezTo>
                <a:cubicBezTo>
                  <a:pt x="71880" y="41697"/>
                  <a:pt x="72095" y="41681"/>
                  <a:pt x="72307" y="41681"/>
                </a:cubicBezTo>
                <a:cubicBezTo>
                  <a:pt x="75699" y="41681"/>
                  <a:pt x="78260" y="45826"/>
                  <a:pt x="77579" y="49291"/>
                </a:cubicBezTo>
                <a:cubicBezTo>
                  <a:pt x="76856" y="52973"/>
                  <a:pt x="73788" y="55690"/>
                  <a:pt x="70654" y="57750"/>
                </a:cubicBezTo>
                <a:cubicBezTo>
                  <a:pt x="67520" y="59832"/>
                  <a:pt x="64080" y="61629"/>
                  <a:pt x="61823" y="64610"/>
                </a:cubicBezTo>
                <a:cubicBezTo>
                  <a:pt x="59565" y="67590"/>
                  <a:pt x="58952" y="72302"/>
                  <a:pt x="61691" y="74866"/>
                </a:cubicBezTo>
                <a:cubicBezTo>
                  <a:pt x="63116" y="76203"/>
                  <a:pt x="65132" y="76685"/>
                  <a:pt x="67082" y="76860"/>
                </a:cubicBezTo>
                <a:cubicBezTo>
                  <a:pt x="67708" y="76914"/>
                  <a:pt x="68333" y="76940"/>
                  <a:pt x="68957" y="76940"/>
                </a:cubicBezTo>
                <a:cubicBezTo>
                  <a:pt x="74187" y="76940"/>
                  <a:pt x="79285" y="75071"/>
                  <a:pt x="83299" y="71644"/>
                </a:cubicBezTo>
                <a:cubicBezTo>
                  <a:pt x="85710" y="69562"/>
                  <a:pt x="87967" y="66779"/>
                  <a:pt x="91145" y="66428"/>
                </a:cubicBezTo>
                <a:cubicBezTo>
                  <a:pt x="91390" y="66400"/>
                  <a:pt x="91636" y="66387"/>
                  <a:pt x="91881" y="66387"/>
                </a:cubicBezTo>
                <a:cubicBezTo>
                  <a:pt x="94718" y="66387"/>
                  <a:pt x="97568" y="68149"/>
                  <a:pt x="100289" y="68149"/>
                </a:cubicBezTo>
                <a:cubicBezTo>
                  <a:pt x="100930" y="68149"/>
                  <a:pt x="101565" y="68051"/>
                  <a:pt x="102190" y="67809"/>
                </a:cubicBezTo>
                <a:cubicBezTo>
                  <a:pt x="105346" y="66604"/>
                  <a:pt x="106222" y="62593"/>
                  <a:pt x="106507" y="59240"/>
                </a:cubicBezTo>
                <a:cubicBezTo>
                  <a:pt x="107603" y="46552"/>
                  <a:pt x="107187" y="33775"/>
                  <a:pt x="105280" y="21196"/>
                </a:cubicBezTo>
                <a:cubicBezTo>
                  <a:pt x="104798" y="18018"/>
                  <a:pt x="104184" y="14731"/>
                  <a:pt x="102300" y="12123"/>
                </a:cubicBezTo>
                <a:cubicBezTo>
                  <a:pt x="99560" y="8310"/>
                  <a:pt x="94717" y="6710"/>
                  <a:pt x="90181" y="5505"/>
                </a:cubicBezTo>
                <a:cubicBezTo>
                  <a:pt x="76133" y="1846"/>
                  <a:pt x="61710" y="0"/>
                  <a:pt x="4725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28" name="Google Shape;228;p28"/>
          <p:cNvSpPr txBox="1">
            <a:spLocks noGrp="1"/>
          </p:cNvSpPr>
          <p:nvPr>
            <p:ph type="subTitle" idx="1"/>
          </p:nvPr>
        </p:nvSpPr>
        <p:spPr>
          <a:xfrm>
            <a:off x="1255800" y="3852967"/>
            <a:ext cx="2890400" cy="606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Font typeface="Alata"/>
              <a:buNone/>
              <a:defRPr sz="2600" b="1">
                <a:latin typeface="Enriqueta"/>
                <a:ea typeface="Enriqueta"/>
                <a:cs typeface="Enriqueta"/>
                <a:sym typeface="Enriqueta"/>
              </a:defRPr>
            </a:lvl1pPr>
            <a:lvl2pPr lvl="1" rtl="0">
              <a:spcBef>
                <a:spcPts val="0"/>
              </a:spcBef>
              <a:spcAft>
                <a:spcPts val="0"/>
              </a:spcAft>
              <a:buSzPts val="1400"/>
              <a:buFont typeface="Alata"/>
              <a:buNone/>
              <a:defRPr>
                <a:latin typeface="Alata"/>
                <a:ea typeface="Alata"/>
                <a:cs typeface="Alata"/>
                <a:sym typeface="Alata"/>
              </a:defRPr>
            </a:lvl2pPr>
            <a:lvl3pPr lvl="2" rtl="0">
              <a:spcBef>
                <a:spcPts val="0"/>
              </a:spcBef>
              <a:spcAft>
                <a:spcPts val="0"/>
              </a:spcAft>
              <a:buSzPts val="1400"/>
              <a:buFont typeface="Alata"/>
              <a:buNone/>
              <a:defRPr>
                <a:latin typeface="Alata"/>
                <a:ea typeface="Alata"/>
                <a:cs typeface="Alata"/>
                <a:sym typeface="Alata"/>
              </a:defRPr>
            </a:lvl3pPr>
            <a:lvl4pPr lvl="3" rtl="0">
              <a:spcBef>
                <a:spcPts val="0"/>
              </a:spcBef>
              <a:spcAft>
                <a:spcPts val="0"/>
              </a:spcAft>
              <a:buSzPts val="1400"/>
              <a:buFont typeface="Alata"/>
              <a:buNone/>
              <a:defRPr>
                <a:latin typeface="Alata"/>
                <a:ea typeface="Alata"/>
                <a:cs typeface="Alata"/>
                <a:sym typeface="Alata"/>
              </a:defRPr>
            </a:lvl4pPr>
            <a:lvl5pPr lvl="4" rtl="0">
              <a:spcBef>
                <a:spcPts val="0"/>
              </a:spcBef>
              <a:spcAft>
                <a:spcPts val="0"/>
              </a:spcAft>
              <a:buSzPts val="1400"/>
              <a:buFont typeface="Alata"/>
              <a:buNone/>
              <a:defRPr>
                <a:latin typeface="Alata"/>
                <a:ea typeface="Alata"/>
                <a:cs typeface="Alata"/>
                <a:sym typeface="Alata"/>
              </a:defRPr>
            </a:lvl5pPr>
            <a:lvl6pPr lvl="5" rtl="0">
              <a:spcBef>
                <a:spcPts val="0"/>
              </a:spcBef>
              <a:spcAft>
                <a:spcPts val="0"/>
              </a:spcAft>
              <a:buSzPts val="1400"/>
              <a:buFont typeface="Alata"/>
              <a:buNone/>
              <a:defRPr>
                <a:latin typeface="Alata"/>
                <a:ea typeface="Alata"/>
                <a:cs typeface="Alata"/>
                <a:sym typeface="Alata"/>
              </a:defRPr>
            </a:lvl6pPr>
            <a:lvl7pPr lvl="6" rtl="0">
              <a:spcBef>
                <a:spcPts val="0"/>
              </a:spcBef>
              <a:spcAft>
                <a:spcPts val="0"/>
              </a:spcAft>
              <a:buSzPts val="1400"/>
              <a:buFont typeface="Alata"/>
              <a:buNone/>
              <a:defRPr>
                <a:latin typeface="Alata"/>
                <a:ea typeface="Alata"/>
                <a:cs typeface="Alata"/>
                <a:sym typeface="Alata"/>
              </a:defRPr>
            </a:lvl7pPr>
            <a:lvl8pPr lvl="7" rtl="0">
              <a:spcBef>
                <a:spcPts val="0"/>
              </a:spcBef>
              <a:spcAft>
                <a:spcPts val="0"/>
              </a:spcAft>
              <a:buSzPts val="1400"/>
              <a:buFont typeface="Alata"/>
              <a:buNone/>
              <a:defRPr>
                <a:latin typeface="Alata"/>
                <a:ea typeface="Alata"/>
                <a:cs typeface="Alata"/>
                <a:sym typeface="Alata"/>
              </a:defRPr>
            </a:lvl8pPr>
            <a:lvl9pPr lvl="8" rtl="0">
              <a:spcBef>
                <a:spcPts val="0"/>
              </a:spcBef>
              <a:spcAft>
                <a:spcPts val="0"/>
              </a:spcAft>
              <a:buSzPts val="1400"/>
              <a:buFont typeface="Alata"/>
              <a:buNone/>
              <a:defRPr>
                <a:latin typeface="Alata"/>
                <a:ea typeface="Alata"/>
                <a:cs typeface="Alata"/>
                <a:sym typeface="Alata"/>
              </a:defRPr>
            </a:lvl9pPr>
          </a:lstStyle>
          <a:p>
            <a:r>
              <a:rPr lang="en-US"/>
              <a:t>Click to edit Master subtitle style</a:t>
            </a:r>
            <a:endParaRPr/>
          </a:p>
        </p:txBody>
      </p:sp>
      <p:sp>
        <p:nvSpPr>
          <p:cNvPr id="229" name="Google Shape;229;p28"/>
          <p:cNvSpPr txBox="1">
            <a:spLocks noGrp="1"/>
          </p:cNvSpPr>
          <p:nvPr>
            <p:ph type="subTitle" idx="2"/>
          </p:nvPr>
        </p:nvSpPr>
        <p:spPr>
          <a:xfrm>
            <a:off x="4650800" y="3852967"/>
            <a:ext cx="2890400" cy="606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Font typeface="Alata"/>
              <a:buNone/>
              <a:defRPr sz="2600" b="1">
                <a:latin typeface="Enriqueta"/>
                <a:ea typeface="Enriqueta"/>
                <a:cs typeface="Enriqueta"/>
                <a:sym typeface="Enriqueta"/>
              </a:defRPr>
            </a:lvl1pPr>
            <a:lvl2pPr lvl="1" rtl="0">
              <a:spcBef>
                <a:spcPts val="0"/>
              </a:spcBef>
              <a:spcAft>
                <a:spcPts val="0"/>
              </a:spcAft>
              <a:buSzPts val="1400"/>
              <a:buFont typeface="Alata"/>
              <a:buNone/>
              <a:defRPr>
                <a:latin typeface="Alata"/>
                <a:ea typeface="Alata"/>
                <a:cs typeface="Alata"/>
                <a:sym typeface="Alata"/>
              </a:defRPr>
            </a:lvl2pPr>
            <a:lvl3pPr lvl="2" rtl="0">
              <a:spcBef>
                <a:spcPts val="0"/>
              </a:spcBef>
              <a:spcAft>
                <a:spcPts val="0"/>
              </a:spcAft>
              <a:buSzPts val="1400"/>
              <a:buFont typeface="Alata"/>
              <a:buNone/>
              <a:defRPr>
                <a:latin typeface="Alata"/>
                <a:ea typeface="Alata"/>
                <a:cs typeface="Alata"/>
                <a:sym typeface="Alata"/>
              </a:defRPr>
            </a:lvl3pPr>
            <a:lvl4pPr lvl="3" rtl="0">
              <a:spcBef>
                <a:spcPts val="0"/>
              </a:spcBef>
              <a:spcAft>
                <a:spcPts val="0"/>
              </a:spcAft>
              <a:buSzPts val="1400"/>
              <a:buFont typeface="Alata"/>
              <a:buNone/>
              <a:defRPr>
                <a:latin typeface="Alata"/>
                <a:ea typeface="Alata"/>
                <a:cs typeface="Alata"/>
                <a:sym typeface="Alata"/>
              </a:defRPr>
            </a:lvl4pPr>
            <a:lvl5pPr lvl="4" rtl="0">
              <a:spcBef>
                <a:spcPts val="0"/>
              </a:spcBef>
              <a:spcAft>
                <a:spcPts val="0"/>
              </a:spcAft>
              <a:buSzPts val="1400"/>
              <a:buFont typeface="Alata"/>
              <a:buNone/>
              <a:defRPr>
                <a:latin typeface="Alata"/>
                <a:ea typeface="Alata"/>
                <a:cs typeface="Alata"/>
                <a:sym typeface="Alata"/>
              </a:defRPr>
            </a:lvl5pPr>
            <a:lvl6pPr lvl="5" rtl="0">
              <a:spcBef>
                <a:spcPts val="0"/>
              </a:spcBef>
              <a:spcAft>
                <a:spcPts val="0"/>
              </a:spcAft>
              <a:buSzPts val="1400"/>
              <a:buFont typeface="Alata"/>
              <a:buNone/>
              <a:defRPr>
                <a:latin typeface="Alata"/>
                <a:ea typeface="Alata"/>
                <a:cs typeface="Alata"/>
                <a:sym typeface="Alata"/>
              </a:defRPr>
            </a:lvl6pPr>
            <a:lvl7pPr lvl="6" rtl="0">
              <a:spcBef>
                <a:spcPts val="0"/>
              </a:spcBef>
              <a:spcAft>
                <a:spcPts val="0"/>
              </a:spcAft>
              <a:buSzPts val="1400"/>
              <a:buFont typeface="Alata"/>
              <a:buNone/>
              <a:defRPr>
                <a:latin typeface="Alata"/>
                <a:ea typeface="Alata"/>
                <a:cs typeface="Alata"/>
                <a:sym typeface="Alata"/>
              </a:defRPr>
            </a:lvl7pPr>
            <a:lvl8pPr lvl="7" rtl="0">
              <a:spcBef>
                <a:spcPts val="0"/>
              </a:spcBef>
              <a:spcAft>
                <a:spcPts val="0"/>
              </a:spcAft>
              <a:buSzPts val="1400"/>
              <a:buFont typeface="Alata"/>
              <a:buNone/>
              <a:defRPr>
                <a:latin typeface="Alata"/>
                <a:ea typeface="Alata"/>
                <a:cs typeface="Alata"/>
                <a:sym typeface="Alata"/>
              </a:defRPr>
            </a:lvl8pPr>
            <a:lvl9pPr lvl="8" rtl="0">
              <a:spcBef>
                <a:spcPts val="0"/>
              </a:spcBef>
              <a:spcAft>
                <a:spcPts val="0"/>
              </a:spcAft>
              <a:buSzPts val="1400"/>
              <a:buFont typeface="Alata"/>
              <a:buNone/>
              <a:defRPr>
                <a:latin typeface="Alata"/>
                <a:ea typeface="Alata"/>
                <a:cs typeface="Alata"/>
                <a:sym typeface="Alata"/>
              </a:defRPr>
            </a:lvl9pPr>
          </a:lstStyle>
          <a:p>
            <a:r>
              <a:rPr lang="en-US"/>
              <a:t>Click to edit Master subtitle style</a:t>
            </a:r>
            <a:endParaRPr/>
          </a:p>
        </p:txBody>
      </p:sp>
      <p:sp>
        <p:nvSpPr>
          <p:cNvPr id="230" name="Google Shape;230;p28"/>
          <p:cNvSpPr txBox="1">
            <a:spLocks noGrp="1"/>
          </p:cNvSpPr>
          <p:nvPr>
            <p:ph type="subTitle" idx="3"/>
          </p:nvPr>
        </p:nvSpPr>
        <p:spPr>
          <a:xfrm>
            <a:off x="1255800" y="4679840"/>
            <a:ext cx="2890400" cy="1060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500"/>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r>
              <a:rPr lang="en-US"/>
              <a:t>Click to edit Master subtitle style</a:t>
            </a:r>
            <a:endParaRPr/>
          </a:p>
        </p:txBody>
      </p:sp>
      <p:sp>
        <p:nvSpPr>
          <p:cNvPr id="231" name="Google Shape;231;p28"/>
          <p:cNvSpPr txBox="1">
            <a:spLocks noGrp="1"/>
          </p:cNvSpPr>
          <p:nvPr>
            <p:ph type="subTitle" idx="4"/>
          </p:nvPr>
        </p:nvSpPr>
        <p:spPr>
          <a:xfrm>
            <a:off x="4650800" y="4679840"/>
            <a:ext cx="2890400" cy="1060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500"/>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r>
              <a:rPr lang="en-US"/>
              <a:t>Click to edit Master subtitle style</a:t>
            </a:r>
            <a:endParaRPr/>
          </a:p>
        </p:txBody>
      </p:sp>
      <p:sp>
        <p:nvSpPr>
          <p:cNvPr id="232" name="Google Shape;232;p28"/>
          <p:cNvSpPr txBox="1">
            <a:spLocks noGrp="1"/>
          </p:cNvSpPr>
          <p:nvPr>
            <p:ph type="subTitle" idx="5"/>
          </p:nvPr>
        </p:nvSpPr>
        <p:spPr>
          <a:xfrm>
            <a:off x="8045800" y="3852967"/>
            <a:ext cx="2890400" cy="606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Font typeface="Alata"/>
              <a:buNone/>
              <a:defRPr sz="2600" b="1">
                <a:latin typeface="Enriqueta"/>
                <a:ea typeface="Enriqueta"/>
                <a:cs typeface="Enriqueta"/>
                <a:sym typeface="Enriqueta"/>
              </a:defRPr>
            </a:lvl1pPr>
            <a:lvl2pPr lvl="1" rtl="0">
              <a:spcBef>
                <a:spcPts val="0"/>
              </a:spcBef>
              <a:spcAft>
                <a:spcPts val="0"/>
              </a:spcAft>
              <a:buSzPts val="1400"/>
              <a:buFont typeface="Alata"/>
              <a:buNone/>
              <a:defRPr>
                <a:latin typeface="Alata"/>
                <a:ea typeface="Alata"/>
                <a:cs typeface="Alata"/>
                <a:sym typeface="Alata"/>
              </a:defRPr>
            </a:lvl2pPr>
            <a:lvl3pPr lvl="2" rtl="0">
              <a:spcBef>
                <a:spcPts val="0"/>
              </a:spcBef>
              <a:spcAft>
                <a:spcPts val="0"/>
              </a:spcAft>
              <a:buSzPts val="1400"/>
              <a:buFont typeface="Alata"/>
              <a:buNone/>
              <a:defRPr>
                <a:latin typeface="Alata"/>
                <a:ea typeface="Alata"/>
                <a:cs typeface="Alata"/>
                <a:sym typeface="Alata"/>
              </a:defRPr>
            </a:lvl3pPr>
            <a:lvl4pPr lvl="3" rtl="0">
              <a:spcBef>
                <a:spcPts val="0"/>
              </a:spcBef>
              <a:spcAft>
                <a:spcPts val="0"/>
              </a:spcAft>
              <a:buSzPts val="1400"/>
              <a:buFont typeface="Alata"/>
              <a:buNone/>
              <a:defRPr>
                <a:latin typeface="Alata"/>
                <a:ea typeface="Alata"/>
                <a:cs typeface="Alata"/>
                <a:sym typeface="Alata"/>
              </a:defRPr>
            </a:lvl4pPr>
            <a:lvl5pPr lvl="4" rtl="0">
              <a:spcBef>
                <a:spcPts val="0"/>
              </a:spcBef>
              <a:spcAft>
                <a:spcPts val="0"/>
              </a:spcAft>
              <a:buSzPts val="1400"/>
              <a:buFont typeface="Alata"/>
              <a:buNone/>
              <a:defRPr>
                <a:latin typeface="Alata"/>
                <a:ea typeface="Alata"/>
                <a:cs typeface="Alata"/>
                <a:sym typeface="Alata"/>
              </a:defRPr>
            </a:lvl5pPr>
            <a:lvl6pPr lvl="5" rtl="0">
              <a:spcBef>
                <a:spcPts val="0"/>
              </a:spcBef>
              <a:spcAft>
                <a:spcPts val="0"/>
              </a:spcAft>
              <a:buSzPts val="1400"/>
              <a:buFont typeface="Alata"/>
              <a:buNone/>
              <a:defRPr>
                <a:latin typeface="Alata"/>
                <a:ea typeface="Alata"/>
                <a:cs typeface="Alata"/>
                <a:sym typeface="Alata"/>
              </a:defRPr>
            </a:lvl6pPr>
            <a:lvl7pPr lvl="6" rtl="0">
              <a:spcBef>
                <a:spcPts val="0"/>
              </a:spcBef>
              <a:spcAft>
                <a:spcPts val="0"/>
              </a:spcAft>
              <a:buSzPts val="1400"/>
              <a:buFont typeface="Alata"/>
              <a:buNone/>
              <a:defRPr>
                <a:latin typeface="Alata"/>
                <a:ea typeface="Alata"/>
                <a:cs typeface="Alata"/>
                <a:sym typeface="Alata"/>
              </a:defRPr>
            </a:lvl7pPr>
            <a:lvl8pPr lvl="7" rtl="0">
              <a:spcBef>
                <a:spcPts val="0"/>
              </a:spcBef>
              <a:spcAft>
                <a:spcPts val="0"/>
              </a:spcAft>
              <a:buSzPts val="1400"/>
              <a:buFont typeface="Alata"/>
              <a:buNone/>
              <a:defRPr>
                <a:latin typeface="Alata"/>
                <a:ea typeface="Alata"/>
                <a:cs typeface="Alata"/>
                <a:sym typeface="Alata"/>
              </a:defRPr>
            </a:lvl8pPr>
            <a:lvl9pPr lvl="8" rtl="0">
              <a:spcBef>
                <a:spcPts val="0"/>
              </a:spcBef>
              <a:spcAft>
                <a:spcPts val="0"/>
              </a:spcAft>
              <a:buSzPts val="1400"/>
              <a:buFont typeface="Alata"/>
              <a:buNone/>
              <a:defRPr>
                <a:latin typeface="Alata"/>
                <a:ea typeface="Alata"/>
                <a:cs typeface="Alata"/>
                <a:sym typeface="Alata"/>
              </a:defRPr>
            </a:lvl9pPr>
          </a:lstStyle>
          <a:p>
            <a:r>
              <a:rPr lang="en-US"/>
              <a:t>Click to edit Master subtitle style</a:t>
            </a:r>
            <a:endParaRPr/>
          </a:p>
        </p:txBody>
      </p:sp>
      <p:sp>
        <p:nvSpPr>
          <p:cNvPr id="233" name="Google Shape;233;p28"/>
          <p:cNvSpPr txBox="1">
            <a:spLocks noGrp="1"/>
          </p:cNvSpPr>
          <p:nvPr>
            <p:ph type="subTitle" idx="6"/>
          </p:nvPr>
        </p:nvSpPr>
        <p:spPr>
          <a:xfrm>
            <a:off x="8045800" y="4679840"/>
            <a:ext cx="2890400" cy="1060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500"/>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r>
              <a:rPr lang="en-US"/>
              <a:t>Click to edit Master subtitle style</a:t>
            </a:r>
            <a:endParaRPr/>
          </a:p>
        </p:txBody>
      </p:sp>
      <p:sp>
        <p:nvSpPr>
          <p:cNvPr id="234" name="Google Shape;234;p28"/>
          <p:cNvSpPr txBox="1">
            <a:spLocks noGrp="1"/>
          </p:cNvSpPr>
          <p:nvPr>
            <p:ph type="title"/>
          </p:nvPr>
        </p:nvSpPr>
        <p:spPr>
          <a:xfrm>
            <a:off x="950967" y="466367"/>
            <a:ext cx="10290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Tree>
    <p:extLst>
      <p:ext uri="{BB962C8B-B14F-4D97-AF65-F5344CB8AC3E}">
        <p14:creationId xmlns:p14="http://schemas.microsoft.com/office/powerpoint/2010/main" val="3387769333"/>
      </p:ext>
    </p:extLst>
  </p:cSld>
  <p:clrMapOvr>
    <a:masterClrMapping/>
  </p:clrMapOvr>
  <p:hf hdr="0" ftr="0"/>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and three columns 1">
  <p:cSld name="Title and three columns 1">
    <p:spTree>
      <p:nvGrpSpPr>
        <p:cNvPr id="1" name="Shape 235"/>
        <p:cNvGrpSpPr/>
        <p:nvPr/>
      </p:nvGrpSpPr>
      <p:grpSpPr>
        <a:xfrm>
          <a:off x="0" y="0"/>
          <a:ext cx="0" cy="0"/>
          <a:chOff x="0" y="0"/>
          <a:chExt cx="0" cy="0"/>
        </a:xfrm>
      </p:grpSpPr>
      <p:sp>
        <p:nvSpPr>
          <p:cNvPr id="236" name="Google Shape;236;p29"/>
          <p:cNvSpPr txBox="1">
            <a:spLocks noGrp="1"/>
          </p:cNvSpPr>
          <p:nvPr>
            <p:ph type="title"/>
          </p:nvPr>
        </p:nvSpPr>
        <p:spPr>
          <a:xfrm>
            <a:off x="1250267" y="1885267"/>
            <a:ext cx="2900400" cy="70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600"/>
              <a:buNone/>
              <a:defRPr sz="2600"/>
            </a:lvl1pPr>
            <a:lvl2pPr lvl="1" algn="ctr" rtl="0">
              <a:spcBef>
                <a:spcPts val="0"/>
              </a:spcBef>
              <a:spcAft>
                <a:spcPts val="0"/>
              </a:spcAft>
              <a:buSzPts val="2600"/>
              <a:buNone/>
              <a:defRPr sz="2600"/>
            </a:lvl2pPr>
            <a:lvl3pPr lvl="2" algn="ctr" rtl="0">
              <a:spcBef>
                <a:spcPts val="0"/>
              </a:spcBef>
              <a:spcAft>
                <a:spcPts val="0"/>
              </a:spcAft>
              <a:buSzPts val="2600"/>
              <a:buNone/>
              <a:defRPr sz="2600"/>
            </a:lvl3pPr>
            <a:lvl4pPr lvl="3" algn="ctr" rtl="0">
              <a:spcBef>
                <a:spcPts val="0"/>
              </a:spcBef>
              <a:spcAft>
                <a:spcPts val="0"/>
              </a:spcAft>
              <a:buSzPts val="2600"/>
              <a:buNone/>
              <a:defRPr sz="2600"/>
            </a:lvl4pPr>
            <a:lvl5pPr lvl="4" algn="ctr" rtl="0">
              <a:spcBef>
                <a:spcPts val="0"/>
              </a:spcBef>
              <a:spcAft>
                <a:spcPts val="0"/>
              </a:spcAft>
              <a:buSzPts val="2600"/>
              <a:buNone/>
              <a:defRPr sz="2600"/>
            </a:lvl5pPr>
            <a:lvl6pPr lvl="5" algn="ctr" rtl="0">
              <a:spcBef>
                <a:spcPts val="0"/>
              </a:spcBef>
              <a:spcAft>
                <a:spcPts val="0"/>
              </a:spcAft>
              <a:buSzPts val="2600"/>
              <a:buNone/>
              <a:defRPr sz="2600"/>
            </a:lvl6pPr>
            <a:lvl7pPr lvl="6" algn="ctr" rtl="0">
              <a:spcBef>
                <a:spcPts val="0"/>
              </a:spcBef>
              <a:spcAft>
                <a:spcPts val="0"/>
              </a:spcAft>
              <a:buSzPts val="2600"/>
              <a:buNone/>
              <a:defRPr sz="2600"/>
            </a:lvl7pPr>
            <a:lvl8pPr lvl="7" algn="ctr" rtl="0">
              <a:spcBef>
                <a:spcPts val="0"/>
              </a:spcBef>
              <a:spcAft>
                <a:spcPts val="0"/>
              </a:spcAft>
              <a:buSzPts val="2600"/>
              <a:buNone/>
              <a:defRPr sz="2600"/>
            </a:lvl8pPr>
            <a:lvl9pPr lvl="8" algn="ctr" rtl="0">
              <a:spcBef>
                <a:spcPts val="0"/>
              </a:spcBef>
              <a:spcAft>
                <a:spcPts val="0"/>
              </a:spcAft>
              <a:buSzPts val="2600"/>
              <a:buNone/>
              <a:defRPr sz="2600"/>
            </a:lvl9pPr>
          </a:lstStyle>
          <a:p>
            <a:r>
              <a:rPr lang="en-US"/>
              <a:t>Click to edit Master title style</a:t>
            </a:r>
            <a:endParaRPr/>
          </a:p>
        </p:txBody>
      </p:sp>
      <p:sp>
        <p:nvSpPr>
          <p:cNvPr id="237" name="Google Shape;237;p29"/>
          <p:cNvSpPr txBox="1">
            <a:spLocks noGrp="1"/>
          </p:cNvSpPr>
          <p:nvPr>
            <p:ph type="subTitle" idx="1"/>
          </p:nvPr>
        </p:nvSpPr>
        <p:spPr>
          <a:xfrm>
            <a:off x="1250267" y="5346433"/>
            <a:ext cx="2900400" cy="763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500"/>
              <a:buNone/>
              <a:defRPr sz="1500"/>
            </a:lvl1pPr>
            <a:lvl2pPr lvl="1" algn="ctr" rtl="0">
              <a:lnSpc>
                <a:spcPct val="100000"/>
              </a:lnSpc>
              <a:spcBef>
                <a:spcPts val="0"/>
              </a:spcBef>
              <a:spcAft>
                <a:spcPts val="0"/>
              </a:spcAft>
              <a:buSzPts val="1500"/>
              <a:buNone/>
              <a:defRPr sz="1500"/>
            </a:lvl2pPr>
            <a:lvl3pPr lvl="2" algn="ctr" rtl="0">
              <a:lnSpc>
                <a:spcPct val="100000"/>
              </a:lnSpc>
              <a:spcBef>
                <a:spcPts val="0"/>
              </a:spcBef>
              <a:spcAft>
                <a:spcPts val="0"/>
              </a:spcAft>
              <a:buSzPts val="1500"/>
              <a:buNone/>
              <a:defRPr sz="1500"/>
            </a:lvl3pPr>
            <a:lvl4pPr lvl="3" algn="ctr" rtl="0">
              <a:lnSpc>
                <a:spcPct val="100000"/>
              </a:lnSpc>
              <a:spcBef>
                <a:spcPts val="0"/>
              </a:spcBef>
              <a:spcAft>
                <a:spcPts val="0"/>
              </a:spcAft>
              <a:buSzPts val="1500"/>
              <a:buNone/>
              <a:defRPr sz="1500"/>
            </a:lvl4pPr>
            <a:lvl5pPr lvl="4" algn="ctr" rtl="0">
              <a:lnSpc>
                <a:spcPct val="100000"/>
              </a:lnSpc>
              <a:spcBef>
                <a:spcPts val="0"/>
              </a:spcBef>
              <a:spcAft>
                <a:spcPts val="0"/>
              </a:spcAft>
              <a:buSzPts val="1500"/>
              <a:buNone/>
              <a:defRPr sz="1500"/>
            </a:lvl5pPr>
            <a:lvl6pPr lvl="5" algn="ctr" rtl="0">
              <a:lnSpc>
                <a:spcPct val="100000"/>
              </a:lnSpc>
              <a:spcBef>
                <a:spcPts val="0"/>
              </a:spcBef>
              <a:spcAft>
                <a:spcPts val="0"/>
              </a:spcAft>
              <a:buSzPts val="1500"/>
              <a:buNone/>
              <a:defRPr sz="1500"/>
            </a:lvl6pPr>
            <a:lvl7pPr lvl="6" algn="ctr" rtl="0">
              <a:lnSpc>
                <a:spcPct val="100000"/>
              </a:lnSpc>
              <a:spcBef>
                <a:spcPts val="0"/>
              </a:spcBef>
              <a:spcAft>
                <a:spcPts val="0"/>
              </a:spcAft>
              <a:buSzPts val="1500"/>
              <a:buNone/>
              <a:defRPr sz="1500"/>
            </a:lvl7pPr>
            <a:lvl8pPr lvl="7" algn="ctr" rtl="0">
              <a:lnSpc>
                <a:spcPct val="100000"/>
              </a:lnSpc>
              <a:spcBef>
                <a:spcPts val="0"/>
              </a:spcBef>
              <a:spcAft>
                <a:spcPts val="0"/>
              </a:spcAft>
              <a:buSzPts val="1500"/>
              <a:buNone/>
              <a:defRPr sz="1500"/>
            </a:lvl8pPr>
            <a:lvl9pPr lvl="8" algn="ctr" rtl="0">
              <a:lnSpc>
                <a:spcPct val="100000"/>
              </a:lnSpc>
              <a:spcBef>
                <a:spcPts val="0"/>
              </a:spcBef>
              <a:spcAft>
                <a:spcPts val="0"/>
              </a:spcAft>
              <a:buSzPts val="1500"/>
              <a:buNone/>
              <a:defRPr sz="1500"/>
            </a:lvl9pPr>
          </a:lstStyle>
          <a:p>
            <a:r>
              <a:rPr lang="en-US"/>
              <a:t>Click to edit Master subtitle style</a:t>
            </a:r>
            <a:endParaRPr/>
          </a:p>
        </p:txBody>
      </p:sp>
      <p:sp>
        <p:nvSpPr>
          <p:cNvPr id="238" name="Google Shape;238;p29"/>
          <p:cNvSpPr txBox="1">
            <a:spLocks noGrp="1"/>
          </p:cNvSpPr>
          <p:nvPr>
            <p:ph type="title" idx="2"/>
          </p:nvPr>
        </p:nvSpPr>
        <p:spPr>
          <a:xfrm>
            <a:off x="4645893" y="1885267"/>
            <a:ext cx="2900400" cy="70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600"/>
              <a:buNone/>
              <a:defRPr sz="2600"/>
            </a:lvl1pPr>
            <a:lvl2pPr lvl="1" algn="ctr" rtl="0">
              <a:spcBef>
                <a:spcPts val="0"/>
              </a:spcBef>
              <a:spcAft>
                <a:spcPts val="0"/>
              </a:spcAft>
              <a:buSzPts val="2600"/>
              <a:buNone/>
              <a:defRPr sz="2600"/>
            </a:lvl2pPr>
            <a:lvl3pPr lvl="2" algn="ctr" rtl="0">
              <a:spcBef>
                <a:spcPts val="0"/>
              </a:spcBef>
              <a:spcAft>
                <a:spcPts val="0"/>
              </a:spcAft>
              <a:buSzPts val="2600"/>
              <a:buNone/>
              <a:defRPr sz="2600"/>
            </a:lvl3pPr>
            <a:lvl4pPr lvl="3" algn="ctr" rtl="0">
              <a:spcBef>
                <a:spcPts val="0"/>
              </a:spcBef>
              <a:spcAft>
                <a:spcPts val="0"/>
              </a:spcAft>
              <a:buSzPts val="2600"/>
              <a:buNone/>
              <a:defRPr sz="2600"/>
            </a:lvl4pPr>
            <a:lvl5pPr lvl="4" algn="ctr" rtl="0">
              <a:spcBef>
                <a:spcPts val="0"/>
              </a:spcBef>
              <a:spcAft>
                <a:spcPts val="0"/>
              </a:spcAft>
              <a:buSzPts val="2600"/>
              <a:buNone/>
              <a:defRPr sz="2600"/>
            </a:lvl5pPr>
            <a:lvl6pPr lvl="5" algn="ctr" rtl="0">
              <a:spcBef>
                <a:spcPts val="0"/>
              </a:spcBef>
              <a:spcAft>
                <a:spcPts val="0"/>
              </a:spcAft>
              <a:buSzPts val="2600"/>
              <a:buNone/>
              <a:defRPr sz="2600"/>
            </a:lvl6pPr>
            <a:lvl7pPr lvl="6" algn="ctr" rtl="0">
              <a:spcBef>
                <a:spcPts val="0"/>
              </a:spcBef>
              <a:spcAft>
                <a:spcPts val="0"/>
              </a:spcAft>
              <a:buSzPts val="2600"/>
              <a:buNone/>
              <a:defRPr sz="2600"/>
            </a:lvl7pPr>
            <a:lvl8pPr lvl="7" algn="ctr" rtl="0">
              <a:spcBef>
                <a:spcPts val="0"/>
              </a:spcBef>
              <a:spcAft>
                <a:spcPts val="0"/>
              </a:spcAft>
              <a:buSzPts val="2600"/>
              <a:buNone/>
              <a:defRPr sz="2600"/>
            </a:lvl8pPr>
            <a:lvl9pPr lvl="8" algn="ctr" rtl="0">
              <a:spcBef>
                <a:spcPts val="0"/>
              </a:spcBef>
              <a:spcAft>
                <a:spcPts val="0"/>
              </a:spcAft>
              <a:buSzPts val="2600"/>
              <a:buNone/>
              <a:defRPr sz="2600"/>
            </a:lvl9pPr>
          </a:lstStyle>
          <a:p>
            <a:r>
              <a:rPr lang="en-US"/>
              <a:t>Click to edit Master title style</a:t>
            </a:r>
            <a:endParaRPr/>
          </a:p>
        </p:txBody>
      </p:sp>
      <p:sp>
        <p:nvSpPr>
          <p:cNvPr id="239" name="Google Shape;239;p29"/>
          <p:cNvSpPr txBox="1">
            <a:spLocks noGrp="1"/>
          </p:cNvSpPr>
          <p:nvPr>
            <p:ph type="subTitle" idx="3"/>
          </p:nvPr>
        </p:nvSpPr>
        <p:spPr>
          <a:xfrm>
            <a:off x="4645893" y="5346433"/>
            <a:ext cx="2900400" cy="763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500"/>
              <a:buNone/>
              <a:defRPr sz="1500"/>
            </a:lvl1pPr>
            <a:lvl2pPr lvl="1" algn="ctr" rtl="0">
              <a:lnSpc>
                <a:spcPct val="100000"/>
              </a:lnSpc>
              <a:spcBef>
                <a:spcPts val="0"/>
              </a:spcBef>
              <a:spcAft>
                <a:spcPts val="0"/>
              </a:spcAft>
              <a:buSzPts val="1500"/>
              <a:buNone/>
              <a:defRPr sz="1500"/>
            </a:lvl2pPr>
            <a:lvl3pPr lvl="2" algn="ctr" rtl="0">
              <a:lnSpc>
                <a:spcPct val="100000"/>
              </a:lnSpc>
              <a:spcBef>
                <a:spcPts val="0"/>
              </a:spcBef>
              <a:spcAft>
                <a:spcPts val="0"/>
              </a:spcAft>
              <a:buSzPts val="1500"/>
              <a:buNone/>
              <a:defRPr sz="1500"/>
            </a:lvl3pPr>
            <a:lvl4pPr lvl="3" algn="ctr" rtl="0">
              <a:lnSpc>
                <a:spcPct val="100000"/>
              </a:lnSpc>
              <a:spcBef>
                <a:spcPts val="0"/>
              </a:spcBef>
              <a:spcAft>
                <a:spcPts val="0"/>
              </a:spcAft>
              <a:buSzPts val="1500"/>
              <a:buNone/>
              <a:defRPr sz="1500"/>
            </a:lvl4pPr>
            <a:lvl5pPr lvl="4" algn="ctr" rtl="0">
              <a:lnSpc>
                <a:spcPct val="100000"/>
              </a:lnSpc>
              <a:spcBef>
                <a:spcPts val="0"/>
              </a:spcBef>
              <a:spcAft>
                <a:spcPts val="0"/>
              </a:spcAft>
              <a:buSzPts val="1500"/>
              <a:buNone/>
              <a:defRPr sz="1500"/>
            </a:lvl5pPr>
            <a:lvl6pPr lvl="5" algn="ctr" rtl="0">
              <a:lnSpc>
                <a:spcPct val="100000"/>
              </a:lnSpc>
              <a:spcBef>
                <a:spcPts val="0"/>
              </a:spcBef>
              <a:spcAft>
                <a:spcPts val="0"/>
              </a:spcAft>
              <a:buSzPts val="1500"/>
              <a:buNone/>
              <a:defRPr sz="1500"/>
            </a:lvl6pPr>
            <a:lvl7pPr lvl="6" algn="ctr" rtl="0">
              <a:lnSpc>
                <a:spcPct val="100000"/>
              </a:lnSpc>
              <a:spcBef>
                <a:spcPts val="0"/>
              </a:spcBef>
              <a:spcAft>
                <a:spcPts val="0"/>
              </a:spcAft>
              <a:buSzPts val="1500"/>
              <a:buNone/>
              <a:defRPr sz="1500"/>
            </a:lvl7pPr>
            <a:lvl8pPr lvl="7" algn="ctr" rtl="0">
              <a:lnSpc>
                <a:spcPct val="100000"/>
              </a:lnSpc>
              <a:spcBef>
                <a:spcPts val="0"/>
              </a:spcBef>
              <a:spcAft>
                <a:spcPts val="0"/>
              </a:spcAft>
              <a:buSzPts val="1500"/>
              <a:buNone/>
              <a:defRPr sz="1500"/>
            </a:lvl8pPr>
            <a:lvl9pPr lvl="8" algn="ctr" rtl="0">
              <a:lnSpc>
                <a:spcPct val="100000"/>
              </a:lnSpc>
              <a:spcBef>
                <a:spcPts val="0"/>
              </a:spcBef>
              <a:spcAft>
                <a:spcPts val="0"/>
              </a:spcAft>
              <a:buSzPts val="1500"/>
              <a:buNone/>
              <a:defRPr sz="1500"/>
            </a:lvl9pPr>
          </a:lstStyle>
          <a:p>
            <a:r>
              <a:rPr lang="en-US"/>
              <a:t>Click to edit Master subtitle style</a:t>
            </a:r>
            <a:endParaRPr/>
          </a:p>
        </p:txBody>
      </p:sp>
      <p:sp>
        <p:nvSpPr>
          <p:cNvPr id="240" name="Google Shape;240;p29"/>
          <p:cNvSpPr txBox="1">
            <a:spLocks noGrp="1"/>
          </p:cNvSpPr>
          <p:nvPr>
            <p:ph type="title" idx="4"/>
          </p:nvPr>
        </p:nvSpPr>
        <p:spPr>
          <a:xfrm>
            <a:off x="8041531" y="1885267"/>
            <a:ext cx="2900400" cy="70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600"/>
              <a:buNone/>
              <a:defRPr sz="2600"/>
            </a:lvl1pPr>
            <a:lvl2pPr lvl="1" algn="ctr" rtl="0">
              <a:spcBef>
                <a:spcPts val="0"/>
              </a:spcBef>
              <a:spcAft>
                <a:spcPts val="0"/>
              </a:spcAft>
              <a:buSzPts val="2600"/>
              <a:buNone/>
              <a:defRPr sz="2600"/>
            </a:lvl2pPr>
            <a:lvl3pPr lvl="2" algn="ctr" rtl="0">
              <a:spcBef>
                <a:spcPts val="0"/>
              </a:spcBef>
              <a:spcAft>
                <a:spcPts val="0"/>
              </a:spcAft>
              <a:buSzPts val="2600"/>
              <a:buNone/>
              <a:defRPr sz="2600"/>
            </a:lvl3pPr>
            <a:lvl4pPr lvl="3" algn="ctr" rtl="0">
              <a:spcBef>
                <a:spcPts val="0"/>
              </a:spcBef>
              <a:spcAft>
                <a:spcPts val="0"/>
              </a:spcAft>
              <a:buSzPts val="2600"/>
              <a:buNone/>
              <a:defRPr sz="2600"/>
            </a:lvl4pPr>
            <a:lvl5pPr lvl="4" algn="ctr" rtl="0">
              <a:spcBef>
                <a:spcPts val="0"/>
              </a:spcBef>
              <a:spcAft>
                <a:spcPts val="0"/>
              </a:spcAft>
              <a:buSzPts val="2600"/>
              <a:buNone/>
              <a:defRPr sz="2600"/>
            </a:lvl5pPr>
            <a:lvl6pPr lvl="5" algn="ctr" rtl="0">
              <a:spcBef>
                <a:spcPts val="0"/>
              </a:spcBef>
              <a:spcAft>
                <a:spcPts val="0"/>
              </a:spcAft>
              <a:buSzPts val="2600"/>
              <a:buNone/>
              <a:defRPr sz="2600"/>
            </a:lvl6pPr>
            <a:lvl7pPr lvl="6" algn="ctr" rtl="0">
              <a:spcBef>
                <a:spcPts val="0"/>
              </a:spcBef>
              <a:spcAft>
                <a:spcPts val="0"/>
              </a:spcAft>
              <a:buSzPts val="2600"/>
              <a:buNone/>
              <a:defRPr sz="2600"/>
            </a:lvl7pPr>
            <a:lvl8pPr lvl="7" algn="ctr" rtl="0">
              <a:spcBef>
                <a:spcPts val="0"/>
              </a:spcBef>
              <a:spcAft>
                <a:spcPts val="0"/>
              </a:spcAft>
              <a:buSzPts val="2600"/>
              <a:buNone/>
              <a:defRPr sz="2600"/>
            </a:lvl8pPr>
            <a:lvl9pPr lvl="8" algn="ctr" rtl="0">
              <a:spcBef>
                <a:spcPts val="0"/>
              </a:spcBef>
              <a:spcAft>
                <a:spcPts val="0"/>
              </a:spcAft>
              <a:buSzPts val="2600"/>
              <a:buNone/>
              <a:defRPr sz="2600"/>
            </a:lvl9pPr>
          </a:lstStyle>
          <a:p>
            <a:r>
              <a:rPr lang="en-US"/>
              <a:t>Click to edit Master title style</a:t>
            </a:r>
            <a:endParaRPr/>
          </a:p>
        </p:txBody>
      </p:sp>
      <p:sp>
        <p:nvSpPr>
          <p:cNvPr id="241" name="Google Shape;241;p29"/>
          <p:cNvSpPr txBox="1">
            <a:spLocks noGrp="1"/>
          </p:cNvSpPr>
          <p:nvPr>
            <p:ph type="subTitle" idx="5"/>
          </p:nvPr>
        </p:nvSpPr>
        <p:spPr>
          <a:xfrm>
            <a:off x="8041531" y="5346433"/>
            <a:ext cx="2900400" cy="763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500"/>
              <a:buNone/>
              <a:defRPr sz="1500"/>
            </a:lvl1pPr>
            <a:lvl2pPr lvl="1" algn="ctr" rtl="0">
              <a:lnSpc>
                <a:spcPct val="100000"/>
              </a:lnSpc>
              <a:spcBef>
                <a:spcPts val="0"/>
              </a:spcBef>
              <a:spcAft>
                <a:spcPts val="0"/>
              </a:spcAft>
              <a:buSzPts val="1500"/>
              <a:buNone/>
              <a:defRPr sz="1500"/>
            </a:lvl2pPr>
            <a:lvl3pPr lvl="2" algn="ctr" rtl="0">
              <a:lnSpc>
                <a:spcPct val="100000"/>
              </a:lnSpc>
              <a:spcBef>
                <a:spcPts val="0"/>
              </a:spcBef>
              <a:spcAft>
                <a:spcPts val="0"/>
              </a:spcAft>
              <a:buSzPts val="1500"/>
              <a:buNone/>
              <a:defRPr sz="1500"/>
            </a:lvl3pPr>
            <a:lvl4pPr lvl="3" algn="ctr" rtl="0">
              <a:lnSpc>
                <a:spcPct val="100000"/>
              </a:lnSpc>
              <a:spcBef>
                <a:spcPts val="0"/>
              </a:spcBef>
              <a:spcAft>
                <a:spcPts val="0"/>
              </a:spcAft>
              <a:buSzPts val="1500"/>
              <a:buNone/>
              <a:defRPr sz="1500"/>
            </a:lvl4pPr>
            <a:lvl5pPr lvl="4" algn="ctr" rtl="0">
              <a:lnSpc>
                <a:spcPct val="100000"/>
              </a:lnSpc>
              <a:spcBef>
                <a:spcPts val="0"/>
              </a:spcBef>
              <a:spcAft>
                <a:spcPts val="0"/>
              </a:spcAft>
              <a:buSzPts val="1500"/>
              <a:buNone/>
              <a:defRPr sz="1500"/>
            </a:lvl5pPr>
            <a:lvl6pPr lvl="5" algn="ctr" rtl="0">
              <a:lnSpc>
                <a:spcPct val="100000"/>
              </a:lnSpc>
              <a:spcBef>
                <a:spcPts val="0"/>
              </a:spcBef>
              <a:spcAft>
                <a:spcPts val="0"/>
              </a:spcAft>
              <a:buSzPts val="1500"/>
              <a:buNone/>
              <a:defRPr sz="1500"/>
            </a:lvl6pPr>
            <a:lvl7pPr lvl="6" algn="ctr" rtl="0">
              <a:lnSpc>
                <a:spcPct val="100000"/>
              </a:lnSpc>
              <a:spcBef>
                <a:spcPts val="0"/>
              </a:spcBef>
              <a:spcAft>
                <a:spcPts val="0"/>
              </a:spcAft>
              <a:buSzPts val="1500"/>
              <a:buNone/>
              <a:defRPr sz="1500"/>
            </a:lvl7pPr>
            <a:lvl8pPr lvl="7" algn="ctr" rtl="0">
              <a:lnSpc>
                <a:spcPct val="100000"/>
              </a:lnSpc>
              <a:spcBef>
                <a:spcPts val="0"/>
              </a:spcBef>
              <a:spcAft>
                <a:spcPts val="0"/>
              </a:spcAft>
              <a:buSzPts val="1500"/>
              <a:buNone/>
              <a:defRPr sz="1500"/>
            </a:lvl8pPr>
            <a:lvl9pPr lvl="8" algn="ctr" rtl="0">
              <a:lnSpc>
                <a:spcPct val="100000"/>
              </a:lnSpc>
              <a:spcBef>
                <a:spcPts val="0"/>
              </a:spcBef>
              <a:spcAft>
                <a:spcPts val="0"/>
              </a:spcAft>
              <a:buSzPts val="1500"/>
              <a:buNone/>
              <a:defRPr sz="1500"/>
            </a:lvl9pPr>
          </a:lstStyle>
          <a:p>
            <a:r>
              <a:rPr lang="en-US"/>
              <a:t>Click to edit Master subtitle style</a:t>
            </a:r>
            <a:endParaRPr/>
          </a:p>
        </p:txBody>
      </p:sp>
      <p:sp>
        <p:nvSpPr>
          <p:cNvPr id="242" name="Google Shape;242;p29"/>
          <p:cNvSpPr txBox="1">
            <a:spLocks noGrp="1"/>
          </p:cNvSpPr>
          <p:nvPr>
            <p:ph type="title" idx="6"/>
          </p:nvPr>
        </p:nvSpPr>
        <p:spPr>
          <a:xfrm>
            <a:off x="950967" y="466367"/>
            <a:ext cx="10290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
        <p:nvSpPr>
          <p:cNvPr id="243" name="Google Shape;243;p29"/>
          <p:cNvSpPr/>
          <p:nvPr/>
        </p:nvSpPr>
        <p:spPr>
          <a:xfrm rot="5400000">
            <a:off x="-4865536" y="2044565"/>
            <a:ext cx="8294535" cy="3937072"/>
          </a:xfrm>
          <a:custGeom>
            <a:avLst/>
            <a:gdLst/>
            <a:ahLst/>
            <a:cxnLst/>
            <a:rect l="l" t="t" r="r" b="b"/>
            <a:pathLst>
              <a:path w="97449" h="46255" extrusionOk="0">
                <a:moveTo>
                  <a:pt x="74744" y="1"/>
                </a:moveTo>
                <a:cubicBezTo>
                  <a:pt x="73665" y="1"/>
                  <a:pt x="72582" y="126"/>
                  <a:pt x="71545" y="354"/>
                </a:cubicBezTo>
                <a:cubicBezTo>
                  <a:pt x="67381" y="1318"/>
                  <a:pt x="63633" y="3663"/>
                  <a:pt x="60982" y="7016"/>
                </a:cubicBezTo>
                <a:cubicBezTo>
                  <a:pt x="56401" y="12802"/>
                  <a:pt x="55174" y="21348"/>
                  <a:pt x="48928" y="25271"/>
                </a:cubicBezTo>
                <a:cubicBezTo>
                  <a:pt x="46763" y="26626"/>
                  <a:pt x="44275" y="27202"/>
                  <a:pt x="41733" y="27202"/>
                </a:cubicBezTo>
                <a:cubicBezTo>
                  <a:pt x="38848" y="27202"/>
                  <a:pt x="35892" y="26460"/>
                  <a:pt x="33259" y="25271"/>
                </a:cubicBezTo>
                <a:cubicBezTo>
                  <a:pt x="29884" y="23737"/>
                  <a:pt x="26838" y="21524"/>
                  <a:pt x="23441" y="20055"/>
                </a:cubicBezTo>
                <a:cubicBezTo>
                  <a:pt x="21219" y="19096"/>
                  <a:pt x="19291" y="18671"/>
                  <a:pt x="17588" y="18671"/>
                </a:cubicBezTo>
                <a:cubicBezTo>
                  <a:pt x="11045" y="18671"/>
                  <a:pt x="7838" y="24946"/>
                  <a:pt x="4134" y="31276"/>
                </a:cubicBezTo>
                <a:cubicBezTo>
                  <a:pt x="1" y="38292"/>
                  <a:pt x="1915" y="46255"/>
                  <a:pt x="10098" y="46255"/>
                </a:cubicBezTo>
                <a:cubicBezTo>
                  <a:pt x="10809" y="46255"/>
                  <a:pt x="11568" y="46195"/>
                  <a:pt x="12374" y="46069"/>
                </a:cubicBezTo>
                <a:cubicBezTo>
                  <a:pt x="25979" y="43938"/>
                  <a:pt x="39720" y="42870"/>
                  <a:pt x="53471" y="42870"/>
                </a:cubicBezTo>
                <a:cubicBezTo>
                  <a:pt x="62490" y="42870"/>
                  <a:pt x="71515" y="43329"/>
                  <a:pt x="80508" y="44250"/>
                </a:cubicBezTo>
                <a:cubicBezTo>
                  <a:pt x="82197" y="44417"/>
                  <a:pt x="83935" y="44597"/>
                  <a:pt x="85647" y="44597"/>
                </a:cubicBezTo>
                <a:cubicBezTo>
                  <a:pt x="87754" y="44597"/>
                  <a:pt x="89820" y="44324"/>
                  <a:pt x="91706" y="43417"/>
                </a:cubicBezTo>
                <a:cubicBezTo>
                  <a:pt x="95147" y="41795"/>
                  <a:pt x="97448" y="37193"/>
                  <a:pt x="95301" y="34059"/>
                </a:cubicBezTo>
                <a:cubicBezTo>
                  <a:pt x="93503" y="31451"/>
                  <a:pt x="89734" y="31144"/>
                  <a:pt x="87236" y="29194"/>
                </a:cubicBezTo>
                <a:cubicBezTo>
                  <a:pt x="83554" y="26279"/>
                  <a:pt x="83598" y="20735"/>
                  <a:pt x="84146" y="16067"/>
                </a:cubicBezTo>
                <a:cubicBezTo>
                  <a:pt x="84694" y="11399"/>
                  <a:pt x="85154" y="5986"/>
                  <a:pt x="81867" y="2633"/>
                </a:cubicBezTo>
                <a:cubicBezTo>
                  <a:pt x="80027" y="763"/>
                  <a:pt x="77400" y="1"/>
                  <a:pt x="7474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44" name="Google Shape;244;p29"/>
          <p:cNvSpPr/>
          <p:nvPr/>
        </p:nvSpPr>
        <p:spPr>
          <a:xfrm rot="10800000">
            <a:off x="10083522" y="-622435"/>
            <a:ext cx="8294535" cy="3937072"/>
          </a:xfrm>
          <a:custGeom>
            <a:avLst/>
            <a:gdLst/>
            <a:ahLst/>
            <a:cxnLst/>
            <a:rect l="l" t="t" r="r" b="b"/>
            <a:pathLst>
              <a:path w="97449" h="46255" extrusionOk="0">
                <a:moveTo>
                  <a:pt x="74744" y="1"/>
                </a:moveTo>
                <a:cubicBezTo>
                  <a:pt x="73665" y="1"/>
                  <a:pt x="72582" y="126"/>
                  <a:pt x="71545" y="354"/>
                </a:cubicBezTo>
                <a:cubicBezTo>
                  <a:pt x="67381" y="1318"/>
                  <a:pt x="63633" y="3663"/>
                  <a:pt x="60982" y="7016"/>
                </a:cubicBezTo>
                <a:cubicBezTo>
                  <a:pt x="56401" y="12802"/>
                  <a:pt x="55174" y="21348"/>
                  <a:pt x="48928" y="25271"/>
                </a:cubicBezTo>
                <a:cubicBezTo>
                  <a:pt x="46763" y="26626"/>
                  <a:pt x="44275" y="27202"/>
                  <a:pt x="41733" y="27202"/>
                </a:cubicBezTo>
                <a:cubicBezTo>
                  <a:pt x="38848" y="27202"/>
                  <a:pt x="35892" y="26460"/>
                  <a:pt x="33259" y="25271"/>
                </a:cubicBezTo>
                <a:cubicBezTo>
                  <a:pt x="29884" y="23737"/>
                  <a:pt x="26838" y="21524"/>
                  <a:pt x="23441" y="20055"/>
                </a:cubicBezTo>
                <a:cubicBezTo>
                  <a:pt x="21219" y="19096"/>
                  <a:pt x="19291" y="18671"/>
                  <a:pt x="17588" y="18671"/>
                </a:cubicBezTo>
                <a:cubicBezTo>
                  <a:pt x="11045" y="18671"/>
                  <a:pt x="7838" y="24946"/>
                  <a:pt x="4134" y="31276"/>
                </a:cubicBezTo>
                <a:cubicBezTo>
                  <a:pt x="1" y="38292"/>
                  <a:pt x="1915" y="46255"/>
                  <a:pt x="10098" y="46255"/>
                </a:cubicBezTo>
                <a:cubicBezTo>
                  <a:pt x="10809" y="46255"/>
                  <a:pt x="11568" y="46195"/>
                  <a:pt x="12374" y="46069"/>
                </a:cubicBezTo>
                <a:cubicBezTo>
                  <a:pt x="25979" y="43938"/>
                  <a:pt x="39720" y="42870"/>
                  <a:pt x="53471" y="42870"/>
                </a:cubicBezTo>
                <a:cubicBezTo>
                  <a:pt x="62490" y="42870"/>
                  <a:pt x="71515" y="43329"/>
                  <a:pt x="80508" y="44250"/>
                </a:cubicBezTo>
                <a:cubicBezTo>
                  <a:pt x="82197" y="44417"/>
                  <a:pt x="83935" y="44597"/>
                  <a:pt x="85647" y="44597"/>
                </a:cubicBezTo>
                <a:cubicBezTo>
                  <a:pt x="87754" y="44597"/>
                  <a:pt x="89820" y="44324"/>
                  <a:pt x="91706" y="43417"/>
                </a:cubicBezTo>
                <a:cubicBezTo>
                  <a:pt x="95147" y="41795"/>
                  <a:pt x="97448" y="37193"/>
                  <a:pt x="95301" y="34059"/>
                </a:cubicBezTo>
                <a:cubicBezTo>
                  <a:pt x="93503" y="31451"/>
                  <a:pt x="89734" y="31144"/>
                  <a:pt x="87236" y="29194"/>
                </a:cubicBezTo>
                <a:cubicBezTo>
                  <a:pt x="83554" y="26279"/>
                  <a:pt x="83598" y="20735"/>
                  <a:pt x="84146" y="16067"/>
                </a:cubicBezTo>
                <a:cubicBezTo>
                  <a:pt x="84694" y="11399"/>
                  <a:pt x="85154" y="5986"/>
                  <a:pt x="81867" y="2633"/>
                </a:cubicBezTo>
                <a:cubicBezTo>
                  <a:pt x="80027" y="763"/>
                  <a:pt x="77400" y="1"/>
                  <a:pt x="7474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Tree>
    <p:extLst>
      <p:ext uri="{BB962C8B-B14F-4D97-AF65-F5344CB8AC3E}">
        <p14:creationId xmlns:p14="http://schemas.microsoft.com/office/powerpoint/2010/main" val="2758523658"/>
      </p:ext>
    </p:extLst>
  </p:cSld>
  <p:clrMapOvr>
    <a:masterClrMapping/>
  </p:clrMapOvr>
  <p:hf hdr="0" ftr="0"/>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itle and four columns">
  <p:cSld name="Title and four columns">
    <p:spTree>
      <p:nvGrpSpPr>
        <p:cNvPr id="1" name="Shape 245"/>
        <p:cNvGrpSpPr/>
        <p:nvPr/>
      </p:nvGrpSpPr>
      <p:grpSpPr>
        <a:xfrm>
          <a:off x="0" y="0"/>
          <a:ext cx="0" cy="0"/>
          <a:chOff x="0" y="0"/>
          <a:chExt cx="0" cy="0"/>
        </a:xfrm>
      </p:grpSpPr>
      <p:sp>
        <p:nvSpPr>
          <p:cNvPr id="246" name="Google Shape;246;p30"/>
          <p:cNvSpPr/>
          <p:nvPr/>
        </p:nvSpPr>
        <p:spPr>
          <a:xfrm rot="9242551">
            <a:off x="8928742" y="-2339689"/>
            <a:ext cx="5722465" cy="6654527"/>
          </a:xfrm>
          <a:custGeom>
            <a:avLst/>
            <a:gdLst/>
            <a:ahLst/>
            <a:cxnLst/>
            <a:rect l="l" t="t" r="r" b="b"/>
            <a:pathLst>
              <a:path w="140848" h="163789" extrusionOk="0">
                <a:moveTo>
                  <a:pt x="53298" y="0"/>
                </a:moveTo>
                <a:cubicBezTo>
                  <a:pt x="52425" y="0"/>
                  <a:pt x="51497" y="76"/>
                  <a:pt x="50514" y="234"/>
                </a:cubicBezTo>
                <a:cubicBezTo>
                  <a:pt x="38373" y="2206"/>
                  <a:pt x="26079" y="475"/>
                  <a:pt x="13828" y="3039"/>
                </a:cubicBezTo>
                <a:cubicBezTo>
                  <a:pt x="10738" y="3674"/>
                  <a:pt x="7539" y="4529"/>
                  <a:pt x="5216" y="6633"/>
                </a:cubicBezTo>
                <a:cubicBezTo>
                  <a:pt x="0" y="11389"/>
                  <a:pt x="1424" y="19738"/>
                  <a:pt x="2564" y="26685"/>
                </a:cubicBezTo>
                <a:cubicBezTo>
                  <a:pt x="5150" y="42530"/>
                  <a:pt x="3879" y="58703"/>
                  <a:pt x="3222" y="74745"/>
                </a:cubicBezTo>
                <a:cubicBezTo>
                  <a:pt x="2213" y="99267"/>
                  <a:pt x="2630" y="123856"/>
                  <a:pt x="3046" y="148401"/>
                </a:cubicBezTo>
                <a:cubicBezTo>
                  <a:pt x="3068" y="149979"/>
                  <a:pt x="3156" y="151710"/>
                  <a:pt x="4252" y="152828"/>
                </a:cubicBezTo>
                <a:cubicBezTo>
                  <a:pt x="5062" y="153682"/>
                  <a:pt x="6290" y="154011"/>
                  <a:pt x="7451" y="154274"/>
                </a:cubicBezTo>
                <a:cubicBezTo>
                  <a:pt x="18277" y="156772"/>
                  <a:pt x="29410" y="157890"/>
                  <a:pt x="40477" y="158986"/>
                </a:cubicBezTo>
                <a:cubicBezTo>
                  <a:pt x="63860" y="161331"/>
                  <a:pt x="87309" y="163654"/>
                  <a:pt x="110824" y="163785"/>
                </a:cubicBezTo>
                <a:cubicBezTo>
                  <a:pt x="111155" y="163788"/>
                  <a:pt x="111486" y="163789"/>
                  <a:pt x="111819" y="163789"/>
                </a:cubicBezTo>
                <a:cubicBezTo>
                  <a:pt x="120214" y="163789"/>
                  <a:pt x="129390" y="162904"/>
                  <a:pt x="134997" y="156728"/>
                </a:cubicBezTo>
                <a:cubicBezTo>
                  <a:pt x="140848" y="150285"/>
                  <a:pt x="140344" y="139547"/>
                  <a:pt x="134887" y="132797"/>
                </a:cubicBezTo>
                <a:cubicBezTo>
                  <a:pt x="130811" y="127757"/>
                  <a:pt x="124434" y="124535"/>
                  <a:pt x="121606" y="118684"/>
                </a:cubicBezTo>
                <a:cubicBezTo>
                  <a:pt x="119108" y="113490"/>
                  <a:pt x="119985" y="107376"/>
                  <a:pt x="119196" y="101656"/>
                </a:cubicBezTo>
                <a:cubicBezTo>
                  <a:pt x="118188" y="94337"/>
                  <a:pt x="113498" y="86885"/>
                  <a:pt x="106266" y="85373"/>
                </a:cubicBezTo>
                <a:cubicBezTo>
                  <a:pt x="105287" y="85170"/>
                  <a:pt x="104311" y="85079"/>
                  <a:pt x="103339" y="85079"/>
                </a:cubicBezTo>
                <a:cubicBezTo>
                  <a:pt x="95647" y="85079"/>
                  <a:pt x="88148" y="90738"/>
                  <a:pt x="80361" y="90738"/>
                </a:cubicBezTo>
                <a:cubicBezTo>
                  <a:pt x="79706" y="90738"/>
                  <a:pt x="79049" y="90698"/>
                  <a:pt x="78390" y="90611"/>
                </a:cubicBezTo>
                <a:cubicBezTo>
                  <a:pt x="73678" y="89954"/>
                  <a:pt x="69602" y="87017"/>
                  <a:pt x="67520" y="82744"/>
                </a:cubicBezTo>
                <a:cubicBezTo>
                  <a:pt x="65592" y="78755"/>
                  <a:pt x="65373" y="73627"/>
                  <a:pt x="61800" y="70997"/>
                </a:cubicBezTo>
                <a:cubicBezTo>
                  <a:pt x="60258" y="69866"/>
                  <a:pt x="58457" y="69477"/>
                  <a:pt x="56558" y="69477"/>
                </a:cubicBezTo>
                <a:cubicBezTo>
                  <a:pt x="54005" y="69477"/>
                  <a:pt x="51275" y="70181"/>
                  <a:pt x="48761" y="70734"/>
                </a:cubicBezTo>
                <a:cubicBezTo>
                  <a:pt x="47468" y="71019"/>
                  <a:pt x="46056" y="71194"/>
                  <a:pt x="44662" y="71194"/>
                </a:cubicBezTo>
                <a:cubicBezTo>
                  <a:pt x="41333" y="71194"/>
                  <a:pt x="38106" y="70191"/>
                  <a:pt x="36839" y="67272"/>
                </a:cubicBezTo>
                <a:cubicBezTo>
                  <a:pt x="35174" y="63415"/>
                  <a:pt x="38417" y="59097"/>
                  <a:pt x="42077" y="56994"/>
                </a:cubicBezTo>
                <a:cubicBezTo>
                  <a:pt x="45715" y="54890"/>
                  <a:pt x="50076" y="53750"/>
                  <a:pt x="52925" y="50660"/>
                </a:cubicBezTo>
                <a:cubicBezTo>
                  <a:pt x="57768" y="45400"/>
                  <a:pt x="56300" y="37182"/>
                  <a:pt x="57834" y="30257"/>
                </a:cubicBezTo>
                <a:cubicBezTo>
                  <a:pt x="58732" y="26247"/>
                  <a:pt x="60683" y="22543"/>
                  <a:pt x="62151" y="18708"/>
                </a:cubicBezTo>
                <a:cubicBezTo>
                  <a:pt x="65825" y="9051"/>
                  <a:pt x="62841" y="0"/>
                  <a:pt x="53298" y="0"/>
                </a:cubicBezTo>
                <a:close/>
              </a:path>
            </a:pathLst>
          </a:custGeom>
          <a:solidFill>
            <a:srgbClr val="7965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47" name="Google Shape;247;p30"/>
          <p:cNvSpPr/>
          <p:nvPr/>
        </p:nvSpPr>
        <p:spPr>
          <a:xfrm rot="3163662">
            <a:off x="-1171525" y="-1467336"/>
            <a:ext cx="3739751" cy="4630989"/>
          </a:xfrm>
          <a:custGeom>
            <a:avLst/>
            <a:gdLst/>
            <a:ahLst/>
            <a:cxnLst/>
            <a:rect l="l" t="t" r="r" b="b"/>
            <a:pathLst>
              <a:path w="71116" h="88064" extrusionOk="0">
                <a:moveTo>
                  <a:pt x="5463" y="0"/>
                </a:moveTo>
                <a:cubicBezTo>
                  <a:pt x="4421" y="0"/>
                  <a:pt x="3497" y="268"/>
                  <a:pt x="2850" y="885"/>
                </a:cubicBezTo>
                <a:cubicBezTo>
                  <a:pt x="1" y="3603"/>
                  <a:pt x="1645" y="13618"/>
                  <a:pt x="1579" y="17124"/>
                </a:cubicBezTo>
                <a:lnTo>
                  <a:pt x="746" y="60165"/>
                </a:lnTo>
                <a:cubicBezTo>
                  <a:pt x="680" y="64307"/>
                  <a:pt x="637" y="68624"/>
                  <a:pt x="2477" y="72328"/>
                </a:cubicBezTo>
                <a:cubicBezTo>
                  <a:pt x="4362" y="76141"/>
                  <a:pt x="7956" y="78749"/>
                  <a:pt x="11484" y="81160"/>
                </a:cubicBezTo>
                <a:cubicBezTo>
                  <a:pt x="16525" y="84578"/>
                  <a:pt x="22047" y="87997"/>
                  <a:pt x="28162" y="88063"/>
                </a:cubicBezTo>
                <a:cubicBezTo>
                  <a:pt x="28224" y="88064"/>
                  <a:pt x="28287" y="88064"/>
                  <a:pt x="28350" y="88064"/>
                </a:cubicBezTo>
                <a:cubicBezTo>
                  <a:pt x="29955" y="88064"/>
                  <a:pt x="31588" y="87788"/>
                  <a:pt x="32895" y="86923"/>
                </a:cubicBezTo>
                <a:cubicBezTo>
                  <a:pt x="35657" y="85104"/>
                  <a:pt x="36292" y="81335"/>
                  <a:pt x="38374" y="78749"/>
                </a:cubicBezTo>
                <a:cubicBezTo>
                  <a:pt x="41059" y="75436"/>
                  <a:pt x="45711" y="74541"/>
                  <a:pt x="49965" y="74541"/>
                </a:cubicBezTo>
                <a:cubicBezTo>
                  <a:pt x="50017" y="74541"/>
                  <a:pt x="50069" y="74541"/>
                  <a:pt x="50121" y="74541"/>
                </a:cubicBezTo>
                <a:cubicBezTo>
                  <a:pt x="52557" y="74554"/>
                  <a:pt x="55021" y="74782"/>
                  <a:pt x="57455" y="74782"/>
                </a:cubicBezTo>
                <a:cubicBezTo>
                  <a:pt x="59333" y="74782"/>
                  <a:pt x="61193" y="74646"/>
                  <a:pt x="63007" y="74169"/>
                </a:cubicBezTo>
                <a:cubicBezTo>
                  <a:pt x="67171" y="73073"/>
                  <a:pt x="71115" y="69391"/>
                  <a:pt x="70633" y="65118"/>
                </a:cubicBezTo>
                <a:cubicBezTo>
                  <a:pt x="69866" y="58499"/>
                  <a:pt x="60180" y="56593"/>
                  <a:pt x="57988" y="50325"/>
                </a:cubicBezTo>
                <a:cubicBezTo>
                  <a:pt x="56892" y="47191"/>
                  <a:pt x="57966" y="43729"/>
                  <a:pt x="57988" y="40398"/>
                </a:cubicBezTo>
                <a:cubicBezTo>
                  <a:pt x="58032" y="32881"/>
                  <a:pt x="51874" y="25802"/>
                  <a:pt x="44423" y="24816"/>
                </a:cubicBezTo>
                <a:cubicBezTo>
                  <a:pt x="43637" y="24714"/>
                  <a:pt x="42848" y="24672"/>
                  <a:pt x="42057" y="24672"/>
                </a:cubicBezTo>
                <a:cubicBezTo>
                  <a:pt x="38331" y="24672"/>
                  <a:pt x="34558" y="25605"/>
                  <a:pt x="30861" y="25605"/>
                </a:cubicBezTo>
                <a:cubicBezTo>
                  <a:pt x="29608" y="25605"/>
                  <a:pt x="28363" y="25498"/>
                  <a:pt x="27132" y="25211"/>
                </a:cubicBezTo>
                <a:cubicBezTo>
                  <a:pt x="23888" y="24444"/>
                  <a:pt x="21039" y="22515"/>
                  <a:pt x="19155" y="19776"/>
                </a:cubicBezTo>
                <a:cubicBezTo>
                  <a:pt x="16372" y="15721"/>
                  <a:pt x="16043" y="10506"/>
                  <a:pt x="13917" y="6101"/>
                </a:cubicBezTo>
                <a:cubicBezTo>
                  <a:pt x="13917" y="3103"/>
                  <a:pt x="9008" y="0"/>
                  <a:pt x="546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48" name="Google Shape;248;p30"/>
          <p:cNvSpPr/>
          <p:nvPr/>
        </p:nvSpPr>
        <p:spPr>
          <a:xfrm flipH="1">
            <a:off x="10406703" y="4874068"/>
            <a:ext cx="1915731" cy="2800557"/>
          </a:xfrm>
          <a:custGeom>
            <a:avLst/>
            <a:gdLst/>
            <a:ahLst/>
            <a:cxnLst/>
            <a:rect l="l" t="t" r="r" b="b"/>
            <a:pathLst>
              <a:path w="26321" h="38478" extrusionOk="0">
                <a:moveTo>
                  <a:pt x="12421" y="1"/>
                </a:moveTo>
                <a:cubicBezTo>
                  <a:pt x="11443" y="1"/>
                  <a:pt x="10443" y="512"/>
                  <a:pt x="9775" y="1254"/>
                </a:cubicBezTo>
                <a:cubicBezTo>
                  <a:pt x="8810" y="2350"/>
                  <a:pt x="8394" y="3840"/>
                  <a:pt x="8043" y="5265"/>
                </a:cubicBezTo>
                <a:cubicBezTo>
                  <a:pt x="6444" y="11839"/>
                  <a:pt x="1" y="31300"/>
                  <a:pt x="6071" y="36472"/>
                </a:cubicBezTo>
                <a:cubicBezTo>
                  <a:pt x="7724" y="37877"/>
                  <a:pt x="9515" y="38477"/>
                  <a:pt x="11323" y="38477"/>
                </a:cubicBezTo>
                <a:cubicBezTo>
                  <a:pt x="18309" y="38477"/>
                  <a:pt x="25544" y="29513"/>
                  <a:pt x="26014" y="23454"/>
                </a:cubicBezTo>
                <a:cubicBezTo>
                  <a:pt x="26320" y="18830"/>
                  <a:pt x="24699" y="14272"/>
                  <a:pt x="21521" y="10897"/>
                </a:cubicBezTo>
                <a:cubicBezTo>
                  <a:pt x="19527" y="8749"/>
                  <a:pt x="16897" y="7040"/>
                  <a:pt x="15801" y="4323"/>
                </a:cubicBezTo>
                <a:cubicBezTo>
                  <a:pt x="15253" y="2920"/>
                  <a:pt x="15034" y="1189"/>
                  <a:pt x="13763" y="378"/>
                </a:cubicBezTo>
                <a:cubicBezTo>
                  <a:pt x="13346" y="117"/>
                  <a:pt x="12886" y="1"/>
                  <a:pt x="124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49" name="Google Shape;249;p30"/>
          <p:cNvSpPr txBox="1">
            <a:spLocks noGrp="1"/>
          </p:cNvSpPr>
          <p:nvPr>
            <p:ph type="title"/>
          </p:nvPr>
        </p:nvSpPr>
        <p:spPr>
          <a:xfrm>
            <a:off x="1214900" y="2157667"/>
            <a:ext cx="2878800" cy="7036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2500"/>
              <a:buNone/>
              <a:defRPr sz="26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en-US"/>
              <a:t>Click to edit Master title style</a:t>
            </a:r>
            <a:endParaRPr/>
          </a:p>
        </p:txBody>
      </p:sp>
      <p:sp>
        <p:nvSpPr>
          <p:cNvPr id="250" name="Google Shape;250;p30"/>
          <p:cNvSpPr txBox="1">
            <a:spLocks noGrp="1"/>
          </p:cNvSpPr>
          <p:nvPr>
            <p:ph type="subTitle" idx="1"/>
          </p:nvPr>
        </p:nvSpPr>
        <p:spPr>
          <a:xfrm>
            <a:off x="1214900" y="2838100"/>
            <a:ext cx="2878800" cy="8872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SzPts val="1400"/>
              <a:buNone/>
              <a:defRPr sz="15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251" name="Google Shape;251;p30"/>
          <p:cNvSpPr txBox="1">
            <a:spLocks noGrp="1"/>
          </p:cNvSpPr>
          <p:nvPr>
            <p:ph type="title" idx="2"/>
          </p:nvPr>
        </p:nvSpPr>
        <p:spPr>
          <a:xfrm>
            <a:off x="8098311" y="2157667"/>
            <a:ext cx="2875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500"/>
              <a:buNone/>
              <a:defRPr sz="26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en-US"/>
              <a:t>Click to edit Master title style</a:t>
            </a:r>
            <a:endParaRPr/>
          </a:p>
        </p:txBody>
      </p:sp>
      <p:sp>
        <p:nvSpPr>
          <p:cNvPr id="252" name="Google Shape;252;p30"/>
          <p:cNvSpPr txBox="1">
            <a:spLocks noGrp="1"/>
          </p:cNvSpPr>
          <p:nvPr>
            <p:ph type="subTitle" idx="3"/>
          </p:nvPr>
        </p:nvSpPr>
        <p:spPr>
          <a:xfrm>
            <a:off x="8098300" y="2838100"/>
            <a:ext cx="2878800" cy="887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5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253" name="Google Shape;253;p30"/>
          <p:cNvSpPr txBox="1">
            <a:spLocks noGrp="1"/>
          </p:cNvSpPr>
          <p:nvPr>
            <p:ph type="title" idx="4"/>
          </p:nvPr>
        </p:nvSpPr>
        <p:spPr>
          <a:xfrm>
            <a:off x="1214900" y="4170467"/>
            <a:ext cx="2878800" cy="7036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2500"/>
              <a:buNone/>
              <a:defRPr sz="26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en-US"/>
              <a:t>Click to edit Master title style</a:t>
            </a:r>
            <a:endParaRPr/>
          </a:p>
        </p:txBody>
      </p:sp>
      <p:sp>
        <p:nvSpPr>
          <p:cNvPr id="254" name="Google Shape;254;p30"/>
          <p:cNvSpPr txBox="1">
            <a:spLocks noGrp="1"/>
          </p:cNvSpPr>
          <p:nvPr>
            <p:ph type="subTitle" idx="5"/>
          </p:nvPr>
        </p:nvSpPr>
        <p:spPr>
          <a:xfrm>
            <a:off x="1214900" y="4850900"/>
            <a:ext cx="2878800" cy="8872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SzPts val="1400"/>
              <a:buNone/>
              <a:defRPr sz="15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255" name="Google Shape;255;p30"/>
          <p:cNvSpPr txBox="1">
            <a:spLocks noGrp="1"/>
          </p:cNvSpPr>
          <p:nvPr>
            <p:ph type="title" idx="6"/>
          </p:nvPr>
        </p:nvSpPr>
        <p:spPr>
          <a:xfrm>
            <a:off x="8098312" y="4170467"/>
            <a:ext cx="2875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500"/>
              <a:buNone/>
              <a:defRPr sz="26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en-US"/>
              <a:t>Click to edit Master title style</a:t>
            </a:r>
            <a:endParaRPr/>
          </a:p>
        </p:txBody>
      </p:sp>
      <p:sp>
        <p:nvSpPr>
          <p:cNvPr id="256" name="Google Shape;256;p30"/>
          <p:cNvSpPr txBox="1">
            <a:spLocks noGrp="1"/>
          </p:cNvSpPr>
          <p:nvPr>
            <p:ph type="subTitle" idx="7"/>
          </p:nvPr>
        </p:nvSpPr>
        <p:spPr>
          <a:xfrm>
            <a:off x="8098305" y="4850900"/>
            <a:ext cx="2875200" cy="887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5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257" name="Google Shape;257;p30"/>
          <p:cNvSpPr txBox="1">
            <a:spLocks noGrp="1"/>
          </p:cNvSpPr>
          <p:nvPr>
            <p:ph type="title" idx="8"/>
          </p:nvPr>
        </p:nvSpPr>
        <p:spPr>
          <a:xfrm>
            <a:off x="950967" y="466367"/>
            <a:ext cx="10290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Tree>
    <p:extLst>
      <p:ext uri="{BB962C8B-B14F-4D97-AF65-F5344CB8AC3E}">
        <p14:creationId xmlns:p14="http://schemas.microsoft.com/office/powerpoint/2010/main" val="2863232407"/>
      </p:ext>
    </p:extLst>
  </p:cSld>
  <p:clrMapOvr>
    <a:masterClrMapping/>
  </p:clrMapOvr>
  <p:hf hdr="0" ftr="0"/>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itle and six columns">
  <p:cSld name="Title and six columns">
    <p:spTree>
      <p:nvGrpSpPr>
        <p:cNvPr id="1" name="Shape 258"/>
        <p:cNvGrpSpPr/>
        <p:nvPr/>
      </p:nvGrpSpPr>
      <p:grpSpPr>
        <a:xfrm>
          <a:off x="0" y="0"/>
          <a:ext cx="0" cy="0"/>
          <a:chOff x="0" y="0"/>
          <a:chExt cx="0" cy="0"/>
        </a:xfrm>
      </p:grpSpPr>
      <p:sp>
        <p:nvSpPr>
          <p:cNvPr id="259" name="Google Shape;259;p31"/>
          <p:cNvSpPr/>
          <p:nvPr/>
        </p:nvSpPr>
        <p:spPr>
          <a:xfrm rot="-10398003" flipH="1">
            <a:off x="-2982863" y="-2339523"/>
            <a:ext cx="5722296" cy="6654331"/>
          </a:xfrm>
          <a:custGeom>
            <a:avLst/>
            <a:gdLst/>
            <a:ahLst/>
            <a:cxnLst/>
            <a:rect l="l" t="t" r="r" b="b"/>
            <a:pathLst>
              <a:path w="140848" h="163789" extrusionOk="0">
                <a:moveTo>
                  <a:pt x="53298" y="0"/>
                </a:moveTo>
                <a:cubicBezTo>
                  <a:pt x="52425" y="0"/>
                  <a:pt x="51497" y="76"/>
                  <a:pt x="50514" y="234"/>
                </a:cubicBezTo>
                <a:cubicBezTo>
                  <a:pt x="38373" y="2206"/>
                  <a:pt x="26079" y="475"/>
                  <a:pt x="13828" y="3039"/>
                </a:cubicBezTo>
                <a:cubicBezTo>
                  <a:pt x="10738" y="3674"/>
                  <a:pt x="7539" y="4529"/>
                  <a:pt x="5216" y="6633"/>
                </a:cubicBezTo>
                <a:cubicBezTo>
                  <a:pt x="0" y="11389"/>
                  <a:pt x="1424" y="19738"/>
                  <a:pt x="2564" y="26685"/>
                </a:cubicBezTo>
                <a:cubicBezTo>
                  <a:pt x="5150" y="42530"/>
                  <a:pt x="3879" y="58703"/>
                  <a:pt x="3222" y="74745"/>
                </a:cubicBezTo>
                <a:cubicBezTo>
                  <a:pt x="2213" y="99267"/>
                  <a:pt x="2630" y="123856"/>
                  <a:pt x="3046" y="148401"/>
                </a:cubicBezTo>
                <a:cubicBezTo>
                  <a:pt x="3068" y="149979"/>
                  <a:pt x="3156" y="151710"/>
                  <a:pt x="4252" y="152828"/>
                </a:cubicBezTo>
                <a:cubicBezTo>
                  <a:pt x="5062" y="153682"/>
                  <a:pt x="6290" y="154011"/>
                  <a:pt x="7451" y="154274"/>
                </a:cubicBezTo>
                <a:cubicBezTo>
                  <a:pt x="18277" y="156772"/>
                  <a:pt x="29410" y="157890"/>
                  <a:pt x="40477" y="158986"/>
                </a:cubicBezTo>
                <a:cubicBezTo>
                  <a:pt x="63860" y="161331"/>
                  <a:pt x="87309" y="163654"/>
                  <a:pt x="110824" y="163785"/>
                </a:cubicBezTo>
                <a:cubicBezTo>
                  <a:pt x="111155" y="163788"/>
                  <a:pt x="111486" y="163789"/>
                  <a:pt x="111819" y="163789"/>
                </a:cubicBezTo>
                <a:cubicBezTo>
                  <a:pt x="120214" y="163789"/>
                  <a:pt x="129390" y="162904"/>
                  <a:pt x="134997" y="156728"/>
                </a:cubicBezTo>
                <a:cubicBezTo>
                  <a:pt x="140848" y="150285"/>
                  <a:pt x="140344" y="139547"/>
                  <a:pt x="134887" y="132797"/>
                </a:cubicBezTo>
                <a:cubicBezTo>
                  <a:pt x="130811" y="127757"/>
                  <a:pt x="124434" y="124535"/>
                  <a:pt x="121606" y="118684"/>
                </a:cubicBezTo>
                <a:cubicBezTo>
                  <a:pt x="119108" y="113490"/>
                  <a:pt x="119985" y="107376"/>
                  <a:pt x="119196" y="101656"/>
                </a:cubicBezTo>
                <a:cubicBezTo>
                  <a:pt x="118188" y="94337"/>
                  <a:pt x="113498" y="86885"/>
                  <a:pt x="106266" y="85373"/>
                </a:cubicBezTo>
                <a:cubicBezTo>
                  <a:pt x="105287" y="85170"/>
                  <a:pt x="104311" y="85079"/>
                  <a:pt x="103339" y="85079"/>
                </a:cubicBezTo>
                <a:cubicBezTo>
                  <a:pt x="95647" y="85079"/>
                  <a:pt x="88148" y="90738"/>
                  <a:pt x="80361" y="90738"/>
                </a:cubicBezTo>
                <a:cubicBezTo>
                  <a:pt x="79706" y="90738"/>
                  <a:pt x="79049" y="90698"/>
                  <a:pt x="78390" y="90611"/>
                </a:cubicBezTo>
                <a:cubicBezTo>
                  <a:pt x="73678" y="89954"/>
                  <a:pt x="69602" y="87017"/>
                  <a:pt x="67520" y="82744"/>
                </a:cubicBezTo>
                <a:cubicBezTo>
                  <a:pt x="65592" y="78755"/>
                  <a:pt x="65373" y="73627"/>
                  <a:pt x="61800" y="70997"/>
                </a:cubicBezTo>
                <a:cubicBezTo>
                  <a:pt x="60258" y="69866"/>
                  <a:pt x="58457" y="69477"/>
                  <a:pt x="56558" y="69477"/>
                </a:cubicBezTo>
                <a:cubicBezTo>
                  <a:pt x="54005" y="69477"/>
                  <a:pt x="51275" y="70181"/>
                  <a:pt x="48761" y="70734"/>
                </a:cubicBezTo>
                <a:cubicBezTo>
                  <a:pt x="47468" y="71019"/>
                  <a:pt x="46056" y="71194"/>
                  <a:pt x="44662" y="71194"/>
                </a:cubicBezTo>
                <a:cubicBezTo>
                  <a:pt x="41333" y="71194"/>
                  <a:pt x="38106" y="70191"/>
                  <a:pt x="36839" y="67272"/>
                </a:cubicBezTo>
                <a:cubicBezTo>
                  <a:pt x="35174" y="63415"/>
                  <a:pt x="38417" y="59097"/>
                  <a:pt x="42077" y="56994"/>
                </a:cubicBezTo>
                <a:cubicBezTo>
                  <a:pt x="45715" y="54890"/>
                  <a:pt x="50076" y="53750"/>
                  <a:pt x="52925" y="50660"/>
                </a:cubicBezTo>
                <a:cubicBezTo>
                  <a:pt x="57768" y="45400"/>
                  <a:pt x="56300" y="37182"/>
                  <a:pt x="57834" y="30257"/>
                </a:cubicBezTo>
                <a:cubicBezTo>
                  <a:pt x="58732" y="26247"/>
                  <a:pt x="60683" y="22543"/>
                  <a:pt x="62151" y="18708"/>
                </a:cubicBezTo>
                <a:cubicBezTo>
                  <a:pt x="65825" y="9051"/>
                  <a:pt x="62841" y="0"/>
                  <a:pt x="5329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60" name="Google Shape;260;p31"/>
          <p:cNvSpPr/>
          <p:nvPr/>
        </p:nvSpPr>
        <p:spPr>
          <a:xfrm rot="-1546367" flipH="1">
            <a:off x="10288915" y="299603"/>
            <a:ext cx="5489584" cy="6797961"/>
          </a:xfrm>
          <a:custGeom>
            <a:avLst/>
            <a:gdLst/>
            <a:ahLst/>
            <a:cxnLst/>
            <a:rect l="l" t="t" r="r" b="b"/>
            <a:pathLst>
              <a:path w="71116" h="88064" extrusionOk="0">
                <a:moveTo>
                  <a:pt x="5463" y="0"/>
                </a:moveTo>
                <a:cubicBezTo>
                  <a:pt x="4421" y="0"/>
                  <a:pt x="3497" y="268"/>
                  <a:pt x="2850" y="885"/>
                </a:cubicBezTo>
                <a:cubicBezTo>
                  <a:pt x="1" y="3603"/>
                  <a:pt x="1645" y="13618"/>
                  <a:pt x="1579" y="17124"/>
                </a:cubicBezTo>
                <a:lnTo>
                  <a:pt x="746" y="60165"/>
                </a:lnTo>
                <a:cubicBezTo>
                  <a:pt x="680" y="64307"/>
                  <a:pt x="637" y="68624"/>
                  <a:pt x="2477" y="72328"/>
                </a:cubicBezTo>
                <a:cubicBezTo>
                  <a:pt x="4362" y="76141"/>
                  <a:pt x="7956" y="78749"/>
                  <a:pt x="11484" y="81160"/>
                </a:cubicBezTo>
                <a:cubicBezTo>
                  <a:pt x="16525" y="84578"/>
                  <a:pt x="22047" y="87997"/>
                  <a:pt x="28162" y="88063"/>
                </a:cubicBezTo>
                <a:cubicBezTo>
                  <a:pt x="28224" y="88064"/>
                  <a:pt x="28287" y="88064"/>
                  <a:pt x="28350" y="88064"/>
                </a:cubicBezTo>
                <a:cubicBezTo>
                  <a:pt x="29955" y="88064"/>
                  <a:pt x="31588" y="87788"/>
                  <a:pt x="32895" y="86923"/>
                </a:cubicBezTo>
                <a:cubicBezTo>
                  <a:pt x="35657" y="85104"/>
                  <a:pt x="36292" y="81335"/>
                  <a:pt x="38374" y="78749"/>
                </a:cubicBezTo>
                <a:cubicBezTo>
                  <a:pt x="41059" y="75436"/>
                  <a:pt x="45711" y="74541"/>
                  <a:pt x="49965" y="74541"/>
                </a:cubicBezTo>
                <a:cubicBezTo>
                  <a:pt x="50017" y="74541"/>
                  <a:pt x="50069" y="74541"/>
                  <a:pt x="50121" y="74541"/>
                </a:cubicBezTo>
                <a:cubicBezTo>
                  <a:pt x="52557" y="74554"/>
                  <a:pt x="55021" y="74782"/>
                  <a:pt x="57455" y="74782"/>
                </a:cubicBezTo>
                <a:cubicBezTo>
                  <a:pt x="59333" y="74782"/>
                  <a:pt x="61193" y="74646"/>
                  <a:pt x="63007" y="74169"/>
                </a:cubicBezTo>
                <a:cubicBezTo>
                  <a:pt x="67171" y="73073"/>
                  <a:pt x="71115" y="69391"/>
                  <a:pt x="70633" y="65118"/>
                </a:cubicBezTo>
                <a:cubicBezTo>
                  <a:pt x="69866" y="58499"/>
                  <a:pt x="60180" y="56593"/>
                  <a:pt x="57988" y="50325"/>
                </a:cubicBezTo>
                <a:cubicBezTo>
                  <a:pt x="56892" y="47191"/>
                  <a:pt x="57966" y="43729"/>
                  <a:pt x="57988" y="40398"/>
                </a:cubicBezTo>
                <a:cubicBezTo>
                  <a:pt x="58032" y="32881"/>
                  <a:pt x="51874" y="25802"/>
                  <a:pt x="44423" y="24816"/>
                </a:cubicBezTo>
                <a:cubicBezTo>
                  <a:pt x="43637" y="24714"/>
                  <a:pt x="42848" y="24672"/>
                  <a:pt x="42057" y="24672"/>
                </a:cubicBezTo>
                <a:cubicBezTo>
                  <a:pt x="38331" y="24672"/>
                  <a:pt x="34558" y="25605"/>
                  <a:pt x="30861" y="25605"/>
                </a:cubicBezTo>
                <a:cubicBezTo>
                  <a:pt x="29608" y="25605"/>
                  <a:pt x="28363" y="25498"/>
                  <a:pt x="27132" y="25211"/>
                </a:cubicBezTo>
                <a:cubicBezTo>
                  <a:pt x="23888" y="24444"/>
                  <a:pt x="21039" y="22515"/>
                  <a:pt x="19155" y="19776"/>
                </a:cubicBezTo>
                <a:cubicBezTo>
                  <a:pt x="16372" y="15721"/>
                  <a:pt x="16043" y="10506"/>
                  <a:pt x="13917" y="6101"/>
                </a:cubicBezTo>
                <a:cubicBezTo>
                  <a:pt x="13917" y="3103"/>
                  <a:pt x="9008" y="0"/>
                  <a:pt x="546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61" name="Google Shape;261;p31"/>
          <p:cNvSpPr txBox="1">
            <a:spLocks noGrp="1"/>
          </p:cNvSpPr>
          <p:nvPr>
            <p:ph type="title"/>
          </p:nvPr>
        </p:nvSpPr>
        <p:spPr>
          <a:xfrm>
            <a:off x="1034699" y="2447000"/>
            <a:ext cx="3110400" cy="70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6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en-US"/>
              <a:t>Click to edit Master title style</a:t>
            </a:r>
            <a:endParaRPr/>
          </a:p>
        </p:txBody>
      </p:sp>
      <p:sp>
        <p:nvSpPr>
          <p:cNvPr id="262" name="Google Shape;262;p31"/>
          <p:cNvSpPr txBox="1">
            <a:spLocks noGrp="1"/>
          </p:cNvSpPr>
          <p:nvPr>
            <p:ph type="subTitle" idx="1"/>
          </p:nvPr>
        </p:nvSpPr>
        <p:spPr>
          <a:xfrm>
            <a:off x="1034699" y="3127433"/>
            <a:ext cx="3110400" cy="646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5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263" name="Google Shape;263;p31"/>
          <p:cNvSpPr txBox="1">
            <a:spLocks noGrp="1"/>
          </p:cNvSpPr>
          <p:nvPr>
            <p:ph type="title" idx="2"/>
          </p:nvPr>
        </p:nvSpPr>
        <p:spPr>
          <a:xfrm>
            <a:off x="4541600" y="2447000"/>
            <a:ext cx="3108800" cy="70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6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en-US"/>
              <a:t>Click to edit Master title style</a:t>
            </a:r>
            <a:endParaRPr/>
          </a:p>
        </p:txBody>
      </p:sp>
      <p:sp>
        <p:nvSpPr>
          <p:cNvPr id="264" name="Google Shape;264;p31"/>
          <p:cNvSpPr txBox="1">
            <a:spLocks noGrp="1"/>
          </p:cNvSpPr>
          <p:nvPr>
            <p:ph type="subTitle" idx="3"/>
          </p:nvPr>
        </p:nvSpPr>
        <p:spPr>
          <a:xfrm>
            <a:off x="4541600" y="3127433"/>
            <a:ext cx="3108800" cy="646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5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265" name="Google Shape;265;p31"/>
          <p:cNvSpPr txBox="1">
            <a:spLocks noGrp="1"/>
          </p:cNvSpPr>
          <p:nvPr>
            <p:ph type="title" idx="4"/>
          </p:nvPr>
        </p:nvSpPr>
        <p:spPr>
          <a:xfrm>
            <a:off x="1034699" y="4764600"/>
            <a:ext cx="3110400" cy="70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6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en-US"/>
              <a:t>Click to edit Master title style</a:t>
            </a:r>
            <a:endParaRPr/>
          </a:p>
        </p:txBody>
      </p:sp>
      <p:sp>
        <p:nvSpPr>
          <p:cNvPr id="266" name="Google Shape;266;p31"/>
          <p:cNvSpPr txBox="1">
            <a:spLocks noGrp="1"/>
          </p:cNvSpPr>
          <p:nvPr>
            <p:ph type="subTitle" idx="5"/>
          </p:nvPr>
        </p:nvSpPr>
        <p:spPr>
          <a:xfrm>
            <a:off x="1034699" y="5445033"/>
            <a:ext cx="3110400" cy="646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5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267" name="Google Shape;267;p31"/>
          <p:cNvSpPr txBox="1">
            <a:spLocks noGrp="1"/>
          </p:cNvSpPr>
          <p:nvPr>
            <p:ph type="title" idx="6"/>
          </p:nvPr>
        </p:nvSpPr>
        <p:spPr>
          <a:xfrm>
            <a:off x="4541600" y="4764600"/>
            <a:ext cx="3108800" cy="70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6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en-US"/>
              <a:t>Click to edit Master title style</a:t>
            </a:r>
            <a:endParaRPr/>
          </a:p>
        </p:txBody>
      </p:sp>
      <p:sp>
        <p:nvSpPr>
          <p:cNvPr id="268" name="Google Shape;268;p31"/>
          <p:cNvSpPr txBox="1">
            <a:spLocks noGrp="1"/>
          </p:cNvSpPr>
          <p:nvPr>
            <p:ph type="subTitle" idx="7"/>
          </p:nvPr>
        </p:nvSpPr>
        <p:spPr>
          <a:xfrm>
            <a:off x="4541600" y="5445033"/>
            <a:ext cx="3108800" cy="646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5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269" name="Google Shape;269;p31"/>
          <p:cNvSpPr txBox="1">
            <a:spLocks noGrp="1"/>
          </p:cNvSpPr>
          <p:nvPr>
            <p:ph type="title" idx="8"/>
          </p:nvPr>
        </p:nvSpPr>
        <p:spPr>
          <a:xfrm>
            <a:off x="8048501" y="2447000"/>
            <a:ext cx="3108800" cy="70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6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en-US"/>
              <a:t>Click to edit Master title style</a:t>
            </a:r>
            <a:endParaRPr/>
          </a:p>
        </p:txBody>
      </p:sp>
      <p:sp>
        <p:nvSpPr>
          <p:cNvPr id="270" name="Google Shape;270;p31"/>
          <p:cNvSpPr txBox="1">
            <a:spLocks noGrp="1"/>
          </p:cNvSpPr>
          <p:nvPr>
            <p:ph type="subTitle" idx="9"/>
          </p:nvPr>
        </p:nvSpPr>
        <p:spPr>
          <a:xfrm>
            <a:off x="8048501" y="3127433"/>
            <a:ext cx="3108800" cy="646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5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271" name="Google Shape;271;p31"/>
          <p:cNvSpPr txBox="1">
            <a:spLocks noGrp="1"/>
          </p:cNvSpPr>
          <p:nvPr>
            <p:ph type="title" idx="13"/>
          </p:nvPr>
        </p:nvSpPr>
        <p:spPr>
          <a:xfrm>
            <a:off x="8048501" y="4764600"/>
            <a:ext cx="3108800" cy="70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6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en-US"/>
              <a:t>Click to edit Master title style</a:t>
            </a:r>
            <a:endParaRPr/>
          </a:p>
        </p:txBody>
      </p:sp>
      <p:sp>
        <p:nvSpPr>
          <p:cNvPr id="272" name="Google Shape;272;p31"/>
          <p:cNvSpPr txBox="1">
            <a:spLocks noGrp="1"/>
          </p:cNvSpPr>
          <p:nvPr>
            <p:ph type="subTitle" idx="14"/>
          </p:nvPr>
        </p:nvSpPr>
        <p:spPr>
          <a:xfrm>
            <a:off x="8048501" y="5445033"/>
            <a:ext cx="3108800" cy="646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5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273" name="Google Shape;273;p31"/>
          <p:cNvSpPr txBox="1">
            <a:spLocks noGrp="1"/>
          </p:cNvSpPr>
          <p:nvPr>
            <p:ph type="title" idx="15"/>
          </p:nvPr>
        </p:nvSpPr>
        <p:spPr>
          <a:xfrm>
            <a:off x="950967" y="466367"/>
            <a:ext cx="10290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Tree>
    <p:extLst>
      <p:ext uri="{BB962C8B-B14F-4D97-AF65-F5344CB8AC3E}">
        <p14:creationId xmlns:p14="http://schemas.microsoft.com/office/powerpoint/2010/main" val="2387015676"/>
      </p:ext>
    </p:extLst>
  </p:cSld>
  <p:clrMapOvr>
    <a:masterClrMapping/>
  </p:clrMapOvr>
  <p:hf hdr="0" ftr="0"/>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35"/>
        <p:cNvGrpSpPr/>
        <p:nvPr/>
      </p:nvGrpSpPr>
      <p:grpSpPr>
        <a:xfrm>
          <a:off x="0" y="0"/>
          <a:ext cx="0" cy="0"/>
          <a:chOff x="0" y="0"/>
          <a:chExt cx="0" cy="0"/>
        </a:xfrm>
      </p:grpSpPr>
      <p:sp>
        <p:nvSpPr>
          <p:cNvPr id="36" name="Google Shape;36;p5"/>
          <p:cNvSpPr/>
          <p:nvPr/>
        </p:nvSpPr>
        <p:spPr>
          <a:xfrm rot="-9242551" flipH="1">
            <a:off x="-2739515" y="-2184032"/>
            <a:ext cx="5722465" cy="6654527"/>
          </a:xfrm>
          <a:custGeom>
            <a:avLst/>
            <a:gdLst/>
            <a:ahLst/>
            <a:cxnLst/>
            <a:rect l="l" t="t" r="r" b="b"/>
            <a:pathLst>
              <a:path w="140848" h="163789" extrusionOk="0">
                <a:moveTo>
                  <a:pt x="53298" y="0"/>
                </a:moveTo>
                <a:cubicBezTo>
                  <a:pt x="52425" y="0"/>
                  <a:pt x="51497" y="76"/>
                  <a:pt x="50514" y="234"/>
                </a:cubicBezTo>
                <a:cubicBezTo>
                  <a:pt x="38373" y="2206"/>
                  <a:pt x="26079" y="475"/>
                  <a:pt x="13828" y="3039"/>
                </a:cubicBezTo>
                <a:cubicBezTo>
                  <a:pt x="10738" y="3674"/>
                  <a:pt x="7539" y="4529"/>
                  <a:pt x="5216" y="6633"/>
                </a:cubicBezTo>
                <a:cubicBezTo>
                  <a:pt x="0" y="11389"/>
                  <a:pt x="1424" y="19738"/>
                  <a:pt x="2564" y="26685"/>
                </a:cubicBezTo>
                <a:cubicBezTo>
                  <a:pt x="5150" y="42530"/>
                  <a:pt x="3879" y="58703"/>
                  <a:pt x="3222" y="74745"/>
                </a:cubicBezTo>
                <a:cubicBezTo>
                  <a:pt x="2213" y="99267"/>
                  <a:pt x="2630" y="123856"/>
                  <a:pt x="3046" y="148401"/>
                </a:cubicBezTo>
                <a:cubicBezTo>
                  <a:pt x="3068" y="149979"/>
                  <a:pt x="3156" y="151710"/>
                  <a:pt x="4252" y="152828"/>
                </a:cubicBezTo>
                <a:cubicBezTo>
                  <a:pt x="5062" y="153682"/>
                  <a:pt x="6290" y="154011"/>
                  <a:pt x="7451" y="154274"/>
                </a:cubicBezTo>
                <a:cubicBezTo>
                  <a:pt x="18277" y="156772"/>
                  <a:pt x="29410" y="157890"/>
                  <a:pt x="40477" y="158986"/>
                </a:cubicBezTo>
                <a:cubicBezTo>
                  <a:pt x="63860" y="161331"/>
                  <a:pt x="87309" y="163654"/>
                  <a:pt x="110824" y="163785"/>
                </a:cubicBezTo>
                <a:cubicBezTo>
                  <a:pt x="111155" y="163788"/>
                  <a:pt x="111486" y="163789"/>
                  <a:pt x="111819" y="163789"/>
                </a:cubicBezTo>
                <a:cubicBezTo>
                  <a:pt x="120214" y="163789"/>
                  <a:pt x="129390" y="162904"/>
                  <a:pt x="134997" y="156728"/>
                </a:cubicBezTo>
                <a:cubicBezTo>
                  <a:pt x="140848" y="150285"/>
                  <a:pt x="140344" y="139547"/>
                  <a:pt x="134887" y="132797"/>
                </a:cubicBezTo>
                <a:cubicBezTo>
                  <a:pt x="130811" y="127757"/>
                  <a:pt x="124434" y="124535"/>
                  <a:pt x="121606" y="118684"/>
                </a:cubicBezTo>
                <a:cubicBezTo>
                  <a:pt x="119108" y="113490"/>
                  <a:pt x="119985" y="107376"/>
                  <a:pt x="119196" y="101656"/>
                </a:cubicBezTo>
                <a:cubicBezTo>
                  <a:pt x="118188" y="94337"/>
                  <a:pt x="113498" y="86885"/>
                  <a:pt x="106266" y="85373"/>
                </a:cubicBezTo>
                <a:cubicBezTo>
                  <a:pt x="105287" y="85170"/>
                  <a:pt x="104311" y="85079"/>
                  <a:pt x="103339" y="85079"/>
                </a:cubicBezTo>
                <a:cubicBezTo>
                  <a:pt x="95647" y="85079"/>
                  <a:pt x="88148" y="90738"/>
                  <a:pt x="80361" y="90738"/>
                </a:cubicBezTo>
                <a:cubicBezTo>
                  <a:pt x="79706" y="90738"/>
                  <a:pt x="79049" y="90698"/>
                  <a:pt x="78390" y="90611"/>
                </a:cubicBezTo>
                <a:cubicBezTo>
                  <a:pt x="73678" y="89954"/>
                  <a:pt x="69602" y="87017"/>
                  <a:pt x="67520" y="82744"/>
                </a:cubicBezTo>
                <a:cubicBezTo>
                  <a:pt x="65592" y="78755"/>
                  <a:pt x="65373" y="73627"/>
                  <a:pt x="61800" y="70997"/>
                </a:cubicBezTo>
                <a:cubicBezTo>
                  <a:pt x="60258" y="69866"/>
                  <a:pt x="58457" y="69477"/>
                  <a:pt x="56558" y="69477"/>
                </a:cubicBezTo>
                <a:cubicBezTo>
                  <a:pt x="54005" y="69477"/>
                  <a:pt x="51275" y="70181"/>
                  <a:pt x="48761" y="70734"/>
                </a:cubicBezTo>
                <a:cubicBezTo>
                  <a:pt x="47468" y="71019"/>
                  <a:pt x="46056" y="71194"/>
                  <a:pt x="44662" y="71194"/>
                </a:cubicBezTo>
                <a:cubicBezTo>
                  <a:pt x="41333" y="71194"/>
                  <a:pt x="38106" y="70191"/>
                  <a:pt x="36839" y="67272"/>
                </a:cubicBezTo>
                <a:cubicBezTo>
                  <a:pt x="35174" y="63415"/>
                  <a:pt x="38417" y="59097"/>
                  <a:pt x="42077" y="56994"/>
                </a:cubicBezTo>
                <a:cubicBezTo>
                  <a:pt x="45715" y="54890"/>
                  <a:pt x="50076" y="53750"/>
                  <a:pt x="52925" y="50660"/>
                </a:cubicBezTo>
                <a:cubicBezTo>
                  <a:pt x="57768" y="45400"/>
                  <a:pt x="56300" y="37182"/>
                  <a:pt x="57834" y="30257"/>
                </a:cubicBezTo>
                <a:cubicBezTo>
                  <a:pt x="58732" y="26247"/>
                  <a:pt x="60683" y="22543"/>
                  <a:pt x="62151" y="18708"/>
                </a:cubicBezTo>
                <a:cubicBezTo>
                  <a:pt x="65825" y="9051"/>
                  <a:pt x="62841" y="0"/>
                  <a:pt x="53298" y="0"/>
                </a:cubicBezTo>
                <a:close/>
              </a:path>
            </a:pathLst>
          </a:custGeom>
          <a:solidFill>
            <a:srgbClr val="7965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37" name="Google Shape;37;p5"/>
          <p:cNvSpPr/>
          <p:nvPr/>
        </p:nvSpPr>
        <p:spPr>
          <a:xfrm rot="4319856" flipH="1">
            <a:off x="8449311" y="-1267503"/>
            <a:ext cx="8022976" cy="5736736"/>
          </a:xfrm>
          <a:custGeom>
            <a:avLst/>
            <a:gdLst/>
            <a:ahLst/>
            <a:cxnLst/>
            <a:rect l="l" t="t" r="r" b="b"/>
            <a:pathLst>
              <a:path w="107604" h="76941" extrusionOk="0">
                <a:moveTo>
                  <a:pt x="47257" y="0"/>
                </a:moveTo>
                <a:cubicBezTo>
                  <a:pt x="40155" y="0"/>
                  <a:pt x="33046" y="446"/>
                  <a:pt x="25970" y="1341"/>
                </a:cubicBezTo>
                <a:cubicBezTo>
                  <a:pt x="19724" y="2130"/>
                  <a:pt x="10366" y="2240"/>
                  <a:pt x="5874" y="7499"/>
                </a:cubicBezTo>
                <a:cubicBezTo>
                  <a:pt x="1184" y="12978"/>
                  <a:pt x="0" y="23672"/>
                  <a:pt x="4142" y="29568"/>
                </a:cubicBezTo>
                <a:cubicBezTo>
                  <a:pt x="7525" y="34388"/>
                  <a:pt x="13622" y="35997"/>
                  <a:pt x="19705" y="35997"/>
                </a:cubicBezTo>
                <a:cubicBezTo>
                  <a:pt x="21504" y="35997"/>
                  <a:pt x="23302" y="35856"/>
                  <a:pt x="25027" y="35616"/>
                </a:cubicBezTo>
                <a:cubicBezTo>
                  <a:pt x="28163" y="35174"/>
                  <a:pt x="31599" y="34612"/>
                  <a:pt x="34850" y="34612"/>
                </a:cubicBezTo>
                <a:cubicBezTo>
                  <a:pt x="38847" y="34612"/>
                  <a:pt x="42564" y="35461"/>
                  <a:pt x="45101" y="38421"/>
                </a:cubicBezTo>
                <a:cubicBezTo>
                  <a:pt x="49112" y="43067"/>
                  <a:pt x="48520" y="51548"/>
                  <a:pt x="54196" y="53871"/>
                </a:cubicBezTo>
                <a:cubicBezTo>
                  <a:pt x="54975" y="54188"/>
                  <a:pt x="55777" y="54333"/>
                  <a:pt x="56580" y="54333"/>
                </a:cubicBezTo>
                <a:cubicBezTo>
                  <a:pt x="59774" y="54333"/>
                  <a:pt x="62977" y="52045"/>
                  <a:pt x="64781" y="49225"/>
                </a:cubicBezTo>
                <a:cubicBezTo>
                  <a:pt x="66688" y="46267"/>
                  <a:pt x="68200" y="42278"/>
                  <a:pt x="71662" y="41730"/>
                </a:cubicBezTo>
                <a:cubicBezTo>
                  <a:pt x="71880" y="41697"/>
                  <a:pt x="72095" y="41681"/>
                  <a:pt x="72307" y="41681"/>
                </a:cubicBezTo>
                <a:cubicBezTo>
                  <a:pt x="75699" y="41681"/>
                  <a:pt x="78260" y="45826"/>
                  <a:pt x="77579" y="49291"/>
                </a:cubicBezTo>
                <a:cubicBezTo>
                  <a:pt x="76856" y="52973"/>
                  <a:pt x="73788" y="55690"/>
                  <a:pt x="70654" y="57750"/>
                </a:cubicBezTo>
                <a:cubicBezTo>
                  <a:pt x="67520" y="59832"/>
                  <a:pt x="64080" y="61629"/>
                  <a:pt x="61823" y="64610"/>
                </a:cubicBezTo>
                <a:cubicBezTo>
                  <a:pt x="59565" y="67590"/>
                  <a:pt x="58952" y="72302"/>
                  <a:pt x="61691" y="74866"/>
                </a:cubicBezTo>
                <a:cubicBezTo>
                  <a:pt x="63116" y="76203"/>
                  <a:pt x="65132" y="76685"/>
                  <a:pt x="67082" y="76860"/>
                </a:cubicBezTo>
                <a:cubicBezTo>
                  <a:pt x="67708" y="76914"/>
                  <a:pt x="68333" y="76940"/>
                  <a:pt x="68957" y="76940"/>
                </a:cubicBezTo>
                <a:cubicBezTo>
                  <a:pt x="74187" y="76940"/>
                  <a:pt x="79285" y="75071"/>
                  <a:pt x="83299" y="71644"/>
                </a:cubicBezTo>
                <a:cubicBezTo>
                  <a:pt x="85710" y="69562"/>
                  <a:pt x="87967" y="66779"/>
                  <a:pt x="91145" y="66428"/>
                </a:cubicBezTo>
                <a:cubicBezTo>
                  <a:pt x="91390" y="66400"/>
                  <a:pt x="91636" y="66387"/>
                  <a:pt x="91881" y="66387"/>
                </a:cubicBezTo>
                <a:cubicBezTo>
                  <a:pt x="94718" y="66387"/>
                  <a:pt x="97568" y="68149"/>
                  <a:pt x="100289" y="68149"/>
                </a:cubicBezTo>
                <a:cubicBezTo>
                  <a:pt x="100930" y="68149"/>
                  <a:pt x="101565" y="68051"/>
                  <a:pt x="102190" y="67809"/>
                </a:cubicBezTo>
                <a:cubicBezTo>
                  <a:pt x="105346" y="66604"/>
                  <a:pt x="106222" y="62593"/>
                  <a:pt x="106507" y="59240"/>
                </a:cubicBezTo>
                <a:cubicBezTo>
                  <a:pt x="107603" y="46552"/>
                  <a:pt x="107187" y="33775"/>
                  <a:pt x="105280" y="21196"/>
                </a:cubicBezTo>
                <a:cubicBezTo>
                  <a:pt x="104798" y="18018"/>
                  <a:pt x="104184" y="14731"/>
                  <a:pt x="102300" y="12123"/>
                </a:cubicBezTo>
                <a:cubicBezTo>
                  <a:pt x="99560" y="8310"/>
                  <a:pt x="94717" y="6710"/>
                  <a:pt x="90181" y="5505"/>
                </a:cubicBezTo>
                <a:cubicBezTo>
                  <a:pt x="76133" y="1846"/>
                  <a:pt x="61710" y="0"/>
                  <a:pt x="4725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38" name="Google Shape;38;p5"/>
          <p:cNvSpPr txBox="1">
            <a:spLocks noGrp="1"/>
          </p:cNvSpPr>
          <p:nvPr>
            <p:ph type="title"/>
          </p:nvPr>
        </p:nvSpPr>
        <p:spPr>
          <a:xfrm>
            <a:off x="1671701" y="2206663"/>
            <a:ext cx="3656800" cy="7452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sz="26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
        <p:nvSpPr>
          <p:cNvPr id="39" name="Google Shape;39;p5"/>
          <p:cNvSpPr txBox="1">
            <a:spLocks noGrp="1"/>
          </p:cNvSpPr>
          <p:nvPr>
            <p:ph type="title" idx="2"/>
          </p:nvPr>
        </p:nvSpPr>
        <p:spPr>
          <a:xfrm>
            <a:off x="6863499" y="2206663"/>
            <a:ext cx="3656800" cy="7452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sz="26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
        <p:nvSpPr>
          <p:cNvPr id="40" name="Google Shape;40;p5"/>
          <p:cNvSpPr txBox="1">
            <a:spLocks noGrp="1"/>
          </p:cNvSpPr>
          <p:nvPr>
            <p:ph type="subTitle" idx="1"/>
          </p:nvPr>
        </p:nvSpPr>
        <p:spPr>
          <a:xfrm>
            <a:off x="6863499" y="4787233"/>
            <a:ext cx="3656800" cy="1347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800"/>
              <a:buNone/>
              <a:defRPr sz="1500"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r>
              <a:rPr lang="en-US"/>
              <a:t>Click to edit Master subtitle style</a:t>
            </a:r>
            <a:endParaRPr/>
          </a:p>
        </p:txBody>
      </p:sp>
      <p:sp>
        <p:nvSpPr>
          <p:cNvPr id="41" name="Google Shape;41;p5"/>
          <p:cNvSpPr txBox="1">
            <a:spLocks noGrp="1"/>
          </p:cNvSpPr>
          <p:nvPr>
            <p:ph type="subTitle" idx="3"/>
          </p:nvPr>
        </p:nvSpPr>
        <p:spPr>
          <a:xfrm>
            <a:off x="1671701" y="4787233"/>
            <a:ext cx="3656800" cy="1347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800"/>
              <a:buNone/>
              <a:defRPr sz="1500"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r>
              <a:rPr lang="en-US"/>
              <a:t>Click to edit Master subtitle style</a:t>
            </a:r>
            <a:endParaRPr/>
          </a:p>
        </p:txBody>
      </p:sp>
      <p:sp>
        <p:nvSpPr>
          <p:cNvPr id="42" name="Google Shape;42;p5"/>
          <p:cNvSpPr txBox="1">
            <a:spLocks noGrp="1"/>
          </p:cNvSpPr>
          <p:nvPr>
            <p:ph type="title" idx="4"/>
          </p:nvPr>
        </p:nvSpPr>
        <p:spPr>
          <a:xfrm>
            <a:off x="950967" y="466367"/>
            <a:ext cx="10290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sz="36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Tree>
    <p:extLst>
      <p:ext uri="{BB962C8B-B14F-4D97-AF65-F5344CB8AC3E}">
        <p14:creationId xmlns:p14="http://schemas.microsoft.com/office/powerpoint/2010/main" val="1193578264"/>
      </p:ext>
    </p:extLst>
  </p:cSld>
  <p:clrMapOvr>
    <a:masterClrMapping/>
  </p:clrMapOvr>
  <p:hf hdr="0" ftr="0"/>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Thanks">
  <p:cSld name="Thanks">
    <p:spTree>
      <p:nvGrpSpPr>
        <p:cNvPr id="1" name="Shape 274"/>
        <p:cNvGrpSpPr/>
        <p:nvPr/>
      </p:nvGrpSpPr>
      <p:grpSpPr>
        <a:xfrm>
          <a:off x="0" y="0"/>
          <a:ext cx="0" cy="0"/>
          <a:chOff x="0" y="0"/>
          <a:chExt cx="0" cy="0"/>
        </a:xfrm>
      </p:grpSpPr>
      <p:sp>
        <p:nvSpPr>
          <p:cNvPr id="275" name="Google Shape;275;p32"/>
          <p:cNvSpPr txBox="1">
            <a:spLocks noGrp="1"/>
          </p:cNvSpPr>
          <p:nvPr>
            <p:ph type="ctrTitle"/>
          </p:nvPr>
        </p:nvSpPr>
        <p:spPr>
          <a:xfrm>
            <a:off x="3526101" y="711200"/>
            <a:ext cx="5154400" cy="1240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5300" b="1">
                <a:solidFill>
                  <a:srgbClr val="422A48"/>
                </a:solidFill>
              </a:defRPr>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r>
              <a:rPr lang="en-US"/>
              <a:t>Click to edit Master title style</a:t>
            </a:r>
            <a:endParaRPr/>
          </a:p>
        </p:txBody>
      </p:sp>
      <p:sp>
        <p:nvSpPr>
          <p:cNvPr id="276" name="Google Shape;276;p32"/>
          <p:cNvSpPr txBox="1">
            <a:spLocks noGrp="1"/>
          </p:cNvSpPr>
          <p:nvPr>
            <p:ph type="subTitle" idx="1"/>
          </p:nvPr>
        </p:nvSpPr>
        <p:spPr>
          <a:xfrm>
            <a:off x="3511499" y="2153233"/>
            <a:ext cx="5154400" cy="217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a:solidFill>
                  <a:srgbClr val="422A48"/>
                </a:solidFill>
                <a:latin typeface="Overpass"/>
                <a:ea typeface="Overpass"/>
                <a:cs typeface="Overpass"/>
                <a:sym typeface="Overpass"/>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r>
              <a:rPr lang="en-US"/>
              <a:t>Click to edit Master subtitle style</a:t>
            </a:r>
            <a:endParaRPr/>
          </a:p>
        </p:txBody>
      </p:sp>
      <p:sp>
        <p:nvSpPr>
          <p:cNvPr id="277" name="Google Shape;277;p32"/>
          <p:cNvSpPr txBox="1"/>
          <p:nvPr/>
        </p:nvSpPr>
        <p:spPr>
          <a:xfrm>
            <a:off x="2950200" y="4803100"/>
            <a:ext cx="6291600" cy="820800"/>
          </a:xfrm>
          <a:prstGeom prst="rect">
            <a:avLst/>
          </a:prstGeom>
          <a:noFill/>
          <a:ln>
            <a:noFill/>
          </a:ln>
        </p:spPr>
        <p:txBody>
          <a:bodyPr spcFirstLastPara="1" wrap="square" lIns="91425" tIns="91425" rIns="91425" bIns="91425" anchor="b" anchorCtr="0">
            <a:noAutofit/>
          </a:bodyPr>
          <a:lstStyle/>
          <a:p>
            <a:pPr marL="0" lvl="0" indent="0" algn="ctr" rtl="0">
              <a:spcBef>
                <a:spcPts val="300"/>
              </a:spcBef>
              <a:spcAft>
                <a:spcPts val="0"/>
              </a:spcAft>
              <a:buNone/>
            </a:pPr>
            <a:r>
              <a:rPr lang="en" sz="1200">
                <a:solidFill>
                  <a:schemeClr val="dk1"/>
                </a:solidFill>
                <a:latin typeface="Overpass"/>
                <a:ea typeface="Overpass"/>
                <a:cs typeface="Overpass"/>
                <a:sym typeface="Overpass"/>
              </a:rPr>
              <a:t>CREDITS: Diese Präsentationsvorlage wurde von </a:t>
            </a:r>
            <a:r>
              <a:rPr lang="en" sz="1200" b="1">
                <a:solidFill>
                  <a:schemeClr val="dk1"/>
                </a:solidFill>
                <a:uFill>
                  <a:noFill/>
                </a:uFill>
                <a:latin typeface="Overpass"/>
                <a:ea typeface="Overpass"/>
                <a:cs typeface="Overpass"/>
                <a:sym typeface="Overpass"/>
                <a:hlinkClick r:id="rId2">
                  <a:extLst>
                    <a:ext uri="{A12FA001-AC4F-418D-AE19-62706E023703}">
                      <ahyp:hlinkClr xmlns:ahyp="http://schemas.microsoft.com/office/drawing/2018/hyperlinkcolor" val="tx"/>
                    </a:ext>
                  </a:extLst>
                </a:hlinkClick>
              </a:rPr>
              <a:t>Slidesgo </a:t>
            </a:r>
            <a:r>
              <a:rPr lang="en" sz="1200">
                <a:solidFill>
                  <a:schemeClr val="dk1"/>
                </a:solidFill>
                <a:latin typeface="Overpass"/>
                <a:ea typeface="Overpass"/>
                <a:cs typeface="Overpass"/>
                <a:sym typeface="Overpass"/>
              </a:rPr>
              <a:t>erstellt, inklusive Icons von </a:t>
            </a:r>
            <a:r>
              <a:rPr lang="en" sz="1200" b="1">
                <a:solidFill>
                  <a:schemeClr val="dk1"/>
                </a:solidFill>
                <a:uFill>
                  <a:noFill/>
                </a:uFill>
                <a:latin typeface="Overpass"/>
                <a:ea typeface="Overpass"/>
                <a:cs typeface="Overpass"/>
                <a:sym typeface="Overpass"/>
                <a:hlinkClick r:id="rId3">
                  <a:extLst>
                    <a:ext uri="{A12FA001-AC4F-418D-AE19-62706E023703}">
                      <ahyp:hlinkClr xmlns:ahyp="http://schemas.microsoft.com/office/drawing/2018/hyperlinkcolor" val="tx"/>
                    </a:ext>
                  </a:extLst>
                </a:hlinkClick>
              </a:rPr>
              <a:t>Flaticon</a:t>
            </a:r>
            <a:r>
              <a:rPr lang="en" sz="1200" b="1">
                <a:solidFill>
                  <a:schemeClr val="dk1"/>
                </a:solidFill>
                <a:latin typeface="Overpass"/>
                <a:ea typeface="Overpass"/>
                <a:cs typeface="Overpass"/>
                <a:sym typeface="Overpass"/>
              </a:rPr>
              <a:t> </a:t>
            </a:r>
            <a:r>
              <a:rPr lang="en" sz="1200">
                <a:solidFill>
                  <a:schemeClr val="dk1"/>
                </a:solidFill>
                <a:latin typeface="Overpass"/>
                <a:ea typeface="Overpass"/>
                <a:cs typeface="Overpass"/>
                <a:sym typeface="Overpass"/>
              </a:rPr>
              <a:t>und Infografiken &amp; Bilder von </a:t>
            </a:r>
            <a:r>
              <a:rPr lang="en" sz="1200" b="1">
                <a:solidFill>
                  <a:schemeClr val="dk1"/>
                </a:solidFill>
                <a:uFill>
                  <a:noFill/>
                </a:uFill>
                <a:latin typeface="Overpass"/>
                <a:ea typeface="Overpass"/>
                <a:cs typeface="Overpass"/>
                <a:sym typeface="Overpass"/>
                <a:hlinkClick r:id="rId4">
                  <a:extLst>
                    <a:ext uri="{A12FA001-AC4F-418D-AE19-62706E023703}">
                      <ahyp:hlinkClr xmlns:ahyp="http://schemas.microsoft.com/office/drawing/2018/hyperlinkcolor" val="tx"/>
                    </a:ext>
                  </a:extLst>
                </a:hlinkClick>
              </a:rPr>
              <a:t>Freepik </a:t>
            </a:r>
            <a:endParaRPr sz="1800" b="1">
              <a:solidFill>
                <a:schemeClr val="dk1"/>
              </a:solidFill>
              <a:latin typeface="Overpass"/>
              <a:ea typeface="Overpass"/>
              <a:cs typeface="Overpass"/>
              <a:sym typeface="Overpass"/>
            </a:endParaRPr>
          </a:p>
        </p:txBody>
      </p:sp>
      <p:sp>
        <p:nvSpPr>
          <p:cNvPr id="278" name="Google Shape;278;p32"/>
          <p:cNvSpPr/>
          <p:nvPr/>
        </p:nvSpPr>
        <p:spPr>
          <a:xfrm rot="5400000" flipH="1">
            <a:off x="-3627002" y="4912899"/>
            <a:ext cx="8294535" cy="3937072"/>
          </a:xfrm>
          <a:custGeom>
            <a:avLst/>
            <a:gdLst/>
            <a:ahLst/>
            <a:cxnLst/>
            <a:rect l="l" t="t" r="r" b="b"/>
            <a:pathLst>
              <a:path w="97449" h="46255" extrusionOk="0">
                <a:moveTo>
                  <a:pt x="74744" y="1"/>
                </a:moveTo>
                <a:cubicBezTo>
                  <a:pt x="73665" y="1"/>
                  <a:pt x="72582" y="126"/>
                  <a:pt x="71545" y="354"/>
                </a:cubicBezTo>
                <a:cubicBezTo>
                  <a:pt x="67381" y="1318"/>
                  <a:pt x="63633" y="3663"/>
                  <a:pt x="60982" y="7016"/>
                </a:cubicBezTo>
                <a:cubicBezTo>
                  <a:pt x="56401" y="12802"/>
                  <a:pt x="55174" y="21348"/>
                  <a:pt x="48928" y="25271"/>
                </a:cubicBezTo>
                <a:cubicBezTo>
                  <a:pt x="46763" y="26626"/>
                  <a:pt x="44275" y="27202"/>
                  <a:pt x="41733" y="27202"/>
                </a:cubicBezTo>
                <a:cubicBezTo>
                  <a:pt x="38848" y="27202"/>
                  <a:pt x="35892" y="26460"/>
                  <a:pt x="33259" y="25271"/>
                </a:cubicBezTo>
                <a:cubicBezTo>
                  <a:pt x="29884" y="23737"/>
                  <a:pt x="26838" y="21524"/>
                  <a:pt x="23441" y="20055"/>
                </a:cubicBezTo>
                <a:cubicBezTo>
                  <a:pt x="21219" y="19096"/>
                  <a:pt x="19291" y="18671"/>
                  <a:pt x="17588" y="18671"/>
                </a:cubicBezTo>
                <a:cubicBezTo>
                  <a:pt x="11045" y="18671"/>
                  <a:pt x="7838" y="24946"/>
                  <a:pt x="4134" y="31276"/>
                </a:cubicBezTo>
                <a:cubicBezTo>
                  <a:pt x="1" y="38292"/>
                  <a:pt x="1915" y="46255"/>
                  <a:pt x="10098" y="46255"/>
                </a:cubicBezTo>
                <a:cubicBezTo>
                  <a:pt x="10809" y="46255"/>
                  <a:pt x="11568" y="46195"/>
                  <a:pt x="12374" y="46069"/>
                </a:cubicBezTo>
                <a:cubicBezTo>
                  <a:pt x="25979" y="43938"/>
                  <a:pt x="39720" y="42870"/>
                  <a:pt x="53471" y="42870"/>
                </a:cubicBezTo>
                <a:cubicBezTo>
                  <a:pt x="62490" y="42870"/>
                  <a:pt x="71515" y="43329"/>
                  <a:pt x="80508" y="44250"/>
                </a:cubicBezTo>
                <a:cubicBezTo>
                  <a:pt x="82197" y="44417"/>
                  <a:pt x="83935" y="44597"/>
                  <a:pt x="85647" y="44597"/>
                </a:cubicBezTo>
                <a:cubicBezTo>
                  <a:pt x="87754" y="44597"/>
                  <a:pt x="89820" y="44324"/>
                  <a:pt x="91706" y="43417"/>
                </a:cubicBezTo>
                <a:cubicBezTo>
                  <a:pt x="95147" y="41795"/>
                  <a:pt x="97448" y="37193"/>
                  <a:pt x="95301" y="34059"/>
                </a:cubicBezTo>
                <a:cubicBezTo>
                  <a:pt x="93503" y="31451"/>
                  <a:pt x="89734" y="31144"/>
                  <a:pt x="87236" y="29194"/>
                </a:cubicBezTo>
                <a:cubicBezTo>
                  <a:pt x="83554" y="26279"/>
                  <a:pt x="83598" y="20735"/>
                  <a:pt x="84146" y="16067"/>
                </a:cubicBezTo>
                <a:cubicBezTo>
                  <a:pt x="84694" y="11399"/>
                  <a:pt x="85154" y="5986"/>
                  <a:pt x="81867" y="2633"/>
                </a:cubicBezTo>
                <a:cubicBezTo>
                  <a:pt x="80027" y="763"/>
                  <a:pt x="77400" y="1"/>
                  <a:pt x="7474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79" name="Google Shape;279;p32"/>
          <p:cNvSpPr/>
          <p:nvPr/>
        </p:nvSpPr>
        <p:spPr>
          <a:xfrm>
            <a:off x="8615115" y="-234173"/>
            <a:ext cx="6327413" cy="2623145"/>
          </a:xfrm>
          <a:custGeom>
            <a:avLst/>
            <a:gdLst/>
            <a:ahLst/>
            <a:cxnLst/>
            <a:rect l="l" t="t" r="r" b="b"/>
            <a:pathLst>
              <a:path w="84512" h="35036" extrusionOk="0">
                <a:moveTo>
                  <a:pt x="36189" y="1"/>
                </a:moveTo>
                <a:cubicBezTo>
                  <a:pt x="33581" y="2806"/>
                  <a:pt x="30403" y="4844"/>
                  <a:pt x="26568" y="5457"/>
                </a:cubicBezTo>
                <a:cubicBezTo>
                  <a:pt x="24179" y="5852"/>
                  <a:pt x="21703" y="5633"/>
                  <a:pt x="19336" y="6159"/>
                </a:cubicBezTo>
                <a:cubicBezTo>
                  <a:pt x="1" y="10490"/>
                  <a:pt x="14715" y="35035"/>
                  <a:pt x="30383" y="35035"/>
                </a:cubicBezTo>
                <a:cubicBezTo>
                  <a:pt x="32474" y="35035"/>
                  <a:pt x="34581" y="34598"/>
                  <a:pt x="36627" y="33618"/>
                </a:cubicBezTo>
                <a:cubicBezTo>
                  <a:pt x="40659" y="31668"/>
                  <a:pt x="43245" y="27701"/>
                  <a:pt x="46182" y="24326"/>
                </a:cubicBezTo>
                <a:cubicBezTo>
                  <a:pt x="48820" y="21317"/>
                  <a:pt x="52399" y="18499"/>
                  <a:pt x="56267" y="18499"/>
                </a:cubicBezTo>
                <a:cubicBezTo>
                  <a:pt x="56737" y="18499"/>
                  <a:pt x="57210" y="18540"/>
                  <a:pt x="57687" y="18628"/>
                </a:cubicBezTo>
                <a:cubicBezTo>
                  <a:pt x="65217" y="19997"/>
                  <a:pt x="68722" y="31674"/>
                  <a:pt x="75821" y="31674"/>
                </a:cubicBezTo>
                <a:cubicBezTo>
                  <a:pt x="76222" y="31674"/>
                  <a:pt x="76635" y="31637"/>
                  <a:pt x="77060" y="31558"/>
                </a:cubicBezTo>
                <a:cubicBezTo>
                  <a:pt x="80917" y="30857"/>
                  <a:pt x="83240" y="26693"/>
                  <a:pt x="83701" y="22792"/>
                </a:cubicBezTo>
                <a:cubicBezTo>
                  <a:pt x="84511" y="15977"/>
                  <a:pt x="81049" y="8788"/>
                  <a:pt x="75197" y="5238"/>
                </a:cubicBezTo>
                <a:cubicBezTo>
                  <a:pt x="72064" y="3310"/>
                  <a:pt x="68338" y="2324"/>
                  <a:pt x="6553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Tree>
    <p:extLst>
      <p:ext uri="{BB962C8B-B14F-4D97-AF65-F5344CB8AC3E}">
        <p14:creationId xmlns:p14="http://schemas.microsoft.com/office/powerpoint/2010/main" val="1227291643"/>
      </p:ext>
    </p:extLst>
  </p:cSld>
  <p:clrMapOvr>
    <a:masterClrMapping/>
  </p:clrMapOvr>
  <p:hf hdr="0" ftr="0"/>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Background">
  <p:cSld name="Background">
    <p:spTree>
      <p:nvGrpSpPr>
        <p:cNvPr id="1" name="Shape 280"/>
        <p:cNvGrpSpPr/>
        <p:nvPr/>
      </p:nvGrpSpPr>
      <p:grpSpPr>
        <a:xfrm>
          <a:off x="0" y="0"/>
          <a:ext cx="0" cy="0"/>
          <a:chOff x="0" y="0"/>
          <a:chExt cx="0" cy="0"/>
        </a:xfrm>
      </p:grpSpPr>
      <p:sp>
        <p:nvSpPr>
          <p:cNvPr id="281" name="Google Shape;281;p33"/>
          <p:cNvSpPr/>
          <p:nvPr/>
        </p:nvSpPr>
        <p:spPr>
          <a:xfrm rot="-9242551" flipH="1">
            <a:off x="-2124933" y="-2339689"/>
            <a:ext cx="5722465" cy="6654527"/>
          </a:xfrm>
          <a:custGeom>
            <a:avLst/>
            <a:gdLst/>
            <a:ahLst/>
            <a:cxnLst/>
            <a:rect l="l" t="t" r="r" b="b"/>
            <a:pathLst>
              <a:path w="140848" h="163789" extrusionOk="0">
                <a:moveTo>
                  <a:pt x="53298" y="0"/>
                </a:moveTo>
                <a:cubicBezTo>
                  <a:pt x="52425" y="0"/>
                  <a:pt x="51497" y="76"/>
                  <a:pt x="50514" y="234"/>
                </a:cubicBezTo>
                <a:cubicBezTo>
                  <a:pt x="38373" y="2206"/>
                  <a:pt x="26079" y="475"/>
                  <a:pt x="13828" y="3039"/>
                </a:cubicBezTo>
                <a:cubicBezTo>
                  <a:pt x="10738" y="3674"/>
                  <a:pt x="7539" y="4529"/>
                  <a:pt x="5216" y="6633"/>
                </a:cubicBezTo>
                <a:cubicBezTo>
                  <a:pt x="0" y="11389"/>
                  <a:pt x="1424" y="19738"/>
                  <a:pt x="2564" y="26685"/>
                </a:cubicBezTo>
                <a:cubicBezTo>
                  <a:pt x="5150" y="42530"/>
                  <a:pt x="3879" y="58703"/>
                  <a:pt x="3222" y="74745"/>
                </a:cubicBezTo>
                <a:cubicBezTo>
                  <a:pt x="2213" y="99267"/>
                  <a:pt x="2630" y="123856"/>
                  <a:pt x="3046" y="148401"/>
                </a:cubicBezTo>
                <a:cubicBezTo>
                  <a:pt x="3068" y="149979"/>
                  <a:pt x="3156" y="151710"/>
                  <a:pt x="4252" y="152828"/>
                </a:cubicBezTo>
                <a:cubicBezTo>
                  <a:pt x="5062" y="153682"/>
                  <a:pt x="6290" y="154011"/>
                  <a:pt x="7451" y="154274"/>
                </a:cubicBezTo>
                <a:cubicBezTo>
                  <a:pt x="18277" y="156772"/>
                  <a:pt x="29410" y="157890"/>
                  <a:pt x="40477" y="158986"/>
                </a:cubicBezTo>
                <a:cubicBezTo>
                  <a:pt x="63860" y="161331"/>
                  <a:pt x="87309" y="163654"/>
                  <a:pt x="110824" y="163785"/>
                </a:cubicBezTo>
                <a:cubicBezTo>
                  <a:pt x="111155" y="163788"/>
                  <a:pt x="111486" y="163789"/>
                  <a:pt x="111819" y="163789"/>
                </a:cubicBezTo>
                <a:cubicBezTo>
                  <a:pt x="120214" y="163789"/>
                  <a:pt x="129390" y="162904"/>
                  <a:pt x="134997" y="156728"/>
                </a:cubicBezTo>
                <a:cubicBezTo>
                  <a:pt x="140848" y="150285"/>
                  <a:pt x="140344" y="139547"/>
                  <a:pt x="134887" y="132797"/>
                </a:cubicBezTo>
                <a:cubicBezTo>
                  <a:pt x="130811" y="127757"/>
                  <a:pt x="124434" y="124535"/>
                  <a:pt x="121606" y="118684"/>
                </a:cubicBezTo>
                <a:cubicBezTo>
                  <a:pt x="119108" y="113490"/>
                  <a:pt x="119985" y="107376"/>
                  <a:pt x="119196" y="101656"/>
                </a:cubicBezTo>
                <a:cubicBezTo>
                  <a:pt x="118188" y="94337"/>
                  <a:pt x="113498" y="86885"/>
                  <a:pt x="106266" y="85373"/>
                </a:cubicBezTo>
                <a:cubicBezTo>
                  <a:pt x="105287" y="85170"/>
                  <a:pt x="104311" y="85079"/>
                  <a:pt x="103339" y="85079"/>
                </a:cubicBezTo>
                <a:cubicBezTo>
                  <a:pt x="95647" y="85079"/>
                  <a:pt x="88148" y="90738"/>
                  <a:pt x="80361" y="90738"/>
                </a:cubicBezTo>
                <a:cubicBezTo>
                  <a:pt x="79706" y="90738"/>
                  <a:pt x="79049" y="90698"/>
                  <a:pt x="78390" y="90611"/>
                </a:cubicBezTo>
                <a:cubicBezTo>
                  <a:pt x="73678" y="89954"/>
                  <a:pt x="69602" y="87017"/>
                  <a:pt x="67520" y="82744"/>
                </a:cubicBezTo>
                <a:cubicBezTo>
                  <a:pt x="65592" y="78755"/>
                  <a:pt x="65373" y="73627"/>
                  <a:pt x="61800" y="70997"/>
                </a:cubicBezTo>
                <a:cubicBezTo>
                  <a:pt x="60258" y="69866"/>
                  <a:pt x="58457" y="69477"/>
                  <a:pt x="56558" y="69477"/>
                </a:cubicBezTo>
                <a:cubicBezTo>
                  <a:pt x="54005" y="69477"/>
                  <a:pt x="51275" y="70181"/>
                  <a:pt x="48761" y="70734"/>
                </a:cubicBezTo>
                <a:cubicBezTo>
                  <a:pt x="47468" y="71019"/>
                  <a:pt x="46056" y="71194"/>
                  <a:pt x="44662" y="71194"/>
                </a:cubicBezTo>
                <a:cubicBezTo>
                  <a:pt x="41333" y="71194"/>
                  <a:pt x="38106" y="70191"/>
                  <a:pt x="36839" y="67272"/>
                </a:cubicBezTo>
                <a:cubicBezTo>
                  <a:pt x="35174" y="63415"/>
                  <a:pt x="38417" y="59097"/>
                  <a:pt x="42077" y="56994"/>
                </a:cubicBezTo>
                <a:cubicBezTo>
                  <a:pt x="45715" y="54890"/>
                  <a:pt x="50076" y="53750"/>
                  <a:pt x="52925" y="50660"/>
                </a:cubicBezTo>
                <a:cubicBezTo>
                  <a:pt x="57768" y="45400"/>
                  <a:pt x="56300" y="37182"/>
                  <a:pt x="57834" y="30257"/>
                </a:cubicBezTo>
                <a:cubicBezTo>
                  <a:pt x="58732" y="26247"/>
                  <a:pt x="60683" y="22543"/>
                  <a:pt x="62151" y="18708"/>
                </a:cubicBezTo>
                <a:cubicBezTo>
                  <a:pt x="65825" y="9051"/>
                  <a:pt x="62841" y="0"/>
                  <a:pt x="5329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82" name="Google Shape;282;p33"/>
          <p:cNvSpPr/>
          <p:nvPr/>
        </p:nvSpPr>
        <p:spPr>
          <a:xfrm rot="-3163662" flipH="1">
            <a:off x="9958049" y="-1467336"/>
            <a:ext cx="3739751" cy="4630989"/>
          </a:xfrm>
          <a:custGeom>
            <a:avLst/>
            <a:gdLst/>
            <a:ahLst/>
            <a:cxnLst/>
            <a:rect l="l" t="t" r="r" b="b"/>
            <a:pathLst>
              <a:path w="71116" h="88064" extrusionOk="0">
                <a:moveTo>
                  <a:pt x="5463" y="0"/>
                </a:moveTo>
                <a:cubicBezTo>
                  <a:pt x="4421" y="0"/>
                  <a:pt x="3497" y="268"/>
                  <a:pt x="2850" y="885"/>
                </a:cubicBezTo>
                <a:cubicBezTo>
                  <a:pt x="1" y="3603"/>
                  <a:pt x="1645" y="13618"/>
                  <a:pt x="1579" y="17124"/>
                </a:cubicBezTo>
                <a:lnTo>
                  <a:pt x="746" y="60165"/>
                </a:lnTo>
                <a:cubicBezTo>
                  <a:pt x="680" y="64307"/>
                  <a:pt x="637" y="68624"/>
                  <a:pt x="2477" y="72328"/>
                </a:cubicBezTo>
                <a:cubicBezTo>
                  <a:pt x="4362" y="76141"/>
                  <a:pt x="7956" y="78749"/>
                  <a:pt x="11484" y="81160"/>
                </a:cubicBezTo>
                <a:cubicBezTo>
                  <a:pt x="16525" y="84578"/>
                  <a:pt x="22047" y="87997"/>
                  <a:pt x="28162" y="88063"/>
                </a:cubicBezTo>
                <a:cubicBezTo>
                  <a:pt x="28224" y="88064"/>
                  <a:pt x="28287" y="88064"/>
                  <a:pt x="28350" y="88064"/>
                </a:cubicBezTo>
                <a:cubicBezTo>
                  <a:pt x="29955" y="88064"/>
                  <a:pt x="31588" y="87788"/>
                  <a:pt x="32895" y="86923"/>
                </a:cubicBezTo>
                <a:cubicBezTo>
                  <a:pt x="35657" y="85104"/>
                  <a:pt x="36292" y="81335"/>
                  <a:pt x="38374" y="78749"/>
                </a:cubicBezTo>
                <a:cubicBezTo>
                  <a:pt x="41059" y="75436"/>
                  <a:pt x="45711" y="74541"/>
                  <a:pt x="49965" y="74541"/>
                </a:cubicBezTo>
                <a:cubicBezTo>
                  <a:pt x="50017" y="74541"/>
                  <a:pt x="50069" y="74541"/>
                  <a:pt x="50121" y="74541"/>
                </a:cubicBezTo>
                <a:cubicBezTo>
                  <a:pt x="52557" y="74554"/>
                  <a:pt x="55021" y="74782"/>
                  <a:pt x="57455" y="74782"/>
                </a:cubicBezTo>
                <a:cubicBezTo>
                  <a:pt x="59333" y="74782"/>
                  <a:pt x="61193" y="74646"/>
                  <a:pt x="63007" y="74169"/>
                </a:cubicBezTo>
                <a:cubicBezTo>
                  <a:pt x="67171" y="73073"/>
                  <a:pt x="71115" y="69391"/>
                  <a:pt x="70633" y="65118"/>
                </a:cubicBezTo>
                <a:cubicBezTo>
                  <a:pt x="69866" y="58499"/>
                  <a:pt x="60180" y="56593"/>
                  <a:pt x="57988" y="50325"/>
                </a:cubicBezTo>
                <a:cubicBezTo>
                  <a:pt x="56892" y="47191"/>
                  <a:pt x="57966" y="43729"/>
                  <a:pt x="57988" y="40398"/>
                </a:cubicBezTo>
                <a:cubicBezTo>
                  <a:pt x="58032" y="32881"/>
                  <a:pt x="51874" y="25802"/>
                  <a:pt x="44423" y="24816"/>
                </a:cubicBezTo>
                <a:cubicBezTo>
                  <a:pt x="43637" y="24714"/>
                  <a:pt x="42848" y="24672"/>
                  <a:pt x="42057" y="24672"/>
                </a:cubicBezTo>
                <a:cubicBezTo>
                  <a:pt x="38331" y="24672"/>
                  <a:pt x="34558" y="25605"/>
                  <a:pt x="30861" y="25605"/>
                </a:cubicBezTo>
                <a:cubicBezTo>
                  <a:pt x="29608" y="25605"/>
                  <a:pt x="28363" y="25498"/>
                  <a:pt x="27132" y="25211"/>
                </a:cubicBezTo>
                <a:cubicBezTo>
                  <a:pt x="23888" y="24444"/>
                  <a:pt x="21039" y="22515"/>
                  <a:pt x="19155" y="19776"/>
                </a:cubicBezTo>
                <a:cubicBezTo>
                  <a:pt x="16372" y="15721"/>
                  <a:pt x="16043" y="10506"/>
                  <a:pt x="13917" y="6101"/>
                </a:cubicBezTo>
                <a:cubicBezTo>
                  <a:pt x="13917" y="3103"/>
                  <a:pt x="9008" y="0"/>
                  <a:pt x="546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83" name="Google Shape;283;p33"/>
          <p:cNvSpPr/>
          <p:nvPr/>
        </p:nvSpPr>
        <p:spPr>
          <a:xfrm>
            <a:off x="203840" y="4874068"/>
            <a:ext cx="1915731" cy="2800557"/>
          </a:xfrm>
          <a:custGeom>
            <a:avLst/>
            <a:gdLst/>
            <a:ahLst/>
            <a:cxnLst/>
            <a:rect l="l" t="t" r="r" b="b"/>
            <a:pathLst>
              <a:path w="26321" h="38478" extrusionOk="0">
                <a:moveTo>
                  <a:pt x="12421" y="1"/>
                </a:moveTo>
                <a:cubicBezTo>
                  <a:pt x="11443" y="1"/>
                  <a:pt x="10443" y="512"/>
                  <a:pt x="9775" y="1254"/>
                </a:cubicBezTo>
                <a:cubicBezTo>
                  <a:pt x="8810" y="2350"/>
                  <a:pt x="8394" y="3840"/>
                  <a:pt x="8043" y="5265"/>
                </a:cubicBezTo>
                <a:cubicBezTo>
                  <a:pt x="6444" y="11839"/>
                  <a:pt x="1" y="31300"/>
                  <a:pt x="6071" y="36472"/>
                </a:cubicBezTo>
                <a:cubicBezTo>
                  <a:pt x="7724" y="37877"/>
                  <a:pt x="9515" y="38477"/>
                  <a:pt x="11323" y="38477"/>
                </a:cubicBezTo>
                <a:cubicBezTo>
                  <a:pt x="18309" y="38477"/>
                  <a:pt x="25544" y="29513"/>
                  <a:pt x="26014" y="23454"/>
                </a:cubicBezTo>
                <a:cubicBezTo>
                  <a:pt x="26320" y="18830"/>
                  <a:pt x="24699" y="14272"/>
                  <a:pt x="21521" y="10897"/>
                </a:cubicBezTo>
                <a:cubicBezTo>
                  <a:pt x="19527" y="8749"/>
                  <a:pt x="16897" y="7040"/>
                  <a:pt x="15801" y="4323"/>
                </a:cubicBezTo>
                <a:cubicBezTo>
                  <a:pt x="15253" y="2920"/>
                  <a:pt x="15034" y="1189"/>
                  <a:pt x="13763" y="378"/>
                </a:cubicBezTo>
                <a:cubicBezTo>
                  <a:pt x="13346" y="117"/>
                  <a:pt x="12886" y="1"/>
                  <a:pt x="1242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Tree>
    <p:extLst>
      <p:ext uri="{BB962C8B-B14F-4D97-AF65-F5344CB8AC3E}">
        <p14:creationId xmlns:p14="http://schemas.microsoft.com/office/powerpoint/2010/main" val="244862720"/>
      </p:ext>
    </p:extLst>
  </p:cSld>
  <p:clrMapOvr>
    <a:masterClrMapping/>
  </p:clrMapOvr>
  <p:hf hdr="0" ftr="0"/>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Background 1">
  <p:cSld name="Background 1">
    <p:spTree>
      <p:nvGrpSpPr>
        <p:cNvPr id="1" name="Shape 284"/>
        <p:cNvGrpSpPr/>
        <p:nvPr/>
      </p:nvGrpSpPr>
      <p:grpSpPr>
        <a:xfrm>
          <a:off x="0" y="0"/>
          <a:ext cx="0" cy="0"/>
          <a:chOff x="0" y="0"/>
          <a:chExt cx="0" cy="0"/>
        </a:xfrm>
      </p:grpSpPr>
      <p:sp>
        <p:nvSpPr>
          <p:cNvPr id="285" name="Google Shape;285;p34"/>
          <p:cNvSpPr/>
          <p:nvPr/>
        </p:nvSpPr>
        <p:spPr>
          <a:xfrm rot="7306604">
            <a:off x="8484107" y="3702269"/>
            <a:ext cx="5401887" cy="3862557"/>
          </a:xfrm>
          <a:custGeom>
            <a:avLst/>
            <a:gdLst/>
            <a:ahLst/>
            <a:cxnLst/>
            <a:rect l="l" t="t" r="r" b="b"/>
            <a:pathLst>
              <a:path w="107604" h="76941" extrusionOk="0">
                <a:moveTo>
                  <a:pt x="47257" y="0"/>
                </a:moveTo>
                <a:cubicBezTo>
                  <a:pt x="40155" y="0"/>
                  <a:pt x="33046" y="446"/>
                  <a:pt x="25970" y="1341"/>
                </a:cubicBezTo>
                <a:cubicBezTo>
                  <a:pt x="19724" y="2130"/>
                  <a:pt x="10366" y="2240"/>
                  <a:pt x="5874" y="7499"/>
                </a:cubicBezTo>
                <a:cubicBezTo>
                  <a:pt x="1184" y="12978"/>
                  <a:pt x="0" y="23672"/>
                  <a:pt x="4142" y="29568"/>
                </a:cubicBezTo>
                <a:cubicBezTo>
                  <a:pt x="7525" y="34388"/>
                  <a:pt x="13622" y="35997"/>
                  <a:pt x="19705" y="35997"/>
                </a:cubicBezTo>
                <a:cubicBezTo>
                  <a:pt x="21504" y="35997"/>
                  <a:pt x="23302" y="35856"/>
                  <a:pt x="25027" y="35616"/>
                </a:cubicBezTo>
                <a:cubicBezTo>
                  <a:pt x="28163" y="35174"/>
                  <a:pt x="31599" y="34612"/>
                  <a:pt x="34850" y="34612"/>
                </a:cubicBezTo>
                <a:cubicBezTo>
                  <a:pt x="38847" y="34612"/>
                  <a:pt x="42564" y="35461"/>
                  <a:pt x="45101" y="38421"/>
                </a:cubicBezTo>
                <a:cubicBezTo>
                  <a:pt x="49112" y="43067"/>
                  <a:pt x="48520" y="51548"/>
                  <a:pt x="54196" y="53871"/>
                </a:cubicBezTo>
                <a:cubicBezTo>
                  <a:pt x="54975" y="54188"/>
                  <a:pt x="55777" y="54333"/>
                  <a:pt x="56580" y="54333"/>
                </a:cubicBezTo>
                <a:cubicBezTo>
                  <a:pt x="59774" y="54333"/>
                  <a:pt x="62977" y="52045"/>
                  <a:pt x="64781" y="49225"/>
                </a:cubicBezTo>
                <a:cubicBezTo>
                  <a:pt x="66688" y="46267"/>
                  <a:pt x="68200" y="42278"/>
                  <a:pt x="71662" y="41730"/>
                </a:cubicBezTo>
                <a:cubicBezTo>
                  <a:pt x="71880" y="41697"/>
                  <a:pt x="72095" y="41681"/>
                  <a:pt x="72307" y="41681"/>
                </a:cubicBezTo>
                <a:cubicBezTo>
                  <a:pt x="75699" y="41681"/>
                  <a:pt x="78260" y="45826"/>
                  <a:pt x="77579" y="49291"/>
                </a:cubicBezTo>
                <a:cubicBezTo>
                  <a:pt x="76856" y="52973"/>
                  <a:pt x="73788" y="55690"/>
                  <a:pt x="70654" y="57750"/>
                </a:cubicBezTo>
                <a:cubicBezTo>
                  <a:pt x="67520" y="59832"/>
                  <a:pt x="64080" y="61629"/>
                  <a:pt x="61823" y="64610"/>
                </a:cubicBezTo>
                <a:cubicBezTo>
                  <a:pt x="59565" y="67590"/>
                  <a:pt x="58952" y="72302"/>
                  <a:pt x="61691" y="74866"/>
                </a:cubicBezTo>
                <a:cubicBezTo>
                  <a:pt x="63116" y="76203"/>
                  <a:pt x="65132" y="76685"/>
                  <a:pt x="67082" y="76860"/>
                </a:cubicBezTo>
                <a:cubicBezTo>
                  <a:pt x="67708" y="76914"/>
                  <a:pt x="68333" y="76940"/>
                  <a:pt x="68957" y="76940"/>
                </a:cubicBezTo>
                <a:cubicBezTo>
                  <a:pt x="74187" y="76940"/>
                  <a:pt x="79285" y="75071"/>
                  <a:pt x="83299" y="71644"/>
                </a:cubicBezTo>
                <a:cubicBezTo>
                  <a:pt x="85710" y="69562"/>
                  <a:pt x="87967" y="66779"/>
                  <a:pt x="91145" y="66428"/>
                </a:cubicBezTo>
                <a:cubicBezTo>
                  <a:pt x="91390" y="66400"/>
                  <a:pt x="91636" y="66387"/>
                  <a:pt x="91881" y="66387"/>
                </a:cubicBezTo>
                <a:cubicBezTo>
                  <a:pt x="94718" y="66387"/>
                  <a:pt x="97568" y="68149"/>
                  <a:pt x="100289" y="68149"/>
                </a:cubicBezTo>
                <a:cubicBezTo>
                  <a:pt x="100930" y="68149"/>
                  <a:pt x="101565" y="68051"/>
                  <a:pt x="102190" y="67809"/>
                </a:cubicBezTo>
                <a:cubicBezTo>
                  <a:pt x="105346" y="66604"/>
                  <a:pt x="106222" y="62593"/>
                  <a:pt x="106507" y="59240"/>
                </a:cubicBezTo>
                <a:cubicBezTo>
                  <a:pt x="107603" y="46552"/>
                  <a:pt x="107187" y="33775"/>
                  <a:pt x="105280" y="21196"/>
                </a:cubicBezTo>
                <a:cubicBezTo>
                  <a:pt x="104798" y="18018"/>
                  <a:pt x="104184" y="14731"/>
                  <a:pt x="102300" y="12123"/>
                </a:cubicBezTo>
                <a:cubicBezTo>
                  <a:pt x="99560" y="8310"/>
                  <a:pt x="94717" y="6710"/>
                  <a:pt x="90181" y="5505"/>
                </a:cubicBezTo>
                <a:cubicBezTo>
                  <a:pt x="76133" y="1846"/>
                  <a:pt x="61710" y="0"/>
                  <a:pt x="4725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86" name="Google Shape;286;p34"/>
          <p:cNvSpPr/>
          <p:nvPr/>
        </p:nvSpPr>
        <p:spPr>
          <a:xfrm>
            <a:off x="-202120" y="-480156"/>
            <a:ext cx="2306159" cy="3371315"/>
          </a:xfrm>
          <a:custGeom>
            <a:avLst/>
            <a:gdLst/>
            <a:ahLst/>
            <a:cxnLst/>
            <a:rect l="l" t="t" r="r" b="b"/>
            <a:pathLst>
              <a:path w="26321" h="38478" extrusionOk="0">
                <a:moveTo>
                  <a:pt x="12421" y="1"/>
                </a:moveTo>
                <a:cubicBezTo>
                  <a:pt x="11443" y="1"/>
                  <a:pt x="10443" y="512"/>
                  <a:pt x="9775" y="1254"/>
                </a:cubicBezTo>
                <a:cubicBezTo>
                  <a:pt x="8810" y="2350"/>
                  <a:pt x="8394" y="3840"/>
                  <a:pt x="8043" y="5265"/>
                </a:cubicBezTo>
                <a:cubicBezTo>
                  <a:pt x="6444" y="11839"/>
                  <a:pt x="1" y="31300"/>
                  <a:pt x="6071" y="36472"/>
                </a:cubicBezTo>
                <a:cubicBezTo>
                  <a:pt x="7724" y="37877"/>
                  <a:pt x="9515" y="38477"/>
                  <a:pt x="11323" y="38477"/>
                </a:cubicBezTo>
                <a:cubicBezTo>
                  <a:pt x="18309" y="38477"/>
                  <a:pt x="25544" y="29513"/>
                  <a:pt x="26014" y="23454"/>
                </a:cubicBezTo>
                <a:cubicBezTo>
                  <a:pt x="26320" y="18830"/>
                  <a:pt x="24699" y="14272"/>
                  <a:pt x="21521" y="10897"/>
                </a:cubicBezTo>
                <a:cubicBezTo>
                  <a:pt x="19527" y="8749"/>
                  <a:pt x="16897" y="7040"/>
                  <a:pt x="15801" y="4323"/>
                </a:cubicBezTo>
                <a:cubicBezTo>
                  <a:pt x="15253" y="2920"/>
                  <a:pt x="15034" y="1189"/>
                  <a:pt x="13763" y="378"/>
                </a:cubicBezTo>
                <a:cubicBezTo>
                  <a:pt x="13346" y="117"/>
                  <a:pt x="12886" y="1"/>
                  <a:pt x="124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Tree>
    <p:extLst>
      <p:ext uri="{BB962C8B-B14F-4D97-AF65-F5344CB8AC3E}">
        <p14:creationId xmlns:p14="http://schemas.microsoft.com/office/powerpoint/2010/main" val="3795154032"/>
      </p:ext>
    </p:extLst>
  </p:cSld>
  <p:clrMapOvr>
    <a:masterClrMapping/>
  </p:clrMapOvr>
  <p:hf hdr="0" ftr="0"/>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Background 2">
  <p:cSld name="Background 2">
    <p:spTree>
      <p:nvGrpSpPr>
        <p:cNvPr id="1" name="Shape 287"/>
        <p:cNvGrpSpPr/>
        <p:nvPr/>
      </p:nvGrpSpPr>
      <p:grpSpPr>
        <a:xfrm>
          <a:off x="0" y="0"/>
          <a:ext cx="0" cy="0"/>
          <a:chOff x="0" y="0"/>
          <a:chExt cx="0" cy="0"/>
        </a:xfrm>
      </p:grpSpPr>
      <p:sp>
        <p:nvSpPr>
          <p:cNvPr id="288" name="Google Shape;288;p35"/>
          <p:cNvSpPr/>
          <p:nvPr/>
        </p:nvSpPr>
        <p:spPr>
          <a:xfrm rot="2950721">
            <a:off x="-2211376" y="-1032926"/>
            <a:ext cx="5795211" cy="6739121"/>
          </a:xfrm>
          <a:custGeom>
            <a:avLst/>
            <a:gdLst/>
            <a:ahLst/>
            <a:cxnLst/>
            <a:rect l="l" t="t" r="r" b="b"/>
            <a:pathLst>
              <a:path w="140848" h="163789" extrusionOk="0">
                <a:moveTo>
                  <a:pt x="53298" y="0"/>
                </a:moveTo>
                <a:cubicBezTo>
                  <a:pt x="52425" y="0"/>
                  <a:pt x="51497" y="76"/>
                  <a:pt x="50514" y="234"/>
                </a:cubicBezTo>
                <a:cubicBezTo>
                  <a:pt x="38373" y="2206"/>
                  <a:pt x="26079" y="475"/>
                  <a:pt x="13828" y="3039"/>
                </a:cubicBezTo>
                <a:cubicBezTo>
                  <a:pt x="10738" y="3674"/>
                  <a:pt x="7539" y="4529"/>
                  <a:pt x="5216" y="6633"/>
                </a:cubicBezTo>
                <a:cubicBezTo>
                  <a:pt x="0" y="11389"/>
                  <a:pt x="1424" y="19738"/>
                  <a:pt x="2564" y="26685"/>
                </a:cubicBezTo>
                <a:cubicBezTo>
                  <a:pt x="5150" y="42530"/>
                  <a:pt x="3879" y="58703"/>
                  <a:pt x="3222" y="74745"/>
                </a:cubicBezTo>
                <a:cubicBezTo>
                  <a:pt x="2213" y="99267"/>
                  <a:pt x="2630" y="123856"/>
                  <a:pt x="3046" y="148401"/>
                </a:cubicBezTo>
                <a:cubicBezTo>
                  <a:pt x="3068" y="149979"/>
                  <a:pt x="3156" y="151710"/>
                  <a:pt x="4252" y="152828"/>
                </a:cubicBezTo>
                <a:cubicBezTo>
                  <a:pt x="5062" y="153682"/>
                  <a:pt x="6290" y="154011"/>
                  <a:pt x="7451" y="154274"/>
                </a:cubicBezTo>
                <a:cubicBezTo>
                  <a:pt x="18277" y="156772"/>
                  <a:pt x="29410" y="157890"/>
                  <a:pt x="40477" y="158986"/>
                </a:cubicBezTo>
                <a:cubicBezTo>
                  <a:pt x="63860" y="161331"/>
                  <a:pt x="87309" y="163654"/>
                  <a:pt x="110824" y="163785"/>
                </a:cubicBezTo>
                <a:cubicBezTo>
                  <a:pt x="111155" y="163788"/>
                  <a:pt x="111486" y="163789"/>
                  <a:pt x="111819" y="163789"/>
                </a:cubicBezTo>
                <a:cubicBezTo>
                  <a:pt x="120214" y="163789"/>
                  <a:pt x="129390" y="162904"/>
                  <a:pt x="134997" y="156728"/>
                </a:cubicBezTo>
                <a:cubicBezTo>
                  <a:pt x="140848" y="150285"/>
                  <a:pt x="140344" y="139547"/>
                  <a:pt x="134887" y="132797"/>
                </a:cubicBezTo>
                <a:cubicBezTo>
                  <a:pt x="130811" y="127757"/>
                  <a:pt x="124434" y="124535"/>
                  <a:pt x="121606" y="118684"/>
                </a:cubicBezTo>
                <a:cubicBezTo>
                  <a:pt x="119108" y="113490"/>
                  <a:pt x="119985" y="107376"/>
                  <a:pt x="119196" y="101656"/>
                </a:cubicBezTo>
                <a:cubicBezTo>
                  <a:pt x="118188" y="94337"/>
                  <a:pt x="113498" y="86885"/>
                  <a:pt x="106266" y="85373"/>
                </a:cubicBezTo>
                <a:cubicBezTo>
                  <a:pt x="105287" y="85170"/>
                  <a:pt x="104311" y="85079"/>
                  <a:pt x="103339" y="85079"/>
                </a:cubicBezTo>
                <a:cubicBezTo>
                  <a:pt x="95647" y="85079"/>
                  <a:pt x="88148" y="90738"/>
                  <a:pt x="80361" y="90738"/>
                </a:cubicBezTo>
                <a:cubicBezTo>
                  <a:pt x="79706" y="90738"/>
                  <a:pt x="79049" y="90698"/>
                  <a:pt x="78390" y="90611"/>
                </a:cubicBezTo>
                <a:cubicBezTo>
                  <a:pt x="73678" y="89954"/>
                  <a:pt x="69602" y="87017"/>
                  <a:pt x="67520" y="82744"/>
                </a:cubicBezTo>
                <a:cubicBezTo>
                  <a:pt x="65592" y="78755"/>
                  <a:pt x="65373" y="73627"/>
                  <a:pt x="61800" y="70997"/>
                </a:cubicBezTo>
                <a:cubicBezTo>
                  <a:pt x="60258" y="69866"/>
                  <a:pt x="58457" y="69477"/>
                  <a:pt x="56558" y="69477"/>
                </a:cubicBezTo>
                <a:cubicBezTo>
                  <a:pt x="54005" y="69477"/>
                  <a:pt x="51275" y="70181"/>
                  <a:pt x="48761" y="70734"/>
                </a:cubicBezTo>
                <a:cubicBezTo>
                  <a:pt x="47468" y="71019"/>
                  <a:pt x="46056" y="71194"/>
                  <a:pt x="44662" y="71194"/>
                </a:cubicBezTo>
                <a:cubicBezTo>
                  <a:pt x="41333" y="71194"/>
                  <a:pt x="38106" y="70191"/>
                  <a:pt x="36839" y="67272"/>
                </a:cubicBezTo>
                <a:cubicBezTo>
                  <a:pt x="35174" y="63415"/>
                  <a:pt x="38417" y="59097"/>
                  <a:pt x="42077" y="56994"/>
                </a:cubicBezTo>
                <a:cubicBezTo>
                  <a:pt x="45715" y="54890"/>
                  <a:pt x="50076" y="53750"/>
                  <a:pt x="52925" y="50660"/>
                </a:cubicBezTo>
                <a:cubicBezTo>
                  <a:pt x="57768" y="45400"/>
                  <a:pt x="56300" y="37182"/>
                  <a:pt x="57834" y="30257"/>
                </a:cubicBezTo>
                <a:cubicBezTo>
                  <a:pt x="58732" y="26247"/>
                  <a:pt x="60683" y="22543"/>
                  <a:pt x="62151" y="18708"/>
                </a:cubicBezTo>
                <a:cubicBezTo>
                  <a:pt x="65825" y="9051"/>
                  <a:pt x="62841" y="0"/>
                  <a:pt x="5329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89" name="Google Shape;289;p35"/>
          <p:cNvSpPr/>
          <p:nvPr/>
        </p:nvSpPr>
        <p:spPr>
          <a:xfrm rot="-7199987">
            <a:off x="8356709" y="3833519"/>
            <a:ext cx="4837816" cy="5990740"/>
          </a:xfrm>
          <a:custGeom>
            <a:avLst/>
            <a:gdLst/>
            <a:ahLst/>
            <a:cxnLst/>
            <a:rect l="l" t="t" r="r" b="b"/>
            <a:pathLst>
              <a:path w="71116" h="88064" extrusionOk="0">
                <a:moveTo>
                  <a:pt x="5463" y="0"/>
                </a:moveTo>
                <a:cubicBezTo>
                  <a:pt x="4421" y="0"/>
                  <a:pt x="3497" y="268"/>
                  <a:pt x="2850" y="885"/>
                </a:cubicBezTo>
                <a:cubicBezTo>
                  <a:pt x="1" y="3603"/>
                  <a:pt x="1645" y="13618"/>
                  <a:pt x="1579" y="17124"/>
                </a:cubicBezTo>
                <a:lnTo>
                  <a:pt x="746" y="60165"/>
                </a:lnTo>
                <a:cubicBezTo>
                  <a:pt x="680" y="64307"/>
                  <a:pt x="637" y="68624"/>
                  <a:pt x="2477" y="72328"/>
                </a:cubicBezTo>
                <a:cubicBezTo>
                  <a:pt x="4362" y="76141"/>
                  <a:pt x="7956" y="78749"/>
                  <a:pt x="11484" y="81160"/>
                </a:cubicBezTo>
                <a:cubicBezTo>
                  <a:pt x="16525" y="84578"/>
                  <a:pt x="22047" y="87997"/>
                  <a:pt x="28162" y="88063"/>
                </a:cubicBezTo>
                <a:cubicBezTo>
                  <a:pt x="28224" y="88064"/>
                  <a:pt x="28287" y="88064"/>
                  <a:pt x="28350" y="88064"/>
                </a:cubicBezTo>
                <a:cubicBezTo>
                  <a:pt x="29955" y="88064"/>
                  <a:pt x="31588" y="87788"/>
                  <a:pt x="32895" y="86923"/>
                </a:cubicBezTo>
                <a:cubicBezTo>
                  <a:pt x="35657" y="85104"/>
                  <a:pt x="36292" y="81335"/>
                  <a:pt x="38374" y="78749"/>
                </a:cubicBezTo>
                <a:cubicBezTo>
                  <a:pt x="41059" y="75436"/>
                  <a:pt x="45711" y="74541"/>
                  <a:pt x="49965" y="74541"/>
                </a:cubicBezTo>
                <a:cubicBezTo>
                  <a:pt x="50017" y="74541"/>
                  <a:pt x="50069" y="74541"/>
                  <a:pt x="50121" y="74541"/>
                </a:cubicBezTo>
                <a:cubicBezTo>
                  <a:pt x="52557" y="74554"/>
                  <a:pt x="55021" y="74782"/>
                  <a:pt x="57455" y="74782"/>
                </a:cubicBezTo>
                <a:cubicBezTo>
                  <a:pt x="59333" y="74782"/>
                  <a:pt x="61193" y="74646"/>
                  <a:pt x="63007" y="74169"/>
                </a:cubicBezTo>
                <a:cubicBezTo>
                  <a:pt x="67171" y="73073"/>
                  <a:pt x="71115" y="69391"/>
                  <a:pt x="70633" y="65118"/>
                </a:cubicBezTo>
                <a:cubicBezTo>
                  <a:pt x="69866" y="58499"/>
                  <a:pt x="60180" y="56593"/>
                  <a:pt x="57988" y="50325"/>
                </a:cubicBezTo>
                <a:cubicBezTo>
                  <a:pt x="56892" y="47191"/>
                  <a:pt x="57966" y="43729"/>
                  <a:pt x="57988" y="40398"/>
                </a:cubicBezTo>
                <a:cubicBezTo>
                  <a:pt x="58032" y="32881"/>
                  <a:pt x="51874" y="25802"/>
                  <a:pt x="44423" y="24816"/>
                </a:cubicBezTo>
                <a:cubicBezTo>
                  <a:pt x="43637" y="24714"/>
                  <a:pt x="42848" y="24672"/>
                  <a:pt x="42057" y="24672"/>
                </a:cubicBezTo>
                <a:cubicBezTo>
                  <a:pt x="38331" y="24672"/>
                  <a:pt x="34558" y="25605"/>
                  <a:pt x="30861" y="25605"/>
                </a:cubicBezTo>
                <a:cubicBezTo>
                  <a:pt x="29608" y="25605"/>
                  <a:pt x="28363" y="25498"/>
                  <a:pt x="27132" y="25211"/>
                </a:cubicBezTo>
                <a:cubicBezTo>
                  <a:pt x="23888" y="24444"/>
                  <a:pt x="21039" y="22515"/>
                  <a:pt x="19155" y="19776"/>
                </a:cubicBezTo>
                <a:cubicBezTo>
                  <a:pt x="16372" y="15721"/>
                  <a:pt x="16043" y="10506"/>
                  <a:pt x="13917" y="6101"/>
                </a:cubicBezTo>
                <a:cubicBezTo>
                  <a:pt x="13917" y="3103"/>
                  <a:pt x="9008" y="0"/>
                  <a:pt x="546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grpSp>
        <p:nvGrpSpPr>
          <p:cNvPr id="290" name="Google Shape;290;p35"/>
          <p:cNvGrpSpPr/>
          <p:nvPr/>
        </p:nvGrpSpPr>
        <p:grpSpPr>
          <a:xfrm rot="4095252">
            <a:off x="10029764" y="-29047"/>
            <a:ext cx="2415592" cy="2341688"/>
            <a:chOff x="-27619" y="-85186"/>
            <a:chExt cx="1786567" cy="1731908"/>
          </a:xfrm>
        </p:grpSpPr>
        <p:sp>
          <p:nvSpPr>
            <p:cNvPr id="291" name="Google Shape;291;p35"/>
            <p:cNvSpPr/>
            <p:nvPr/>
          </p:nvSpPr>
          <p:spPr>
            <a:xfrm rot="356449">
              <a:off x="782262" y="159086"/>
              <a:ext cx="137628" cy="312937"/>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92" name="Google Shape;292;p35"/>
            <p:cNvSpPr/>
            <p:nvPr/>
          </p:nvSpPr>
          <p:spPr>
            <a:xfrm rot="-9612816">
              <a:off x="349308" y="163306"/>
              <a:ext cx="133330" cy="408687"/>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93" name="Google Shape;293;p35"/>
            <p:cNvSpPr/>
            <p:nvPr/>
          </p:nvSpPr>
          <p:spPr>
            <a:xfrm rot="8610207">
              <a:off x="828552" y="282207"/>
              <a:ext cx="458974" cy="360174"/>
            </a:xfrm>
            <a:custGeom>
              <a:avLst/>
              <a:gdLst/>
              <a:ahLst/>
              <a:cxnLst/>
              <a:rect l="l" t="t" r="r" b="b"/>
              <a:pathLst>
                <a:path w="14991" h="11764" extrusionOk="0">
                  <a:moveTo>
                    <a:pt x="1" y="1"/>
                  </a:moveTo>
                  <a:cubicBezTo>
                    <a:pt x="264" y="3310"/>
                    <a:pt x="1842" y="6378"/>
                    <a:pt x="4384" y="8504"/>
                  </a:cubicBezTo>
                  <a:cubicBezTo>
                    <a:pt x="6048" y="9900"/>
                    <a:pt x="9331" y="11764"/>
                    <a:pt x="11888" y="11764"/>
                  </a:cubicBezTo>
                  <a:cubicBezTo>
                    <a:pt x="12261" y="11764"/>
                    <a:pt x="12618" y="11724"/>
                    <a:pt x="12953" y="11638"/>
                  </a:cubicBezTo>
                  <a:cubicBezTo>
                    <a:pt x="14991" y="11134"/>
                    <a:pt x="13259" y="9928"/>
                    <a:pt x="12164" y="8657"/>
                  </a:cubicBezTo>
                  <a:cubicBezTo>
                    <a:pt x="10937" y="7211"/>
                    <a:pt x="9600" y="5852"/>
                    <a:pt x="8197" y="4581"/>
                  </a:cubicBezTo>
                  <a:cubicBezTo>
                    <a:pt x="5808" y="2477"/>
                    <a:pt x="3069" y="768"/>
                    <a:pt x="1"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94" name="Google Shape;294;p35"/>
            <p:cNvSpPr/>
            <p:nvPr/>
          </p:nvSpPr>
          <p:spPr>
            <a:xfrm rot="8100000">
              <a:off x="184927" y="50015"/>
              <a:ext cx="631236" cy="600726"/>
            </a:xfrm>
            <a:custGeom>
              <a:avLst/>
              <a:gdLst/>
              <a:ahLst/>
              <a:cxnLst/>
              <a:rect l="l" t="t" r="r" b="b"/>
              <a:pathLst>
                <a:path w="16262" h="15476" extrusionOk="0">
                  <a:moveTo>
                    <a:pt x="16262" y="1"/>
                  </a:moveTo>
                  <a:cubicBezTo>
                    <a:pt x="13238" y="1513"/>
                    <a:pt x="10433" y="3419"/>
                    <a:pt x="7934" y="5699"/>
                  </a:cubicBezTo>
                  <a:cubicBezTo>
                    <a:pt x="5765" y="7671"/>
                    <a:pt x="3836" y="9906"/>
                    <a:pt x="2214" y="12317"/>
                  </a:cubicBezTo>
                  <a:cubicBezTo>
                    <a:pt x="1930" y="12733"/>
                    <a:pt x="1" y="15275"/>
                    <a:pt x="834" y="15473"/>
                  </a:cubicBezTo>
                  <a:cubicBezTo>
                    <a:pt x="842" y="15475"/>
                    <a:pt x="851" y="15476"/>
                    <a:pt x="860" y="15476"/>
                  </a:cubicBezTo>
                  <a:cubicBezTo>
                    <a:pt x="1350" y="15476"/>
                    <a:pt x="2835" y="12638"/>
                    <a:pt x="3222" y="12207"/>
                  </a:cubicBezTo>
                  <a:cubicBezTo>
                    <a:pt x="8504" y="6466"/>
                    <a:pt x="9381" y="5633"/>
                    <a:pt x="16262"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95" name="Google Shape;295;p35"/>
            <p:cNvSpPr/>
            <p:nvPr/>
          </p:nvSpPr>
          <p:spPr>
            <a:xfrm rot="8100000">
              <a:off x="692405" y="-163300"/>
              <a:ext cx="210153" cy="1061829"/>
            </a:xfrm>
            <a:custGeom>
              <a:avLst/>
              <a:gdLst/>
              <a:ahLst/>
              <a:cxnLst/>
              <a:rect l="l" t="t" r="r" b="b"/>
              <a:pathLst>
                <a:path w="5414" h="27355" extrusionOk="0">
                  <a:moveTo>
                    <a:pt x="4060" y="1"/>
                  </a:moveTo>
                  <a:cubicBezTo>
                    <a:pt x="2191" y="1"/>
                    <a:pt x="2896" y="6640"/>
                    <a:pt x="3091" y="7763"/>
                  </a:cubicBezTo>
                  <a:cubicBezTo>
                    <a:pt x="3398" y="9428"/>
                    <a:pt x="3967" y="11094"/>
                    <a:pt x="3989" y="12781"/>
                  </a:cubicBezTo>
                  <a:cubicBezTo>
                    <a:pt x="4033" y="14644"/>
                    <a:pt x="3463" y="16463"/>
                    <a:pt x="2893" y="18238"/>
                  </a:cubicBezTo>
                  <a:lnTo>
                    <a:pt x="1" y="27355"/>
                  </a:lnTo>
                  <a:cubicBezTo>
                    <a:pt x="1075" y="26522"/>
                    <a:pt x="1644" y="25207"/>
                    <a:pt x="2192" y="23958"/>
                  </a:cubicBezTo>
                  <a:cubicBezTo>
                    <a:pt x="3310" y="21306"/>
                    <a:pt x="4428" y="18611"/>
                    <a:pt x="5085" y="15806"/>
                  </a:cubicBezTo>
                  <a:cubicBezTo>
                    <a:pt x="5304" y="14929"/>
                    <a:pt x="5414" y="14052"/>
                    <a:pt x="5392" y="13154"/>
                  </a:cubicBezTo>
                  <a:cubicBezTo>
                    <a:pt x="5304" y="11992"/>
                    <a:pt x="4888" y="10875"/>
                    <a:pt x="4537" y="9757"/>
                  </a:cubicBezTo>
                  <a:cubicBezTo>
                    <a:pt x="3551" y="6404"/>
                    <a:pt x="3945" y="3402"/>
                    <a:pt x="4143" y="5"/>
                  </a:cubicBezTo>
                  <a:cubicBezTo>
                    <a:pt x="4115" y="2"/>
                    <a:pt x="4087" y="1"/>
                    <a:pt x="4060"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96" name="Google Shape;296;p35"/>
            <p:cNvSpPr/>
            <p:nvPr/>
          </p:nvSpPr>
          <p:spPr>
            <a:xfrm rot="8100000">
              <a:off x="110063" y="762111"/>
              <a:ext cx="780952" cy="712906"/>
            </a:xfrm>
            <a:custGeom>
              <a:avLst/>
              <a:gdLst/>
              <a:ahLst/>
              <a:cxnLst/>
              <a:rect l="l" t="t" r="r" b="b"/>
              <a:pathLst>
                <a:path w="20119" h="18366" extrusionOk="0">
                  <a:moveTo>
                    <a:pt x="20118" y="1"/>
                  </a:moveTo>
                  <a:lnTo>
                    <a:pt x="20118" y="1"/>
                  </a:lnTo>
                  <a:cubicBezTo>
                    <a:pt x="14859" y="2148"/>
                    <a:pt x="9972" y="5348"/>
                    <a:pt x="6356" y="9709"/>
                  </a:cubicBezTo>
                  <a:cubicBezTo>
                    <a:pt x="4077" y="12470"/>
                    <a:pt x="2236" y="15582"/>
                    <a:pt x="0" y="18366"/>
                  </a:cubicBezTo>
                  <a:cubicBezTo>
                    <a:pt x="1995" y="17533"/>
                    <a:pt x="4077" y="16503"/>
                    <a:pt x="6137" y="15692"/>
                  </a:cubicBezTo>
                  <a:cubicBezTo>
                    <a:pt x="9599" y="14355"/>
                    <a:pt x="12887" y="12470"/>
                    <a:pt x="15472" y="9819"/>
                  </a:cubicBezTo>
                  <a:cubicBezTo>
                    <a:pt x="18058" y="7167"/>
                    <a:pt x="19877" y="3683"/>
                    <a:pt x="20118"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97" name="Google Shape;297;p35"/>
            <p:cNvSpPr/>
            <p:nvPr/>
          </p:nvSpPr>
          <p:spPr>
            <a:xfrm rot="8100000">
              <a:off x="1149667" y="636926"/>
              <a:ext cx="366701" cy="838012"/>
            </a:xfrm>
            <a:custGeom>
              <a:avLst/>
              <a:gdLst/>
              <a:ahLst/>
              <a:cxnLst/>
              <a:rect l="l" t="t" r="r" b="b"/>
              <a:pathLst>
                <a:path w="9447" h="21589" extrusionOk="0">
                  <a:moveTo>
                    <a:pt x="8197" y="0"/>
                  </a:moveTo>
                  <a:lnTo>
                    <a:pt x="8197" y="0"/>
                  </a:lnTo>
                  <a:cubicBezTo>
                    <a:pt x="6992" y="1162"/>
                    <a:pt x="5896" y="2433"/>
                    <a:pt x="4954" y="3792"/>
                  </a:cubicBezTo>
                  <a:cubicBezTo>
                    <a:pt x="2740" y="6991"/>
                    <a:pt x="1381" y="10673"/>
                    <a:pt x="943" y="14508"/>
                  </a:cubicBezTo>
                  <a:cubicBezTo>
                    <a:pt x="768" y="16042"/>
                    <a:pt x="1" y="21477"/>
                    <a:pt x="2258" y="21587"/>
                  </a:cubicBezTo>
                  <a:cubicBezTo>
                    <a:pt x="2289" y="21588"/>
                    <a:pt x="2319" y="21589"/>
                    <a:pt x="2349" y="21589"/>
                  </a:cubicBezTo>
                  <a:cubicBezTo>
                    <a:pt x="4346" y="21589"/>
                    <a:pt x="5974" y="18781"/>
                    <a:pt x="6816" y="17335"/>
                  </a:cubicBezTo>
                  <a:cubicBezTo>
                    <a:pt x="7320" y="16480"/>
                    <a:pt x="7715" y="15560"/>
                    <a:pt x="8000" y="14596"/>
                  </a:cubicBezTo>
                  <a:cubicBezTo>
                    <a:pt x="9446" y="9709"/>
                    <a:pt x="8482" y="4734"/>
                    <a:pt x="8197" y="0"/>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98" name="Google Shape;298;p35"/>
            <p:cNvSpPr/>
            <p:nvPr/>
          </p:nvSpPr>
          <p:spPr>
            <a:xfrm rot="8100000">
              <a:off x="615728" y="518363"/>
              <a:ext cx="221837" cy="679912"/>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grpSp>
    </p:spTree>
    <p:extLst>
      <p:ext uri="{BB962C8B-B14F-4D97-AF65-F5344CB8AC3E}">
        <p14:creationId xmlns:p14="http://schemas.microsoft.com/office/powerpoint/2010/main" val="4072802091"/>
      </p:ext>
    </p:extLst>
  </p:cSld>
  <p:clrMapOvr>
    <a:masterClrMapping/>
  </p:clrMapOvr>
  <p:hf hdr="0" ftr="0"/>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Background 3">
  <p:cSld name="Background 3">
    <p:spTree>
      <p:nvGrpSpPr>
        <p:cNvPr id="1" name="Shape 299"/>
        <p:cNvGrpSpPr/>
        <p:nvPr/>
      </p:nvGrpSpPr>
      <p:grpSpPr>
        <a:xfrm>
          <a:off x="0" y="0"/>
          <a:ext cx="0" cy="0"/>
          <a:chOff x="0" y="0"/>
          <a:chExt cx="0" cy="0"/>
        </a:xfrm>
      </p:grpSpPr>
      <p:sp>
        <p:nvSpPr>
          <p:cNvPr id="300" name="Google Shape;300;p36"/>
          <p:cNvSpPr/>
          <p:nvPr/>
        </p:nvSpPr>
        <p:spPr>
          <a:xfrm rot="4422828" flipH="1">
            <a:off x="11096227" y="3783624"/>
            <a:ext cx="2863045" cy="3545351"/>
          </a:xfrm>
          <a:custGeom>
            <a:avLst/>
            <a:gdLst/>
            <a:ahLst/>
            <a:cxnLst/>
            <a:rect l="l" t="t" r="r" b="b"/>
            <a:pathLst>
              <a:path w="71116" h="88064" extrusionOk="0">
                <a:moveTo>
                  <a:pt x="5463" y="0"/>
                </a:moveTo>
                <a:cubicBezTo>
                  <a:pt x="4421" y="0"/>
                  <a:pt x="3497" y="268"/>
                  <a:pt x="2850" y="885"/>
                </a:cubicBezTo>
                <a:cubicBezTo>
                  <a:pt x="1" y="3603"/>
                  <a:pt x="1645" y="13618"/>
                  <a:pt x="1579" y="17124"/>
                </a:cubicBezTo>
                <a:lnTo>
                  <a:pt x="746" y="60165"/>
                </a:lnTo>
                <a:cubicBezTo>
                  <a:pt x="680" y="64307"/>
                  <a:pt x="637" y="68624"/>
                  <a:pt x="2477" y="72328"/>
                </a:cubicBezTo>
                <a:cubicBezTo>
                  <a:pt x="4362" y="76141"/>
                  <a:pt x="7956" y="78749"/>
                  <a:pt x="11484" y="81160"/>
                </a:cubicBezTo>
                <a:cubicBezTo>
                  <a:pt x="16525" y="84578"/>
                  <a:pt x="22047" y="87997"/>
                  <a:pt x="28162" y="88063"/>
                </a:cubicBezTo>
                <a:cubicBezTo>
                  <a:pt x="28224" y="88064"/>
                  <a:pt x="28287" y="88064"/>
                  <a:pt x="28350" y="88064"/>
                </a:cubicBezTo>
                <a:cubicBezTo>
                  <a:pt x="29955" y="88064"/>
                  <a:pt x="31588" y="87788"/>
                  <a:pt x="32895" y="86923"/>
                </a:cubicBezTo>
                <a:cubicBezTo>
                  <a:pt x="35657" y="85104"/>
                  <a:pt x="36292" y="81335"/>
                  <a:pt x="38374" y="78749"/>
                </a:cubicBezTo>
                <a:cubicBezTo>
                  <a:pt x="41059" y="75436"/>
                  <a:pt x="45711" y="74541"/>
                  <a:pt x="49965" y="74541"/>
                </a:cubicBezTo>
                <a:cubicBezTo>
                  <a:pt x="50017" y="74541"/>
                  <a:pt x="50069" y="74541"/>
                  <a:pt x="50121" y="74541"/>
                </a:cubicBezTo>
                <a:cubicBezTo>
                  <a:pt x="52557" y="74554"/>
                  <a:pt x="55021" y="74782"/>
                  <a:pt x="57455" y="74782"/>
                </a:cubicBezTo>
                <a:cubicBezTo>
                  <a:pt x="59333" y="74782"/>
                  <a:pt x="61193" y="74646"/>
                  <a:pt x="63007" y="74169"/>
                </a:cubicBezTo>
                <a:cubicBezTo>
                  <a:pt x="67171" y="73073"/>
                  <a:pt x="71115" y="69391"/>
                  <a:pt x="70633" y="65118"/>
                </a:cubicBezTo>
                <a:cubicBezTo>
                  <a:pt x="69866" y="58499"/>
                  <a:pt x="60180" y="56593"/>
                  <a:pt x="57988" y="50325"/>
                </a:cubicBezTo>
                <a:cubicBezTo>
                  <a:pt x="56892" y="47191"/>
                  <a:pt x="57966" y="43729"/>
                  <a:pt x="57988" y="40398"/>
                </a:cubicBezTo>
                <a:cubicBezTo>
                  <a:pt x="58032" y="32881"/>
                  <a:pt x="51874" y="25802"/>
                  <a:pt x="44423" y="24816"/>
                </a:cubicBezTo>
                <a:cubicBezTo>
                  <a:pt x="43637" y="24714"/>
                  <a:pt x="42848" y="24672"/>
                  <a:pt x="42057" y="24672"/>
                </a:cubicBezTo>
                <a:cubicBezTo>
                  <a:pt x="38331" y="24672"/>
                  <a:pt x="34558" y="25605"/>
                  <a:pt x="30861" y="25605"/>
                </a:cubicBezTo>
                <a:cubicBezTo>
                  <a:pt x="29608" y="25605"/>
                  <a:pt x="28363" y="25498"/>
                  <a:pt x="27132" y="25211"/>
                </a:cubicBezTo>
                <a:cubicBezTo>
                  <a:pt x="23888" y="24444"/>
                  <a:pt x="21039" y="22515"/>
                  <a:pt x="19155" y="19776"/>
                </a:cubicBezTo>
                <a:cubicBezTo>
                  <a:pt x="16372" y="15721"/>
                  <a:pt x="16043" y="10506"/>
                  <a:pt x="13917" y="6101"/>
                </a:cubicBezTo>
                <a:cubicBezTo>
                  <a:pt x="13917" y="3103"/>
                  <a:pt x="9008" y="0"/>
                  <a:pt x="546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301" name="Google Shape;301;p36"/>
          <p:cNvSpPr/>
          <p:nvPr/>
        </p:nvSpPr>
        <p:spPr>
          <a:xfrm rot="1973877" flipH="1">
            <a:off x="-1625298" y="4814303"/>
            <a:ext cx="4281473" cy="2578500"/>
          </a:xfrm>
          <a:custGeom>
            <a:avLst/>
            <a:gdLst/>
            <a:ahLst/>
            <a:cxnLst/>
            <a:rect l="l" t="t" r="r" b="b"/>
            <a:pathLst>
              <a:path w="97449" h="46255" extrusionOk="0">
                <a:moveTo>
                  <a:pt x="74744" y="1"/>
                </a:moveTo>
                <a:cubicBezTo>
                  <a:pt x="73665" y="1"/>
                  <a:pt x="72582" y="126"/>
                  <a:pt x="71545" y="354"/>
                </a:cubicBezTo>
                <a:cubicBezTo>
                  <a:pt x="67381" y="1318"/>
                  <a:pt x="63633" y="3663"/>
                  <a:pt x="60982" y="7016"/>
                </a:cubicBezTo>
                <a:cubicBezTo>
                  <a:pt x="56401" y="12802"/>
                  <a:pt x="55174" y="21348"/>
                  <a:pt x="48928" y="25271"/>
                </a:cubicBezTo>
                <a:cubicBezTo>
                  <a:pt x="46763" y="26626"/>
                  <a:pt x="44275" y="27202"/>
                  <a:pt x="41733" y="27202"/>
                </a:cubicBezTo>
                <a:cubicBezTo>
                  <a:pt x="38848" y="27202"/>
                  <a:pt x="35892" y="26460"/>
                  <a:pt x="33259" y="25271"/>
                </a:cubicBezTo>
                <a:cubicBezTo>
                  <a:pt x="29884" y="23737"/>
                  <a:pt x="26838" y="21524"/>
                  <a:pt x="23441" y="20055"/>
                </a:cubicBezTo>
                <a:cubicBezTo>
                  <a:pt x="21219" y="19096"/>
                  <a:pt x="19291" y="18671"/>
                  <a:pt x="17588" y="18671"/>
                </a:cubicBezTo>
                <a:cubicBezTo>
                  <a:pt x="11045" y="18671"/>
                  <a:pt x="7838" y="24946"/>
                  <a:pt x="4134" y="31276"/>
                </a:cubicBezTo>
                <a:cubicBezTo>
                  <a:pt x="1" y="38292"/>
                  <a:pt x="1915" y="46255"/>
                  <a:pt x="10098" y="46255"/>
                </a:cubicBezTo>
                <a:cubicBezTo>
                  <a:pt x="10809" y="46255"/>
                  <a:pt x="11568" y="46195"/>
                  <a:pt x="12374" y="46069"/>
                </a:cubicBezTo>
                <a:cubicBezTo>
                  <a:pt x="25979" y="43938"/>
                  <a:pt x="39720" y="42870"/>
                  <a:pt x="53471" y="42870"/>
                </a:cubicBezTo>
                <a:cubicBezTo>
                  <a:pt x="62490" y="42870"/>
                  <a:pt x="71515" y="43329"/>
                  <a:pt x="80508" y="44250"/>
                </a:cubicBezTo>
                <a:cubicBezTo>
                  <a:pt x="82197" y="44417"/>
                  <a:pt x="83935" y="44597"/>
                  <a:pt x="85647" y="44597"/>
                </a:cubicBezTo>
                <a:cubicBezTo>
                  <a:pt x="87754" y="44597"/>
                  <a:pt x="89820" y="44324"/>
                  <a:pt x="91706" y="43417"/>
                </a:cubicBezTo>
                <a:cubicBezTo>
                  <a:pt x="95147" y="41795"/>
                  <a:pt x="97448" y="37193"/>
                  <a:pt x="95301" y="34059"/>
                </a:cubicBezTo>
                <a:cubicBezTo>
                  <a:pt x="93503" y="31451"/>
                  <a:pt x="89734" y="31144"/>
                  <a:pt x="87236" y="29194"/>
                </a:cubicBezTo>
                <a:cubicBezTo>
                  <a:pt x="83554" y="26279"/>
                  <a:pt x="83598" y="20735"/>
                  <a:pt x="84146" y="16067"/>
                </a:cubicBezTo>
                <a:cubicBezTo>
                  <a:pt x="84694" y="11399"/>
                  <a:pt x="85154" y="5986"/>
                  <a:pt x="81867" y="2633"/>
                </a:cubicBezTo>
                <a:cubicBezTo>
                  <a:pt x="80027" y="763"/>
                  <a:pt x="77400" y="1"/>
                  <a:pt x="7474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302" name="Google Shape;302;p36"/>
          <p:cNvSpPr/>
          <p:nvPr/>
        </p:nvSpPr>
        <p:spPr>
          <a:xfrm>
            <a:off x="-934447" y="-18667"/>
            <a:ext cx="3947556" cy="1636648"/>
          </a:xfrm>
          <a:custGeom>
            <a:avLst/>
            <a:gdLst/>
            <a:ahLst/>
            <a:cxnLst/>
            <a:rect l="l" t="t" r="r" b="b"/>
            <a:pathLst>
              <a:path w="84512" h="35036" extrusionOk="0">
                <a:moveTo>
                  <a:pt x="36189" y="1"/>
                </a:moveTo>
                <a:cubicBezTo>
                  <a:pt x="33581" y="2806"/>
                  <a:pt x="30403" y="4844"/>
                  <a:pt x="26568" y="5457"/>
                </a:cubicBezTo>
                <a:cubicBezTo>
                  <a:pt x="24179" y="5852"/>
                  <a:pt x="21703" y="5633"/>
                  <a:pt x="19336" y="6159"/>
                </a:cubicBezTo>
                <a:cubicBezTo>
                  <a:pt x="1" y="10490"/>
                  <a:pt x="14715" y="35035"/>
                  <a:pt x="30383" y="35035"/>
                </a:cubicBezTo>
                <a:cubicBezTo>
                  <a:pt x="32474" y="35035"/>
                  <a:pt x="34581" y="34598"/>
                  <a:pt x="36627" y="33618"/>
                </a:cubicBezTo>
                <a:cubicBezTo>
                  <a:pt x="40659" y="31668"/>
                  <a:pt x="43245" y="27701"/>
                  <a:pt x="46182" y="24326"/>
                </a:cubicBezTo>
                <a:cubicBezTo>
                  <a:pt x="48820" y="21317"/>
                  <a:pt x="52399" y="18499"/>
                  <a:pt x="56267" y="18499"/>
                </a:cubicBezTo>
                <a:cubicBezTo>
                  <a:pt x="56737" y="18499"/>
                  <a:pt x="57210" y="18540"/>
                  <a:pt x="57687" y="18628"/>
                </a:cubicBezTo>
                <a:cubicBezTo>
                  <a:pt x="65217" y="19997"/>
                  <a:pt x="68722" y="31674"/>
                  <a:pt x="75821" y="31674"/>
                </a:cubicBezTo>
                <a:cubicBezTo>
                  <a:pt x="76222" y="31674"/>
                  <a:pt x="76635" y="31637"/>
                  <a:pt x="77060" y="31558"/>
                </a:cubicBezTo>
                <a:cubicBezTo>
                  <a:pt x="80917" y="30857"/>
                  <a:pt x="83240" y="26693"/>
                  <a:pt x="83701" y="22792"/>
                </a:cubicBezTo>
                <a:cubicBezTo>
                  <a:pt x="84511" y="15977"/>
                  <a:pt x="81049" y="8788"/>
                  <a:pt x="75197" y="5238"/>
                </a:cubicBezTo>
                <a:cubicBezTo>
                  <a:pt x="72064" y="3310"/>
                  <a:pt x="68338" y="2324"/>
                  <a:pt x="6553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Tree>
    <p:extLst>
      <p:ext uri="{BB962C8B-B14F-4D97-AF65-F5344CB8AC3E}">
        <p14:creationId xmlns:p14="http://schemas.microsoft.com/office/powerpoint/2010/main" val="3680540681"/>
      </p:ext>
    </p:extLst>
  </p:cSld>
  <p:clrMapOvr>
    <a:masterClrMapping/>
  </p:clrMapOvr>
  <p:hf hdr="0" ftr="0"/>
</p:sldLayout>
</file>

<file path=ppt/slideLayouts/slideLayout3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74923" y="2228004"/>
            <a:ext cx="10653003" cy="36307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4C84BD-95F5-4B00-8F07-1D14E68EC684}" type="datetime1">
              <a:rPr lang="en-US" smtClean="0"/>
              <a:pPr/>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B5B7C9-B5E7-4447-8872-58534E21C0AC}" type="slidenum">
              <a:rPr lang="en-US" smtClean="0"/>
              <a:pPr/>
              <a:t>‹#›</a:t>
            </a:fld>
            <a:endParaRPr lang="en-US"/>
          </a:p>
        </p:txBody>
      </p:sp>
    </p:spTree>
    <p:extLst>
      <p:ext uri="{BB962C8B-B14F-4D97-AF65-F5344CB8AC3E}">
        <p14:creationId xmlns:p14="http://schemas.microsoft.com/office/powerpoint/2010/main" val="239870704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82959" y="2228003"/>
            <a:ext cx="4791333"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74924" y="2926052"/>
            <a:ext cx="5199369"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25745" y="2228003"/>
            <a:ext cx="480218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21021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AD3AA4F-3C52-49D2-81F1-49AD84C82608}" type="datetime1">
              <a:rPr lang="en-US" smtClean="0"/>
              <a:pPr/>
              <a:t>10/23/2023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B5B7C9-B5E7-4447-8872-58534E21C0AC}" type="slidenum">
              <a:rPr lang="en-US" smtClean="0"/>
              <a:pPr/>
              <a:t>‹#›</a:t>
            </a:fld>
            <a:endParaRPr lang="en-US"/>
          </a:p>
        </p:txBody>
      </p:sp>
    </p:spTree>
    <p:extLst>
      <p:ext uri="{BB962C8B-B14F-4D97-AF65-F5344CB8AC3E}">
        <p14:creationId xmlns:p14="http://schemas.microsoft.com/office/powerpoint/2010/main" val="295638429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74925" y="3036573"/>
            <a:ext cx="10653001" cy="1504844"/>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774925" y="4541417"/>
            <a:ext cx="1065300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F943BE94-2CDE-4897-8746-9AB1D048A39F}" type="datetime1">
              <a:rPr lang="en-US" smtClean="0"/>
              <a:pPr/>
              <a:t>10/23/2023</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E2B5B7C9-B5E7-4447-8872-58534E21C0AC}" type="slidenum">
              <a:rPr lang="en-US" smtClean="0"/>
              <a:pPr/>
              <a:t>‹#›</a:t>
            </a:fld>
            <a:endParaRPr lang="en-US"/>
          </a:p>
        </p:txBody>
      </p:sp>
    </p:spTree>
    <p:extLst>
      <p:ext uri="{BB962C8B-B14F-4D97-AF65-F5344CB8AC3E}">
        <p14:creationId xmlns:p14="http://schemas.microsoft.com/office/powerpoint/2010/main" val="2382972577"/>
      </p:ext>
    </p:extLst>
  </p:cSld>
  <p:clrMapOvr>
    <a:masterClrMapping/>
  </p:clrMapOvr>
  <p:hf hdr="0" ftr="0"/>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Blank slide" type="blank" preserve="1">
  <p:cSld name="Blank slide">
    <p:spTree>
      <p:nvGrpSpPr>
        <p:cNvPr id="1" name="Shape 306"/>
        <p:cNvGrpSpPr/>
        <p:nvPr/>
      </p:nvGrpSpPr>
      <p:grpSpPr>
        <a:xfrm>
          <a:off x="0" y="0"/>
          <a:ext cx="0" cy="0"/>
          <a:chOff x="0" y="0"/>
          <a:chExt cx="0" cy="0"/>
        </a:xfrm>
      </p:grpSpPr>
    </p:spTree>
    <p:extLst>
      <p:ext uri="{BB962C8B-B14F-4D97-AF65-F5344CB8AC3E}">
        <p14:creationId xmlns:p14="http://schemas.microsoft.com/office/powerpoint/2010/main" val="415228682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Title only" preserve="1">
  <p:cSld name="Title only">
    <p:spTree>
      <p:nvGrpSpPr>
        <p:cNvPr id="1" name="Shape 307"/>
        <p:cNvGrpSpPr/>
        <p:nvPr/>
      </p:nvGrpSpPr>
      <p:grpSpPr>
        <a:xfrm>
          <a:off x="0" y="0"/>
          <a:ext cx="0" cy="0"/>
          <a:chOff x="0" y="0"/>
          <a:chExt cx="0" cy="0"/>
        </a:xfrm>
      </p:grpSpPr>
      <p:sp>
        <p:nvSpPr>
          <p:cNvPr id="308" name="Google Shape;308;p39"/>
          <p:cNvSpPr txBox="1">
            <a:spLocks noGrp="1"/>
          </p:cNvSpPr>
          <p:nvPr>
            <p:ph type="title"/>
          </p:nvPr>
        </p:nvSpPr>
        <p:spPr>
          <a:xfrm>
            <a:off x="1397800" y="431800"/>
            <a:ext cx="9396400" cy="6432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a:lvl1pPr>
            <a:lvl2pPr lvl="1" rtl="0">
              <a:spcBef>
                <a:spcPts val="0"/>
              </a:spcBef>
              <a:spcAft>
                <a:spcPts val="0"/>
              </a:spcAft>
              <a:buSzPts val="2400"/>
              <a:buNone/>
              <a:defRPr/>
            </a:lvl2pPr>
            <a:lvl3pPr lvl="2" rtl="0">
              <a:spcBef>
                <a:spcPts val="0"/>
              </a:spcBef>
              <a:spcAft>
                <a:spcPts val="0"/>
              </a:spcAft>
              <a:buSzPts val="2400"/>
              <a:buNone/>
              <a:defRPr/>
            </a:lvl3pPr>
            <a:lvl4pPr lvl="3" rtl="0">
              <a:spcBef>
                <a:spcPts val="0"/>
              </a:spcBef>
              <a:spcAft>
                <a:spcPts val="0"/>
              </a:spcAft>
              <a:buSzPts val="2400"/>
              <a:buNone/>
              <a:defRPr/>
            </a:lvl4pPr>
            <a:lvl5pPr lvl="4" rtl="0">
              <a:spcBef>
                <a:spcPts val="0"/>
              </a:spcBef>
              <a:spcAft>
                <a:spcPts val="0"/>
              </a:spcAft>
              <a:buSzPts val="2400"/>
              <a:buNone/>
              <a:defRPr/>
            </a:lvl5pPr>
            <a:lvl6pPr lvl="5" rtl="0">
              <a:spcBef>
                <a:spcPts val="0"/>
              </a:spcBef>
              <a:spcAft>
                <a:spcPts val="0"/>
              </a:spcAft>
              <a:buSzPts val="2400"/>
              <a:buNone/>
              <a:defRPr/>
            </a:lvl6pPr>
            <a:lvl7pPr lvl="6" rtl="0">
              <a:spcBef>
                <a:spcPts val="0"/>
              </a:spcBef>
              <a:spcAft>
                <a:spcPts val="0"/>
              </a:spcAft>
              <a:buSzPts val="2400"/>
              <a:buNone/>
              <a:defRPr/>
            </a:lvl7pPr>
            <a:lvl8pPr lvl="7" rtl="0">
              <a:spcBef>
                <a:spcPts val="0"/>
              </a:spcBef>
              <a:spcAft>
                <a:spcPts val="0"/>
              </a:spcAft>
              <a:buSzPts val="2400"/>
              <a:buNone/>
              <a:defRPr/>
            </a:lvl8pPr>
            <a:lvl9pPr lvl="8" rtl="0">
              <a:spcBef>
                <a:spcPts val="0"/>
              </a:spcBef>
              <a:spcAft>
                <a:spcPts val="0"/>
              </a:spcAft>
              <a:buSzPts val="2400"/>
              <a:buNone/>
              <a:defRPr/>
            </a:lvl9pPr>
          </a:lstStyle>
          <a:p>
            <a:r>
              <a:rPr lang="en-US"/>
              <a:t>Click to edit Master title style</a:t>
            </a:r>
            <a:endParaRPr/>
          </a:p>
        </p:txBody>
      </p:sp>
    </p:spTree>
    <p:extLst>
      <p:ext uri="{BB962C8B-B14F-4D97-AF65-F5344CB8AC3E}">
        <p14:creationId xmlns:p14="http://schemas.microsoft.com/office/powerpoint/2010/main" val="3350549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43"/>
        <p:cNvGrpSpPr/>
        <p:nvPr/>
      </p:nvGrpSpPr>
      <p:grpSpPr>
        <a:xfrm>
          <a:off x="0" y="0"/>
          <a:ext cx="0" cy="0"/>
          <a:chOff x="0" y="0"/>
          <a:chExt cx="0" cy="0"/>
        </a:xfrm>
      </p:grpSpPr>
      <p:sp>
        <p:nvSpPr>
          <p:cNvPr id="44" name="Google Shape;44;p6"/>
          <p:cNvSpPr txBox="1">
            <a:spLocks noGrp="1"/>
          </p:cNvSpPr>
          <p:nvPr>
            <p:ph type="title"/>
          </p:nvPr>
        </p:nvSpPr>
        <p:spPr>
          <a:xfrm>
            <a:off x="950967" y="466367"/>
            <a:ext cx="10290000" cy="763600"/>
          </a:xfrm>
          <a:prstGeom prst="rect">
            <a:avLst/>
          </a:prstGeom>
        </p:spPr>
        <p:txBody>
          <a:bodyPr spcFirstLastPara="1" wrap="square" lIns="91425" tIns="91425" rIns="91425" bIns="91425" anchor="t" anchorCtr="0">
            <a:noAutofit/>
          </a:bodyPr>
          <a:lstStyle>
            <a:lvl1pPr marR="38100" lvl="0" rtl="0">
              <a:spcBef>
                <a:spcPts val="0"/>
              </a:spcBef>
              <a:spcAft>
                <a:spcPts val="0"/>
              </a:spcAft>
              <a:buSzPts val="3600"/>
              <a:buNone/>
              <a:defRPr sz="36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
        <p:nvSpPr>
          <p:cNvPr id="45" name="Google Shape;45;p6"/>
          <p:cNvSpPr/>
          <p:nvPr/>
        </p:nvSpPr>
        <p:spPr>
          <a:xfrm rot="3037770" flipH="1">
            <a:off x="-2072181" y="4143323"/>
            <a:ext cx="4973336" cy="3186117"/>
          </a:xfrm>
          <a:custGeom>
            <a:avLst/>
            <a:gdLst/>
            <a:ahLst/>
            <a:cxnLst/>
            <a:rect l="l" t="t" r="r" b="b"/>
            <a:pathLst>
              <a:path w="97449" h="46255" extrusionOk="0">
                <a:moveTo>
                  <a:pt x="74744" y="1"/>
                </a:moveTo>
                <a:cubicBezTo>
                  <a:pt x="73665" y="1"/>
                  <a:pt x="72582" y="126"/>
                  <a:pt x="71545" y="354"/>
                </a:cubicBezTo>
                <a:cubicBezTo>
                  <a:pt x="67381" y="1318"/>
                  <a:pt x="63633" y="3663"/>
                  <a:pt x="60982" y="7016"/>
                </a:cubicBezTo>
                <a:cubicBezTo>
                  <a:pt x="56401" y="12802"/>
                  <a:pt x="55174" y="21348"/>
                  <a:pt x="48928" y="25271"/>
                </a:cubicBezTo>
                <a:cubicBezTo>
                  <a:pt x="46763" y="26626"/>
                  <a:pt x="44275" y="27202"/>
                  <a:pt x="41733" y="27202"/>
                </a:cubicBezTo>
                <a:cubicBezTo>
                  <a:pt x="38848" y="27202"/>
                  <a:pt x="35892" y="26460"/>
                  <a:pt x="33259" y="25271"/>
                </a:cubicBezTo>
                <a:cubicBezTo>
                  <a:pt x="29884" y="23737"/>
                  <a:pt x="26838" y="21524"/>
                  <a:pt x="23441" y="20055"/>
                </a:cubicBezTo>
                <a:cubicBezTo>
                  <a:pt x="21219" y="19096"/>
                  <a:pt x="19291" y="18671"/>
                  <a:pt x="17588" y="18671"/>
                </a:cubicBezTo>
                <a:cubicBezTo>
                  <a:pt x="11045" y="18671"/>
                  <a:pt x="7838" y="24946"/>
                  <a:pt x="4134" y="31276"/>
                </a:cubicBezTo>
                <a:cubicBezTo>
                  <a:pt x="1" y="38292"/>
                  <a:pt x="1915" y="46255"/>
                  <a:pt x="10098" y="46255"/>
                </a:cubicBezTo>
                <a:cubicBezTo>
                  <a:pt x="10809" y="46255"/>
                  <a:pt x="11568" y="46195"/>
                  <a:pt x="12374" y="46069"/>
                </a:cubicBezTo>
                <a:cubicBezTo>
                  <a:pt x="25979" y="43938"/>
                  <a:pt x="39720" y="42870"/>
                  <a:pt x="53471" y="42870"/>
                </a:cubicBezTo>
                <a:cubicBezTo>
                  <a:pt x="62490" y="42870"/>
                  <a:pt x="71515" y="43329"/>
                  <a:pt x="80508" y="44250"/>
                </a:cubicBezTo>
                <a:cubicBezTo>
                  <a:pt x="82197" y="44417"/>
                  <a:pt x="83935" y="44597"/>
                  <a:pt x="85647" y="44597"/>
                </a:cubicBezTo>
                <a:cubicBezTo>
                  <a:pt x="87754" y="44597"/>
                  <a:pt x="89820" y="44324"/>
                  <a:pt x="91706" y="43417"/>
                </a:cubicBezTo>
                <a:cubicBezTo>
                  <a:pt x="95147" y="41795"/>
                  <a:pt x="97448" y="37193"/>
                  <a:pt x="95301" y="34059"/>
                </a:cubicBezTo>
                <a:cubicBezTo>
                  <a:pt x="93503" y="31451"/>
                  <a:pt x="89734" y="31144"/>
                  <a:pt x="87236" y="29194"/>
                </a:cubicBezTo>
                <a:cubicBezTo>
                  <a:pt x="83554" y="26279"/>
                  <a:pt x="83598" y="20735"/>
                  <a:pt x="84146" y="16067"/>
                </a:cubicBezTo>
                <a:cubicBezTo>
                  <a:pt x="84694" y="11399"/>
                  <a:pt x="85154" y="5986"/>
                  <a:pt x="81867" y="2633"/>
                </a:cubicBezTo>
                <a:cubicBezTo>
                  <a:pt x="80027" y="763"/>
                  <a:pt x="77400" y="1"/>
                  <a:pt x="7474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46" name="Google Shape;46;p6"/>
          <p:cNvSpPr/>
          <p:nvPr/>
        </p:nvSpPr>
        <p:spPr>
          <a:xfrm rot="-9393776" flipH="1">
            <a:off x="9569650" y="-1945225"/>
            <a:ext cx="4130607" cy="5067684"/>
          </a:xfrm>
          <a:custGeom>
            <a:avLst/>
            <a:gdLst/>
            <a:ahLst/>
            <a:cxnLst/>
            <a:rect l="l" t="t" r="r" b="b"/>
            <a:pathLst>
              <a:path w="42603" h="52268" extrusionOk="0">
                <a:moveTo>
                  <a:pt x="23603" y="22025"/>
                </a:moveTo>
                <a:cubicBezTo>
                  <a:pt x="19329" y="23822"/>
                  <a:pt x="14705" y="20995"/>
                  <a:pt x="10432" y="19220"/>
                </a:cubicBezTo>
                <a:cubicBezTo>
                  <a:pt x="9029" y="18650"/>
                  <a:pt x="7517" y="18168"/>
                  <a:pt x="6005" y="18299"/>
                </a:cubicBezTo>
                <a:cubicBezTo>
                  <a:pt x="2564" y="18584"/>
                  <a:pt x="0" y="22595"/>
                  <a:pt x="1162" y="25860"/>
                </a:cubicBezTo>
                <a:cubicBezTo>
                  <a:pt x="2126" y="28512"/>
                  <a:pt x="4953" y="30243"/>
                  <a:pt x="5545" y="33004"/>
                </a:cubicBezTo>
                <a:cubicBezTo>
                  <a:pt x="6071" y="35349"/>
                  <a:pt x="4800" y="37694"/>
                  <a:pt x="4712" y="40105"/>
                </a:cubicBezTo>
                <a:cubicBezTo>
                  <a:pt x="4580" y="43545"/>
                  <a:pt x="6925" y="46723"/>
                  <a:pt x="9884" y="48476"/>
                </a:cubicBezTo>
                <a:cubicBezTo>
                  <a:pt x="12864" y="50230"/>
                  <a:pt x="16371" y="50821"/>
                  <a:pt x="19789" y="51238"/>
                </a:cubicBezTo>
                <a:cubicBezTo>
                  <a:pt x="26057" y="52005"/>
                  <a:pt x="32391" y="52268"/>
                  <a:pt x="38702" y="52070"/>
                </a:cubicBezTo>
                <a:cubicBezTo>
                  <a:pt x="39513" y="52027"/>
                  <a:pt x="40433" y="51939"/>
                  <a:pt x="40915" y="51281"/>
                </a:cubicBezTo>
                <a:cubicBezTo>
                  <a:pt x="41244" y="50821"/>
                  <a:pt x="41266" y="50230"/>
                  <a:pt x="41288" y="49660"/>
                </a:cubicBezTo>
                <a:cubicBezTo>
                  <a:pt x="41441" y="35875"/>
                  <a:pt x="42603" y="19308"/>
                  <a:pt x="36795" y="6400"/>
                </a:cubicBezTo>
                <a:cubicBezTo>
                  <a:pt x="34166" y="548"/>
                  <a:pt x="30352" y="0"/>
                  <a:pt x="29322" y="7101"/>
                </a:cubicBezTo>
                <a:cubicBezTo>
                  <a:pt x="28577" y="12295"/>
                  <a:pt x="29695" y="19483"/>
                  <a:pt x="23603" y="2202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Tree>
    <p:extLst>
      <p:ext uri="{BB962C8B-B14F-4D97-AF65-F5344CB8AC3E}">
        <p14:creationId xmlns:p14="http://schemas.microsoft.com/office/powerpoint/2010/main" val="4080276674"/>
      </p:ext>
    </p:extLst>
  </p:cSld>
  <p:clrMapOvr>
    <a:masterClrMapping/>
  </p:clrMapOvr>
  <p:hf hdr="0" ftr="0"/>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954433" y="1879600"/>
            <a:ext cx="10283200" cy="2416800"/>
          </a:xfrm>
          <a:prstGeom prst="rect">
            <a:avLst/>
          </a:prstGeom>
        </p:spPr>
        <p:txBody>
          <a:bodyPr spcFirstLastPara="1" wrap="square" lIns="91425" tIns="91425" rIns="91425" bIns="91425" anchor="ctr" anchorCtr="0">
            <a:noAutofit/>
          </a:bodyPr>
          <a:lstStyle>
            <a:lvl1pPr lvl="0">
              <a:spcBef>
                <a:spcPts val="0"/>
              </a:spcBef>
              <a:spcAft>
                <a:spcPts val="0"/>
              </a:spcAft>
              <a:buSzPts val="5200"/>
              <a:buFont typeface="Enriqueta"/>
              <a:buNone/>
              <a:defRPr sz="5100" b="1">
                <a:latin typeface="Enriqueta"/>
                <a:ea typeface="Enriqueta"/>
                <a:cs typeface="Enriqueta"/>
                <a:sym typeface="Enriqueta"/>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r>
              <a:rPr lang="en-US"/>
              <a:t>Click to edit Master title style</a:t>
            </a:r>
            <a:endParaRPr/>
          </a:p>
        </p:txBody>
      </p:sp>
      <p:sp>
        <p:nvSpPr>
          <p:cNvPr id="11" name="Google Shape;11;p2"/>
          <p:cNvSpPr txBox="1">
            <a:spLocks noGrp="1"/>
          </p:cNvSpPr>
          <p:nvPr>
            <p:ph type="subTitle" idx="1"/>
          </p:nvPr>
        </p:nvSpPr>
        <p:spPr>
          <a:xfrm>
            <a:off x="954433" y="4637433"/>
            <a:ext cx="7459200" cy="7140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2800"/>
              <a:buNone/>
              <a:defRPr>
                <a:latin typeface="Overpass"/>
                <a:ea typeface="Overpass"/>
                <a:cs typeface="Overpass"/>
                <a:sym typeface="Overpass"/>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r>
              <a:rPr lang="en-US"/>
              <a:t>Click to edit Master subtitle style</a:t>
            </a:r>
            <a:endParaRPr/>
          </a:p>
        </p:txBody>
      </p:sp>
      <p:sp>
        <p:nvSpPr>
          <p:cNvPr id="12" name="Google Shape;12;p2"/>
          <p:cNvSpPr/>
          <p:nvPr/>
        </p:nvSpPr>
        <p:spPr>
          <a:xfrm rot="-4319856">
            <a:off x="-2814289" y="-2495036"/>
            <a:ext cx="8022976" cy="5736736"/>
          </a:xfrm>
          <a:custGeom>
            <a:avLst/>
            <a:gdLst/>
            <a:ahLst/>
            <a:cxnLst/>
            <a:rect l="l" t="t" r="r" b="b"/>
            <a:pathLst>
              <a:path w="107604" h="76941" extrusionOk="0">
                <a:moveTo>
                  <a:pt x="47257" y="0"/>
                </a:moveTo>
                <a:cubicBezTo>
                  <a:pt x="40155" y="0"/>
                  <a:pt x="33046" y="446"/>
                  <a:pt x="25970" y="1341"/>
                </a:cubicBezTo>
                <a:cubicBezTo>
                  <a:pt x="19724" y="2130"/>
                  <a:pt x="10366" y="2240"/>
                  <a:pt x="5874" y="7499"/>
                </a:cubicBezTo>
                <a:cubicBezTo>
                  <a:pt x="1184" y="12978"/>
                  <a:pt x="0" y="23672"/>
                  <a:pt x="4142" y="29568"/>
                </a:cubicBezTo>
                <a:cubicBezTo>
                  <a:pt x="7525" y="34388"/>
                  <a:pt x="13622" y="35997"/>
                  <a:pt x="19705" y="35997"/>
                </a:cubicBezTo>
                <a:cubicBezTo>
                  <a:pt x="21504" y="35997"/>
                  <a:pt x="23302" y="35856"/>
                  <a:pt x="25027" y="35616"/>
                </a:cubicBezTo>
                <a:cubicBezTo>
                  <a:pt x="28163" y="35174"/>
                  <a:pt x="31599" y="34612"/>
                  <a:pt x="34850" y="34612"/>
                </a:cubicBezTo>
                <a:cubicBezTo>
                  <a:pt x="38847" y="34612"/>
                  <a:pt x="42564" y="35461"/>
                  <a:pt x="45101" y="38421"/>
                </a:cubicBezTo>
                <a:cubicBezTo>
                  <a:pt x="49112" y="43067"/>
                  <a:pt x="48520" y="51548"/>
                  <a:pt x="54196" y="53871"/>
                </a:cubicBezTo>
                <a:cubicBezTo>
                  <a:pt x="54975" y="54188"/>
                  <a:pt x="55777" y="54333"/>
                  <a:pt x="56580" y="54333"/>
                </a:cubicBezTo>
                <a:cubicBezTo>
                  <a:pt x="59774" y="54333"/>
                  <a:pt x="62977" y="52045"/>
                  <a:pt x="64781" y="49225"/>
                </a:cubicBezTo>
                <a:cubicBezTo>
                  <a:pt x="66688" y="46267"/>
                  <a:pt x="68200" y="42278"/>
                  <a:pt x="71662" y="41730"/>
                </a:cubicBezTo>
                <a:cubicBezTo>
                  <a:pt x="71880" y="41697"/>
                  <a:pt x="72095" y="41681"/>
                  <a:pt x="72307" y="41681"/>
                </a:cubicBezTo>
                <a:cubicBezTo>
                  <a:pt x="75699" y="41681"/>
                  <a:pt x="78260" y="45826"/>
                  <a:pt x="77579" y="49291"/>
                </a:cubicBezTo>
                <a:cubicBezTo>
                  <a:pt x="76856" y="52973"/>
                  <a:pt x="73788" y="55690"/>
                  <a:pt x="70654" y="57750"/>
                </a:cubicBezTo>
                <a:cubicBezTo>
                  <a:pt x="67520" y="59832"/>
                  <a:pt x="64080" y="61629"/>
                  <a:pt x="61823" y="64610"/>
                </a:cubicBezTo>
                <a:cubicBezTo>
                  <a:pt x="59565" y="67590"/>
                  <a:pt x="58952" y="72302"/>
                  <a:pt x="61691" y="74866"/>
                </a:cubicBezTo>
                <a:cubicBezTo>
                  <a:pt x="63116" y="76203"/>
                  <a:pt x="65132" y="76685"/>
                  <a:pt x="67082" y="76860"/>
                </a:cubicBezTo>
                <a:cubicBezTo>
                  <a:pt x="67708" y="76914"/>
                  <a:pt x="68333" y="76940"/>
                  <a:pt x="68957" y="76940"/>
                </a:cubicBezTo>
                <a:cubicBezTo>
                  <a:pt x="74187" y="76940"/>
                  <a:pt x="79285" y="75071"/>
                  <a:pt x="83299" y="71644"/>
                </a:cubicBezTo>
                <a:cubicBezTo>
                  <a:pt x="85710" y="69562"/>
                  <a:pt x="87967" y="66779"/>
                  <a:pt x="91145" y="66428"/>
                </a:cubicBezTo>
                <a:cubicBezTo>
                  <a:pt x="91390" y="66400"/>
                  <a:pt x="91636" y="66387"/>
                  <a:pt x="91881" y="66387"/>
                </a:cubicBezTo>
                <a:cubicBezTo>
                  <a:pt x="94718" y="66387"/>
                  <a:pt x="97568" y="68149"/>
                  <a:pt x="100289" y="68149"/>
                </a:cubicBezTo>
                <a:cubicBezTo>
                  <a:pt x="100930" y="68149"/>
                  <a:pt x="101565" y="68051"/>
                  <a:pt x="102190" y="67809"/>
                </a:cubicBezTo>
                <a:cubicBezTo>
                  <a:pt x="105346" y="66604"/>
                  <a:pt x="106222" y="62593"/>
                  <a:pt x="106507" y="59240"/>
                </a:cubicBezTo>
                <a:cubicBezTo>
                  <a:pt x="107603" y="46552"/>
                  <a:pt x="107187" y="33775"/>
                  <a:pt x="105280" y="21196"/>
                </a:cubicBezTo>
                <a:cubicBezTo>
                  <a:pt x="104798" y="18018"/>
                  <a:pt x="104184" y="14731"/>
                  <a:pt x="102300" y="12123"/>
                </a:cubicBezTo>
                <a:cubicBezTo>
                  <a:pt x="99560" y="8310"/>
                  <a:pt x="94717" y="6710"/>
                  <a:pt x="90181" y="5505"/>
                </a:cubicBezTo>
                <a:cubicBezTo>
                  <a:pt x="76133" y="1846"/>
                  <a:pt x="61710" y="0"/>
                  <a:pt x="4725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3" name="Google Shape;13;p2"/>
          <p:cNvSpPr/>
          <p:nvPr/>
        </p:nvSpPr>
        <p:spPr>
          <a:xfrm rot="7306604">
            <a:off x="9093707" y="3926082"/>
            <a:ext cx="5401887" cy="3862557"/>
          </a:xfrm>
          <a:custGeom>
            <a:avLst/>
            <a:gdLst/>
            <a:ahLst/>
            <a:cxnLst/>
            <a:rect l="l" t="t" r="r" b="b"/>
            <a:pathLst>
              <a:path w="107604" h="76941" extrusionOk="0">
                <a:moveTo>
                  <a:pt x="47257" y="0"/>
                </a:moveTo>
                <a:cubicBezTo>
                  <a:pt x="40155" y="0"/>
                  <a:pt x="33046" y="446"/>
                  <a:pt x="25970" y="1341"/>
                </a:cubicBezTo>
                <a:cubicBezTo>
                  <a:pt x="19724" y="2130"/>
                  <a:pt x="10366" y="2240"/>
                  <a:pt x="5874" y="7499"/>
                </a:cubicBezTo>
                <a:cubicBezTo>
                  <a:pt x="1184" y="12978"/>
                  <a:pt x="0" y="23672"/>
                  <a:pt x="4142" y="29568"/>
                </a:cubicBezTo>
                <a:cubicBezTo>
                  <a:pt x="7525" y="34388"/>
                  <a:pt x="13622" y="35997"/>
                  <a:pt x="19705" y="35997"/>
                </a:cubicBezTo>
                <a:cubicBezTo>
                  <a:pt x="21504" y="35997"/>
                  <a:pt x="23302" y="35856"/>
                  <a:pt x="25027" y="35616"/>
                </a:cubicBezTo>
                <a:cubicBezTo>
                  <a:pt x="28163" y="35174"/>
                  <a:pt x="31599" y="34612"/>
                  <a:pt x="34850" y="34612"/>
                </a:cubicBezTo>
                <a:cubicBezTo>
                  <a:pt x="38847" y="34612"/>
                  <a:pt x="42564" y="35461"/>
                  <a:pt x="45101" y="38421"/>
                </a:cubicBezTo>
                <a:cubicBezTo>
                  <a:pt x="49112" y="43067"/>
                  <a:pt x="48520" y="51548"/>
                  <a:pt x="54196" y="53871"/>
                </a:cubicBezTo>
                <a:cubicBezTo>
                  <a:pt x="54975" y="54188"/>
                  <a:pt x="55777" y="54333"/>
                  <a:pt x="56580" y="54333"/>
                </a:cubicBezTo>
                <a:cubicBezTo>
                  <a:pt x="59774" y="54333"/>
                  <a:pt x="62977" y="52045"/>
                  <a:pt x="64781" y="49225"/>
                </a:cubicBezTo>
                <a:cubicBezTo>
                  <a:pt x="66688" y="46267"/>
                  <a:pt x="68200" y="42278"/>
                  <a:pt x="71662" y="41730"/>
                </a:cubicBezTo>
                <a:cubicBezTo>
                  <a:pt x="71880" y="41697"/>
                  <a:pt x="72095" y="41681"/>
                  <a:pt x="72307" y="41681"/>
                </a:cubicBezTo>
                <a:cubicBezTo>
                  <a:pt x="75699" y="41681"/>
                  <a:pt x="78260" y="45826"/>
                  <a:pt x="77579" y="49291"/>
                </a:cubicBezTo>
                <a:cubicBezTo>
                  <a:pt x="76856" y="52973"/>
                  <a:pt x="73788" y="55690"/>
                  <a:pt x="70654" y="57750"/>
                </a:cubicBezTo>
                <a:cubicBezTo>
                  <a:pt x="67520" y="59832"/>
                  <a:pt x="64080" y="61629"/>
                  <a:pt x="61823" y="64610"/>
                </a:cubicBezTo>
                <a:cubicBezTo>
                  <a:pt x="59565" y="67590"/>
                  <a:pt x="58952" y="72302"/>
                  <a:pt x="61691" y="74866"/>
                </a:cubicBezTo>
                <a:cubicBezTo>
                  <a:pt x="63116" y="76203"/>
                  <a:pt x="65132" y="76685"/>
                  <a:pt x="67082" y="76860"/>
                </a:cubicBezTo>
                <a:cubicBezTo>
                  <a:pt x="67708" y="76914"/>
                  <a:pt x="68333" y="76940"/>
                  <a:pt x="68957" y="76940"/>
                </a:cubicBezTo>
                <a:cubicBezTo>
                  <a:pt x="74187" y="76940"/>
                  <a:pt x="79285" y="75071"/>
                  <a:pt x="83299" y="71644"/>
                </a:cubicBezTo>
                <a:cubicBezTo>
                  <a:pt x="85710" y="69562"/>
                  <a:pt x="87967" y="66779"/>
                  <a:pt x="91145" y="66428"/>
                </a:cubicBezTo>
                <a:cubicBezTo>
                  <a:pt x="91390" y="66400"/>
                  <a:pt x="91636" y="66387"/>
                  <a:pt x="91881" y="66387"/>
                </a:cubicBezTo>
                <a:cubicBezTo>
                  <a:pt x="94718" y="66387"/>
                  <a:pt x="97568" y="68149"/>
                  <a:pt x="100289" y="68149"/>
                </a:cubicBezTo>
                <a:cubicBezTo>
                  <a:pt x="100930" y="68149"/>
                  <a:pt x="101565" y="68051"/>
                  <a:pt x="102190" y="67809"/>
                </a:cubicBezTo>
                <a:cubicBezTo>
                  <a:pt x="105346" y="66604"/>
                  <a:pt x="106222" y="62593"/>
                  <a:pt x="106507" y="59240"/>
                </a:cubicBezTo>
                <a:cubicBezTo>
                  <a:pt x="107603" y="46552"/>
                  <a:pt x="107187" y="33775"/>
                  <a:pt x="105280" y="21196"/>
                </a:cubicBezTo>
                <a:cubicBezTo>
                  <a:pt x="104798" y="18018"/>
                  <a:pt x="104184" y="14731"/>
                  <a:pt x="102300" y="12123"/>
                </a:cubicBezTo>
                <a:cubicBezTo>
                  <a:pt x="99560" y="8310"/>
                  <a:pt x="94717" y="6710"/>
                  <a:pt x="90181" y="5505"/>
                </a:cubicBezTo>
                <a:cubicBezTo>
                  <a:pt x="76133" y="1846"/>
                  <a:pt x="61710" y="0"/>
                  <a:pt x="4725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4" name="Google Shape;14;p2"/>
          <p:cNvSpPr/>
          <p:nvPr/>
        </p:nvSpPr>
        <p:spPr>
          <a:xfrm>
            <a:off x="10144285" y="-311633"/>
            <a:ext cx="1915731" cy="2800557"/>
          </a:xfrm>
          <a:custGeom>
            <a:avLst/>
            <a:gdLst/>
            <a:ahLst/>
            <a:cxnLst/>
            <a:rect l="l" t="t" r="r" b="b"/>
            <a:pathLst>
              <a:path w="26321" h="38478" extrusionOk="0">
                <a:moveTo>
                  <a:pt x="12421" y="1"/>
                </a:moveTo>
                <a:cubicBezTo>
                  <a:pt x="11443" y="1"/>
                  <a:pt x="10443" y="512"/>
                  <a:pt x="9775" y="1254"/>
                </a:cubicBezTo>
                <a:cubicBezTo>
                  <a:pt x="8810" y="2350"/>
                  <a:pt x="8394" y="3840"/>
                  <a:pt x="8043" y="5265"/>
                </a:cubicBezTo>
                <a:cubicBezTo>
                  <a:pt x="6444" y="11839"/>
                  <a:pt x="1" y="31300"/>
                  <a:pt x="6071" y="36472"/>
                </a:cubicBezTo>
                <a:cubicBezTo>
                  <a:pt x="7724" y="37877"/>
                  <a:pt x="9515" y="38477"/>
                  <a:pt x="11323" y="38477"/>
                </a:cubicBezTo>
                <a:cubicBezTo>
                  <a:pt x="18309" y="38477"/>
                  <a:pt x="25544" y="29513"/>
                  <a:pt x="26014" y="23454"/>
                </a:cubicBezTo>
                <a:cubicBezTo>
                  <a:pt x="26320" y="18830"/>
                  <a:pt x="24699" y="14272"/>
                  <a:pt x="21521" y="10897"/>
                </a:cubicBezTo>
                <a:cubicBezTo>
                  <a:pt x="19527" y="8749"/>
                  <a:pt x="16897" y="7040"/>
                  <a:pt x="15801" y="4323"/>
                </a:cubicBezTo>
                <a:cubicBezTo>
                  <a:pt x="15253" y="2920"/>
                  <a:pt x="15034" y="1189"/>
                  <a:pt x="13763" y="378"/>
                </a:cubicBezTo>
                <a:cubicBezTo>
                  <a:pt x="13346" y="117"/>
                  <a:pt x="12886" y="1"/>
                  <a:pt x="124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Tree>
    <p:extLst>
      <p:ext uri="{BB962C8B-B14F-4D97-AF65-F5344CB8AC3E}">
        <p14:creationId xmlns:p14="http://schemas.microsoft.com/office/powerpoint/2010/main" val="618355915"/>
      </p:ext>
    </p:extLst>
  </p:cSld>
  <p:clrMapOvr>
    <a:masterClrMapping/>
  </p:clrMapOvr>
  <p:hf hdr="0" ftr="0"/>
</p:sldLayout>
</file>

<file path=ppt/slideLayouts/slideLayout41.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2106400" y="3325000"/>
            <a:ext cx="7979200" cy="1122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5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rPr lang="en-US"/>
              <a:t>Click to edit Master title style</a:t>
            </a:r>
            <a:endParaRPr/>
          </a:p>
        </p:txBody>
      </p:sp>
      <p:sp>
        <p:nvSpPr>
          <p:cNvPr id="17" name="Google Shape;17;p3"/>
          <p:cNvSpPr txBox="1">
            <a:spLocks noGrp="1"/>
          </p:cNvSpPr>
          <p:nvPr>
            <p:ph type="title" idx="2" hasCustomPrompt="1"/>
          </p:nvPr>
        </p:nvSpPr>
        <p:spPr>
          <a:xfrm>
            <a:off x="4394200" y="1422400"/>
            <a:ext cx="3454400" cy="148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96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18" name="Google Shape;18;p3"/>
          <p:cNvSpPr txBox="1">
            <a:spLocks noGrp="1"/>
          </p:cNvSpPr>
          <p:nvPr>
            <p:ph type="subTitle" idx="1"/>
          </p:nvPr>
        </p:nvSpPr>
        <p:spPr>
          <a:xfrm>
            <a:off x="2106400" y="4531833"/>
            <a:ext cx="7979200" cy="951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7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19" name="Google Shape;19;p3"/>
          <p:cNvSpPr/>
          <p:nvPr/>
        </p:nvSpPr>
        <p:spPr>
          <a:xfrm rot="-9283575" flipH="1">
            <a:off x="-1043008" y="-2169705"/>
            <a:ext cx="5795213" cy="6739124"/>
          </a:xfrm>
          <a:custGeom>
            <a:avLst/>
            <a:gdLst/>
            <a:ahLst/>
            <a:cxnLst/>
            <a:rect l="l" t="t" r="r" b="b"/>
            <a:pathLst>
              <a:path w="140848" h="163789" extrusionOk="0">
                <a:moveTo>
                  <a:pt x="53298" y="0"/>
                </a:moveTo>
                <a:cubicBezTo>
                  <a:pt x="52425" y="0"/>
                  <a:pt x="51497" y="76"/>
                  <a:pt x="50514" y="234"/>
                </a:cubicBezTo>
                <a:cubicBezTo>
                  <a:pt x="38373" y="2206"/>
                  <a:pt x="26079" y="475"/>
                  <a:pt x="13828" y="3039"/>
                </a:cubicBezTo>
                <a:cubicBezTo>
                  <a:pt x="10738" y="3674"/>
                  <a:pt x="7539" y="4529"/>
                  <a:pt x="5216" y="6633"/>
                </a:cubicBezTo>
                <a:cubicBezTo>
                  <a:pt x="0" y="11389"/>
                  <a:pt x="1424" y="19738"/>
                  <a:pt x="2564" y="26685"/>
                </a:cubicBezTo>
                <a:cubicBezTo>
                  <a:pt x="5150" y="42530"/>
                  <a:pt x="3879" y="58703"/>
                  <a:pt x="3222" y="74745"/>
                </a:cubicBezTo>
                <a:cubicBezTo>
                  <a:pt x="2213" y="99267"/>
                  <a:pt x="2630" y="123856"/>
                  <a:pt x="3046" y="148401"/>
                </a:cubicBezTo>
                <a:cubicBezTo>
                  <a:pt x="3068" y="149979"/>
                  <a:pt x="3156" y="151710"/>
                  <a:pt x="4252" y="152828"/>
                </a:cubicBezTo>
                <a:cubicBezTo>
                  <a:pt x="5062" y="153682"/>
                  <a:pt x="6290" y="154011"/>
                  <a:pt x="7451" y="154274"/>
                </a:cubicBezTo>
                <a:cubicBezTo>
                  <a:pt x="18277" y="156772"/>
                  <a:pt x="29410" y="157890"/>
                  <a:pt x="40477" y="158986"/>
                </a:cubicBezTo>
                <a:cubicBezTo>
                  <a:pt x="63860" y="161331"/>
                  <a:pt x="87309" y="163654"/>
                  <a:pt x="110824" y="163785"/>
                </a:cubicBezTo>
                <a:cubicBezTo>
                  <a:pt x="111155" y="163788"/>
                  <a:pt x="111486" y="163789"/>
                  <a:pt x="111819" y="163789"/>
                </a:cubicBezTo>
                <a:cubicBezTo>
                  <a:pt x="120214" y="163789"/>
                  <a:pt x="129390" y="162904"/>
                  <a:pt x="134997" y="156728"/>
                </a:cubicBezTo>
                <a:cubicBezTo>
                  <a:pt x="140848" y="150285"/>
                  <a:pt x="140344" y="139547"/>
                  <a:pt x="134887" y="132797"/>
                </a:cubicBezTo>
                <a:cubicBezTo>
                  <a:pt x="130811" y="127757"/>
                  <a:pt x="124434" y="124535"/>
                  <a:pt x="121606" y="118684"/>
                </a:cubicBezTo>
                <a:cubicBezTo>
                  <a:pt x="119108" y="113490"/>
                  <a:pt x="119985" y="107376"/>
                  <a:pt x="119196" y="101656"/>
                </a:cubicBezTo>
                <a:cubicBezTo>
                  <a:pt x="118188" y="94337"/>
                  <a:pt x="113498" y="86885"/>
                  <a:pt x="106266" y="85373"/>
                </a:cubicBezTo>
                <a:cubicBezTo>
                  <a:pt x="105287" y="85170"/>
                  <a:pt x="104311" y="85079"/>
                  <a:pt x="103339" y="85079"/>
                </a:cubicBezTo>
                <a:cubicBezTo>
                  <a:pt x="95647" y="85079"/>
                  <a:pt x="88148" y="90738"/>
                  <a:pt x="80361" y="90738"/>
                </a:cubicBezTo>
                <a:cubicBezTo>
                  <a:pt x="79706" y="90738"/>
                  <a:pt x="79049" y="90698"/>
                  <a:pt x="78390" y="90611"/>
                </a:cubicBezTo>
                <a:cubicBezTo>
                  <a:pt x="73678" y="89954"/>
                  <a:pt x="69602" y="87017"/>
                  <a:pt x="67520" y="82744"/>
                </a:cubicBezTo>
                <a:cubicBezTo>
                  <a:pt x="65592" y="78755"/>
                  <a:pt x="65373" y="73627"/>
                  <a:pt x="61800" y="70997"/>
                </a:cubicBezTo>
                <a:cubicBezTo>
                  <a:pt x="60258" y="69866"/>
                  <a:pt x="58457" y="69477"/>
                  <a:pt x="56558" y="69477"/>
                </a:cubicBezTo>
                <a:cubicBezTo>
                  <a:pt x="54005" y="69477"/>
                  <a:pt x="51275" y="70181"/>
                  <a:pt x="48761" y="70734"/>
                </a:cubicBezTo>
                <a:cubicBezTo>
                  <a:pt x="47468" y="71019"/>
                  <a:pt x="46056" y="71194"/>
                  <a:pt x="44662" y="71194"/>
                </a:cubicBezTo>
                <a:cubicBezTo>
                  <a:pt x="41333" y="71194"/>
                  <a:pt x="38106" y="70191"/>
                  <a:pt x="36839" y="67272"/>
                </a:cubicBezTo>
                <a:cubicBezTo>
                  <a:pt x="35174" y="63415"/>
                  <a:pt x="38417" y="59097"/>
                  <a:pt x="42077" y="56994"/>
                </a:cubicBezTo>
                <a:cubicBezTo>
                  <a:pt x="45715" y="54890"/>
                  <a:pt x="50076" y="53750"/>
                  <a:pt x="52925" y="50660"/>
                </a:cubicBezTo>
                <a:cubicBezTo>
                  <a:pt x="57768" y="45400"/>
                  <a:pt x="56300" y="37182"/>
                  <a:pt x="57834" y="30257"/>
                </a:cubicBezTo>
                <a:cubicBezTo>
                  <a:pt x="58732" y="26247"/>
                  <a:pt x="60683" y="22543"/>
                  <a:pt x="62151" y="18708"/>
                </a:cubicBezTo>
                <a:cubicBezTo>
                  <a:pt x="65825" y="9051"/>
                  <a:pt x="62841" y="0"/>
                  <a:pt x="53298" y="0"/>
                </a:cubicBezTo>
                <a:close/>
              </a:path>
            </a:pathLst>
          </a:custGeom>
          <a:solidFill>
            <a:srgbClr val="7965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grpSp>
        <p:nvGrpSpPr>
          <p:cNvPr id="20" name="Google Shape;20;p3"/>
          <p:cNvGrpSpPr/>
          <p:nvPr/>
        </p:nvGrpSpPr>
        <p:grpSpPr>
          <a:xfrm rot="2206708">
            <a:off x="9610211" y="-314093"/>
            <a:ext cx="2746839" cy="2662801"/>
            <a:chOff x="-27619" y="-85186"/>
            <a:chExt cx="1786567" cy="1731908"/>
          </a:xfrm>
        </p:grpSpPr>
        <p:sp>
          <p:nvSpPr>
            <p:cNvPr id="21" name="Google Shape;21;p3"/>
            <p:cNvSpPr/>
            <p:nvPr/>
          </p:nvSpPr>
          <p:spPr>
            <a:xfrm rot="356449">
              <a:off x="782262" y="159086"/>
              <a:ext cx="137628" cy="312937"/>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2" name="Google Shape;22;p3"/>
            <p:cNvSpPr/>
            <p:nvPr/>
          </p:nvSpPr>
          <p:spPr>
            <a:xfrm rot="-9612816">
              <a:off x="349308" y="163306"/>
              <a:ext cx="133330" cy="408687"/>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3" name="Google Shape;23;p3"/>
            <p:cNvSpPr/>
            <p:nvPr/>
          </p:nvSpPr>
          <p:spPr>
            <a:xfrm rot="8610207">
              <a:off x="828552" y="282207"/>
              <a:ext cx="458974" cy="360174"/>
            </a:xfrm>
            <a:custGeom>
              <a:avLst/>
              <a:gdLst/>
              <a:ahLst/>
              <a:cxnLst/>
              <a:rect l="l" t="t" r="r" b="b"/>
              <a:pathLst>
                <a:path w="14991" h="11764" extrusionOk="0">
                  <a:moveTo>
                    <a:pt x="1" y="1"/>
                  </a:moveTo>
                  <a:cubicBezTo>
                    <a:pt x="264" y="3310"/>
                    <a:pt x="1842" y="6378"/>
                    <a:pt x="4384" y="8504"/>
                  </a:cubicBezTo>
                  <a:cubicBezTo>
                    <a:pt x="6048" y="9900"/>
                    <a:pt x="9331" y="11764"/>
                    <a:pt x="11888" y="11764"/>
                  </a:cubicBezTo>
                  <a:cubicBezTo>
                    <a:pt x="12261" y="11764"/>
                    <a:pt x="12618" y="11724"/>
                    <a:pt x="12953" y="11638"/>
                  </a:cubicBezTo>
                  <a:cubicBezTo>
                    <a:pt x="14991" y="11134"/>
                    <a:pt x="13259" y="9928"/>
                    <a:pt x="12164" y="8657"/>
                  </a:cubicBezTo>
                  <a:cubicBezTo>
                    <a:pt x="10937" y="7211"/>
                    <a:pt x="9600" y="5852"/>
                    <a:pt x="8197" y="4581"/>
                  </a:cubicBezTo>
                  <a:cubicBezTo>
                    <a:pt x="5808" y="2477"/>
                    <a:pt x="3069" y="768"/>
                    <a:pt x="1"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4" name="Google Shape;24;p3"/>
            <p:cNvSpPr/>
            <p:nvPr/>
          </p:nvSpPr>
          <p:spPr>
            <a:xfrm rot="8100000">
              <a:off x="184927" y="50015"/>
              <a:ext cx="631236" cy="600726"/>
            </a:xfrm>
            <a:custGeom>
              <a:avLst/>
              <a:gdLst/>
              <a:ahLst/>
              <a:cxnLst/>
              <a:rect l="l" t="t" r="r" b="b"/>
              <a:pathLst>
                <a:path w="16262" h="15476" extrusionOk="0">
                  <a:moveTo>
                    <a:pt x="16262" y="1"/>
                  </a:moveTo>
                  <a:cubicBezTo>
                    <a:pt x="13238" y="1513"/>
                    <a:pt x="10433" y="3419"/>
                    <a:pt x="7934" y="5699"/>
                  </a:cubicBezTo>
                  <a:cubicBezTo>
                    <a:pt x="5765" y="7671"/>
                    <a:pt x="3836" y="9906"/>
                    <a:pt x="2214" y="12317"/>
                  </a:cubicBezTo>
                  <a:cubicBezTo>
                    <a:pt x="1930" y="12733"/>
                    <a:pt x="1" y="15275"/>
                    <a:pt x="834" y="15473"/>
                  </a:cubicBezTo>
                  <a:cubicBezTo>
                    <a:pt x="842" y="15475"/>
                    <a:pt x="851" y="15476"/>
                    <a:pt x="860" y="15476"/>
                  </a:cubicBezTo>
                  <a:cubicBezTo>
                    <a:pt x="1350" y="15476"/>
                    <a:pt x="2835" y="12638"/>
                    <a:pt x="3222" y="12207"/>
                  </a:cubicBezTo>
                  <a:cubicBezTo>
                    <a:pt x="8504" y="6466"/>
                    <a:pt x="9381" y="5633"/>
                    <a:pt x="16262"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5" name="Google Shape;25;p3"/>
            <p:cNvSpPr/>
            <p:nvPr/>
          </p:nvSpPr>
          <p:spPr>
            <a:xfrm rot="8100000">
              <a:off x="692405" y="-163300"/>
              <a:ext cx="210153" cy="1061829"/>
            </a:xfrm>
            <a:custGeom>
              <a:avLst/>
              <a:gdLst/>
              <a:ahLst/>
              <a:cxnLst/>
              <a:rect l="l" t="t" r="r" b="b"/>
              <a:pathLst>
                <a:path w="5414" h="27355" extrusionOk="0">
                  <a:moveTo>
                    <a:pt x="4060" y="1"/>
                  </a:moveTo>
                  <a:cubicBezTo>
                    <a:pt x="2191" y="1"/>
                    <a:pt x="2896" y="6640"/>
                    <a:pt x="3091" y="7763"/>
                  </a:cubicBezTo>
                  <a:cubicBezTo>
                    <a:pt x="3398" y="9428"/>
                    <a:pt x="3967" y="11094"/>
                    <a:pt x="3989" y="12781"/>
                  </a:cubicBezTo>
                  <a:cubicBezTo>
                    <a:pt x="4033" y="14644"/>
                    <a:pt x="3463" y="16463"/>
                    <a:pt x="2893" y="18238"/>
                  </a:cubicBezTo>
                  <a:lnTo>
                    <a:pt x="1" y="27355"/>
                  </a:lnTo>
                  <a:cubicBezTo>
                    <a:pt x="1075" y="26522"/>
                    <a:pt x="1644" y="25207"/>
                    <a:pt x="2192" y="23958"/>
                  </a:cubicBezTo>
                  <a:cubicBezTo>
                    <a:pt x="3310" y="21306"/>
                    <a:pt x="4428" y="18611"/>
                    <a:pt x="5085" y="15806"/>
                  </a:cubicBezTo>
                  <a:cubicBezTo>
                    <a:pt x="5304" y="14929"/>
                    <a:pt x="5414" y="14052"/>
                    <a:pt x="5392" y="13154"/>
                  </a:cubicBezTo>
                  <a:cubicBezTo>
                    <a:pt x="5304" y="11992"/>
                    <a:pt x="4888" y="10875"/>
                    <a:pt x="4537" y="9757"/>
                  </a:cubicBezTo>
                  <a:cubicBezTo>
                    <a:pt x="3551" y="6404"/>
                    <a:pt x="3945" y="3402"/>
                    <a:pt x="4143" y="5"/>
                  </a:cubicBezTo>
                  <a:cubicBezTo>
                    <a:pt x="4115" y="2"/>
                    <a:pt x="4087" y="1"/>
                    <a:pt x="4060"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6" name="Google Shape;26;p3"/>
            <p:cNvSpPr/>
            <p:nvPr/>
          </p:nvSpPr>
          <p:spPr>
            <a:xfrm rot="8100000">
              <a:off x="110063" y="762111"/>
              <a:ext cx="780952" cy="712906"/>
            </a:xfrm>
            <a:custGeom>
              <a:avLst/>
              <a:gdLst/>
              <a:ahLst/>
              <a:cxnLst/>
              <a:rect l="l" t="t" r="r" b="b"/>
              <a:pathLst>
                <a:path w="20119" h="18366" extrusionOk="0">
                  <a:moveTo>
                    <a:pt x="20118" y="1"/>
                  </a:moveTo>
                  <a:lnTo>
                    <a:pt x="20118" y="1"/>
                  </a:lnTo>
                  <a:cubicBezTo>
                    <a:pt x="14859" y="2148"/>
                    <a:pt x="9972" y="5348"/>
                    <a:pt x="6356" y="9709"/>
                  </a:cubicBezTo>
                  <a:cubicBezTo>
                    <a:pt x="4077" y="12470"/>
                    <a:pt x="2236" y="15582"/>
                    <a:pt x="0" y="18366"/>
                  </a:cubicBezTo>
                  <a:cubicBezTo>
                    <a:pt x="1995" y="17533"/>
                    <a:pt x="4077" y="16503"/>
                    <a:pt x="6137" y="15692"/>
                  </a:cubicBezTo>
                  <a:cubicBezTo>
                    <a:pt x="9599" y="14355"/>
                    <a:pt x="12887" y="12470"/>
                    <a:pt x="15472" y="9819"/>
                  </a:cubicBezTo>
                  <a:cubicBezTo>
                    <a:pt x="18058" y="7167"/>
                    <a:pt x="19877" y="3683"/>
                    <a:pt x="20118"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7" name="Google Shape;27;p3"/>
            <p:cNvSpPr/>
            <p:nvPr/>
          </p:nvSpPr>
          <p:spPr>
            <a:xfrm rot="8100000">
              <a:off x="1149667" y="636926"/>
              <a:ext cx="366701" cy="838012"/>
            </a:xfrm>
            <a:custGeom>
              <a:avLst/>
              <a:gdLst/>
              <a:ahLst/>
              <a:cxnLst/>
              <a:rect l="l" t="t" r="r" b="b"/>
              <a:pathLst>
                <a:path w="9447" h="21589" extrusionOk="0">
                  <a:moveTo>
                    <a:pt x="8197" y="0"/>
                  </a:moveTo>
                  <a:lnTo>
                    <a:pt x="8197" y="0"/>
                  </a:lnTo>
                  <a:cubicBezTo>
                    <a:pt x="6992" y="1162"/>
                    <a:pt x="5896" y="2433"/>
                    <a:pt x="4954" y="3792"/>
                  </a:cubicBezTo>
                  <a:cubicBezTo>
                    <a:pt x="2740" y="6991"/>
                    <a:pt x="1381" y="10673"/>
                    <a:pt x="943" y="14508"/>
                  </a:cubicBezTo>
                  <a:cubicBezTo>
                    <a:pt x="768" y="16042"/>
                    <a:pt x="1" y="21477"/>
                    <a:pt x="2258" y="21587"/>
                  </a:cubicBezTo>
                  <a:cubicBezTo>
                    <a:pt x="2289" y="21588"/>
                    <a:pt x="2319" y="21589"/>
                    <a:pt x="2349" y="21589"/>
                  </a:cubicBezTo>
                  <a:cubicBezTo>
                    <a:pt x="4346" y="21589"/>
                    <a:pt x="5974" y="18781"/>
                    <a:pt x="6816" y="17335"/>
                  </a:cubicBezTo>
                  <a:cubicBezTo>
                    <a:pt x="7320" y="16480"/>
                    <a:pt x="7715" y="15560"/>
                    <a:pt x="8000" y="14596"/>
                  </a:cubicBezTo>
                  <a:cubicBezTo>
                    <a:pt x="9446" y="9709"/>
                    <a:pt x="8482" y="4734"/>
                    <a:pt x="8197" y="0"/>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8" name="Google Shape;28;p3"/>
            <p:cNvSpPr/>
            <p:nvPr/>
          </p:nvSpPr>
          <p:spPr>
            <a:xfrm rot="8100000">
              <a:off x="615728" y="518363"/>
              <a:ext cx="221837" cy="679912"/>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grpSp>
    </p:spTree>
    <p:extLst>
      <p:ext uri="{BB962C8B-B14F-4D97-AF65-F5344CB8AC3E}">
        <p14:creationId xmlns:p14="http://schemas.microsoft.com/office/powerpoint/2010/main" val="3490724930"/>
      </p:ext>
    </p:extLst>
  </p:cSld>
  <p:clrMapOvr>
    <a:masterClrMapping/>
  </p:clrMapOvr>
  <p:hf hdr="0" ftr="0"/>
</p:sldLayout>
</file>

<file path=ppt/slideLayouts/slideLayout42.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35"/>
        <p:cNvGrpSpPr/>
        <p:nvPr/>
      </p:nvGrpSpPr>
      <p:grpSpPr>
        <a:xfrm>
          <a:off x="0" y="0"/>
          <a:ext cx="0" cy="0"/>
          <a:chOff x="0" y="0"/>
          <a:chExt cx="0" cy="0"/>
        </a:xfrm>
      </p:grpSpPr>
      <p:sp>
        <p:nvSpPr>
          <p:cNvPr id="36" name="Google Shape;36;p5"/>
          <p:cNvSpPr/>
          <p:nvPr/>
        </p:nvSpPr>
        <p:spPr>
          <a:xfrm rot="-9242551" flipH="1">
            <a:off x="-2739515" y="-2184032"/>
            <a:ext cx="5722465" cy="6654527"/>
          </a:xfrm>
          <a:custGeom>
            <a:avLst/>
            <a:gdLst/>
            <a:ahLst/>
            <a:cxnLst/>
            <a:rect l="l" t="t" r="r" b="b"/>
            <a:pathLst>
              <a:path w="140848" h="163789" extrusionOk="0">
                <a:moveTo>
                  <a:pt x="53298" y="0"/>
                </a:moveTo>
                <a:cubicBezTo>
                  <a:pt x="52425" y="0"/>
                  <a:pt x="51497" y="76"/>
                  <a:pt x="50514" y="234"/>
                </a:cubicBezTo>
                <a:cubicBezTo>
                  <a:pt x="38373" y="2206"/>
                  <a:pt x="26079" y="475"/>
                  <a:pt x="13828" y="3039"/>
                </a:cubicBezTo>
                <a:cubicBezTo>
                  <a:pt x="10738" y="3674"/>
                  <a:pt x="7539" y="4529"/>
                  <a:pt x="5216" y="6633"/>
                </a:cubicBezTo>
                <a:cubicBezTo>
                  <a:pt x="0" y="11389"/>
                  <a:pt x="1424" y="19738"/>
                  <a:pt x="2564" y="26685"/>
                </a:cubicBezTo>
                <a:cubicBezTo>
                  <a:pt x="5150" y="42530"/>
                  <a:pt x="3879" y="58703"/>
                  <a:pt x="3222" y="74745"/>
                </a:cubicBezTo>
                <a:cubicBezTo>
                  <a:pt x="2213" y="99267"/>
                  <a:pt x="2630" y="123856"/>
                  <a:pt x="3046" y="148401"/>
                </a:cubicBezTo>
                <a:cubicBezTo>
                  <a:pt x="3068" y="149979"/>
                  <a:pt x="3156" y="151710"/>
                  <a:pt x="4252" y="152828"/>
                </a:cubicBezTo>
                <a:cubicBezTo>
                  <a:pt x="5062" y="153682"/>
                  <a:pt x="6290" y="154011"/>
                  <a:pt x="7451" y="154274"/>
                </a:cubicBezTo>
                <a:cubicBezTo>
                  <a:pt x="18277" y="156772"/>
                  <a:pt x="29410" y="157890"/>
                  <a:pt x="40477" y="158986"/>
                </a:cubicBezTo>
                <a:cubicBezTo>
                  <a:pt x="63860" y="161331"/>
                  <a:pt x="87309" y="163654"/>
                  <a:pt x="110824" y="163785"/>
                </a:cubicBezTo>
                <a:cubicBezTo>
                  <a:pt x="111155" y="163788"/>
                  <a:pt x="111486" y="163789"/>
                  <a:pt x="111819" y="163789"/>
                </a:cubicBezTo>
                <a:cubicBezTo>
                  <a:pt x="120214" y="163789"/>
                  <a:pt x="129390" y="162904"/>
                  <a:pt x="134997" y="156728"/>
                </a:cubicBezTo>
                <a:cubicBezTo>
                  <a:pt x="140848" y="150285"/>
                  <a:pt x="140344" y="139547"/>
                  <a:pt x="134887" y="132797"/>
                </a:cubicBezTo>
                <a:cubicBezTo>
                  <a:pt x="130811" y="127757"/>
                  <a:pt x="124434" y="124535"/>
                  <a:pt x="121606" y="118684"/>
                </a:cubicBezTo>
                <a:cubicBezTo>
                  <a:pt x="119108" y="113490"/>
                  <a:pt x="119985" y="107376"/>
                  <a:pt x="119196" y="101656"/>
                </a:cubicBezTo>
                <a:cubicBezTo>
                  <a:pt x="118188" y="94337"/>
                  <a:pt x="113498" y="86885"/>
                  <a:pt x="106266" y="85373"/>
                </a:cubicBezTo>
                <a:cubicBezTo>
                  <a:pt x="105287" y="85170"/>
                  <a:pt x="104311" y="85079"/>
                  <a:pt x="103339" y="85079"/>
                </a:cubicBezTo>
                <a:cubicBezTo>
                  <a:pt x="95647" y="85079"/>
                  <a:pt x="88148" y="90738"/>
                  <a:pt x="80361" y="90738"/>
                </a:cubicBezTo>
                <a:cubicBezTo>
                  <a:pt x="79706" y="90738"/>
                  <a:pt x="79049" y="90698"/>
                  <a:pt x="78390" y="90611"/>
                </a:cubicBezTo>
                <a:cubicBezTo>
                  <a:pt x="73678" y="89954"/>
                  <a:pt x="69602" y="87017"/>
                  <a:pt x="67520" y="82744"/>
                </a:cubicBezTo>
                <a:cubicBezTo>
                  <a:pt x="65592" y="78755"/>
                  <a:pt x="65373" y="73627"/>
                  <a:pt x="61800" y="70997"/>
                </a:cubicBezTo>
                <a:cubicBezTo>
                  <a:pt x="60258" y="69866"/>
                  <a:pt x="58457" y="69477"/>
                  <a:pt x="56558" y="69477"/>
                </a:cubicBezTo>
                <a:cubicBezTo>
                  <a:pt x="54005" y="69477"/>
                  <a:pt x="51275" y="70181"/>
                  <a:pt x="48761" y="70734"/>
                </a:cubicBezTo>
                <a:cubicBezTo>
                  <a:pt x="47468" y="71019"/>
                  <a:pt x="46056" y="71194"/>
                  <a:pt x="44662" y="71194"/>
                </a:cubicBezTo>
                <a:cubicBezTo>
                  <a:pt x="41333" y="71194"/>
                  <a:pt x="38106" y="70191"/>
                  <a:pt x="36839" y="67272"/>
                </a:cubicBezTo>
                <a:cubicBezTo>
                  <a:pt x="35174" y="63415"/>
                  <a:pt x="38417" y="59097"/>
                  <a:pt x="42077" y="56994"/>
                </a:cubicBezTo>
                <a:cubicBezTo>
                  <a:pt x="45715" y="54890"/>
                  <a:pt x="50076" y="53750"/>
                  <a:pt x="52925" y="50660"/>
                </a:cubicBezTo>
                <a:cubicBezTo>
                  <a:pt x="57768" y="45400"/>
                  <a:pt x="56300" y="37182"/>
                  <a:pt x="57834" y="30257"/>
                </a:cubicBezTo>
                <a:cubicBezTo>
                  <a:pt x="58732" y="26247"/>
                  <a:pt x="60683" y="22543"/>
                  <a:pt x="62151" y="18708"/>
                </a:cubicBezTo>
                <a:cubicBezTo>
                  <a:pt x="65825" y="9051"/>
                  <a:pt x="62841" y="0"/>
                  <a:pt x="53298" y="0"/>
                </a:cubicBezTo>
                <a:close/>
              </a:path>
            </a:pathLst>
          </a:custGeom>
          <a:solidFill>
            <a:srgbClr val="7965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37" name="Google Shape;37;p5"/>
          <p:cNvSpPr/>
          <p:nvPr/>
        </p:nvSpPr>
        <p:spPr>
          <a:xfrm rot="4319856" flipH="1">
            <a:off x="8449311" y="-1267503"/>
            <a:ext cx="8022976" cy="5736736"/>
          </a:xfrm>
          <a:custGeom>
            <a:avLst/>
            <a:gdLst/>
            <a:ahLst/>
            <a:cxnLst/>
            <a:rect l="l" t="t" r="r" b="b"/>
            <a:pathLst>
              <a:path w="107604" h="76941" extrusionOk="0">
                <a:moveTo>
                  <a:pt x="47257" y="0"/>
                </a:moveTo>
                <a:cubicBezTo>
                  <a:pt x="40155" y="0"/>
                  <a:pt x="33046" y="446"/>
                  <a:pt x="25970" y="1341"/>
                </a:cubicBezTo>
                <a:cubicBezTo>
                  <a:pt x="19724" y="2130"/>
                  <a:pt x="10366" y="2240"/>
                  <a:pt x="5874" y="7499"/>
                </a:cubicBezTo>
                <a:cubicBezTo>
                  <a:pt x="1184" y="12978"/>
                  <a:pt x="0" y="23672"/>
                  <a:pt x="4142" y="29568"/>
                </a:cubicBezTo>
                <a:cubicBezTo>
                  <a:pt x="7525" y="34388"/>
                  <a:pt x="13622" y="35997"/>
                  <a:pt x="19705" y="35997"/>
                </a:cubicBezTo>
                <a:cubicBezTo>
                  <a:pt x="21504" y="35997"/>
                  <a:pt x="23302" y="35856"/>
                  <a:pt x="25027" y="35616"/>
                </a:cubicBezTo>
                <a:cubicBezTo>
                  <a:pt x="28163" y="35174"/>
                  <a:pt x="31599" y="34612"/>
                  <a:pt x="34850" y="34612"/>
                </a:cubicBezTo>
                <a:cubicBezTo>
                  <a:pt x="38847" y="34612"/>
                  <a:pt x="42564" y="35461"/>
                  <a:pt x="45101" y="38421"/>
                </a:cubicBezTo>
                <a:cubicBezTo>
                  <a:pt x="49112" y="43067"/>
                  <a:pt x="48520" y="51548"/>
                  <a:pt x="54196" y="53871"/>
                </a:cubicBezTo>
                <a:cubicBezTo>
                  <a:pt x="54975" y="54188"/>
                  <a:pt x="55777" y="54333"/>
                  <a:pt x="56580" y="54333"/>
                </a:cubicBezTo>
                <a:cubicBezTo>
                  <a:pt x="59774" y="54333"/>
                  <a:pt x="62977" y="52045"/>
                  <a:pt x="64781" y="49225"/>
                </a:cubicBezTo>
                <a:cubicBezTo>
                  <a:pt x="66688" y="46267"/>
                  <a:pt x="68200" y="42278"/>
                  <a:pt x="71662" y="41730"/>
                </a:cubicBezTo>
                <a:cubicBezTo>
                  <a:pt x="71880" y="41697"/>
                  <a:pt x="72095" y="41681"/>
                  <a:pt x="72307" y="41681"/>
                </a:cubicBezTo>
                <a:cubicBezTo>
                  <a:pt x="75699" y="41681"/>
                  <a:pt x="78260" y="45826"/>
                  <a:pt x="77579" y="49291"/>
                </a:cubicBezTo>
                <a:cubicBezTo>
                  <a:pt x="76856" y="52973"/>
                  <a:pt x="73788" y="55690"/>
                  <a:pt x="70654" y="57750"/>
                </a:cubicBezTo>
                <a:cubicBezTo>
                  <a:pt x="67520" y="59832"/>
                  <a:pt x="64080" y="61629"/>
                  <a:pt x="61823" y="64610"/>
                </a:cubicBezTo>
                <a:cubicBezTo>
                  <a:pt x="59565" y="67590"/>
                  <a:pt x="58952" y="72302"/>
                  <a:pt x="61691" y="74866"/>
                </a:cubicBezTo>
                <a:cubicBezTo>
                  <a:pt x="63116" y="76203"/>
                  <a:pt x="65132" y="76685"/>
                  <a:pt x="67082" y="76860"/>
                </a:cubicBezTo>
                <a:cubicBezTo>
                  <a:pt x="67708" y="76914"/>
                  <a:pt x="68333" y="76940"/>
                  <a:pt x="68957" y="76940"/>
                </a:cubicBezTo>
                <a:cubicBezTo>
                  <a:pt x="74187" y="76940"/>
                  <a:pt x="79285" y="75071"/>
                  <a:pt x="83299" y="71644"/>
                </a:cubicBezTo>
                <a:cubicBezTo>
                  <a:pt x="85710" y="69562"/>
                  <a:pt x="87967" y="66779"/>
                  <a:pt x="91145" y="66428"/>
                </a:cubicBezTo>
                <a:cubicBezTo>
                  <a:pt x="91390" y="66400"/>
                  <a:pt x="91636" y="66387"/>
                  <a:pt x="91881" y="66387"/>
                </a:cubicBezTo>
                <a:cubicBezTo>
                  <a:pt x="94718" y="66387"/>
                  <a:pt x="97568" y="68149"/>
                  <a:pt x="100289" y="68149"/>
                </a:cubicBezTo>
                <a:cubicBezTo>
                  <a:pt x="100930" y="68149"/>
                  <a:pt x="101565" y="68051"/>
                  <a:pt x="102190" y="67809"/>
                </a:cubicBezTo>
                <a:cubicBezTo>
                  <a:pt x="105346" y="66604"/>
                  <a:pt x="106222" y="62593"/>
                  <a:pt x="106507" y="59240"/>
                </a:cubicBezTo>
                <a:cubicBezTo>
                  <a:pt x="107603" y="46552"/>
                  <a:pt x="107187" y="33775"/>
                  <a:pt x="105280" y="21196"/>
                </a:cubicBezTo>
                <a:cubicBezTo>
                  <a:pt x="104798" y="18018"/>
                  <a:pt x="104184" y="14731"/>
                  <a:pt x="102300" y="12123"/>
                </a:cubicBezTo>
                <a:cubicBezTo>
                  <a:pt x="99560" y="8310"/>
                  <a:pt x="94717" y="6710"/>
                  <a:pt x="90181" y="5505"/>
                </a:cubicBezTo>
                <a:cubicBezTo>
                  <a:pt x="76133" y="1846"/>
                  <a:pt x="61710" y="0"/>
                  <a:pt x="4725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38" name="Google Shape;38;p5"/>
          <p:cNvSpPr txBox="1">
            <a:spLocks noGrp="1"/>
          </p:cNvSpPr>
          <p:nvPr>
            <p:ph type="title"/>
          </p:nvPr>
        </p:nvSpPr>
        <p:spPr>
          <a:xfrm>
            <a:off x="1671701" y="2206663"/>
            <a:ext cx="3656800" cy="7452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sz="26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
        <p:nvSpPr>
          <p:cNvPr id="39" name="Google Shape;39;p5"/>
          <p:cNvSpPr txBox="1">
            <a:spLocks noGrp="1"/>
          </p:cNvSpPr>
          <p:nvPr>
            <p:ph type="title" idx="2"/>
          </p:nvPr>
        </p:nvSpPr>
        <p:spPr>
          <a:xfrm>
            <a:off x="6863499" y="2206663"/>
            <a:ext cx="3656800" cy="7452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sz="26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
        <p:nvSpPr>
          <p:cNvPr id="40" name="Google Shape;40;p5"/>
          <p:cNvSpPr txBox="1">
            <a:spLocks noGrp="1"/>
          </p:cNvSpPr>
          <p:nvPr>
            <p:ph type="subTitle" idx="1"/>
          </p:nvPr>
        </p:nvSpPr>
        <p:spPr>
          <a:xfrm>
            <a:off x="6863499" y="4787233"/>
            <a:ext cx="3656800" cy="1347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800"/>
              <a:buNone/>
              <a:defRPr sz="1500"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r>
              <a:rPr lang="en-US"/>
              <a:t>Click to edit Master subtitle style</a:t>
            </a:r>
            <a:endParaRPr/>
          </a:p>
        </p:txBody>
      </p:sp>
      <p:sp>
        <p:nvSpPr>
          <p:cNvPr id="41" name="Google Shape;41;p5"/>
          <p:cNvSpPr txBox="1">
            <a:spLocks noGrp="1"/>
          </p:cNvSpPr>
          <p:nvPr>
            <p:ph type="subTitle" idx="3"/>
          </p:nvPr>
        </p:nvSpPr>
        <p:spPr>
          <a:xfrm>
            <a:off x="1671701" y="4787233"/>
            <a:ext cx="3656800" cy="1347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800"/>
              <a:buNone/>
              <a:defRPr sz="1500"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r>
              <a:rPr lang="en-US"/>
              <a:t>Click to edit Master subtitle style</a:t>
            </a:r>
            <a:endParaRPr/>
          </a:p>
        </p:txBody>
      </p:sp>
      <p:sp>
        <p:nvSpPr>
          <p:cNvPr id="42" name="Google Shape;42;p5"/>
          <p:cNvSpPr txBox="1">
            <a:spLocks noGrp="1"/>
          </p:cNvSpPr>
          <p:nvPr>
            <p:ph type="title" idx="4"/>
          </p:nvPr>
        </p:nvSpPr>
        <p:spPr>
          <a:xfrm>
            <a:off x="950967" y="466367"/>
            <a:ext cx="10290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sz="36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Tree>
    <p:extLst>
      <p:ext uri="{BB962C8B-B14F-4D97-AF65-F5344CB8AC3E}">
        <p14:creationId xmlns:p14="http://schemas.microsoft.com/office/powerpoint/2010/main" val="3012828852"/>
      </p:ext>
    </p:extLst>
  </p:cSld>
  <p:clrMapOvr>
    <a:masterClrMapping/>
  </p:clrMapOvr>
  <p:hf hdr="0" ftr="0"/>
</p:sldLayout>
</file>

<file path=ppt/slideLayouts/slideLayout43.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43"/>
        <p:cNvGrpSpPr/>
        <p:nvPr/>
      </p:nvGrpSpPr>
      <p:grpSpPr>
        <a:xfrm>
          <a:off x="0" y="0"/>
          <a:ext cx="0" cy="0"/>
          <a:chOff x="0" y="0"/>
          <a:chExt cx="0" cy="0"/>
        </a:xfrm>
      </p:grpSpPr>
      <p:sp>
        <p:nvSpPr>
          <p:cNvPr id="44" name="Google Shape;44;p6"/>
          <p:cNvSpPr txBox="1">
            <a:spLocks noGrp="1"/>
          </p:cNvSpPr>
          <p:nvPr>
            <p:ph type="title"/>
          </p:nvPr>
        </p:nvSpPr>
        <p:spPr>
          <a:xfrm>
            <a:off x="950967" y="466367"/>
            <a:ext cx="10290000" cy="763600"/>
          </a:xfrm>
          <a:prstGeom prst="rect">
            <a:avLst/>
          </a:prstGeom>
        </p:spPr>
        <p:txBody>
          <a:bodyPr spcFirstLastPara="1" wrap="square" lIns="91425" tIns="91425" rIns="91425" bIns="91425" anchor="t" anchorCtr="0">
            <a:noAutofit/>
          </a:bodyPr>
          <a:lstStyle>
            <a:lvl1pPr marR="38100" lvl="0" rtl="0">
              <a:spcBef>
                <a:spcPts val="0"/>
              </a:spcBef>
              <a:spcAft>
                <a:spcPts val="0"/>
              </a:spcAft>
              <a:buSzPts val="3600"/>
              <a:buNone/>
              <a:defRPr sz="36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
        <p:nvSpPr>
          <p:cNvPr id="45" name="Google Shape;45;p6"/>
          <p:cNvSpPr/>
          <p:nvPr/>
        </p:nvSpPr>
        <p:spPr>
          <a:xfrm rot="3037770" flipH="1">
            <a:off x="-2072181" y="4143323"/>
            <a:ext cx="4973336" cy="3186117"/>
          </a:xfrm>
          <a:custGeom>
            <a:avLst/>
            <a:gdLst/>
            <a:ahLst/>
            <a:cxnLst/>
            <a:rect l="l" t="t" r="r" b="b"/>
            <a:pathLst>
              <a:path w="97449" h="46255" extrusionOk="0">
                <a:moveTo>
                  <a:pt x="74744" y="1"/>
                </a:moveTo>
                <a:cubicBezTo>
                  <a:pt x="73665" y="1"/>
                  <a:pt x="72582" y="126"/>
                  <a:pt x="71545" y="354"/>
                </a:cubicBezTo>
                <a:cubicBezTo>
                  <a:pt x="67381" y="1318"/>
                  <a:pt x="63633" y="3663"/>
                  <a:pt x="60982" y="7016"/>
                </a:cubicBezTo>
                <a:cubicBezTo>
                  <a:pt x="56401" y="12802"/>
                  <a:pt x="55174" y="21348"/>
                  <a:pt x="48928" y="25271"/>
                </a:cubicBezTo>
                <a:cubicBezTo>
                  <a:pt x="46763" y="26626"/>
                  <a:pt x="44275" y="27202"/>
                  <a:pt x="41733" y="27202"/>
                </a:cubicBezTo>
                <a:cubicBezTo>
                  <a:pt x="38848" y="27202"/>
                  <a:pt x="35892" y="26460"/>
                  <a:pt x="33259" y="25271"/>
                </a:cubicBezTo>
                <a:cubicBezTo>
                  <a:pt x="29884" y="23737"/>
                  <a:pt x="26838" y="21524"/>
                  <a:pt x="23441" y="20055"/>
                </a:cubicBezTo>
                <a:cubicBezTo>
                  <a:pt x="21219" y="19096"/>
                  <a:pt x="19291" y="18671"/>
                  <a:pt x="17588" y="18671"/>
                </a:cubicBezTo>
                <a:cubicBezTo>
                  <a:pt x="11045" y="18671"/>
                  <a:pt x="7838" y="24946"/>
                  <a:pt x="4134" y="31276"/>
                </a:cubicBezTo>
                <a:cubicBezTo>
                  <a:pt x="1" y="38292"/>
                  <a:pt x="1915" y="46255"/>
                  <a:pt x="10098" y="46255"/>
                </a:cubicBezTo>
                <a:cubicBezTo>
                  <a:pt x="10809" y="46255"/>
                  <a:pt x="11568" y="46195"/>
                  <a:pt x="12374" y="46069"/>
                </a:cubicBezTo>
                <a:cubicBezTo>
                  <a:pt x="25979" y="43938"/>
                  <a:pt x="39720" y="42870"/>
                  <a:pt x="53471" y="42870"/>
                </a:cubicBezTo>
                <a:cubicBezTo>
                  <a:pt x="62490" y="42870"/>
                  <a:pt x="71515" y="43329"/>
                  <a:pt x="80508" y="44250"/>
                </a:cubicBezTo>
                <a:cubicBezTo>
                  <a:pt x="82197" y="44417"/>
                  <a:pt x="83935" y="44597"/>
                  <a:pt x="85647" y="44597"/>
                </a:cubicBezTo>
                <a:cubicBezTo>
                  <a:pt x="87754" y="44597"/>
                  <a:pt x="89820" y="44324"/>
                  <a:pt x="91706" y="43417"/>
                </a:cubicBezTo>
                <a:cubicBezTo>
                  <a:pt x="95147" y="41795"/>
                  <a:pt x="97448" y="37193"/>
                  <a:pt x="95301" y="34059"/>
                </a:cubicBezTo>
                <a:cubicBezTo>
                  <a:pt x="93503" y="31451"/>
                  <a:pt x="89734" y="31144"/>
                  <a:pt x="87236" y="29194"/>
                </a:cubicBezTo>
                <a:cubicBezTo>
                  <a:pt x="83554" y="26279"/>
                  <a:pt x="83598" y="20735"/>
                  <a:pt x="84146" y="16067"/>
                </a:cubicBezTo>
                <a:cubicBezTo>
                  <a:pt x="84694" y="11399"/>
                  <a:pt x="85154" y="5986"/>
                  <a:pt x="81867" y="2633"/>
                </a:cubicBezTo>
                <a:cubicBezTo>
                  <a:pt x="80027" y="763"/>
                  <a:pt x="77400" y="1"/>
                  <a:pt x="7474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46" name="Google Shape;46;p6"/>
          <p:cNvSpPr/>
          <p:nvPr/>
        </p:nvSpPr>
        <p:spPr>
          <a:xfrm rot="-9393776" flipH="1">
            <a:off x="9569650" y="-1945225"/>
            <a:ext cx="4130607" cy="5067684"/>
          </a:xfrm>
          <a:custGeom>
            <a:avLst/>
            <a:gdLst/>
            <a:ahLst/>
            <a:cxnLst/>
            <a:rect l="l" t="t" r="r" b="b"/>
            <a:pathLst>
              <a:path w="42603" h="52268" extrusionOk="0">
                <a:moveTo>
                  <a:pt x="23603" y="22025"/>
                </a:moveTo>
                <a:cubicBezTo>
                  <a:pt x="19329" y="23822"/>
                  <a:pt x="14705" y="20995"/>
                  <a:pt x="10432" y="19220"/>
                </a:cubicBezTo>
                <a:cubicBezTo>
                  <a:pt x="9029" y="18650"/>
                  <a:pt x="7517" y="18168"/>
                  <a:pt x="6005" y="18299"/>
                </a:cubicBezTo>
                <a:cubicBezTo>
                  <a:pt x="2564" y="18584"/>
                  <a:pt x="0" y="22595"/>
                  <a:pt x="1162" y="25860"/>
                </a:cubicBezTo>
                <a:cubicBezTo>
                  <a:pt x="2126" y="28512"/>
                  <a:pt x="4953" y="30243"/>
                  <a:pt x="5545" y="33004"/>
                </a:cubicBezTo>
                <a:cubicBezTo>
                  <a:pt x="6071" y="35349"/>
                  <a:pt x="4800" y="37694"/>
                  <a:pt x="4712" y="40105"/>
                </a:cubicBezTo>
                <a:cubicBezTo>
                  <a:pt x="4580" y="43545"/>
                  <a:pt x="6925" y="46723"/>
                  <a:pt x="9884" y="48476"/>
                </a:cubicBezTo>
                <a:cubicBezTo>
                  <a:pt x="12864" y="50230"/>
                  <a:pt x="16371" y="50821"/>
                  <a:pt x="19789" y="51238"/>
                </a:cubicBezTo>
                <a:cubicBezTo>
                  <a:pt x="26057" y="52005"/>
                  <a:pt x="32391" y="52268"/>
                  <a:pt x="38702" y="52070"/>
                </a:cubicBezTo>
                <a:cubicBezTo>
                  <a:pt x="39513" y="52027"/>
                  <a:pt x="40433" y="51939"/>
                  <a:pt x="40915" y="51281"/>
                </a:cubicBezTo>
                <a:cubicBezTo>
                  <a:pt x="41244" y="50821"/>
                  <a:pt x="41266" y="50230"/>
                  <a:pt x="41288" y="49660"/>
                </a:cubicBezTo>
                <a:cubicBezTo>
                  <a:pt x="41441" y="35875"/>
                  <a:pt x="42603" y="19308"/>
                  <a:pt x="36795" y="6400"/>
                </a:cubicBezTo>
                <a:cubicBezTo>
                  <a:pt x="34166" y="548"/>
                  <a:pt x="30352" y="0"/>
                  <a:pt x="29322" y="7101"/>
                </a:cubicBezTo>
                <a:cubicBezTo>
                  <a:pt x="28577" y="12295"/>
                  <a:pt x="29695" y="19483"/>
                  <a:pt x="23603" y="2202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Tree>
    <p:extLst>
      <p:ext uri="{BB962C8B-B14F-4D97-AF65-F5344CB8AC3E}">
        <p14:creationId xmlns:p14="http://schemas.microsoft.com/office/powerpoint/2010/main" val="2807392892"/>
      </p:ext>
    </p:extLst>
  </p:cSld>
  <p:clrMapOvr>
    <a:masterClrMapping/>
  </p:clrMapOvr>
  <p:hf hdr="0" ftr="0"/>
</p:sldLayout>
</file>

<file path=ppt/slideLayouts/slideLayout44.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47"/>
        <p:cNvGrpSpPr/>
        <p:nvPr/>
      </p:nvGrpSpPr>
      <p:grpSpPr>
        <a:xfrm>
          <a:off x="0" y="0"/>
          <a:ext cx="0" cy="0"/>
          <a:chOff x="0" y="0"/>
          <a:chExt cx="0" cy="0"/>
        </a:xfrm>
      </p:grpSpPr>
      <p:sp>
        <p:nvSpPr>
          <p:cNvPr id="48" name="Google Shape;48;p7"/>
          <p:cNvSpPr txBox="1">
            <a:spLocks noGrp="1"/>
          </p:cNvSpPr>
          <p:nvPr>
            <p:ph type="body" idx="1"/>
          </p:nvPr>
        </p:nvSpPr>
        <p:spPr>
          <a:xfrm>
            <a:off x="960000" y="2457667"/>
            <a:ext cx="5136000" cy="3640400"/>
          </a:xfrm>
          <a:prstGeom prst="rect">
            <a:avLst/>
          </a:prstGeom>
        </p:spPr>
        <p:txBody>
          <a:bodyPr spcFirstLastPara="1" wrap="square" lIns="91425" tIns="91425" rIns="91425" bIns="91425" anchor="ctr" anchorCtr="0">
            <a:noAutofit/>
          </a:bodyPr>
          <a:lstStyle>
            <a:lvl1pPr marL="457200" lvl="0" indent="-342900" rtl="0">
              <a:lnSpc>
                <a:spcPct val="100000"/>
              </a:lnSpc>
              <a:spcBef>
                <a:spcPts val="0"/>
              </a:spcBef>
              <a:spcAft>
                <a:spcPts val="0"/>
              </a:spcAft>
              <a:buSzPts val="1800"/>
              <a:buChar char="●"/>
              <a:defRPr sz="1500">
                <a:solidFill>
                  <a:srgbClr val="434343"/>
                </a:solidFill>
              </a:defRPr>
            </a:lvl1pPr>
            <a:lvl2pPr marL="914400" lvl="1" indent="-317500" rtl="0">
              <a:lnSpc>
                <a:spcPct val="115000"/>
              </a:lnSpc>
              <a:spcBef>
                <a:spcPts val="1200"/>
              </a:spcBef>
              <a:spcAft>
                <a:spcPts val="0"/>
              </a:spcAft>
              <a:buSzPts val="1400"/>
              <a:buChar char="○"/>
              <a:defRPr>
                <a:solidFill>
                  <a:srgbClr val="434343"/>
                </a:solidFill>
              </a:defRPr>
            </a:lvl2pPr>
            <a:lvl3pPr marL="1371600" lvl="2" indent="-317500" rtl="0">
              <a:lnSpc>
                <a:spcPct val="115000"/>
              </a:lnSpc>
              <a:spcBef>
                <a:spcPts val="1600"/>
              </a:spcBef>
              <a:spcAft>
                <a:spcPts val="0"/>
              </a:spcAft>
              <a:buSzPts val="1400"/>
              <a:buChar char="■"/>
              <a:defRPr>
                <a:solidFill>
                  <a:srgbClr val="434343"/>
                </a:solidFill>
              </a:defRPr>
            </a:lvl3pPr>
            <a:lvl4pPr marL="1828800" lvl="3" indent="-317500" rtl="0">
              <a:lnSpc>
                <a:spcPct val="115000"/>
              </a:lnSpc>
              <a:spcBef>
                <a:spcPts val="1600"/>
              </a:spcBef>
              <a:spcAft>
                <a:spcPts val="0"/>
              </a:spcAft>
              <a:buSzPts val="1400"/>
              <a:buChar char="●"/>
              <a:defRPr>
                <a:solidFill>
                  <a:srgbClr val="434343"/>
                </a:solidFill>
              </a:defRPr>
            </a:lvl4pPr>
            <a:lvl5pPr marL="2286000" lvl="4" indent="-317500" rtl="0">
              <a:lnSpc>
                <a:spcPct val="115000"/>
              </a:lnSpc>
              <a:spcBef>
                <a:spcPts val="1600"/>
              </a:spcBef>
              <a:spcAft>
                <a:spcPts val="0"/>
              </a:spcAft>
              <a:buSzPts val="1400"/>
              <a:buChar char="○"/>
              <a:defRPr>
                <a:solidFill>
                  <a:srgbClr val="434343"/>
                </a:solidFill>
              </a:defRPr>
            </a:lvl5pPr>
            <a:lvl6pPr marL="2743200" lvl="5" indent="-317500" rtl="0">
              <a:lnSpc>
                <a:spcPct val="115000"/>
              </a:lnSpc>
              <a:spcBef>
                <a:spcPts val="1600"/>
              </a:spcBef>
              <a:spcAft>
                <a:spcPts val="0"/>
              </a:spcAft>
              <a:buSzPts val="1400"/>
              <a:buChar char="■"/>
              <a:defRPr>
                <a:solidFill>
                  <a:srgbClr val="434343"/>
                </a:solidFill>
              </a:defRPr>
            </a:lvl6pPr>
            <a:lvl7pPr marL="3200400" lvl="6" indent="-317500" rtl="0">
              <a:lnSpc>
                <a:spcPct val="115000"/>
              </a:lnSpc>
              <a:spcBef>
                <a:spcPts val="1600"/>
              </a:spcBef>
              <a:spcAft>
                <a:spcPts val="0"/>
              </a:spcAft>
              <a:buSzPts val="1400"/>
              <a:buChar char="●"/>
              <a:defRPr>
                <a:solidFill>
                  <a:srgbClr val="434343"/>
                </a:solidFill>
              </a:defRPr>
            </a:lvl7pPr>
            <a:lvl8pPr marL="3657600" lvl="7" indent="-317500" rtl="0">
              <a:lnSpc>
                <a:spcPct val="115000"/>
              </a:lnSpc>
              <a:spcBef>
                <a:spcPts val="1600"/>
              </a:spcBef>
              <a:spcAft>
                <a:spcPts val="0"/>
              </a:spcAft>
              <a:buSzPts val="1400"/>
              <a:buChar char="○"/>
              <a:defRPr>
                <a:solidFill>
                  <a:srgbClr val="434343"/>
                </a:solidFill>
              </a:defRPr>
            </a:lvl8pPr>
            <a:lvl9pPr marL="4114800" lvl="8" indent="-317500" rtl="0">
              <a:lnSpc>
                <a:spcPct val="115000"/>
              </a:lnSpc>
              <a:spcBef>
                <a:spcPts val="1600"/>
              </a:spcBef>
              <a:spcAft>
                <a:spcPts val="1600"/>
              </a:spcAft>
              <a:buSzPts val="1400"/>
              <a:buChar char="■"/>
              <a:defRPr>
                <a:solidFill>
                  <a:srgbClr val="434343"/>
                </a:solidFill>
              </a:defRPr>
            </a:lvl9pPr>
          </a:lstStyle>
          <a:p>
            <a:pPr lvl="0"/>
            <a:r>
              <a:rPr lang="en-US"/>
              <a:t>Click to edit Master text styles</a:t>
            </a:r>
          </a:p>
        </p:txBody>
      </p:sp>
      <p:sp>
        <p:nvSpPr>
          <p:cNvPr id="49" name="Google Shape;49;p7"/>
          <p:cNvSpPr txBox="1">
            <a:spLocks noGrp="1"/>
          </p:cNvSpPr>
          <p:nvPr>
            <p:ph type="title"/>
          </p:nvPr>
        </p:nvSpPr>
        <p:spPr>
          <a:xfrm>
            <a:off x="960000" y="466904"/>
            <a:ext cx="6047600" cy="1525600"/>
          </a:xfrm>
          <a:prstGeom prst="rect">
            <a:avLst/>
          </a:prstGeom>
        </p:spPr>
        <p:txBody>
          <a:bodyPr spcFirstLastPara="1" wrap="square" lIns="91425" tIns="91425" rIns="91425" bIns="91425" anchor="t" anchorCtr="0">
            <a:noAutofit/>
          </a:bodyPr>
          <a:lstStyle>
            <a:lvl1pPr lvl="0" rtl="0">
              <a:spcBef>
                <a:spcPts val="0"/>
              </a:spcBef>
              <a:spcAft>
                <a:spcPts val="0"/>
              </a:spcAft>
              <a:buSzPts val="3600"/>
              <a:buNone/>
              <a:defRPr sz="36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
        <p:nvSpPr>
          <p:cNvPr id="50" name="Google Shape;50;p7"/>
          <p:cNvSpPr/>
          <p:nvPr/>
        </p:nvSpPr>
        <p:spPr>
          <a:xfrm rot="9107666">
            <a:off x="9625803" y="-1290776"/>
            <a:ext cx="3740099" cy="4631419"/>
          </a:xfrm>
          <a:custGeom>
            <a:avLst/>
            <a:gdLst/>
            <a:ahLst/>
            <a:cxnLst/>
            <a:rect l="l" t="t" r="r" b="b"/>
            <a:pathLst>
              <a:path w="71116" h="88064" extrusionOk="0">
                <a:moveTo>
                  <a:pt x="5463" y="0"/>
                </a:moveTo>
                <a:cubicBezTo>
                  <a:pt x="4421" y="0"/>
                  <a:pt x="3497" y="268"/>
                  <a:pt x="2850" y="885"/>
                </a:cubicBezTo>
                <a:cubicBezTo>
                  <a:pt x="1" y="3603"/>
                  <a:pt x="1645" y="13618"/>
                  <a:pt x="1579" y="17124"/>
                </a:cubicBezTo>
                <a:lnTo>
                  <a:pt x="746" y="60165"/>
                </a:lnTo>
                <a:cubicBezTo>
                  <a:pt x="680" y="64307"/>
                  <a:pt x="637" y="68624"/>
                  <a:pt x="2477" y="72328"/>
                </a:cubicBezTo>
                <a:cubicBezTo>
                  <a:pt x="4362" y="76141"/>
                  <a:pt x="7956" y="78749"/>
                  <a:pt x="11484" y="81160"/>
                </a:cubicBezTo>
                <a:cubicBezTo>
                  <a:pt x="16525" y="84578"/>
                  <a:pt x="22047" y="87997"/>
                  <a:pt x="28162" y="88063"/>
                </a:cubicBezTo>
                <a:cubicBezTo>
                  <a:pt x="28224" y="88064"/>
                  <a:pt x="28287" y="88064"/>
                  <a:pt x="28350" y="88064"/>
                </a:cubicBezTo>
                <a:cubicBezTo>
                  <a:pt x="29955" y="88064"/>
                  <a:pt x="31588" y="87788"/>
                  <a:pt x="32895" y="86923"/>
                </a:cubicBezTo>
                <a:cubicBezTo>
                  <a:pt x="35657" y="85104"/>
                  <a:pt x="36292" y="81335"/>
                  <a:pt x="38374" y="78749"/>
                </a:cubicBezTo>
                <a:cubicBezTo>
                  <a:pt x="41059" y="75436"/>
                  <a:pt x="45711" y="74541"/>
                  <a:pt x="49965" y="74541"/>
                </a:cubicBezTo>
                <a:cubicBezTo>
                  <a:pt x="50017" y="74541"/>
                  <a:pt x="50069" y="74541"/>
                  <a:pt x="50121" y="74541"/>
                </a:cubicBezTo>
                <a:cubicBezTo>
                  <a:pt x="52557" y="74554"/>
                  <a:pt x="55021" y="74782"/>
                  <a:pt x="57455" y="74782"/>
                </a:cubicBezTo>
                <a:cubicBezTo>
                  <a:pt x="59333" y="74782"/>
                  <a:pt x="61193" y="74646"/>
                  <a:pt x="63007" y="74169"/>
                </a:cubicBezTo>
                <a:cubicBezTo>
                  <a:pt x="67171" y="73073"/>
                  <a:pt x="71115" y="69391"/>
                  <a:pt x="70633" y="65118"/>
                </a:cubicBezTo>
                <a:cubicBezTo>
                  <a:pt x="69866" y="58499"/>
                  <a:pt x="60180" y="56593"/>
                  <a:pt x="57988" y="50325"/>
                </a:cubicBezTo>
                <a:cubicBezTo>
                  <a:pt x="56892" y="47191"/>
                  <a:pt x="57966" y="43729"/>
                  <a:pt x="57988" y="40398"/>
                </a:cubicBezTo>
                <a:cubicBezTo>
                  <a:pt x="58032" y="32881"/>
                  <a:pt x="51874" y="25802"/>
                  <a:pt x="44423" y="24816"/>
                </a:cubicBezTo>
                <a:cubicBezTo>
                  <a:pt x="43637" y="24714"/>
                  <a:pt x="42848" y="24672"/>
                  <a:pt x="42057" y="24672"/>
                </a:cubicBezTo>
                <a:cubicBezTo>
                  <a:pt x="38331" y="24672"/>
                  <a:pt x="34558" y="25605"/>
                  <a:pt x="30861" y="25605"/>
                </a:cubicBezTo>
                <a:cubicBezTo>
                  <a:pt x="29608" y="25605"/>
                  <a:pt x="28363" y="25498"/>
                  <a:pt x="27132" y="25211"/>
                </a:cubicBezTo>
                <a:cubicBezTo>
                  <a:pt x="23888" y="24444"/>
                  <a:pt x="21039" y="22515"/>
                  <a:pt x="19155" y="19776"/>
                </a:cubicBezTo>
                <a:cubicBezTo>
                  <a:pt x="16372" y="15721"/>
                  <a:pt x="16043" y="10506"/>
                  <a:pt x="13917" y="6101"/>
                </a:cubicBezTo>
                <a:cubicBezTo>
                  <a:pt x="13917" y="3103"/>
                  <a:pt x="9008" y="0"/>
                  <a:pt x="546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51" name="Google Shape;51;p7"/>
          <p:cNvSpPr/>
          <p:nvPr/>
        </p:nvSpPr>
        <p:spPr>
          <a:xfrm rot="3761540">
            <a:off x="-1189818" y="5153952"/>
            <a:ext cx="4281564" cy="2578503"/>
          </a:xfrm>
          <a:custGeom>
            <a:avLst/>
            <a:gdLst/>
            <a:ahLst/>
            <a:cxnLst/>
            <a:rect l="l" t="t" r="r" b="b"/>
            <a:pathLst>
              <a:path w="97449" h="46255" extrusionOk="0">
                <a:moveTo>
                  <a:pt x="74744" y="1"/>
                </a:moveTo>
                <a:cubicBezTo>
                  <a:pt x="73665" y="1"/>
                  <a:pt x="72582" y="126"/>
                  <a:pt x="71545" y="354"/>
                </a:cubicBezTo>
                <a:cubicBezTo>
                  <a:pt x="67381" y="1318"/>
                  <a:pt x="63633" y="3663"/>
                  <a:pt x="60982" y="7016"/>
                </a:cubicBezTo>
                <a:cubicBezTo>
                  <a:pt x="56401" y="12802"/>
                  <a:pt x="55174" y="21348"/>
                  <a:pt x="48928" y="25271"/>
                </a:cubicBezTo>
                <a:cubicBezTo>
                  <a:pt x="46763" y="26626"/>
                  <a:pt x="44275" y="27202"/>
                  <a:pt x="41733" y="27202"/>
                </a:cubicBezTo>
                <a:cubicBezTo>
                  <a:pt x="38848" y="27202"/>
                  <a:pt x="35892" y="26460"/>
                  <a:pt x="33259" y="25271"/>
                </a:cubicBezTo>
                <a:cubicBezTo>
                  <a:pt x="29884" y="23737"/>
                  <a:pt x="26838" y="21524"/>
                  <a:pt x="23441" y="20055"/>
                </a:cubicBezTo>
                <a:cubicBezTo>
                  <a:pt x="21219" y="19096"/>
                  <a:pt x="19291" y="18671"/>
                  <a:pt x="17588" y="18671"/>
                </a:cubicBezTo>
                <a:cubicBezTo>
                  <a:pt x="11045" y="18671"/>
                  <a:pt x="7838" y="24946"/>
                  <a:pt x="4134" y="31276"/>
                </a:cubicBezTo>
                <a:cubicBezTo>
                  <a:pt x="1" y="38292"/>
                  <a:pt x="1915" y="46255"/>
                  <a:pt x="10098" y="46255"/>
                </a:cubicBezTo>
                <a:cubicBezTo>
                  <a:pt x="10809" y="46255"/>
                  <a:pt x="11568" y="46195"/>
                  <a:pt x="12374" y="46069"/>
                </a:cubicBezTo>
                <a:cubicBezTo>
                  <a:pt x="25979" y="43938"/>
                  <a:pt x="39720" y="42870"/>
                  <a:pt x="53471" y="42870"/>
                </a:cubicBezTo>
                <a:cubicBezTo>
                  <a:pt x="62490" y="42870"/>
                  <a:pt x="71515" y="43329"/>
                  <a:pt x="80508" y="44250"/>
                </a:cubicBezTo>
                <a:cubicBezTo>
                  <a:pt x="82197" y="44417"/>
                  <a:pt x="83935" y="44597"/>
                  <a:pt x="85647" y="44597"/>
                </a:cubicBezTo>
                <a:cubicBezTo>
                  <a:pt x="87754" y="44597"/>
                  <a:pt x="89820" y="44324"/>
                  <a:pt x="91706" y="43417"/>
                </a:cubicBezTo>
                <a:cubicBezTo>
                  <a:pt x="95147" y="41795"/>
                  <a:pt x="97448" y="37193"/>
                  <a:pt x="95301" y="34059"/>
                </a:cubicBezTo>
                <a:cubicBezTo>
                  <a:pt x="93503" y="31451"/>
                  <a:pt x="89734" y="31144"/>
                  <a:pt x="87236" y="29194"/>
                </a:cubicBezTo>
                <a:cubicBezTo>
                  <a:pt x="83554" y="26279"/>
                  <a:pt x="83598" y="20735"/>
                  <a:pt x="84146" y="16067"/>
                </a:cubicBezTo>
                <a:cubicBezTo>
                  <a:pt x="84694" y="11399"/>
                  <a:pt x="85154" y="5986"/>
                  <a:pt x="81867" y="2633"/>
                </a:cubicBezTo>
                <a:cubicBezTo>
                  <a:pt x="80027" y="763"/>
                  <a:pt x="77400" y="1"/>
                  <a:pt x="7474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Tree>
    <p:extLst>
      <p:ext uri="{BB962C8B-B14F-4D97-AF65-F5344CB8AC3E}">
        <p14:creationId xmlns:p14="http://schemas.microsoft.com/office/powerpoint/2010/main" val="252530626"/>
      </p:ext>
    </p:extLst>
  </p:cSld>
  <p:clrMapOvr>
    <a:masterClrMapping/>
  </p:clrMapOvr>
  <p:hf hdr="0" ftr="0"/>
</p:sldLayout>
</file>

<file path=ppt/slideLayouts/slideLayout45.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52"/>
        <p:cNvGrpSpPr/>
        <p:nvPr/>
      </p:nvGrpSpPr>
      <p:grpSpPr>
        <a:xfrm>
          <a:off x="0" y="0"/>
          <a:ext cx="0" cy="0"/>
          <a:chOff x="0" y="0"/>
          <a:chExt cx="0" cy="0"/>
        </a:xfrm>
      </p:grpSpPr>
      <p:sp>
        <p:nvSpPr>
          <p:cNvPr id="53" name="Google Shape;53;p8"/>
          <p:cNvSpPr/>
          <p:nvPr/>
        </p:nvSpPr>
        <p:spPr>
          <a:xfrm rot="-3451365" flipH="1">
            <a:off x="8506827" y="-1302558"/>
            <a:ext cx="5795171" cy="6739076"/>
          </a:xfrm>
          <a:custGeom>
            <a:avLst/>
            <a:gdLst/>
            <a:ahLst/>
            <a:cxnLst/>
            <a:rect l="l" t="t" r="r" b="b"/>
            <a:pathLst>
              <a:path w="140848" h="163789" extrusionOk="0">
                <a:moveTo>
                  <a:pt x="53298" y="0"/>
                </a:moveTo>
                <a:cubicBezTo>
                  <a:pt x="52425" y="0"/>
                  <a:pt x="51497" y="76"/>
                  <a:pt x="50514" y="234"/>
                </a:cubicBezTo>
                <a:cubicBezTo>
                  <a:pt x="38373" y="2206"/>
                  <a:pt x="26079" y="475"/>
                  <a:pt x="13828" y="3039"/>
                </a:cubicBezTo>
                <a:cubicBezTo>
                  <a:pt x="10738" y="3674"/>
                  <a:pt x="7539" y="4529"/>
                  <a:pt x="5216" y="6633"/>
                </a:cubicBezTo>
                <a:cubicBezTo>
                  <a:pt x="0" y="11389"/>
                  <a:pt x="1424" y="19738"/>
                  <a:pt x="2564" y="26685"/>
                </a:cubicBezTo>
                <a:cubicBezTo>
                  <a:pt x="5150" y="42530"/>
                  <a:pt x="3879" y="58703"/>
                  <a:pt x="3222" y="74745"/>
                </a:cubicBezTo>
                <a:cubicBezTo>
                  <a:pt x="2213" y="99267"/>
                  <a:pt x="2630" y="123856"/>
                  <a:pt x="3046" y="148401"/>
                </a:cubicBezTo>
                <a:cubicBezTo>
                  <a:pt x="3068" y="149979"/>
                  <a:pt x="3156" y="151710"/>
                  <a:pt x="4252" y="152828"/>
                </a:cubicBezTo>
                <a:cubicBezTo>
                  <a:pt x="5062" y="153682"/>
                  <a:pt x="6290" y="154011"/>
                  <a:pt x="7451" y="154274"/>
                </a:cubicBezTo>
                <a:cubicBezTo>
                  <a:pt x="18277" y="156772"/>
                  <a:pt x="29410" y="157890"/>
                  <a:pt x="40477" y="158986"/>
                </a:cubicBezTo>
                <a:cubicBezTo>
                  <a:pt x="63860" y="161331"/>
                  <a:pt x="87309" y="163654"/>
                  <a:pt x="110824" y="163785"/>
                </a:cubicBezTo>
                <a:cubicBezTo>
                  <a:pt x="111155" y="163788"/>
                  <a:pt x="111486" y="163789"/>
                  <a:pt x="111819" y="163789"/>
                </a:cubicBezTo>
                <a:cubicBezTo>
                  <a:pt x="120214" y="163789"/>
                  <a:pt x="129390" y="162904"/>
                  <a:pt x="134997" y="156728"/>
                </a:cubicBezTo>
                <a:cubicBezTo>
                  <a:pt x="140848" y="150285"/>
                  <a:pt x="140344" y="139547"/>
                  <a:pt x="134887" y="132797"/>
                </a:cubicBezTo>
                <a:cubicBezTo>
                  <a:pt x="130811" y="127757"/>
                  <a:pt x="124434" y="124535"/>
                  <a:pt x="121606" y="118684"/>
                </a:cubicBezTo>
                <a:cubicBezTo>
                  <a:pt x="119108" y="113490"/>
                  <a:pt x="119985" y="107376"/>
                  <a:pt x="119196" y="101656"/>
                </a:cubicBezTo>
                <a:cubicBezTo>
                  <a:pt x="118188" y="94337"/>
                  <a:pt x="113498" y="86885"/>
                  <a:pt x="106266" y="85373"/>
                </a:cubicBezTo>
                <a:cubicBezTo>
                  <a:pt x="105287" y="85170"/>
                  <a:pt x="104311" y="85079"/>
                  <a:pt x="103339" y="85079"/>
                </a:cubicBezTo>
                <a:cubicBezTo>
                  <a:pt x="95647" y="85079"/>
                  <a:pt x="88148" y="90738"/>
                  <a:pt x="80361" y="90738"/>
                </a:cubicBezTo>
                <a:cubicBezTo>
                  <a:pt x="79706" y="90738"/>
                  <a:pt x="79049" y="90698"/>
                  <a:pt x="78390" y="90611"/>
                </a:cubicBezTo>
                <a:cubicBezTo>
                  <a:pt x="73678" y="89954"/>
                  <a:pt x="69602" y="87017"/>
                  <a:pt x="67520" y="82744"/>
                </a:cubicBezTo>
                <a:cubicBezTo>
                  <a:pt x="65592" y="78755"/>
                  <a:pt x="65373" y="73627"/>
                  <a:pt x="61800" y="70997"/>
                </a:cubicBezTo>
                <a:cubicBezTo>
                  <a:pt x="60258" y="69866"/>
                  <a:pt x="58457" y="69477"/>
                  <a:pt x="56558" y="69477"/>
                </a:cubicBezTo>
                <a:cubicBezTo>
                  <a:pt x="54005" y="69477"/>
                  <a:pt x="51275" y="70181"/>
                  <a:pt x="48761" y="70734"/>
                </a:cubicBezTo>
                <a:cubicBezTo>
                  <a:pt x="47468" y="71019"/>
                  <a:pt x="46056" y="71194"/>
                  <a:pt x="44662" y="71194"/>
                </a:cubicBezTo>
                <a:cubicBezTo>
                  <a:pt x="41333" y="71194"/>
                  <a:pt x="38106" y="70191"/>
                  <a:pt x="36839" y="67272"/>
                </a:cubicBezTo>
                <a:cubicBezTo>
                  <a:pt x="35174" y="63415"/>
                  <a:pt x="38417" y="59097"/>
                  <a:pt x="42077" y="56994"/>
                </a:cubicBezTo>
                <a:cubicBezTo>
                  <a:pt x="45715" y="54890"/>
                  <a:pt x="50076" y="53750"/>
                  <a:pt x="52925" y="50660"/>
                </a:cubicBezTo>
                <a:cubicBezTo>
                  <a:pt x="57768" y="45400"/>
                  <a:pt x="56300" y="37182"/>
                  <a:pt x="57834" y="30257"/>
                </a:cubicBezTo>
                <a:cubicBezTo>
                  <a:pt x="58732" y="26247"/>
                  <a:pt x="60683" y="22543"/>
                  <a:pt x="62151" y="18708"/>
                </a:cubicBezTo>
                <a:cubicBezTo>
                  <a:pt x="65825" y="9051"/>
                  <a:pt x="62841" y="0"/>
                  <a:pt x="53298" y="0"/>
                </a:cubicBezTo>
                <a:close/>
              </a:path>
            </a:pathLst>
          </a:custGeom>
          <a:solidFill>
            <a:srgbClr val="7965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54" name="Google Shape;54;p8"/>
          <p:cNvSpPr/>
          <p:nvPr/>
        </p:nvSpPr>
        <p:spPr>
          <a:xfrm rot="5400000" flipH="1">
            <a:off x="-3627002" y="4912899"/>
            <a:ext cx="8294535" cy="3937072"/>
          </a:xfrm>
          <a:custGeom>
            <a:avLst/>
            <a:gdLst/>
            <a:ahLst/>
            <a:cxnLst/>
            <a:rect l="l" t="t" r="r" b="b"/>
            <a:pathLst>
              <a:path w="97449" h="46255" extrusionOk="0">
                <a:moveTo>
                  <a:pt x="74744" y="1"/>
                </a:moveTo>
                <a:cubicBezTo>
                  <a:pt x="73665" y="1"/>
                  <a:pt x="72582" y="126"/>
                  <a:pt x="71545" y="354"/>
                </a:cubicBezTo>
                <a:cubicBezTo>
                  <a:pt x="67381" y="1318"/>
                  <a:pt x="63633" y="3663"/>
                  <a:pt x="60982" y="7016"/>
                </a:cubicBezTo>
                <a:cubicBezTo>
                  <a:pt x="56401" y="12802"/>
                  <a:pt x="55174" y="21348"/>
                  <a:pt x="48928" y="25271"/>
                </a:cubicBezTo>
                <a:cubicBezTo>
                  <a:pt x="46763" y="26626"/>
                  <a:pt x="44275" y="27202"/>
                  <a:pt x="41733" y="27202"/>
                </a:cubicBezTo>
                <a:cubicBezTo>
                  <a:pt x="38848" y="27202"/>
                  <a:pt x="35892" y="26460"/>
                  <a:pt x="33259" y="25271"/>
                </a:cubicBezTo>
                <a:cubicBezTo>
                  <a:pt x="29884" y="23737"/>
                  <a:pt x="26838" y="21524"/>
                  <a:pt x="23441" y="20055"/>
                </a:cubicBezTo>
                <a:cubicBezTo>
                  <a:pt x="21219" y="19096"/>
                  <a:pt x="19291" y="18671"/>
                  <a:pt x="17588" y="18671"/>
                </a:cubicBezTo>
                <a:cubicBezTo>
                  <a:pt x="11045" y="18671"/>
                  <a:pt x="7838" y="24946"/>
                  <a:pt x="4134" y="31276"/>
                </a:cubicBezTo>
                <a:cubicBezTo>
                  <a:pt x="1" y="38292"/>
                  <a:pt x="1915" y="46255"/>
                  <a:pt x="10098" y="46255"/>
                </a:cubicBezTo>
                <a:cubicBezTo>
                  <a:pt x="10809" y="46255"/>
                  <a:pt x="11568" y="46195"/>
                  <a:pt x="12374" y="46069"/>
                </a:cubicBezTo>
                <a:cubicBezTo>
                  <a:pt x="25979" y="43938"/>
                  <a:pt x="39720" y="42870"/>
                  <a:pt x="53471" y="42870"/>
                </a:cubicBezTo>
                <a:cubicBezTo>
                  <a:pt x="62490" y="42870"/>
                  <a:pt x="71515" y="43329"/>
                  <a:pt x="80508" y="44250"/>
                </a:cubicBezTo>
                <a:cubicBezTo>
                  <a:pt x="82197" y="44417"/>
                  <a:pt x="83935" y="44597"/>
                  <a:pt x="85647" y="44597"/>
                </a:cubicBezTo>
                <a:cubicBezTo>
                  <a:pt x="87754" y="44597"/>
                  <a:pt x="89820" y="44324"/>
                  <a:pt x="91706" y="43417"/>
                </a:cubicBezTo>
                <a:cubicBezTo>
                  <a:pt x="95147" y="41795"/>
                  <a:pt x="97448" y="37193"/>
                  <a:pt x="95301" y="34059"/>
                </a:cubicBezTo>
                <a:cubicBezTo>
                  <a:pt x="93503" y="31451"/>
                  <a:pt x="89734" y="31144"/>
                  <a:pt x="87236" y="29194"/>
                </a:cubicBezTo>
                <a:cubicBezTo>
                  <a:pt x="83554" y="26279"/>
                  <a:pt x="83598" y="20735"/>
                  <a:pt x="84146" y="16067"/>
                </a:cubicBezTo>
                <a:cubicBezTo>
                  <a:pt x="84694" y="11399"/>
                  <a:pt x="85154" y="5986"/>
                  <a:pt x="81867" y="2633"/>
                </a:cubicBezTo>
                <a:cubicBezTo>
                  <a:pt x="80027" y="763"/>
                  <a:pt x="77400" y="1"/>
                  <a:pt x="7474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grpSp>
        <p:nvGrpSpPr>
          <p:cNvPr id="55" name="Google Shape;55;p8"/>
          <p:cNvGrpSpPr/>
          <p:nvPr/>
        </p:nvGrpSpPr>
        <p:grpSpPr>
          <a:xfrm rot="-5023901">
            <a:off x="-41449" y="-107755"/>
            <a:ext cx="2746772" cy="2662737"/>
            <a:chOff x="-27619" y="-85186"/>
            <a:chExt cx="1786567" cy="1731908"/>
          </a:xfrm>
        </p:grpSpPr>
        <p:sp>
          <p:nvSpPr>
            <p:cNvPr id="56" name="Google Shape;56;p8"/>
            <p:cNvSpPr/>
            <p:nvPr/>
          </p:nvSpPr>
          <p:spPr>
            <a:xfrm rot="356449">
              <a:off x="782262" y="159086"/>
              <a:ext cx="137628" cy="312937"/>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57" name="Google Shape;57;p8"/>
            <p:cNvSpPr/>
            <p:nvPr/>
          </p:nvSpPr>
          <p:spPr>
            <a:xfrm rot="-9612816">
              <a:off x="349308" y="163306"/>
              <a:ext cx="133330" cy="408687"/>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58" name="Google Shape;58;p8"/>
            <p:cNvSpPr/>
            <p:nvPr/>
          </p:nvSpPr>
          <p:spPr>
            <a:xfrm rot="8610207">
              <a:off x="828552" y="282207"/>
              <a:ext cx="458974" cy="360174"/>
            </a:xfrm>
            <a:custGeom>
              <a:avLst/>
              <a:gdLst/>
              <a:ahLst/>
              <a:cxnLst/>
              <a:rect l="l" t="t" r="r" b="b"/>
              <a:pathLst>
                <a:path w="14991" h="11764" extrusionOk="0">
                  <a:moveTo>
                    <a:pt x="1" y="1"/>
                  </a:moveTo>
                  <a:cubicBezTo>
                    <a:pt x="264" y="3310"/>
                    <a:pt x="1842" y="6378"/>
                    <a:pt x="4384" y="8504"/>
                  </a:cubicBezTo>
                  <a:cubicBezTo>
                    <a:pt x="6048" y="9900"/>
                    <a:pt x="9331" y="11764"/>
                    <a:pt x="11888" y="11764"/>
                  </a:cubicBezTo>
                  <a:cubicBezTo>
                    <a:pt x="12261" y="11764"/>
                    <a:pt x="12618" y="11724"/>
                    <a:pt x="12953" y="11638"/>
                  </a:cubicBezTo>
                  <a:cubicBezTo>
                    <a:pt x="14991" y="11134"/>
                    <a:pt x="13259" y="9928"/>
                    <a:pt x="12164" y="8657"/>
                  </a:cubicBezTo>
                  <a:cubicBezTo>
                    <a:pt x="10937" y="7211"/>
                    <a:pt x="9600" y="5852"/>
                    <a:pt x="8197" y="4581"/>
                  </a:cubicBezTo>
                  <a:cubicBezTo>
                    <a:pt x="5808" y="2477"/>
                    <a:pt x="3069" y="768"/>
                    <a:pt x="1"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59" name="Google Shape;59;p8"/>
            <p:cNvSpPr/>
            <p:nvPr/>
          </p:nvSpPr>
          <p:spPr>
            <a:xfrm rot="8100000">
              <a:off x="184927" y="50015"/>
              <a:ext cx="631236" cy="600726"/>
            </a:xfrm>
            <a:custGeom>
              <a:avLst/>
              <a:gdLst/>
              <a:ahLst/>
              <a:cxnLst/>
              <a:rect l="l" t="t" r="r" b="b"/>
              <a:pathLst>
                <a:path w="16262" h="15476" extrusionOk="0">
                  <a:moveTo>
                    <a:pt x="16262" y="1"/>
                  </a:moveTo>
                  <a:cubicBezTo>
                    <a:pt x="13238" y="1513"/>
                    <a:pt x="10433" y="3419"/>
                    <a:pt x="7934" y="5699"/>
                  </a:cubicBezTo>
                  <a:cubicBezTo>
                    <a:pt x="5765" y="7671"/>
                    <a:pt x="3836" y="9906"/>
                    <a:pt x="2214" y="12317"/>
                  </a:cubicBezTo>
                  <a:cubicBezTo>
                    <a:pt x="1930" y="12733"/>
                    <a:pt x="1" y="15275"/>
                    <a:pt x="834" y="15473"/>
                  </a:cubicBezTo>
                  <a:cubicBezTo>
                    <a:pt x="842" y="15475"/>
                    <a:pt x="851" y="15476"/>
                    <a:pt x="860" y="15476"/>
                  </a:cubicBezTo>
                  <a:cubicBezTo>
                    <a:pt x="1350" y="15476"/>
                    <a:pt x="2835" y="12638"/>
                    <a:pt x="3222" y="12207"/>
                  </a:cubicBezTo>
                  <a:cubicBezTo>
                    <a:pt x="8504" y="6466"/>
                    <a:pt x="9381" y="5633"/>
                    <a:pt x="16262"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60" name="Google Shape;60;p8"/>
            <p:cNvSpPr/>
            <p:nvPr/>
          </p:nvSpPr>
          <p:spPr>
            <a:xfrm rot="8100000">
              <a:off x="692405" y="-163300"/>
              <a:ext cx="210153" cy="1061829"/>
            </a:xfrm>
            <a:custGeom>
              <a:avLst/>
              <a:gdLst/>
              <a:ahLst/>
              <a:cxnLst/>
              <a:rect l="l" t="t" r="r" b="b"/>
              <a:pathLst>
                <a:path w="5414" h="27355" extrusionOk="0">
                  <a:moveTo>
                    <a:pt x="4060" y="1"/>
                  </a:moveTo>
                  <a:cubicBezTo>
                    <a:pt x="2191" y="1"/>
                    <a:pt x="2896" y="6640"/>
                    <a:pt x="3091" y="7763"/>
                  </a:cubicBezTo>
                  <a:cubicBezTo>
                    <a:pt x="3398" y="9428"/>
                    <a:pt x="3967" y="11094"/>
                    <a:pt x="3989" y="12781"/>
                  </a:cubicBezTo>
                  <a:cubicBezTo>
                    <a:pt x="4033" y="14644"/>
                    <a:pt x="3463" y="16463"/>
                    <a:pt x="2893" y="18238"/>
                  </a:cubicBezTo>
                  <a:lnTo>
                    <a:pt x="1" y="27355"/>
                  </a:lnTo>
                  <a:cubicBezTo>
                    <a:pt x="1075" y="26522"/>
                    <a:pt x="1644" y="25207"/>
                    <a:pt x="2192" y="23958"/>
                  </a:cubicBezTo>
                  <a:cubicBezTo>
                    <a:pt x="3310" y="21306"/>
                    <a:pt x="4428" y="18611"/>
                    <a:pt x="5085" y="15806"/>
                  </a:cubicBezTo>
                  <a:cubicBezTo>
                    <a:pt x="5304" y="14929"/>
                    <a:pt x="5414" y="14052"/>
                    <a:pt x="5392" y="13154"/>
                  </a:cubicBezTo>
                  <a:cubicBezTo>
                    <a:pt x="5304" y="11992"/>
                    <a:pt x="4888" y="10875"/>
                    <a:pt x="4537" y="9757"/>
                  </a:cubicBezTo>
                  <a:cubicBezTo>
                    <a:pt x="3551" y="6404"/>
                    <a:pt x="3945" y="3402"/>
                    <a:pt x="4143" y="5"/>
                  </a:cubicBezTo>
                  <a:cubicBezTo>
                    <a:pt x="4115" y="2"/>
                    <a:pt x="4087" y="1"/>
                    <a:pt x="4060"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61" name="Google Shape;61;p8"/>
            <p:cNvSpPr/>
            <p:nvPr/>
          </p:nvSpPr>
          <p:spPr>
            <a:xfrm rot="8100000">
              <a:off x="110063" y="762111"/>
              <a:ext cx="780952" cy="712906"/>
            </a:xfrm>
            <a:custGeom>
              <a:avLst/>
              <a:gdLst/>
              <a:ahLst/>
              <a:cxnLst/>
              <a:rect l="l" t="t" r="r" b="b"/>
              <a:pathLst>
                <a:path w="20119" h="18366" extrusionOk="0">
                  <a:moveTo>
                    <a:pt x="20118" y="1"/>
                  </a:moveTo>
                  <a:lnTo>
                    <a:pt x="20118" y="1"/>
                  </a:lnTo>
                  <a:cubicBezTo>
                    <a:pt x="14859" y="2148"/>
                    <a:pt x="9972" y="5348"/>
                    <a:pt x="6356" y="9709"/>
                  </a:cubicBezTo>
                  <a:cubicBezTo>
                    <a:pt x="4077" y="12470"/>
                    <a:pt x="2236" y="15582"/>
                    <a:pt x="0" y="18366"/>
                  </a:cubicBezTo>
                  <a:cubicBezTo>
                    <a:pt x="1995" y="17533"/>
                    <a:pt x="4077" y="16503"/>
                    <a:pt x="6137" y="15692"/>
                  </a:cubicBezTo>
                  <a:cubicBezTo>
                    <a:pt x="9599" y="14355"/>
                    <a:pt x="12887" y="12470"/>
                    <a:pt x="15472" y="9819"/>
                  </a:cubicBezTo>
                  <a:cubicBezTo>
                    <a:pt x="18058" y="7167"/>
                    <a:pt x="19877" y="3683"/>
                    <a:pt x="20118"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62" name="Google Shape;62;p8"/>
            <p:cNvSpPr/>
            <p:nvPr/>
          </p:nvSpPr>
          <p:spPr>
            <a:xfrm rot="8100000">
              <a:off x="1149667" y="636926"/>
              <a:ext cx="366701" cy="838012"/>
            </a:xfrm>
            <a:custGeom>
              <a:avLst/>
              <a:gdLst/>
              <a:ahLst/>
              <a:cxnLst/>
              <a:rect l="l" t="t" r="r" b="b"/>
              <a:pathLst>
                <a:path w="9447" h="21589" extrusionOk="0">
                  <a:moveTo>
                    <a:pt x="8197" y="0"/>
                  </a:moveTo>
                  <a:lnTo>
                    <a:pt x="8197" y="0"/>
                  </a:lnTo>
                  <a:cubicBezTo>
                    <a:pt x="6992" y="1162"/>
                    <a:pt x="5896" y="2433"/>
                    <a:pt x="4954" y="3792"/>
                  </a:cubicBezTo>
                  <a:cubicBezTo>
                    <a:pt x="2740" y="6991"/>
                    <a:pt x="1381" y="10673"/>
                    <a:pt x="943" y="14508"/>
                  </a:cubicBezTo>
                  <a:cubicBezTo>
                    <a:pt x="768" y="16042"/>
                    <a:pt x="1" y="21477"/>
                    <a:pt x="2258" y="21587"/>
                  </a:cubicBezTo>
                  <a:cubicBezTo>
                    <a:pt x="2289" y="21588"/>
                    <a:pt x="2319" y="21589"/>
                    <a:pt x="2349" y="21589"/>
                  </a:cubicBezTo>
                  <a:cubicBezTo>
                    <a:pt x="4346" y="21589"/>
                    <a:pt x="5974" y="18781"/>
                    <a:pt x="6816" y="17335"/>
                  </a:cubicBezTo>
                  <a:cubicBezTo>
                    <a:pt x="7320" y="16480"/>
                    <a:pt x="7715" y="15560"/>
                    <a:pt x="8000" y="14596"/>
                  </a:cubicBezTo>
                  <a:cubicBezTo>
                    <a:pt x="9446" y="9709"/>
                    <a:pt x="8482" y="4734"/>
                    <a:pt x="8197" y="0"/>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63" name="Google Shape;63;p8"/>
            <p:cNvSpPr/>
            <p:nvPr/>
          </p:nvSpPr>
          <p:spPr>
            <a:xfrm rot="8100000">
              <a:off x="615728" y="518363"/>
              <a:ext cx="221837" cy="679912"/>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grpSp>
      <p:sp>
        <p:nvSpPr>
          <p:cNvPr id="64" name="Google Shape;64;p8"/>
          <p:cNvSpPr txBox="1">
            <a:spLocks noGrp="1"/>
          </p:cNvSpPr>
          <p:nvPr>
            <p:ph type="title"/>
          </p:nvPr>
        </p:nvSpPr>
        <p:spPr>
          <a:xfrm>
            <a:off x="2690000" y="1279400"/>
            <a:ext cx="6812000" cy="4299200"/>
          </a:xfrm>
          <a:prstGeom prst="rect">
            <a:avLst/>
          </a:prstGeom>
        </p:spPr>
        <p:txBody>
          <a:bodyPr spcFirstLastPara="1" wrap="square" lIns="91425" tIns="91425" rIns="91425" bIns="91425" anchor="ctr" anchorCtr="0">
            <a:noAutofit/>
          </a:bodyPr>
          <a:lstStyle>
            <a:lvl1pPr lvl="0" algn="ctr">
              <a:spcBef>
                <a:spcPts val="0"/>
              </a:spcBef>
              <a:spcAft>
                <a:spcPts val="0"/>
              </a:spcAft>
              <a:buSzPts val="4800"/>
              <a:buNone/>
              <a:defRPr sz="96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r>
              <a:rPr lang="en-US"/>
              <a:t>Click to edit Master title style</a:t>
            </a:r>
            <a:endParaRPr/>
          </a:p>
        </p:txBody>
      </p:sp>
    </p:spTree>
    <p:extLst>
      <p:ext uri="{BB962C8B-B14F-4D97-AF65-F5344CB8AC3E}">
        <p14:creationId xmlns:p14="http://schemas.microsoft.com/office/powerpoint/2010/main" val="1607103523"/>
      </p:ext>
    </p:extLst>
  </p:cSld>
  <p:clrMapOvr>
    <a:masterClrMapping/>
  </p:clrMapOvr>
  <p:hf hdr="0" ftr="0"/>
</p:sldLayout>
</file>

<file path=ppt/slideLayouts/slideLayout46.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3189233" y="1653567"/>
            <a:ext cx="5813600" cy="1122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45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rPr lang="en-US"/>
              <a:t>Click to edit Master title style</a:t>
            </a:r>
            <a:endParaRPr/>
          </a:p>
        </p:txBody>
      </p:sp>
      <p:sp>
        <p:nvSpPr>
          <p:cNvPr id="67" name="Google Shape;67;p9"/>
          <p:cNvSpPr txBox="1">
            <a:spLocks noGrp="1"/>
          </p:cNvSpPr>
          <p:nvPr>
            <p:ph type="subTitle" idx="1"/>
          </p:nvPr>
        </p:nvSpPr>
        <p:spPr>
          <a:xfrm>
            <a:off x="3189233" y="2962015"/>
            <a:ext cx="5813600" cy="2242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6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68" name="Google Shape;68;p9"/>
          <p:cNvSpPr/>
          <p:nvPr/>
        </p:nvSpPr>
        <p:spPr>
          <a:xfrm rot="-148896">
            <a:off x="-2057371" y="1967278"/>
            <a:ext cx="6755301" cy="7855591"/>
          </a:xfrm>
          <a:custGeom>
            <a:avLst/>
            <a:gdLst/>
            <a:ahLst/>
            <a:cxnLst/>
            <a:rect l="l" t="t" r="r" b="b"/>
            <a:pathLst>
              <a:path w="140848" h="163789" extrusionOk="0">
                <a:moveTo>
                  <a:pt x="53298" y="0"/>
                </a:moveTo>
                <a:cubicBezTo>
                  <a:pt x="52425" y="0"/>
                  <a:pt x="51497" y="76"/>
                  <a:pt x="50514" y="234"/>
                </a:cubicBezTo>
                <a:cubicBezTo>
                  <a:pt x="38373" y="2206"/>
                  <a:pt x="26079" y="475"/>
                  <a:pt x="13828" y="3039"/>
                </a:cubicBezTo>
                <a:cubicBezTo>
                  <a:pt x="10738" y="3674"/>
                  <a:pt x="7539" y="4529"/>
                  <a:pt x="5216" y="6633"/>
                </a:cubicBezTo>
                <a:cubicBezTo>
                  <a:pt x="0" y="11389"/>
                  <a:pt x="1424" y="19738"/>
                  <a:pt x="2564" y="26685"/>
                </a:cubicBezTo>
                <a:cubicBezTo>
                  <a:pt x="5150" y="42530"/>
                  <a:pt x="3879" y="58703"/>
                  <a:pt x="3222" y="74745"/>
                </a:cubicBezTo>
                <a:cubicBezTo>
                  <a:pt x="2213" y="99267"/>
                  <a:pt x="2630" y="123856"/>
                  <a:pt x="3046" y="148401"/>
                </a:cubicBezTo>
                <a:cubicBezTo>
                  <a:pt x="3068" y="149979"/>
                  <a:pt x="3156" y="151710"/>
                  <a:pt x="4252" y="152828"/>
                </a:cubicBezTo>
                <a:cubicBezTo>
                  <a:pt x="5062" y="153682"/>
                  <a:pt x="6290" y="154011"/>
                  <a:pt x="7451" y="154274"/>
                </a:cubicBezTo>
                <a:cubicBezTo>
                  <a:pt x="18277" y="156772"/>
                  <a:pt x="29410" y="157890"/>
                  <a:pt x="40477" y="158986"/>
                </a:cubicBezTo>
                <a:cubicBezTo>
                  <a:pt x="63860" y="161331"/>
                  <a:pt x="87309" y="163654"/>
                  <a:pt x="110824" y="163785"/>
                </a:cubicBezTo>
                <a:cubicBezTo>
                  <a:pt x="111155" y="163788"/>
                  <a:pt x="111486" y="163789"/>
                  <a:pt x="111819" y="163789"/>
                </a:cubicBezTo>
                <a:cubicBezTo>
                  <a:pt x="120214" y="163789"/>
                  <a:pt x="129390" y="162904"/>
                  <a:pt x="134997" y="156728"/>
                </a:cubicBezTo>
                <a:cubicBezTo>
                  <a:pt x="140848" y="150285"/>
                  <a:pt x="140344" y="139547"/>
                  <a:pt x="134887" y="132797"/>
                </a:cubicBezTo>
                <a:cubicBezTo>
                  <a:pt x="130811" y="127757"/>
                  <a:pt x="124434" y="124535"/>
                  <a:pt x="121606" y="118684"/>
                </a:cubicBezTo>
                <a:cubicBezTo>
                  <a:pt x="119108" y="113490"/>
                  <a:pt x="119985" y="107376"/>
                  <a:pt x="119196" y="101656"/>
                </a:cubicBezTo>
                <a:cubicBezTo>
                  <a:pt x="118188" y="94337"/>
                  <a:pt x="113498" y="86885"/>
                  <a:pt x="106266" y="85373"/>
                </a:cubicBezTo>
                <a:cubicBezTo>
                  <a:pt x="105287" y="85170"/>
                  <a:pt x="104311" y="85079"/>
                  <a:pt x="103339" y="85079"/>
                </a:cubicBezTo>
                <a:cubicBezTo>
                  <a:pt x="95647" y="85079"/>
                  <a:pt x="88148" y="90738"/>
                  <a:pt x="80361" y="90738"/>
                </a:cubicBezTo>
                <a:cubicBezTo>
                  <a:pt x="79706" y="90738"/>
                  <a:pt x="79049" y="90698"/>
                  <a:pt x="78390" y="90611"/>
                </a:cubicBezTo>
                <a:cubicBezTo>
                  <a:pt x="73678" y="89954"/>
                  <a:pt x="69602" y="87017"/>
                  <a:pt x="67520" y="82744"/>
                </a:cubicBezTo>
                <a:cubicBezTo>
                  <a:pt x="65592" y="78755"/>
                  <a:pt x="65373" y="73627"/>
                  <a:pt x="61800" y="70997"/>
                </a:cubicBezTo>
                <a:cubicBezTo>
                  <a:pt x="60258" y="69866"/>
                  <a:pt x="58457" y="69477"/>
                  <a:pt x="56558" y="69477"/>
                </a:cubicBezTo>
                <a:cubicBezTo>
                  <a:pt x="54005" y="69477"/>
                  <a:pt x="51275" y="70181"/>
                  <a:pt x="48761" y="70734"/>
                </a:cubicBezTo>
                <a:cubicBezTo>
                  <a:pt x="47468" y="71019"/>
                  <a:pt x="46056" y="71194"/>
                  <a:pt x="44662" y="71194"/>
                </a:cubicBezTo>
                <a:cubicBezTo>
                  <a:pt x="41333" y="71194"/>
                  <a:pt x="38106" y="70191"/>
                  <a:pt x="36839" y="67272"/>
                </a:cubicBezTo>
                <a:cubicBezTo>
                  <a:pt x="35174" y="63415"/>
                  <a:pt x="38417" y="59097"/>
                  <a:pt x="42077" y="56994"/>
                </a:cubicBezTo>
                <a:cubicBezTo>
                  <a:pt x="45715" y="54890"/>
                  <a:pt x="50076" y="53750"/>
                  <a:pt x="52925" y="50660"/>
                </a:cubicBezTo>
                <a:cubicBezTo>
                  <a:pt x="57768" y="45400"/>
                  <a:pt x="56300" y="37182"/>
                  <a:pt x="57834" y="30257"/>
                </a:cubicBezTo>
                <a:cubicBezTo>
                  <a:pt x="58732" y="26247"/>
                  <a:pt x="60683" y="22543"/>
                  <a:pt x="62151" y="18708"/>
                </a:cubicBezTo>
                <a:cubicBezTo>
                  <a:pt x="65825" y="9051"/>
                  <a:pt x="62841" y="0"/>
                  <a:pt x="5329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69" name="Google Shape;69;p9"/>
          <p:cNvSpPr/>
          <p:nvPr/>
        </p:nvSpPr>
        <p:spPr>
          <a:xfrm rot="6299984">
            <a:off x="9079706" y="-2018359"/>
            <a:ext cx="5518591" cy="4698051"/>
          </a:xfrm>
          <a:custGeom>
            <a:avLst/>
            <a:gdLst/>
            <a:ahLst/>
            <a:cxnLst/>
            <a:rect l="l" t="t" r="r" b="b"/>
            <a:pathLst>
              <a:path w="63839" h="54347" extrusionOk="0">
                <a:moveTo>
                  <a:pt x="28569" y="0"/>
                </a:moveTo>
                <a:cubicBezTo>
                  <a:pt x="27798" y="0"/>
                  <a:pt x="27028" y="70"/>
                  <a:pt x="26277" y="210"/>
                </a:cubicBezTo>
                <a:cubicBezTo>
                  <a:pt x="12580" y="2796"/>
                  <a:pt x="15998" y="18487"/>
                  <a:pt x="8306" y="27538"/>
                </a:cubicBezTo>
                <a:cubicBezTo>
                  <a:pt x="5392" y="31000"/>
                  <a:pt x="1578" y="34178"/>
                  <a:pt x="899" y="38649"/>
                </a:cubicBezTo>
                <a:cubicBezTo>
                  <a:pt x="0" y="44412"/>
                  <a:pt x="4887" y="49562"/>
                  <a:pt x="10103" y="52214"/>
                </a:cubicBezTo>
                <a:cubicBezTo>
                  <a:pt x="12361" y="53375"/>
                  <a:pt x="14793" y="54274"/>
                  <a:pt x="17313" y="54340"/>
                </a:cubicBezTo>
                <a:cubicBezTo>
                  <a:pt x="17452" y="54344"/>
                  <a:pt x="17591" y="54347"/>
                  <a:pt x="17729" y="54347"/>
                </a:cubicBezTo>
                <a:cubicBezTo>
                  <a:pt x="23950" y="54347"/>
                  <a:pt x="29307" y="49610"/>
                  <a:pt x="35503" y="48795"/>
                </a:cubicBezTo>
                <a:cubicBezTo>
                  <a:pt x="36257" y="48698"/>
                  <a:pt x="37011" y="48659"/>
                  <a:pt x="37766" y="48659"/>
                </a:cubicBezTo>
                <a:cubicBezTo>
                  <a:pt x="40234" y="48659"/>
                  <a:pt x="42705" y="49072"/>
                  <a:pt x="45189" y="49190"/>
                </a:cubicBezTo>
                <a:cubicBezTo>
                  <a:pt x="45555" y="49205"/>
                  <a:pt x="45922" y="49213"/>
                  <a:pt x="46290" y="49213"/>
                </a:cubicBezTo>
                <a:cubicBezTo>
                  <a:pt x="51579" y="49213"/>
                  <a:pt x="57097" y="47567"/>
                  <a:pt x="60354" y="43470"/>
                </a:cubicBezTo>
                <a:cubicBezTo>
                  <a:pt x="63839" y="39065"/>
                  <a:pt x="63379" y="31504"/>
                  <a:pt x="58470" y="28787"/>
                </a:cubicBezTo>
                <a:cubicBezTo>
                  <a:pt x="56322" y="27581"/>
                  <a:pt x="53736" y="27472"/>
                  <a:pt x="51347" y="26771"/>
                </a:cubicBezTo>
                <a:cubicBezTo>
                  <a:pt x="46329" y="25280"/>
                  <a:pt x="42406" y="21358"/>
                  <a:pt x="40916" y="16317"/>
                </a:cubicBezTo>
                <a:cubicBezTo>
                  <a:pt x="39820" y="12570"/>
                  <a:pt x="40171" y="8340"/>
                  <a:pt x="38176" y="4965"/>
                </a:cubicBezTo>
                <a:cubicBezTo>
                  <a:pt x="36262" y="1702"/>
                  <a:pt x="32391" y="0"/>
                  <a:pt x="2856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grpSp>
        <p:nvGrpSpPr>
          <p:cNvPr id="70" name="Google Shape;70;p9"/>
          <p:cNvGrpSpPr/>
          <p:nvPr/>
        </p:nvGrpSpPr>
        <p:grpSpPr>
          <a:xfrm rot="7738864">
            <a:off x="9528364" y="4177665"/>
            <a:ext cx="2746889" cy="2662849"/>
            <a:chOff x="-27619" y="-85186"/>
            <a:chExt cx="1786567" cy="1731908"/>
          </a:xfrm>
        </p:grpSpPr>
        <p:sp>
          <p:nvSpPr>
            <p:cNvPr id="71" name="Google Shape;71;p9"/>
            <p:cNvSpPr/>
            <p:nvPr/>
          </p:nvSpPr>
          <p:spPr>
            <a:xfrm rot="356449">
              <a:off x="782262" y="159086"/>
              <a:ext cx="137628" cy="312937"/>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72" name="Google Shape;72;p9"/>
            <p:cNvSpPr/>
            <p:nvPr/>
          </p:nvSpPr>
          <p:spPr>
            <a:xfrm rot="-9612816">
              <a:off x="349308" y="163306"/>
              <a:ext cx="133330" cy="408687"/>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73" name="Google Shape;73;p9"/>
            <p:cNvSpPr/>
            <p:nvPr/>
          </p:nvSpPr>
          <p:spPr>
            <a:xfrm rot="8610207">
              <a:off x="828552" y="282207"/>
              <a:ext cx="458974" cy="360174"/>
            </a:xfrm>
            <a:custGeom>
              <a:avLst/>
              <a:gdLst/>
              <a:ahLst/>
              <a:cxnLst/>
              <a:rect l="l" t="t" r="r" b="b"/>
              <a:pathLst>
                <a:path w="14991" h="11764" extrusionOk="0">
                  <a:moveTo>
                    <a:pt x="1" y="1"/>
                  </a:moveTo>
                  <a:cubicBezTo>
                    <a:pt x="264" y="3310"/>
                    <a:pt x="1842" y="6378"/>
                    <a:pt x="4384" y="8504"/>
                  </a:cubicBezTo>
                  <a:cubicBezTo>
                    <a:pt x="6048" y="9900"/>
                    <a:pt x="9331" y="11764"/>
                    <a:pt x="11888" y="11764"/>
                  </a:cubicBezTo>
                  <a:cubicBezTo>
                    <a:pt x="12261" y="11764"/>
                    <a:pt x="12618" y="11724"/>
                    <a:pt x="12953" y="11638"/>
                  </a:cubicBezTo>
                  <a:cubicBezTo>
                    <a:pt x="14991" y="11134"/>
                    <a:pt x="13259" y="9928"/>
                    <a:pt x="12164" y="8657"/>
                  </a:cubicBezTo>
                  <a:cubicBezTo>
                    <a:pt x="10937" y="7211"/>
                    <a:pt x="9600" y="5852"/>
                    <a:pt x="8197" y="4581"/>
                  </a:cubicBezTo>
                  <a:cubicBezTo>
                    <a:pt x="5808" y="2477"/>
                    <a:pt x="3069" y="768"/>
                    <a:pt x="1"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74" name="Google Shape;74;p9"/>
            <p:cNvSpPr/>
            <p:nvPr/>
          </p:nvSpPr>
          <p:spPr>
            <a:xfrm rot="8100000">
              <a:off x="184927" y="50015"/>
              <a:ext cx="631236" cy="600726"/>
            </a:xfrm>
            <a:custGeom>
              <a:avLst/>
              <a:gdLst/>
              <a:ahLst/>
              <a:cxnLst/>
              <a:rect l="l" t="t" r="r" b="b"/>
              <a:pathLst>
                <a:path w="16262" h="15476" extrusionOk="0">
                  <a:moveTo>
                    <a:pt x="16262" y="1"/>
                  </a:moveTo>
                  <a:cubicBezTo>
                    <a:pt x="13238" y="1513"/>
                    <a:pt x="10433" y="3419"/>
                    <a:pt x="7934" y="5699"/>
                  </a:cubicBezTo>
                  <a:cubicBezTo>
                    <a:pt x="5765" y="7671"/>
                    <a:pt x="3836" y="9906"/>
                    <a:pt x="2214" y="12317"/>
                  </a:cubicBezTo>
                  <a:cubicBezTo>
                    <a:pt x="1930" y="12733"/>
                    <a:pt x="1" y="15275"/>
                    <a:pt x="834" y="15473"/>
                  </a:cubicBezTo>
                  <a:cubicBezTo>
                    <a:pt x="842" y="15475"/>
                    <a:pt x="851" y="15476"/>
                    <a:pt x="860" y="15476"/>
                  </a:cubicBezTo>
                  <a:cubicBezTo>
                    <a:pt x="1350" y="15476"/>
                    <a:pt x="2835" y="12638"/>
                    <a:pt x="3222" y="12207"/>
                  </a:cubicBezTo>
                  <a:cubicBezTo>
                    <a:pt x="8504" y="6466"/>
                    <a:pt x="9381" y="5633"/>
                    <a:pt x="16262"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75" name="Google Shape;75;p9"/>
            <p:cNvSpPr/>
            <p:nvPr/>
          </p:nvSpPr>
          <p:spPr>
            <a:xfrm rot="8100000">
              <a:off x="692405" y="-163300"/>
              <a:ext cx="210153" cy="1061829"/>
            </a:xfrm>
            <a:custGeom>
              <a:avLst/>
              <a:gdLst/>
              <a:ahLst/>
              <a:cxnLst/>
              <a:rect l="l" t="t" r="r" b="b"/>
              <a:pathLst>
                <a:path w="5414" h="27355" extrusionOk="0">
                  <a:moveTo>
                    <a:pt x="4060" y="1"/>
                  </a:moveTo>
                  <a:cubicBezTo>
                    <a:pt x="2191" y="1"/>
                    <a:pt x="2896" y="6640"/>
                    <a:pt x="3091" y="7763"/>
                  </a:cubicBezTo>
                  <a:cubicBezTo>
                    <a:pt x="3398" y="9428"/>
                    <a:pt x="3967" y="11094"/>
                    <a:pt x="3989" y="12781"/>
                  </a:cubicBezTo>
                  <a:cubicBezTo>
                    <a:pt x="4033" y="14644"/>
                    <a:pt x="3463" y="16463"/>
                    <a:pt x="2893" y="18238"/>
                  </a:cubicBezTo>
                  <a:lnTo>
                    <a:pt x="1" y="27355"/>
                  </a:lnTo>
                  <a:cubicBezTo>
                    <a:pt x="1075" y="26522"/>
                    <a:pt x="1644" y="25207"/>
                    <a:pt x="2192" y="23958"/>
                  </a:cubicBezTo>
                  <a:cubicBezTo>
                    <a:pt x="3310" y="21306"/>
                    <a:pt x="4428" y="18611"/>
                    <a:pt x="5085" y="15806"/>
                  </a:cubicBezTo>
                  <a:cubicBezTo>
                    <a:pt x="5304" y="14929"/>
                    <a:pt x="5414" y="14052"/>
                    <a:pt x="5392" y="13154"/>
                  </a:cubicBezTo>
                  <a:cubicBezTo>
                    <a:pt x="5304" y="11992"/>
                    <a:pt x="4888" y="10875"/>
                    <a:pt x="4537" y="9757"/>
                  </a:cubicBezTo>
                  <a:cubicBezTo>
                    <a:pt x="3551" y="6404"/>
                    <a:pt x="3945" y="3402"/>
                    <a:pt x="4143" y="5"/>
                  </a:cubicBezTo>
                  <a:cubicBezTo>
                    <a:pt x="4115" y="2"/>
                    <a:pt x="4087" y="1"/>
                    <a:pt x="4060"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76" name="Google Shape;76;p9"/>
            <p:cNvSpPr/>
            <p:nvPr/>
          </p:nvSpPr>
          <p:spPr>
            <a:xfrm rot="8100000">
              <a:off x="110063" y="762111"/>
              <a:ext cx="780952" cy="712906"/>
            </a:xfrm>
            <a:custGeom>
              <a:avLst/>
              <a:gdLst/>
              <a:ahLst/>
              <a:cxnLst/>
              <a:rect l="l" t="t" r="r" b="b"/>
              <a:pathLst>
                <a:path w="20119" h="18366" extrusionOk="0">
                  <a:moveTo>
                    <a:pt x="20118" y="1"/>
                  </a:moveTo>
                  <a:lnTo>
                    <a:pt x="20118" y="1"/>
                  </a:lnTo>
                  <a:cubicBezTo>
                    <a:pt x="14859" y="2148"/>
                    <a:pt x="9972" y="5348"/>
                    <a:pt x="6356" y="9709"/>
                  </a:cubicBezTo>
                  <a:cubicBezTo>
                    <a:pt x="4077" y="12470"/>
                    <a:pt x="2236" y="15582"/>
                    <a:pt x="0" y="18366"/>
                  </a:cubicBezTo>
                  <a:cubicBezTo>
                    <a:pt x="1995" y="17533"/>
                    <a:pt x="4077" y="16503"/>
                    <a:pt x="6137" y="15692"/>
                  </a:cubicBezTo>
                  <a:cubicBezTo>
                    <a:pt x="9599" y="14355"/>
                    <a:pt x="12887" y="12470"/>
                    <a:pt x="15472" y="9819"/>
                  </a:cubicBezTo>
                  <a:cubicBezTo>
                    <a:pt x="18058" y="7167"/>
                    <a:pt x="19877" y="3683"/>
                    <a:pt x="20118"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77" name="Google Shape;77;p9"/>
            <p:cNvSpPr/>
            <p:nvPr/>
          </p:nvSpPr>
          <p:spPr>
            <a:xfrm rot="8100000">
              <a:off x="1149667" y="636926"/>
              <a:ext cx="366701" cy="838012"/>
            </a:xfrm>
            <a:custGeom>
              <a:avLst/>
              <a:gdLst/>
              <a:ahLst/>
              <a:cxnLst/>
              <a:rect l="l" t="t" r="r" b="b"/>
              <a:pathLst>
                <a:path w="9447" h="21589" extrusionOk="0">
                  <a:moveTo>
                    <a:pt x="8197" y="0"/>
                  </a:moveTo>
                  <a:lnTo>
                    <a:pt x="8197" y="0"/>
                  </a:lnTo>
                  <a:cubicBezTo>
                    <a:pt x="6992" y="1162"/>
                    <a:pt x="5896" y="2433"/>
                    <a:pt x="4954" y="3792"/>
                  </a:cubicBezTo>
                  <a:cubicBezTo>
                    <a:pt x="2740" y="6991"/>
                    <a:pt x="1381" y="10673"/>
                    <a:pt x="943" y="14508"/>
                  </a:cubicBezTo>
                  <a:cubicBezTo>
                    <a:pt x="768" y="16042"/>
                    <a:pt x="1" y="21477"/>
                    <a:pt x="2258" y="21587"/>
                  </a:cubicBezTo>
                  <a:cubicBezTo>
                    <a:pt x="2289" y="21588"/>
                    <a:pt x="2319" y="21589"/>
                    <a:pt x="2349" y="21589"/>
                  </a:cubicBezTo>
                  <a:cubicBezTo>
                    <a:pt x="4346" y="21589"/>
                    <a:pt x="5974" y="18781"/>
                    <a:pt x="6816" y="17335"/>
                  </a:cubicBezTo>
                  <a:cubicBezTo>
                    <a:pt x="7320" y="16480"/>
                    <a:pt x="7715" y="15560"/>
                    <a:pt x="8000" y="14596"/>
                  </a:cubicBezTo>
                  <a:cubicBezTo>
                    <a:pt x="9446" y="9709"/>
                    <a:pt x="8482" y="4734"/>
                    <a:pt x="8197" y="0"/>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78" name="Google Shape;78;p9"/>
            <p:cNvSpPr/>
            <p:nvPr/>
          </p:nvSpPr>
          <p:spPr>
            <a:xfrm rot="8100000">
              <a:off x="615728" y="518363"/>
              <a:ext cx="221837" cy="679912"/>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grpSp>
    </p:spTree>
    <p:extLst>
      <p:ext uri="{BB962C8B-B14F-4D97-AF65-F5344CB8AC3E}">
        <p14:creationId xmlns:p14="http://schemas.microsoft.com/office/powerpoint/2010/main" val="703251234"/>
      </p:ext>
    </p:extLst>
  </p:cSld>
  <p:clrMapOvr>
    <a:masterClrMapping/>
  </p:clrMapOvr>
  <p:hf hdr="0" ftr="0"/>
</p:sldLayout>
</file>

<file path=ppt/slideLayouts/slideLayout47.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79"/>
        <p:cNvGrpSpPr/>
        <p:nvPr/>
      </p:nvGrpSpPr>
      <p:grpSpPr>
        <a:xfrm>
          <a:off x="0" y="0"/>
          <a:ext cx="0" cy="0"/>
          <a:chOff x="0" y="0"/>
          <a:chExt cx="0" cy="0"/>
        </a:xfrm>
      </p:grpSpPr>
      <p:sp>
        <p:nvSpPr>
          <p:cNvPr id="80" name="Google Shape;80;p10"/>
          <p:cNvSpPr txBox="1">
            <a:spLocks noGrp="1"/>
          </p:cNvSpPr>
          <p:nvPr>
            <p:ph type="title"/>
          </p:nvPr>
        </p:nvSpPr>
        <p:spPr>
          <a:xfrm>
            <a:off x="6096000" y="1930400"/>
            <a:ext cx="5141600" cy="29972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4800"/>
              <a:buNone/>
              <a:defRPr sz="40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r>
              <a:rPr lang="en-US"/>
              <a:t>Click to edit Master title style</a:t>
            </a:r>
            <a:endParaRPr/>
          </a:p>
        </p:txBody>
      </p:sp>
    </p:spTree>
    <p:extLst>
      <p:ext uri="{BB962C8B-B14F-4D97-AF65-F5344CB8AC3E}">
        <p14:creationId xmlns:p14="http://schemas.microsoft.com/office/powerpoint/2010/main" val="722696952"/>
      </p:ext>
    </p:extLst>
  </p:cSld>
  <p:clrMapOvr>
    <a:masterClrMapping/>
  </p:clrMapOvr>
  <p:hf hdr="0" ftr="0"/>
</p:sldLayout>
</file>

<file path=ppt/slideLayouts/slideLayout48.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81"/>
        <p:cNvGrpSpPr/>
        <p:nvPr/>
      </p:nvGrpSpPr>
      <p:grpSpPr>
        <a:xfrm>
          <a:off x="0" y="0"/>
          <a:ext cx="0" cy="0"/>
          <a:chOff x="0" y="0"/>
          <a:chExt cx="0" cy="0"/>
        </a:xfrm>
      </p:grpSpPr>
      <p:sp>
        <p:nvSpPr>
          <p:cNvPr id="82" name="Google Shape;82;p11"/>
          <p:cNvSpPr/>
          <p:nvPr/>
        </p:nvSpPr>
        <p:spPr>
          <a:xfrm>
            <a:off x="-589798" y="4446926"/>
            <a:ext cx="3706092" cy="4589308"/>
          </a:xfrm>
          <a:custGeom>
            <a:avLst/>
            <a:gdLst/>
            <a:ahLst/>
            <a:cxnLst/>
            <a:rect l="l" t="t" r="r" b="b"/>
            <a:pathLst>
              <a:path w="71116" h="88064" extrusionOk="0">
                <a:moveTo>
                  <a:pt x="5463" y="0"/>
                </a:moveTo>
                <a:cubicBezTo>
                  <a:pt x="4421" y="0"/>
                  <a:pt x="3497" y="268"/>
                  <a:pt x="2850" y="885"/>
                </a:cubicBezTo>
                <a:cubicBezTo>
                  <a:pt x="1" y="3603"/>
                  <a:pt x="1645" y="13618"/>
                  <a:pt x="1579" y="17124"/>
                </a:cubicBezTo>
                <a:lnTo>
                  <a:pt x="746" y="60165"/>
                </a:lnTo>
                <a:cubicBezTo>
                  <a:pt x="680" y="64307"/>
                  <a:pt x="637" y="68624"/>
                  <a:pt x="2477" y="72328"/>
                </a:cubicBezTo>
                <a:cubicBezTo>
                  <a:pt x="4362" y="76141"/>
                  <a:pt x="7956" y="78749"/>
                  <a:pt x="11484" y="81160"/>
                </a:cubicBezTo>
                <a:cubicBezTo>
                  <a:pt x="16525" y="84578"/>
                  <a:pt x="22047" y="87997"/>
                  <a:pt x="28162" y="88063"/>
                </a:cubicBezTo>
                <a:cubicBezTo>
                  <a:pt x="28224" y="88064"/>
                  <a:pt x="28287" y="88064"/>
                  <a:pt x="28350" y="88064"/>
                </a:cubicBezTo>
                <a:cubicBezTo>
                  <a:pt x="29955" y="88064"/>
                  <a:pt x="31588" y="87788"/>
                  <a:pt x="32895" y="86923"/>
                </a:cubicBezTo>
                <a:cubicBezTo>
                  <a:pt x="35657" y="85104"/>
                  <a:pt x="36292" y="81335"/>
                  <a:pt x="38374" y="78749"/>
                </a:cubicBezTo>
                <a:cubicBezTo>
                  <a:pt x="41059" y="75436"/>
                  <a:pt x="45711" y="74541"/>
                  <a:pt x="49965" y="74541"/>
                </a:cubicBezTo>
                <a:cubicBezTo>
                  <a:pt x="50017" y="74541"/>
                  <a:pt x="50069" y="74541"/>
                  <a:pt x="50121" y="74541"/>
                </a:cubicBezTo>
                <a:cubicBezTo>
                  <a:pt x="52557" y="74554"/>
                  <a:pt x="55021" y="74782"/>
                  <a:pt x="57455" y="74782"/>
                </a:cubicBezTo>
                <a:cubicBezTo>
                  <a:pt x="59333" y="74782"/>
                  <a:pt x="61193" y="74646"/>
                  <a:pt x="63007" y="74169"/>
                </a:cubicBezTo>
                <a:cubicBezTo>
                  <a:pt x="67171" y="73073"/>
                  <a:pt x="71115" y="69391"/>
                  <a:pt x="70633" y="65118"/>
                </a:cubicBezTo>
                <a:cubicBezTo>
                  <a:pt x="69866" y="58499"/>
                  <a:pt x="60180" y="56593"/>
                  <a:pt x="57988" y="50325"/>
                </a:cubicBezTo>
                <a:cubicBezTo>
                  <a:pt x="56892" y="47191"/>
                  <a:pt x="57966" y="43729"/>
                  <a:pt x="57988" y="40398"/>
                </a:cubicBezTo>
                <a:cubicBezTo>
                  <a:pt x="58032" y="32881"/>
                  <a:pt x="51874" y="25802"/>
                  <a:pt x="44423" y="24816"/>
                </a:cubicBezTo>
                <a:cubicBezTo>
                  <a:pt x="43637" y="24714"/>
                  <a:pt x="42848" y="24672"/>
                  <a:pt x="42057" y="24672"/>
                </a:cubicBezTo>
                <a:cubicBezTo>
                  <a:pt x="38331" y="24672"/>
                  <a:pt x="34558" y="25605"/>
                  <a:pt x="30861" y="25605"/>
                </a:cubicBezTo>
                <a:cubicBezTo>
                  <a:pt x="29608" y="25605"/>
                  <a:pt x="28363" y="25498"/>
                  <a:pt x="27132" y="25211"/>
                </a:cubicBezTo>
                <a:cubicBezTo>
                  <a:pt x="23888" y="24444"/>
                  <a:pt x="21039" y="22515"/>
                  <a:pt x="19155" y="19776"/>
                </a:cubicBezTo>
                <a:cubicBezTo>
                  <a:pt x="16372" y="15721"/>
                  <a:pt x="16043" y="10506"/>
                  <a:pt x="13917" y="6101"/>
                </a:cubicBezTo>
                <a:cubicBezTo>
                  <a:pt x="13917" y="3103"/>
                  <a:pt x="9008" y="0"/>
                  <a:pt x="546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83" name="Google Shape;83;p11"/>
          <p:cNvSpPr/>
          <p:nvPr/>
        </p:nvSpPr>
        <p:spPr>
          <a:xfrm rot="-652203">
            <a:off x="7767881" y="-1762470"/>
            <a:ext cx="6532732" cy="7529556"/>
          </a:xfrm>
          <a:custGeom>
            <a:avLst/>
            <a:gdLst/>
            <a:ahLst/>
            <a:cxnLst/>
            <a:rect l="l" t="t" r="r" b="b"/>
            <a:pathLst>
              <a:path w="141550" h="163149" extrusionOk="0">
                <a:moveTo>
                  <a:pt x="70945" y="0"/>
                </a:moveTo>
                <a:cubicBezTo>
                  <a:pt x="55776" y="0"/>
                  <a:pt x="40611" y="800"/>
                  <a:pt x="25509" y="2392"/>
                </a:cubicBezTo>
                <a:cubicBezTo>
                  <a:pt x="18562" y="3137"/>
                  <a:pt x="11571" y="4079"/>
                  <a:pt x="5063" y="6599"/>
                </a:cubicBezTo>
                <a:lnTo>
                  <a:pt x="18321" y="4868"/>
                </a:lnTo>
                <a:lnTo>
                  <a:pt x="18321" y="4868"/>
                </a:lnTo>
                <a:cubicBezTo>
                  <a:pt x="12382" y="10062"/>
                  <a:pt x="6903" y="16045"/>
                  <a:pt x="3726" y="23299"/>
                </a:cubicBezTo>
                <a:cubicBezTo>
                  <a:pt x="570" y="30531"/>
                  <a:pt x="0" y="39209"/>
                  <a:pt x="3660" y="46200"/>
                </a:cubicBezTo>
                <a:cubicBezTo>
                  <a:pt x="7210" y="52971"/>
                  <a:pt x="14311" y="57398"/>
                  <a:pt x="21784" y="58976"/>
                </a:cubicBezTo>
                <a:cubicBezTo>
                  <a:pt x="25088" y="59666"/>
                  <a:pt x="28441" y="59856"/>
                  <a:pt x="31816" y="59856"/>
                </a:cubicBezTo>
                <a:cubicBezTo>
                  <a:pt x="36003" y="59856"/>
                  <a:pt x="40223" y="59563"/>
                  <a:pt x="44425" y="59563"/>
                </a:cubicBezTo>
                <a:cubicBezTo>
                  <a:pt x="46204" y="59563"/>
                  <a:pt x="47979" y="59615"/>
                  <a:pt x="49747" y="59765"/>
                </a:cubicBezTo>
                <a:cubicBezTo>
                  <a:pt x="52728" y="60028"/>
                  <a:pt x="55774" y="60576"/>
                  <a:pt x="58316" y="62176"/>
                </a:cubicBezTo>
                <a:cubicBezTo>
                  <a:pt x="60858" y="63754"/>
                  <a:pt x="62831" y="66493"/>
                  <a:pt x="62809" y="69473"/>
                </a:cubicBezTo>
                <a:cubicBezTo>
                  <a:pt x="62787" y="72103"/>
                  <a:pt x="61297" y="74514"/>
                  <a:pt x="61121" y="77144"/>
                </a:cubicBezTo>
                <a:cubicBezTo>
                  <a:pt x="60836" y="81023"/>
                  <a:pt x="63926" y="84836"/>
                  <a:pt x="67761" y="85362"/>
                </a:cubicBezTo>
                <a:cubicBezTo>
                  <a:pt x="68160" y="85418"/>
                  <a:pt x="68557" y="85444"/>
                  <a:pt x="68954" y="85444"/>
                </a:cubicBezTo>
                <a:cubicBezTo>
                  <a:pt x="72543" y="85444"/>
                  <a:pt x="76086" y="83360"/>
                  <a:pt x="79673" y="83360"/>
                </a:cubicBezTo>
                <a:cubicBezTo>
                  <a:pt x="80143" y="83360"/>
                  <a:pt x="80614" y="83396"/>
                  <a:pt x="81086" y="83477"/>
                </a:cubicBezTo>
                <a:cubicBezTo>
                  <a:pt x="85885" y="84288"/>
                  <a:pt x="88778" y="89964"/>
                  <a:pt x="87726" y="94719"/>
                </a:cubicBezTo>
                <a:cubicBezTo>
                  <a:pt x="86696" y="99475"/>
                  <a:pt x="82686" y="103135"/>
                  <a:pt x="78215" y="105085"/>
                </a:cubicBezTo>
                <a:cubicBezTo>
                  <a:pt x="74906" y="106532"/>
                  <a:pt x="71246" y="107233"/>
                  <a:pt x="68156" y="109096"/>
                </a:cubicBezTo>
                <a:cubicBezTo>
                  <a:pt x="63773" y="111704"/>
                  <a:pt x="60990" y="116284"/>
                  <a:pt x="58733" y="120842"/>
                </a:cubicBezTo>
                <a:cubicBezTo>
                  <a:pt x="57396" y="123538"/>
                  <a:pt x="56168" y="126408"/>
                  <a:pt x="56256" y="129411"/>
                </a:cubicBezTo>
                <a:cubicBezTo>
                  <a:pt x="56431" y="135284"/>
                  <a:pt x="61603" y="140237"/>
                  <a:pt x="61406" y="146110"/>
                </a:cubicBezTo>
                <a:cubicBezTo>
                  <a:pt x="61297" y="149529"/>
                  <a:pt x="59368" y="152838"/>
                  <a:pt x="60004" y="156191"/>
                </a:cubicBezTo>
                <a:cubicBezTo>
                  <a:pt x="60683" y="159916"/>
                  <a:pt x="64474" y="162415"/>
                  <a:pt x="68222" y="162984"/>
                </a:cubicBezTo>
                <a:cubicBezTo>
                  <a:pt x="69009" y="163099"/>
                  <a:pt x="69797" y="163148"/>
                  <a:pt x="70585" y="163148"/>
                </a:cubicBezTo>
                <a:cubicBezTo>
                  <a:pt x="73572" y="163148"/>
                  <a:pt x="76560" y="162439"/>
                  <a:pt x="79508" y="161867"/>
                </a:cubicBezTo>
                <a:cubicBezTo>
                  <a:pt x="86350" y="160508"/>
                  <a:pt x="93305" y="159833"/>
                  <a:pt x="100268" y="159833"/>
                </a:cubicBezTo>
                <a:cubicBezTo>
                  <a:pt x="102962" y="159833"/>
                  <a:pt x="105658" y="159934"/>
                  <a:pt x="108348" y="160136"/>
                </a:cubicBezTo>
                <a:cubicBezTo>
                  <a:pt x="111317" y="160350"/>
                  <a:pt x="114386" y="160674"/>
                  <a:pt x="117390" y="160674"/>
                </a:cubicBezTo>
                <a:cubicBezTo>
                  <a:pt x="121127" y="160674"/>
                  <a:pt x="124764" y="160173"/>
                  <a:pt x="127984" y="158339"/>
                </a:cubicBezTo>
                <a:cubicBezTo>
                  <a:pt x="132367" y="155862"/>
                  <a:pt x="135172" y="151260"/>
                  <a:pt x="136947" y="146570"/>
                </a:cubicBezTo>
                <a:cubicBezTo>
                  <a:pt x="139884" y="138834"/>
                  <a:pt x="140563" y="130441"/>
                  <a:pt x="140914" y="122179"/>
                </a:cubicBezTo>
                <a:cubicBezTo>
                  <a:pt x="141549" y="106159"/>
                  <a:pt x="141023" y="90095"/>
                  <a:pt x="140476" y="74076"/>
                </a:cubicBezTo>
                <a:cubicBezTo>
                  <a:pt x="139950" y="58713"/>
                  <a:pt x="139424" y="43307"/>
                  <a:pt x="137210" y="28098"/>
                </a:cubicBezTo>
                <a:cubicBezTo>
                  <a:pt x="136268" y="21721"/>
                  <a:pt x="134865" y="15037"/>
                  <a:pt x="130592" y="10215"/>
                </a:cubicBezTo>
                <a:cubicBezTo>
                  <a:pt x="124719" y="3597"/>
                  <a:pt x="115054" y="2195"/>
                  <a:pt x="106244" y="1449"/>
                </a:cubicBezTo>
                <a:cubicBezTo>
                  <a:pt x="94494" y="482"/>
                  <a:pt x="82718" y="0"/>
                  <a:pt x="7094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grpSp>
        <p:nvGrpSpPr>
          <p:cNvPr id="84" name="Google Shape;84;p11"/>
          <p:cNvGrpSpPr/>
          <p:nvPr/>
        </p:nvGrpSpPr>
        <p:grpSpPr>
          <a:xfrm rot="7292134" flipH="1">
            <a:off x="8376555" y="4106477"/>
            <a:ext cx="2746772" cy="2662737"/>
            <a:chOff x="-27619" y="-85186"/>
            <a:chExt cx="1786567" cy="1731908"/>
          </a:xfrm>
        </p:grpSpPr>
        <p:sp>
          <p:nvSpPr>
            <p:cNvPr id="85" name="Google Shape;85;p11"/>
            <p:cNvSpPr/>
            <p:nvPr/>
          </p:nvSpPr>
          <p:spPr>
            <a:xfrm rot="356449">
              <a:off x="782262" y="159086"/>
              <a:ext cx="137628" cy="312937"/>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86" name="Google Shape;86;p11"/>
            <p:cNvSpPr/>
            <p:nvPr/>
          </p:nvSpPr>
          <p:spPr>
            <a:xfrm rot="-9612816">
              <a:off x="349308" y="163306"/>
              <a:ext cx="133330" cy="408687"/>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87" name="Google Shape;87;p11"/>
            <p:cNvSpPr/>
            <p:nvPr/>
          </p:nvSpPr>
          <p:spPr>
            <a:xfrm rot="8610207">
              <a:off x="828552" y="282207"/>
              <a:ext cx="458974" cy="360174"/>
            </a:xfrm>
            <a:custGeom>
              <a:avLst/>
              <a:gdLst/>
              <a:ahLst/>
              <a:cxnLst/>
              <a:rect l="l" t="t" r="r" b="b"/>
              <a:pathLst>
                <a:path w="14991" h="11764" extrusionOk="0">
                  <a:moveTo>
                    <a:pt x="1" y="1"/>
                  </a:moveTo>
                  <a:cubicBezTo>
                    <a:pt x="264" y="3310"/>
                    <a:pt x="1842" y="6378"/>
                    <a:pt x="4384" y="8504"/>
                  </a:cubicBezTo>
                  <a:cubicBezTo>
                    <a:pt x="6048" y="9900"/>
                    <a:pt x="9331" y="11764"/>
                    <a:pt x="11888" y="11764"/>
                  </a:cubicBezTo>
                  <a:cubicBezTo>
                    <a:pt x="12261" y="11764"/>
                    <a:pt x="12618" y="11724"/>
                    <a:pt x="12953" y="11638"/>
                  </a:cubicBezTo>
                  <a:cubicBezTo>
                    <a:pt x="14991" y="11134"/>
                    <a:pt x="13259" y="9928"/>
                    <a:pt x="12164" y="8657"/>
                  </a:cubicBezTo>
                  <a:cubicBezTo>
                    <a:pt x="10937" y="7211"/>
                    <a:pt x="9600" y="5852"/>
                    <a:pt x="8197" y="4581"/>
                  </a:cubicBezTo>
                  <a:cubicBezTo>
                    <a:pt x="5808" y="2477"/>
                    <a:pt x="3069" y="768"/>
                    <a:pt x="1"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88" name="Google Shape;88;p11"/>
            <p:cNvSpPr/>
            <p:nvPr/>
          </p:nvSpPr>
          <p:spPr>
            <a:xfrm rot="8100000">
              <a:off x="184927" y="50015"/>
              <a:ext cx="631236" cy="600726"/>
            </a:xfrm>
            <a:custGeom>
              <a:avLst/>
              <a:gdLst/>
              <a:ahLst/>
              <a:cxnLst/>
              <a:rect l="l" t="t" r="r" b="b"/>
              <a:pathLst>
                <a:path w="16262" h="15476" extrusionOk="0">
                  <a:moveTo>
                    <a:pt x="16262" y="1"/>
                  </a:moveTo>
                  <a:cubicBezTo>
                    <a:pt x="13238" y="1513"/>
                    <a:pt x="10433" y="3419"/>
                    <a:pt x="7934" y="5699"/>
                  </a:cubicBezTo>
                  <a:cubicBezTo>
                    <a:pt x="5765" y="7671"/>
                    <a:pt x="3836" y="9906"/>
                    <a:pt x="2214" y="12317"/>
                  </a:cubicBezTo>
                  <a:cubicBezTo>
                    <a:pt x="1930" y="12733"/>
                    <a:pt x="1" y="15275"/>
                    <a:pt x="834" y="15473"/>
                  </a:cubicBezTo>
                  <a:cubicBezTo>
                    <a:pt x="842" y="15475"/>
                    <a:pt x="851" y="15476"/>
                    <a:pt x="860" y="15476"/>
                  </a:cubicBezTo>
                  <a:cubicBezTo>
                    <a:pt x="1350" y="15476"/>
                    <a:pt x="2835" y="12638"/>
                    <a:pt x="3222" y="12207"/>
                  </a:cubicBezTo>
                  <a:cubicBezTo>
                    <a:pt x="8504" y="6466"/>
                    <a:pt x="9381" y="5633"/>
                    <a:pt x="16262"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89" name="Google Shape;89;p11"/>
            <p:cNvSpPr/>
            <p:nvPr/>
          </p:nvSpPr>
          <p:spPr>
            <a:xfrm rot="8100000">
              <a:off x="692405" y="-163300"/>
              <a:ext cx="210153" cy="1061829"/>
            </a:xfrm>
            <a:custGeom>
              <a:avLst/>
              <a:gdLst/>
              <a:ahLst/>
              <a:cxnLst/>
              <a:rect l="l" t="t" r="r" b="b"/>
              <a:pathLst>
                <a:path w="5414" h="27355" extrusionOk="0">
                  <a:moveTo>
                    <a:pt x="4060" y="1"/>
                  </a:moveTo>
                  <a:cubicBezTo>
                    <a:pt x="2191" y="1"/>
                    <a:pt x="2896" y="6640"/>
                    <a:pt x="3091" y="7763"/>
                  </a:cubicBezTo>
                  <a:cubicBezTo>
                    <a:pt x="3398" y="9428"/>
                    <a:pt x="3967" y="11094"/>
                    <a:pt x="3989" y="12781"/>
                  </a:cubicBezTo>
                  <a:cubicBezTo>
                    <a:pt x="4033" y="14644"/>
                    <a:pt x="3463" y="16463"/>
                    <a:pt x="2893" y="18238"/>
                  </a:cubicBezTo>
                  <a:lnTo>
                    <a:pt x="1" y="27355"/>
                  </a:lnTo>
                  <a:cubicBezTo>
                    <a:pt x="1075" y="26522"/>
                    <a:pt x="1644" y="25207"/>
                    <a:pt x="2192" y="23958"/>
                  </a:cubicBezTo>
                  <a:cubicBezTo>
                    <a:pt x="3310" y="21306"/>
                    <a:pt x="4428" y="18611"/>
                    <a:pt x="5085" y="15806"/>
                  </a:cubicBezTo>
                  <a:cubicBezTo>
                    <a:pt x="5304" y="14929"/>
                    <a:pt x="5414" y="14052"/>
                    <a:pt x="5392" y="13154"/>
                  </a:cubicBezTo>
                  <a:cubicBezTo>
                    <a:pt x="5304" y="11992"/>
                    <a:pt x="4888" y="10875"/>
                    <a:pt x="4537" y="9757"/>
                  </a:cubicBezTo>
                  <a:cubicBezTo>
                    <a:pt x="3551" y="6404"/>
                    <a:pt x="3945" y="3402"/>
                    <a:pt x="4143" y="5"/>
                  </a:cubicBezTo>
                  <a:cubicBezTo>
                    <a:pt x="4115" y="2"/>
                    <a:pt x="4087" y="1"/>
                    <a:pt x="4060"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90" name="Google Shape;90;p11"/>
            <p:cNvSpPr/>
            <p:nvPr/>
          </p:nvSpPr>
          <p:spPr>
            <a:xfrm rot="8100000">
              <a:off x="110063" y="762111"/>
              <a:ext cx="780952" cy="712906"/>
            </a:xfrm>
            <a:custGeom>
              <a:avLst/>
              <a:gdLst/>
              <a:ahLst/>
              <a:cxnLst/>
              <a:rect l="l" t="t" r="r" b="b"/>
              <a:pathLst>
                <a:path w="20119" h="18366" extrusionOk="0">
                  <a:moveTo>
                    <a:pt x="20118" y="1"/>
                  </a:moveTo>
                  <a:lnTo>
                    <a:pt x="20118" y="1"/>
                  </a:lnTo>
                  <a:cubicBezTo>
                    <a:pt x="14859" y="2148"/>
                    <a:pt x="9972" y="5348"/>
                    <a:pt x="6356" y="9709"/>
                  </a:cubicBezTo>
                  <a:cubicBezTo>
                    <a:pt x="4077" y="12470"/>
                    <a:pt x="2236" y="15582"/>
                    <a:pt x="0" y="18366"/>
                  </a:cubicBezTo>
                  <a:cubicBezTo>
                    <a:pt x="1995" y="17533"/>
                    <a:pt x="4077" y="16503"/>
                    <a:pt x="6137" y="15692"/>
                  </a:cubicBezTo>
                  <a:cubicBezTo>
                    <a:pt x="9599" y="14355"/>
                    <a:pt x="12887" y="12470"/>
                    <a:pt x="15472" y="9819"/>
                  </a:cubicBezTo>
                  <a:cubicBezTo>
                    <a:pt x="18058" y="7167"/>
                    <a:pt x="19877" y="3683"/>
                    <a:pt x="20118"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91" name="Google Shape;91;p11"/>
            <p:cNvSpPr/>
            <p:nvPr/>
          </p:nvSpPr>
          <p:spPr>
            <a:xfrm rot="8100000">
              <a:off x="1149667" y="636926"/>
              <a:ext cx="366701" cy="838012"/>
            </a:xfrm>
            <a:custGeom>
              <a:avLst/>
              <a:gdLst/>
              <a:ahLst/>
              <a:cxnLst/>
              <a:rect l="l" t="t" r="r" b="b"/>
              <a:pathLst>
                <a:path w="9447" h="21589" extrusionOk="0">
                  <a:moveTo>
                    <a:pt x="8197" y="0"/>
                  </a:moveTo>
                  <a:lnTo>
                    <a:pt x="8197" y="0"/>
                  </a:lnTo>
                  <a:cubicBezTo>
                    <a:pt x="6992" y="1162"/>
                    <a:pt x="5896" y="2433"/>
                    <a:pt x="4954" y="3792"/>
                  </a:cubicBezTo>
                  <a:cubicBezTo>
                    <a:pt x="2740" y="6991"/>
                    <a:pt x="1381" y="10673"/>
                    <a:pt x="943" y="14508"/>
                  </a:cubicBezTo>
                  <a:cubicBezTo>
                    <a:pt x="768" y="16042"/>
                    <a:pt x="1" y="21477"/>
                    <a:pt x="2258" y="21587"/>
                  </a:cubicBezTo>
                  <a:cubicBezTo>
                    <a:pt x="2289" y="21588"/>
                    <a:pt x="2319" y="21589"/>
                    <a:pt x="2349" y="21589"/>
                  </a:cubicBezTo>
                  <a:cubicBezTo>
                    <a:pt x="4346" y="21589"/>
                    <a:pt x="5974" y="18781"/>
                    <a:pt x="6816" y="17335"/>
                  </a:cubicBezTo>
                  <a:cubicBezTo>
                    <a:pt x="7320" y="16480"/>
                    <a:pt x="7715" y="15560"/>
                    <a:pt x="8000" y="14596"/>
                  </a:cubicBezTo>
                  <a:cubicBezTo>
                    <a:pt x="9446" y="9709"/>
                    <a:pt x="8482" y="4734"/>
                    <a:pt x="8197" y="0"/>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92" name="Google Shape;92;p11"/>
            <p:cNvSpPr/>
            <p:nvPr/>
          </p:nvSpPr>
          <p:spPr>
            <a:xfrm rot="8100000">
              <a:off x="615728" y="518363"/>
              <a:ext cx="221837" cy="679912"/>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grpSp>
      <p:sp>
        <p:nvSpPr>
          <p:cNvPr id="93" name="Google Shape;93;p11"/>
          <p:cNvSpPr txBox="1">
            <a:spLocks noGrp="1"/>
          </p:cNvSpPr>
          <p:nvPr>
            <p:ph type="title" hasCustomPrompt="1"/>
          </p:nvPr>
        </p:nvSpPr>
        <p:spPr>
          <a:xfrm>
            <a:off x="1644800" y="1305951"/>
            <a:ext cx="7346800" cy="2800400"/>
          </a:xfrm>
          <a:prstGeom prst="rect">
            <a:avLst/>
          </a:prstGeom>
        </p:spPr>
        <p:txBody>
          <a:bodyPr spcFirstLastPara="1" wrap="square" lIns="91425" tIns="91425" rIns="91425" bIns="91425" anchor="b" anchorCtr="0">
            <a:noAutofit/>
          </a:bodyPr>
          <a:lstStyle>
            <a:lvl1pPr lvl="0" rtl="0">
              <a:spcBef>
                <a:spcPts val="0"/>
              </a:spcBef>
              <a:spcAft>
                <a:spcPts val="0"/>
              </a:spcAft>
              <a:buSzPts val="9600"/>
              <a:buNone/>
              <a:defRPr sz="14900"/>
            </a:lvl1pPr>
            <a:lvl2pPr lvl="1" algn="ctr" rtl="0">
              <a:spcBef>
                <a:spcPts val="0"/>
              </a:spcBef>
              <a:spcAft>
                <a:spcPts val="0"/>
              </a:spcAft>
              <a:buSzPts val="9600"/>
              <a:buNone/>
              <a:defRPr sz="9600"/>
            </a:lvl2pPr>
            <a:lvl3pPr lvl="2" algn="ctr" rtl="0">
              <a:spcBef>
                <a:spcPts val="0"/>
              </a:spcBef>
              <a:spcAft>
                <a:spcPts val="0"/>
              </a:spcAft>
              <a:buSzPts val="9600"/>
              <a:buNone/>
              <a:defRPr sz="9600"/>
            </a:lvl3pPr>
            <a:lvl4pPr lvl="3" algn="ctr" rtl="0">
              <a:spcBef>
                <a:spcPts val="0"/>
              </a:spcBef>
              <a:spcAft>
                <a:spcPts val="0"/>
              </a:spcAft>
              <a:buSzPts val="9600"/>
              <a:buNone/>
              <a:defRPr sz="9600"/>
            </a:lvl4pPr>
            <a:lvl5pPr lvl="4" algn="ctr" rtl="0">
              <a:spcBef>
                <a:spcPts val="0"/>
              </a:spcBef>
              <a:spcAft>
                <a:spcPts val="0"/>
              </a:spcAft>
              <a:buSzPts val="9600"/>
              <a:buNone/>
              <a:defRPr sz="9600"/>
            </a:lvl5pPr>
            <a:lvl6pPr lvl="5" algn="ctr" rtl="0">
              <a:spcBef>
                <a:spcPts val="0"/>
              </a:spcBef>
              <a:spcAft>
                <a:spcPts val="0"/>
              </a:spcAft>
              <a:buSzPts val="9600"/>
              <a:buNone/>
              <a:defRPr sz="9600"/>
            </a:lvl6pPr>
            <a:lvl7pPr lvl="6" algn="ctr" rtl="0">
              <a:spcBef>
                <a:spcPts val="0"/>
              </a:spcBef>
              <a:spcAft>
                <a:spcPts val="0"/>
              </a:spcAft>
              <a:buSzPts val="9600"/>
              <a:buNone/>
              <a:defRPr sz="9600"/>
            </a:lvl7pPr>
            <a:lvl8pPr lvl="7" algn="ctr" rtl="0">
              <a:spcBef>
                <a:spcPts val="0"/>
              </a:spcBef>
              <a:spcAft>
                <a:spcPts val="0"/>
              </a:spcAft>
              <a:buSzPts val="9600"/>
              <a:buNone/>
              <a:defRPr sz="9600"/>
            </a:lvl8pPr>
            <a:lvl9pPr lvl="8" algn="ctr" rtl="0">
              <a:spcBef>
                <a:spcPts val="0"/>
              </a:spcBef>
              <a:spcAft>
                <a:spcPts val="0"/>
              </a:spcAft>
              <a:buSzPts val="9600"/>
              <a:buNone/>
              <a:defRPr sz="9600"/>
            </a:lvl9pPr>
          </a:lstStyle>
          <a:p>
            <a:r>
              <a:t>xx%</a:t>
            </a:r>
          </a:p>
        </p:txBody>
      </p:sp>
      <p:sp>
        <p:nvSpPr>
          <p:cNvPr id="94" name="Google Shape;94;p11"/>
          <p:cNvSpPr txBox="1">
            <a:spLocks noGrp="1"/>
          </p:cNvSpPr>
          <p:nvPr>
            <p:ph type="subTitle" idx="1"/>
          </p:nvPr>
        </p:nvSpPr>
        <p:spPr>
          <a:xfrm>
            <a:off x="1644800" y="4208051"/>
            <a:ext cx="5365600" cy="937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600"/>
              <a:buNone/>
              <a:defRPr sz="17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r>
              <a:rPr lang="en-US"/>
              <a:t>Click to edit Master subtitle style</a:t>
            </a:r>
            <a:endParaRPr/>
          </a:p>
        </p:txBody>
      </p:sp>
    </p:spTree>
    <p:extLst>
      <p:ext uri="{BB962C8B-B14F-4D97-AF65-F5344CB8AC3E}">
        <p14:creationId xmlns:p14="http://schemas.microsoft.com/office/powerpoint/2010/main" val="131678150"/>
      </p:ext>
    </p:extLst>
  </p:cSld>
  <p:clrMapOvr>
    <a:masterClrMapping/>
  </p:clrMapOvr>
  <p:hf hdr="0" ftr="0"/>
</p:sldLayout>
</file>

<file path=ppt/slideLayouts/slideLayout49.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95"/>
        <p:cNvGrpSpPr/>
        <p:nvPr/>
      </p:nvGrpSpPr>
      <p:grpSpPr>
        <a:xfrm>
          <a:off x="0" y="0"/>
          <a:ext cx="0" cy="0"/>
          <a:chOff x="0" y="0"/>
          <a:chExt cx="0" cy="0"/>
        </a:xfrm>
      </p:grpSpPr>
    </p:spTree>
    <p:extLst>
      <p:ext uri="{BB962C8B-B14F-4D97-AF65-F5344CB8AC3E}">
        <p14:creationId xmlns:p14="http://schemas.microsoft.com/office/powerpoint/2010/main" val="39906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47"/>
        <p:cNvGrpSpPr/>
        <p:nvPr/>
      </p:nvGrpSpPr>
      <p:grpSpPr>
        <a:xfrm>
          <a:off x="0" y="0"/>
          <a:ext cx="0" cy="0"/>
          <a:chOff x="0" y="0"/>
          <a:chExt cx="0" cy="0"/>
        </a:xfrm>
      </p:grpSpPr>
      <p:sp>
        <p:nvSpPr>
          <p:cNvPr id="48" name="Google Shape;48;p7"/>
          <p:cNvSpPr txBox="1">
            <a:spLocks noGrp="1"/>
          </p:cNvSpPr>
          <p:nvPr>
            <p:ph type="body" idx="1"/>
          </p:nvPr>
        </p:nvSpPr>
        <p:spPr>
          <a:xfrm>
            <a:off x="960000" y="2457667"/>
            <a:ext cx="5136000" cy="3640400"/>
          </a:xfrm>
          <a:prstGeom prst="rect">
            <a:avLst/>
          </a:prstGeom>
        </p:spPr>
        <p:txBody>
          <a:bodyPr spcFirstLastPara="1" wrap="square" lIns="91425" tIns="91425" rIns="91425" bIns="91425" anchor="ctr" anchorCtr="0">
            <a:noAutofit/>
          </a:bodyPr>
          <a:lstStyle>
            <a:lvl1pPr marL="457200" lvl="0" indent="-342900" rtl="0">
              <a:lnSpc>
                <a:spcPct val="100000"/>
              </a:lnSpc>
              <a:spcBef>
                <a:spcPts val="0"/>
              </a:spcBef>
              <a:spcAft>
                <a:spcPts val="0"/>
              </a:spcAft>
              <a:buSzPts val="1800"/>
              <a:buChar char="●"/>
              <a:defRPr sz="1500">
                <a:solidFill>
                  <a:srgbClr val="434343"/>
                </a:solidFill>
              </a:defRPr>
            </a:lvl1pPr>
            <a:lvl2pPr marL="914400" lvl="1" indent="-317500" rtl="0">
              <a:lnSpc>
                <a:spcPct val="115000"/>
              </a:lnSpc>
              <a:spcBef>
                <a:spcPts val="1200"/>
              </a:spcBef>
              <a:spcAft>
                <a:spcPts val="0"/>
              </a:spcAft>
              <a:buSzPts val="1400"/>
              <a:buChar char="○"/>
              <a:defRPr>
                <a:solidFill>
                  <a:srgbClr val="434343"/>
                </a:solidFill>
              </a:defRPr>
            </a:lvl2pPr>
            <a:lvl3pPr marL="1371600" lvl="2" indent="-317500" rtl="0">
              <a:lnSpc>
                <a:spcPct val="115000"/>
              </a:lnSpc>
              <a:spcBef>
                <a:spcPts val="1600"/>
              </a:spcBef>
              <a:spcAft>
                <a:spcPts val="0"/>
              </a:spcAft>
              <a:buSzPts val="1400"/>
              <a:buChar char="■"/>
              <a:defRPr>
                <a:solidFill>
                  <a:srgbClr val="434343"/>
                </a:solidFill>
              </a:defRPr>
            </a:lvl3pPr>
            <a:lvl4pPr marL="1828800" lvl="3" indent="-317500" rtl="0">
              <a:lnSpc>
                <a:spcPct val="115000"/>
              </a:lnSpc>
              <a:spcBef>
                <a:spcPts val="1600"/>
              </a:spcBef>
              <a:spcAft>
                <a:spcPts val="0"/>
              </a:spcAft>
              <a:buSzPts val="1400"/>
              <a:buChar char="●"/>
              <a:defRPr>
                <a:solidFill>
                  <a:srgbClr val="434343"/>
                </a:solidFill>
              </a:defRPr>
            </a:lvl4pPr>
            <a:lvl5pPr marL="2286000" lvl="4" indent="-317500" rtl="0">
              <a:lnSpc>
                <a:spcPct val="115000"/>
              </a:lnSpc>
              <a:spcBef>
                <a:spcPts val="1600"/>
              </a:spcBef>
              <a:spcAft>
                <a:spcPts val="0"/>
              </a:spcAft>
              <a:buSzPts val="1400"/>
              <a:buChar char="○"/>
              <a:defRPr>
                <a:solidFill>
                  <a:srgbClr val="434343"/>
                </a:solidFill>
              </a:defRPr>
            </a:lvl5pPr>
            <a:lvl6pPr marL="2743200" lvl="5" indent="-317500" rtl="0">
              <a:lnSpc>
                <a:spcPct val="115000"/>
              </a:lnSpc>
              <a:spcBef>
                <a:spcPts val="1600"/>
              </a:spcBef>
              <a:spcAft>
                <a:spcPts val="0"/>
              </a:spcAft>
              <a:buSzPts val="1400"/>
              <a:buChar char="■"/>
              <a:defRPr>
                <a:solidFill>
                  <a:srgbClr val="434343"/>
                </a:solidFill>
              </a:defRPr>
            </a:lvl6pPr>
            <a:lvl7pPr marL="3200400" lvl="6" indent="-317500" rtl="0">
              <a:lnSpc>
                <a:spcPct val="115000"/>
              </a:lnSpc>
              <a:spcBef>
                <a:spcPts val="1600"/>
              </a:spcBef>
              <a:spcAft>
                <a:spcPts val="0"/>
              </a:spcAft>
              <a:buSzPts val="1400"/>
              <a:buChar char="●"/>
              <a:defRPr>
                <a:solidFill>
                  <a:srgbClr val="434343"/>
                </a:solidFill>
              </a:defRPr>
            </a:lvl7pPr>
            <a:lvl8pPr marL="3657600" lvl="7" indent="-317500" rtl="0">
              <a:lnSpc>
                <a:spcPct val="115000"/>
              </a:lnSpc>
              <a:spcBef>
                <a:spcPts val="1600"/>
              </a:spcBef>
              <a:spcAft>
                <a:spcPts val="0"/>
              </a:spcAft>
              <a:buSzPts val="1400"/>
              <a:buChar char="○"/>
              <a:defRPr>
                <a:solidFill>
                  <a:srgbClr val="434343"/>
                </a:solidFill>
              </a:defRPr>
            </a:lvl8pPr>
            <a:lvl9pPr marL="4114800" lvl="8" indent="-317500" rtl="0">
              <a:lnSpc>
                <a:spcPct val="115000"/>
              </a:lnSpc>
              <a:spcBef>
                <a:spcPts val="1600"/>
              </a:spcBef>
              <a:spcAft>
                <a:spcPts val="1600"/>
              </a:spcAft>
              <a:buSzPts val="1400"/>
              <a:buChar char="■"/>
              <a:defRPr>
                <a:solidFill>
                  <a:srgbClr val="434343"/>
                </a:solidFill>
              </a:defRPr>
            </a:lvl9pPr>
          </a:lstStyle>
          <a:p>
            <a:pPr lvl="0"/>
            <a:r>
              <a:rPr lang="en-US"/>
              <a:t>Click to edit Master text styles</a:t>
            </a:r>
          </a:p>
        </p:txBody>
      </p:sp>
      <p:sp>
        <p:nvSpPr>
          <p:cNvPr id="49" name="Google Shape;49;p7"/>
          <p:cNvSpPr txBox="1">
            <a:spLocks noGrp="1"/>
          </p:cNvSpPr>
          <p:nvPr>
            <p:ph type="title"/>
          </p:nvPr>
        </p:nvSpPr>
        <p:spPr>
          <a:xfrm>
            <a:off x="960000" y="466904"/>
            <a:ext cx="6047600" cy="1525600"/>
          </a:xfrm>
          <a:prstGeom prst="rect">
            <a:avLst/>
          </a:prstGeom>
        </p:spPr>
        <p:txBody>
          <a:bodyPr spcFirstLastPara="1" wrap="square" lIns="91425" tIns="91425" rIns="91425" bIns="91425" anchor="t" anchorCtr="0">
            <a:noAutofit/>
          </a:bodyPr>
          <a:lstStyle>
            <a:lvl1pPr lvl="0" rtl="0">
              <a:spcBef>
                <a:spcPts val="0"/>
              </a:spcBef>
              <a:spcAft>
                <a:spcPts val="0"/>
              </a:spcAft>
              <a:buSzPts val="3600"/>
              <a:buNone/>
              <a:defRPr sz="36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
        <p:nvSpPr>
          <p:cNvPr id="50" name="Google Shape;50;p7"/>
          <p:cNvSpPr/>
          <p:nvPr/>
        </p:nvSpPr>
        <p:spPr>
          <a:xfrm rot="9107666">
            <a:off x="9625803" y="-1290776"/>
            <a:ext cx="3740099" cy="4631419"/>
          </a:xfrm>
          <a:custGeom>
            <a:avLst/>
            <a:gdLst/>
            <a:ahLst/>
            <a:cxnLst/>
            <a:rect l="l" t="t" r="r" b="b"/>
            <a:pathLst>
              <a:path w="71116" h="88064" extrusionOk="0">
                <a:moveTo>
                  <a:pt x="5463" y="0"/>
                </a:moveTo>
                <a:cubicBezTo>
                  <a:pt x="4421" y="0"/>
                  <a:pt x="3497" y="268"/>
                  <a:pt x="2850" y="885"/>
                </a:cubicBezTo>
                <a:cubicBezTo>
                  <a:pt x="1" y="3603"/>
                  <a:pt x="1645" y="13618"/>
                  <a:pt x="1579" y="17124"/>
                </a:cubicBezTo>
                <a:lnTo>
                  <a:pt x="746" y="60165"/>
                </a:lnTo>
                <a:cubicBezTo>
                  <a:pt x="680" y="64307"/>
                  <a:pt x="637" y="68624"/>
                  <a:pt x="2477" y="72328"/>
                </a:cubicBezTo>
                <a:cubicBezTo>
                  <a:pt x="4362" y="76141"/>
                  <a:pt x="7956" y="78749"/>
                  <a:pt x="11484" y="81160"/>
                </a:cubicBezTo>
                <a:cubicBezTo>
                  <a:pt x="16525" y="84578"/>
                  <a:pt x="22047" y="87997"/>
                  <a:pt x="28162" y="88063"/>
                </a:cubicBezTo>
                <a:cubicBezTo>
                  <a:pt x="28224" y="88064"/>
                  <a:pt x="28287" y="88064"/>
                  <a:pt x="28350" y="88064"/>
                </a:cubicBezTo>
                <a:cubicBezTo>
                  <a:pt x="29955" y="88064"/>
                  <a:pt x="31588" y="87788"/>
                  <a:pt x="32895" y="86923"/>
                </a:cubicBezTo>
                <a:cubicBezTo>
                  <a:pt x="35657" y="85104"/>
                  <a:pt x="36292" y="81335"/>
                  <a:pt x="38374" y="78749"/>
                </a:cubicBezTo>
                <a:cubicBezTo>
                  <a:pt x="41059" y="75436"/>
                  <a:pt x="45711" y="74541"/>
                  <a:pt x="49965" y="74541"/>
                </a:cubicBezTo>
                <a:cubicBezTo>
                  <a:pt x="50017" y="74541"/>
                  <a:pt x="50069" y="74541"/>
                  <a:pt x="50121" y="74541"/>
                </a:cubicBezTo>
                <a:cubicBezTo>
                  <a:pt x="52557" y="74554"/>
                  <a:pt x="55021" y="74782"/>
                  <a:pt x="57455" y="74782"/>
                </a:cubicBezTo>
                <a:cubicBezTo>
                  <a:pt x="59333" y="74782"/>
                  <a:pt x="61193" y="74646"/>
                  <a:pt x="63007" y="74169"/>
                </a:cubicBezTo>
                <a:cubicBezTo>
                  <a:pt x="67171" y="73073"/>
                  <a:pt x="71115" y="69391"/>
                  <a:pt x="70633" y="65118"/>
                </a:cubicBezTo>
                <a:cubicBezTo>
                  <a:pt x="69866" y="58499"/>
                  <a:pt x="60180" y="56593"/>
                  <a:pt x="57988" y="50325"/>
                </a:cubicBezTo>
                <a:cubicBezTo>
                  <a:pt x="56892" y="47191"/>
                  <a:pt x="57966" y="43729"/>
                  <a:pt x="57988" y="40398"/>
                </a:cubicBezTo>
                <a:cubicBezTo>
                  <a:pt x="58032" y="32881"/>
                  <a:pt x="51874" y="25802"/>
                  <a:pt x="44423" y="24816"/>
                </a:cubicBezTo>
                <a:cubicBezTo>
                  <a:pt x="43637" y="24714"/>
                  <a:pt x="42848" y="24672"/>
                  <a:pt x="42057" y="24672"/>
                </a:cubicBezTo>
                <a:cubicBezTo>
                  <a:pt x="38331" y="24672"/>
                  <a:pt x="34558" y="25605"/>
                  <a:pt x="30861" y="25605"/>
                </a:cubicBezTo>
                <a:cubicBezTo>
                  <a:pt x="29608" y="25605"/>
                  <a:pt x="28363" y="25498"/>
                  <a:pt x="27132" y="25211"/>
                </a:cubicBezTo>
                <a:cubicBezTo>
                  <a:pt x="23888" y="24444"/>
                  <a:pt x="21039" y="22515"/>
                  <a:pt x="19155" y="19776"/>
                </a:cubicBezTo>
                <a:cubicBezTo>
                  <a:pt x="16372" y="15721"/>
                  <a:pt x="16043" y="10506"/>
                  <a:pt x="13917" y="6101"/>
                </a:cubicBezTo>
                <a:cubicBezTo>
                  <a:pt x="13917" y="3103"/>
                  <a:pt x="9008" y="0"/>
                  <a:pt x="546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51" name="Google Shape;51;p7"/>
          <p:cNvSpPr/>
          <p:nvPr/>
        </p:nvSpPr>
        <p:spPr>
          <a:xfrm rot="3761540">
            <a:off x="-1189818" y="5153952"/>
            <a:ext cx="4281564" cy="2578503"/>
          </a:xfrm>
          <a:custGeom>
            <a:avLst/>
            <a:gdLst/>
            <a:ahLst/>
            <a:cxnLst/>
            <a:rect l="l" t="t" r="r" b="b"/>
            <a:pathLst>
              <a:path w="97449" h="46255" extrusionOk="0">
                <a:moveTo>
                  <a:pt x="74744" y="1"/>
                </a:moveTo>
                <a:cubicBezTo>
                  <a:pt x="73665" y="1"/>
                  <a:pt x="72582" y="126"/>
                  <a:pt x="71545" y="354"/>
                </a:cubicBezTo>
                <a:cubicBezTo>
                  <a:pt x="67381" y="1318"/>
                  <a:pt x="63633" y="3663"/>
                  <a:pt x="60982" y="7016"/>
                </a:cubicBezTo>
                <a:cubicBezTo>
                  <a:pt x="56401" y="12802"/>
                  <a:pt x="55174" y="21348"/>
                  <a:pt x="48928" y="25271"/>
                </a:cubicBezTo>
                <a:cubicBezTo>
                  <a:pt x="46763" y="26626"/>
                  <a:pt x="44275" y="27202"/>
                  <a:pt x="41733" y="27202"/>
                </a:cubicBezTo>
                <a:cubicBezTo>
                  <a:pt x="38848" y="27202"/>
                  <a:pt x="35892" y="26460"/>
                  <a:pt x="33259" y="25271"/>
                </a:cubicBezTo>
                <a:cubicBezTo>
                  <a:pt x="29884" y="23737"/>
                  <a:pt x="26838" y="21524"/>
                  <a:pt x="23441" y="20055"/>
                </a:cubicBezTo>
                <a:cubicBezTo>
                  <a:pt x="21219" y="19096"/>
                  <a:pt x="19291" y="18671"/>
                  <a:pt x="17588" y="18671"/>
                </a:cubicBezTo>
                <a:cubicBezTo>
                  <a:pt x="11045" y="18671"/>
                  <a:pt x="7838" y="24946"/>
                  <a:pt x="4134" y="31276"/>
                </a:cubicBezTo>
                <a:cubicBezTo>
                  <a:pt x="1" y="38292"/>
                  <a:pt x="1915" y="46255"/>
                  <a:pt x="10098" y="46255"/>
                </a:cubicBezTo>
                <a:cubicBezTo>
                  <a:pt x="10809" y="46255"/>
                  <a:pt x="11568" y="46195"/>
                  <a:pt x="12374" y="46069"/>
                </a:cubicBezTo>
                <a:cubicBezTo>
                  <a:pt x="25979" y="43938"/>
                  <a:pt x="39720" y="42870"/>
                  <a:pt x="53471" y="42870"/>
                </a:cubicBezTo>
                <a:cubicBezTo>
                  <a:pt x="62490" y="42870"/>
                  <a:pt x="71515" y="43329"/>
                  <a:pt x="80508" y="44250"/>
                </a:cubicBezTo>
                <a:cubicBezTo>
                  <a:pt x="82197" y="44417"/>
                  <a:pt x="83935" y="44597"/>
                  <a:pt x="85647" y="44597"/>
                </a:cubicBezTo>
                <a:cubicBezTo>
                  <a:pt x="87754" y="44597"/>
                  <a:pt x="89820" y="44324"/>
                  <a:pt x="91706" y="43417"/>
                </a:cubicBezTo>
                <a:cubicBezTo>
                  <a:pt x="95147" y="41795"/>
                  <a:pt x="97448" y="37193"/>
                  <a:pt x="95301" y="34059"/>
                </a:cubicBezTo>
                <a:cubicBezTo>
                  <a:pt x="93503" y="31451"/>
                  <a:pt x="89734" y="31144"/>
                  <a:pt x="87236" y="29194"/>
                </a:cubicBezTo>
                <a:cubicBezTo>
                  <a:pt x="83554" y="26279"/>
                  <a:pt x="83598" y="20735"/>
                  <a:pt x="84146" y="16067"/>
                </a:cubicBezTo>
                <a:cubicBezTo>
                  <a:pt x="84694" y="11399"/>
                  <a:pt x="85154" y="5986"/>
                  <a:pt x="81867" y="2633"/>
                </a:cubicBezTo>
                <a:cubicBezTo>
                  <a:pt x="80027" y="763"/>
                  <a:pt x="77400" y="1"/>
                  <a:pt x="7474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Tree>
    <p:extLst>
      <p:ext uri="{BB962C8B-B14F-4D97-AF65-F5344CB8AC3E}">
        <p14:creationId xmlns:p14="http://schemas.microsoft.com/office/powerpoint/2010/main" val="1052978969"/>
      </p:ext>
    </p:extLst>
  </p:cSld>
  <p:clrMapOvr>
    <a:masterClrMapping/>
  </p:clrMapOvr>
  <p:hf hdr="0" ftr="0"/>
</p:sldLayout>
</file>

<file path=ppt/slideLayouts/slideLayout50.xml><?xml version="1.0" encoding="utf-8"?>
<p:sldLayout xmlns:a="http://schemas.openxmlformats.org/drawingml/2006/main" xmlns:r="http://schemas.openxmlformats.org/officeDocument/2006/relationships" xmlns:p="http://schemas.openxmlformats.org/presentationml/2006/main" matchingName="Table of contents">
  <p:cSld name="Table of contents">
    <p:spTree>
      <p:nvGrpSpPr>
        <p:cNvPr id="1" name="Shape 96"/>
        <p:cNvGrpSpPr/>
        <p:nvPr/>
      </p:nvGrpSpPr>
      <p:grpSpPr>
        <a:xfrm>
          <a:off x="0" y="0"/>
          <a:ext cx="0" cy="0"/>
          <a:chOff x="0" y="0"/>
          <a:chExt cx="0" cy="0"/>
        </a:xfrm>
      </p:grpSpPr>
      <p:sp>
        <p:nvSpPr>
          <p:cNvPr id="97" name="Google Shape;97;p13"/>
          <p:cNvSpPr/>
          <p:nvPr/>
        </p:nvSpPr>
        <p:spPr>
          <a:xfrm rot="-4422828">
            <a:off x="-2034663" y="3783624"/>
            <a:ext cx="2863045" cy="3545351"/>
          </a:xfrm>
          <a:custGeom>
            <a:avLst/>
            <a:gdLst/>
            <a:ahLst/>
            <a:cxnLst/>
            <a:rect l="l" t="t" r="r" b="b"/>
            <a:pathLst>
              <a:path w="71116" h="88064" extrusionOk="0">
                <a:moveTo>
                  <a:pt x="5463" y="0"/>
                </a:moveTo>
                <a:cubicBezTo>
                  <a:pt x="4421" y="0"/>
                  <a:pt x="3497" y="268"/>
                  <a:pt x="2850" y="885"/>
                </a:cubicBezTo>
                <a:cubicBezTo>
                  <a:pt x="1" y="3603"/>
                  <a:pt x="1645" y="13618"/>
                  <a:pt x="1579" y="17124"/>
                </a:cubicBezTo>
                <a:lnTo>
                  <a:pt x="746" y="60165"/>
                </a:lnTo>
                <a:cubicBezTo>
                  <a:pt x="680" y="64307"/>
                  <a:pt x="637" y="68624"/>
                  <a:pt x="2477" y="72328"/>
                </a:cubicBezTo>
                <a:cubicBezTo>
                  <a:pt x="4362" y="76141"/>
                  <a:pt x="7956" y="78749"/>
                  <a:pt x="11484" y="81160"/>
                </a:cubicBezTo>
                <a:cubicBezTo>
                  <a:pt x="16525" y="84578"/>
                  <a:pt x="22047" y="87997"/>
                  <a:pt x="28162" y="88063"/>
                </a:cubicBezTo>
                <a:cubicBezTo>
                  <a:pt x="28224" y="88064"/>
                  <a:pt x="28287" y="88064"/>
                  <a:pt x="28350" y="88064"/>
                </a:cubicBezTo>
                <a:cubicBezTo>
                  <a:pt x="29955" y="88064"/>
                  <a:pt x="31588" y="87788"/>
                  <a:pt x="32895" y="86923"/>
                </a:cubicBezTo>
                <a:cubicBezTo>
                  <a:pt x="35657" y="85104"/>
                  <a:pt x="36292" y="81335"/>
                  <a:pt x="38374" y="78749"/>
                </a:cubicBezTo>
                <a:cubicBezTo>
                  <a:pt x="41059" y="75436"/>
                  <a:pt x="45711" y="74541"/>
                  <a:pt x="49965" y="74541"/>
                </a:cubicBezTo>
                <a:cubicBezTo>
                  <a:pt x="50017" y="74541"/>
                  <a:pt x="50069" y="74541"/>
                  <a:pt x="50121" y="74541"/>
                </a:cubicBezTo>
                <a:cubicBezTo>
                  <a:pt x="52557" y="74554"/>
                  <a:pt x="55021" y="74782"/>
                  <a:pt x="57455" y="74782"/>
                </a:cubicBezTo>
                <a:cubicBezTo>
                  <a:pt x="59333" y="74782"/>
                  <a:pt x="61193" y="74646"/>
                  <a:pt x="63007" y="74169"/>
                </a:cubicBezTo>
                <a:cubicBezTo>
                  <a:pt x="67171" y="73073"/>
                  <a:pt x="71115" y="69391"/>
                  <a:pt x="70633" y="65118"/>
                </a:cubicBezTo>
                <a:cubicBezTo>
                  <a:pt x="69866" y="58499"/>
                  <a:pt x="60180" y="56593"/>
                  <a:pt x="57988" y="50325"/>
                </a:cubicBezTo>
                <a:cubicBezTo>
                  <a:pt x="56892" y="47191"/>
                  <a:pt x="57966" y="43729"/>
                  <a:pt x="57988" y="40398"/>
                </a:cubicBezTo>
                <a:cubicBezTo>
                  <a:pt x="58032" y="32881"/>
                  <a:pt x="51874" y="25802"/>
                  <a:pt x="44423" y="24816"/>
                </a:cubicBezTo>
                <a:cubicBezTo>
                  <a:pt x="43637" y="24714"/>
                  <a:pt x="42848" y="24672"/>
                  <a:pt x="42057" y="24672"/>
                </a:cubicBezTo>
                <a:cubicBezTo>
                  <a:pt x="38331" y="24672"/>
                  <a:pt x="34558" y="25605"/>
                  <a:pt x="30861" y="25605"/>
                </a:cubicBezTo>
                <a:cubicBezTo>
                  <a:pt x="29608" y="25605"/>
                  <a:pt x="28363" y="25498"/>
                  <a:pt x="27132" y="25211"/>
                </a:cubicBezTo>
                <a:cubicBezTo>
                  <a:pt x="23888" y="24444"/>
                  <a:pt x="21039" y="22515"/>
                  <a:pt x="19155" y="19776"/>
                </a:cubicBezTo>
                <a:cubicBezTo>
                  <a:pt x="16372" y="15721"/>
                  <a:pt x="16043" y="10506"/>
                  <a:pt x="13917" y="6101"/>
                </a:cubicBezTo>
                <a:cubicBezTo>
                  <a:pt x="13917" y="3103"/>
                  <a:pt x="9008" y="0"/>
                  <a:pt x="546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98" name="Google Shape;98;p13"/>
          <p:cNvSpPr/>
          <p:nvPr/>
        </p:nvSpPr>
        <p:spPr>
          <a:xfrm rot="-1973877">
            <a:off x="9268436" y="4814303"/>
            <a:ext cx="4281473" cy="2578500"/>
          </a:xfrm>
          <a:custGeom>
            <a:avLst/>
            <a:gdLst/>
            <a:ahLst/>
            <a:cxnLst/>
            <a:rect l="l" t="t" r="r" b="b"/>
            <a:pathLst>
              <a:path w="97449" h="46255" extrusionOk="0">
                <a:moveTo>
                  <a:pt x="74744" y="1"/>
                </a:moveTo>
                <a:cubicBezTo>
                  <a:pt x="73665" y="1"/>
                  <a:pt x="72582" y="126"/>
                  <a:pt x="71545" y="354"/>
                </a:cubicBezTo>
                <a:cubicBezTo>
                  <a:pt x="67381" y="1318"/>
                  <a:pt x="63633" y="3663"/>
                  <a:pt x="60982" y="7016"/>
                </a:cubicBezTo>
                <a:cubicBezTo>
                  <a:pt x="56401" y="12802"/>
                  <a:pt x="55174" y="21348"/>
                  <a:pt x="48928" y="25271"/>
                </a:cubicBezTo>
                <a:cubicBezTo>
                  <a:pt x="46763" y="26626"/>
                  <a:pt x="44275" y="27202"/>
                  <a:pt x="41733" y="27202"/>
                </a:cubicBezTo>
                <a:cubicBezTo>
                  <a:pt x="38848" y="27202"/>
                  <a:pt x="35892" y="26460"/>
                  <a:pt x="33259" y="25271"/>
                </a:cubicBezTo>
                <a:cubicBezTo>
                  <a:pt x="29884" y="23737"/>
                  <a:pt x="26838" y="21524"/>
                  <a:pt x="23441" y="20055"/>
                </a:cubicBezTo>
                <a:cubicBezTo>
                  <a:pt x="21219" y="19096"/>
                  <a:pt x="19291" y="18671"/>
                  <a:pt x="17588" y="18671"/>
                </a:cubicBezTo>
                <a:cubicBezTo>
                  <a:pt x="11045" y="18671"/>
                  <a:pt x="7838" y="24946"/>
                  <a:pt x="4134" y="31276"/>
                </a:cubicBezTo>
                <a:cubicBezTo>
                  <a:pt x="1" y="38292"/>
                  <a:pt x="1915" y="46255"/>
                  <a:pt x="10098" y="46255"/>
                </a:cubicBezTo>
                <a:cubicBezTo>
                  <a:pt x="10809" y="46255"/>
                  <a:pt x="11568" y="46195"/>
                  <a:pt x="12374" y="46069"/>
                </a:cubicBezTo>
                <a:cubicBezTo>
                  <a:pt x="25979" y="43938"/>
                  <a:pt x="39720" y="42870"/>
                  <a:pt x="53471" y="42870"/>
                </a:cubicBezTo>
                <a:cubicBezTo>
                  <a:pt x="62490" y="42870"/>
                  <a:pt x="71515" y="43329"/>
                  <a:pt x="80508" y="44250"/>
                </a:cubicBezTo>
                <a:cubicBezTo>
                  <a:pt x="82197" y="44417"/>
                  <a:pt x="83935" y="44597"/>
                  <a:pt x="85647" y="44597"/>
                </a:cubicBezTo>
                <a:cubicBezTo>
                  <a:pt x="87754" y="44597"/>
                  <a:pt x="89820" y="44324"/>
                  <a:pt x="91706" y="43417"/>
                </a:cubicBezTo>
                <a:cubicBezTo>
                  <a:pt x="95147" y="41795"/>
                  <a:pt x="97448" y="37193"/>
                  <a:pt x="95301" y="34059"/>
                </a:cubicBezTo>
                <a:cubicBezTo>
                  <a:pt x="93503" y="31451"/>
                  <a:pt x="89734" y="31144"/>
                  <a:pt x="87236" y="29194"/>
                </a:cubicBezTo>
                <a:cubicBezTo>
                  <a:pt x="83554" y="26279"/>
                  <a:pt x="83598" y="20735"/>
                  <a:pt x="84146" y="16067"/>
                </a:cubicBezTo>
                <a:cubicBezTo>
                  <a:pt x="84694" y="11399"/>
                  <a:pt x="85154" y="5986"/>
                  <a:pt x="81867" y="2633"/>
                </a:cubicBezTo>
                <a:cubicBezTo>
                  <a:pt x="80027" y="763"/>
                  <a:pt x="77400" y="1"/>
                  <a:pt x="7474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99" name="Google Shape;99;p13"/>
          <p:cNvSpPr/>
          <p:nvPr/>
        </p:nvSpPr>
        <p:spPr>
          <a:xfrm flipH="1">
            <a:off x="8911502" y="-18667"/>
            <a:ext cx="3947556" cy="1636648"/>
          </a:xfrm>
          <a:custGeom>
            <a:avLst/>
            <a:gdLst/>
            <a:ahLst/>
            <a:cxnLst/>
            <a:rect l="l" t="t" r="r" b="b"/>
            <a:pathLst>
              <a:path w="84512" h="35036" extrusionOk="0">
                <a:moveTo>
                  <a:pt x="36189" y="1"/>
                </a:moveTo>
                <a:cubicBezTo>
                  <a:pt x="33581" y="2806"/>
                  <a:pt x="30403" y="4844"/>
                  <a:pt x="26568" y="5457"/>
                </a:cubicBezTo>
                <a:cubicBezTo>
                  <a:pt x="24179" y="5852"/>
                  <a:pt x="21703" y="5633"/>
                  <a:pt x="19336" y="6159"/>
                </a:cubicBezTo>
                <a:cubicBezTo>
                  <a:pt x="1" y="10490"/>
                  <a:pt x="14715" y="35035"/>
                  <a:pt x="30383" y="35035"/>
                </a:cubicBezTo>
                <a:cubicBezTo>
                  <a:pt x="32474" y="35035"/>
                  <a:pt x="34581" y="34598"/>
                  <a:pt x="36627" y="33618"/>
                </a:cubicBezTo>
                <a:cubicBezTo>
                  <a:pt x="40659" y="31668"/>
                  <a:pt x="43245" y="27701"/>
                  <a:pt x="46182" y="24326"/>
                </a:cubicBezTo>
                <a:cubicBezTo>
                  <a:pt x="48820" y="21317"/>
                  <a:pt x="52399" y="18499"/>
                  <a:pt x="56267" y="18499"/>
                </a:cubicBezTo>
                <a:cubicBezTo>
                  <a:pt x="56737" y="18499"/>
                  <a:pt x="57210" y="18540"/>
                  <a:pt x="57687" y="18628"/>
                </a:cubicBezTo>
                <a:cubicBezTo>
                  <a:pt x="65217" y="19997"/>
                  <a:pt x="68722" y="31674"/>
                  <a:pt x="75821" y="31674"/>
                </a:cubicBezTo>
                <a:cubicBezTo>
                  <a:pt x="76222" y="31674"/>
                  <a:pt x="76635" y="31637"/>
                  <a:pt x="77060" y="31558"/>
                </a:cubicBezTo>
                <a:cubicBezTo>
                  <a:pt x="80917" y="30857"/>
                  <a:pt x="83240" y="26693"/>
                  <a:pt x="83701" y="22792"/>
                </a:cubicBezTo>
                <a:cubicBezTo>
                  <a:pt x="84511" y="15977"/>
                  <a:pt x="81049" y="8788"/>
                  <a:pt x="75197" y="5238"/>
                </a:cubicBezTo>
                <a:cubicBezTo>
                  <a:pt x="72064" y="3310"/>
                  <a:pt x="68338" y="2324"/>
                  <a:pt x="6553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00" name="Google Shape;100;p13"/>
          <p:cNvSpPr txBox="1">
            <a:spLocks noGrp="1"/>
          </p:cNvSpPr>
          <p:nvPr>
            <p:ph type="title"/>
          </p:nvPr>
        </p:nvSpPr>
        <p:spPr>
          <a:xfrm>
            <a:off x="1210501" y="2192349"/>
            <a:ext cx="2865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500"/>
              <a:buNone/>
              <a:defRPr sz="26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en-US"/>
              <a:t>Click to edit Master title style</a:t>
            </a:r>
            <a:endParaRPr/>
          </a:p>
        </p:txBody>
      </p:sp>
      <p:sp>
        <p:nvSpPr>
          <p:cNvPr id="101" name="Google Shape;101;p13"/>
          <p:cNvSpPr txBox="1">
            <a:spLocks noGrp="1"/>
          </p:cNvSpPr>
          <p:nvPr>
            <p:ph type="subTitle" idx="1"/>
          </p:nvPr>
        </p:nvSpPr>
        <p:spPr>
          <a:xfrm>
            <a:off x="1210501" y="2822633"/>
            <a:ext cx="2865200" cy="1036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5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102" name="Google Shape;102;p13"/>
          <p:cNvSpPr txBox="1">
            <a:spLocks noGrp="1"/>
          </p:cNvSpPr>
          <p:nvPr>
            <p:ph type="title" idx="2"/>
          </p:nvPr>
        </p:nvSpPr>
        <p:spPr>
          <a:xfrm>
            <a:off x="4664400" y="2192349"/>
            <a:ext cx="2863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500"/>
              <a:buNone/>
              <a:defRPr sz="26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en-US"/>
              <a:t>Click to edit Master title style</a:t>
            </a:r>
            <a:endParaRPr/>
          </a:p>
        </p:txBody>
      </p:sp>
      <p:sp>
        <p:nvSpPr>
          <p:cNvPr id="103" name="Google Shape;103;p13"/>
          <p:cNvSpPr txBox="1">
            <a:spLocks noGrp="1"/>
          </p:cNvSpPr>
          <p:nvPr>
            <p:ph type="subTitle" idx="3"/>
          </p:nvPr>
        </p:nvSpPr>
        <p:spPr>
          <a:xfrm>
            <a:off x="4664400" y="2822632"/>
            <a:ext cx="2863200" cy="1036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5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104" name="Google Shape;104;p13"/>
          <p:cNvSpPr txBox="1">
            <a:spLocks noGrp="1"/>
          </p:cNvSpPr>
          <p:nvPr>
            <p:ph type="title" idx="4"/>
          </p:nvPr>
        </p:nvSpPr>
        <p:spPr>
          <a:xfrm>
            <a:off x="1210501" y="4535025"/>
            <a:ext cx="2865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500"/>
              <a:buNone/>
              <a:defRPr sz="26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en-US"/>
              <a:t>Click to edit Master title style</a:t>
            </a:r>
            <a:endParaRPr/>
          </a:p>
        </p:txBody>
      </p:sp>
      <p:sp>
        <p:nvSpPr>
          <p:cNvPr id="105" name="Google Shape;105;p13"/>
          <p:cNvSpPr txBox="1">
            <a:spLocks noGrp="1"/>
          </p:cNvSpPr>
          <p:nvPr>
            <p:ph type="subTitle" idx="5"/>
          </p:nvPr>
        </p:nvSpPr>
        <p:spPr>
          <a:xfrm>
            <a:off x="1210501" y="5165304"/>
            <a:ext cx="2865200" cy="1036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5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106" name="Google Shape;106;p13"/>
          <p:cNvSpPr txBox="1">
            <a:spLocks noGrp="1"/>
          </p:cNvSpPr>
          <p:nvPr>
            <p:ph type="title" idx="6"/>
          </p:nvPr>
        </p:nvSpPr>
        <p:spPr>
          <a:xfrm>
            <a:off x="4664400" y="4535025"/>
            <a:ext cx="2863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500"/>
              <a:buNone/>
              <a:defRPr sz="26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en-US"/>
              <a:t>Click to edit Master title style</a:t>
            </a:r>
            <a:endParaRPr/>
          </a:p>
        </p:txBody>
      </p:sp>
      <p:sp>
        <p:nvSpPr>
          <p:cNvPr id="107" name="Google Shape;107;p13"/>
          <p:cNvSpPr txBox="1">
            <a:spLocks noGrp="1"/>
          </p:cNvSpPr>
          <p:nvPr>
            <p:ph type="subTitle" idx="7"/>
          </p:nvPr>
        </p:nvSpPr>
        <p:spPr>
          <a:xfrm>
            <a:off x="4664400" y="5165305"/>
            <a:ext cx="2863200" cy="1036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5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108" name="Google Shape;108;p13"/>
          <p:cNvSpPr txBox="1">
            <a:spLocks noGrp="1"/>
          </p:cNvSpPr>
          <p:nvPr>
            <p:ph type="title" idx="8"/>
          </p:nvPr>
        </p:nvSpPr>
        <p:spPr>
          <a:xfrm>
            <a:off x="8116299" y="2192349"/>
            <a:ext cx="2865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500"/>
              <a:buNone/>
              <a:defRPr sz="26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en-US"/>
              <a:t>Click to edit Master title style</a:t>
            </a:r>
            <a:endParaRPr/>
          </a:p>
        </p:txBody>
      </p:sp>
      <p:sp>
        <p:nvSpPr>
          <p:cNvPr id="109" name="Google Shape;109;p13"/>
          <p:cNvSpPr txBox="1">
            <a:spLocks noGrp="1"/>
          </p:cNvSpPr>
          <p:nvPr>
            <p:ph type="subTitle" idx="9"/>
          </p:nvPr>
        </p:nvSpPr>
        <p:spPr>
          <a:xfrm>
            <a:off x="8116299" y="2822633"/>
            <a:ext cx="2865200" cy="1036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5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110" name="Google Shape;110;p13"/>
          <p:cNvSpPr txBox="1">
            <a:spLocks noGrp="1"/>
          </p:cNvSpPr>
          <p:nvPr>
            <p:ph type="title" idx="13"/>
          </p:nvPr>
        </p:nvSpPr>
        <p:spPr>
          <a:xfrm>
            <a:off x="8116299" y="4535025"/>
            <a:ext cx="2865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500"/>
              <a:buNone/>
              <a:defRPr sz="26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en-US"/>
              <a:t>Click to edit Master title style</a:t>
            </a:r>
            <a:endParaRPr/>
          </a:p>
        </p:txBody>
      </p:sp>
      <p:sp>
        <p:nvSpPr>
          <p:cNvPr id="111" name="Google Shape;111;p13"/>
          <p:cNvSpPr txBox="1">
            <a:spLocks noGrp="1"/>
          </p:cNvSpPr>
          <p:nvPr>
            <p:ph type="subTitle" idx="14"/>
          </p:nvPr>
        </p:nvSpPr>
        <p:spPr>
          <a:xfrm>
            <a:off x="8116299" y="5165308"/>
            <a:ext cx="2865200" cy="1036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5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112" name="Google Shape;112;p13"/>
          <p:cNvSpPr txBox="1">
            <a:spLocks noGrp="1"/>
          </p:cNvSpPr>
          <p:nvPr>
            <p:ph type="title" idx="15"/>
          </p:nvPr>
        </p:nvSpPr>
        <p:spPr>
          <a:xfrm>
            <a:off x="950967" y="466367"/>
            <a:ext cx="102900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3600"/>
              <a:buNone/>
              <a:defRPr sz="36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
        <p:nvSpPr>
          <p:cNvPr id="113" name="Google Shape;113;p13">
            <a:hlinkClick r:id="" action="ppaction://noaction"/>
          </p:cNvPr>
          <p:cNvSpPr txBox="1">
            <a:spLocks noGrp="1"/>
          </p:cNvSpPr>
          <p:nvPr>
            <p:ph type="title" idx="16" hasCustomPrompt="1"/>
          </p:nvPr>
        </p:nvSpPr>
        <p:spPr>
          <a:xfrm>
            <a:off x="1210501" y="1618063"/>
            <a:ext cx="795200" cy="5852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1800"/>
              <a:buNone/>
              <a:defRPr sz="26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r>
              <a:t>xx%</a:t>
            </a:r>
          </a:p>
        </p:txBody>
      </p:sp>
      <p:sp>
        <p:nvSpPr>
          <p:cNvPr id="114" name="Google Shape;114;p13">
            <a:hlinkClick r:id="" action="ppaction://noaction"/>
          </p:cNvPr>
          <p:cNvSpPr txBox="1">
            <a:spLocks noGrp="1"/>
          </p:cNvSpPr>
          <p:nvPr>
            <p:ph type="title" idx="17" hasCustomPrompt="1"/>
          </p:nvPr>
        </p:nvSpPr>
        <p:spPr>
          <a:xfrm>
            <a:off x="4664400" y="1618063"/>
            <a:ext cx="795200" cy="5852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1800"/>
              <a:buNone/>
              <a:defRPr sz="26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r>
              <a:t>xx%</a:t>
            </a:r>
          </a:p>
        </p:txBody>
      </p:sp>
      <p:sp>
        <p:nvSpPr>
          <p:cNvPr id="115" name="Google Shape;115;p13">
            <a:hlinkClick r:id="" action="ppaction://noaction"/>
          </p:cNvPr>
          <p:cNvSpPr txBox="1">
            <a:spLocks noGrp="1"/>
          </p:cNvSpPr>
          <p:nvPr>
            <p:ph type="title" idx="18" hasCustomPrompt="1"/>
          </p:nvPr>
        </p:nvSpPr>
        <p:spPr>
          <a:xfrm>
            <a:off x="1210501" y="3960737"/>
            <a:ext cx="795200" cy="5852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1800"/>
              <a:buNone/>
              <a:defRPr sz="26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r>
              <a:t>xx%</a:t>
            </a:r>
          </a:p>
        </p:txBody>
      </p:sp>
      <p:sp>
        <p:nvSpPr>
          <p:cNvPr id="116" name="Google Shape;116;p13">
            <a:hlinkClick r:id="" action="ppaction://noaction"/>
          </p:cNvPr>
          <p:cNvSpPr txBox="1">
            <a:spLocks noGrp="1"/>
          </p:cNvSpPr>
          <p:nvPr>
            <p:ph type="title" idx="19" hasCustomPrompt="1"/>
          </p:nvPr>
        </p:nvSpPr>
        <p:spPr>
          <a:xfrm>
            <a:off x="4664400" y="3960737"/>
            <a:ext cx="795200" cy="5852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1800"/>
              <a:buNone/>
              <a:defRPr sz="26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r>
              <a:t>xx%</a:t>
            </a:r>
          </a:p>
        </p:txBody>
      </p:sp>
      <p:sp>
        <p:nvSpPr>
          <p:cNvPr id="117" name="Google Shape;117;p13">
            <a:hlinkClick r:id="" action="ppaction://noaction"/>
          </p:cNvPr>
          <p:cNvSpPr txBox="1">
            <a:spLocks noGrp="1"/>
          </p:cNvSpPr>
          <p:nvPr>
            <p:ph type="title" idx="20" hasCustomPrompt="1"/>
          </p:nvPr>
        </p:nvSpPr>
        <p:spPr>
          <a:xfrm>
            <a:off x="8116299" y="1618063"/>
            <a:ext cx="795200" cy="5852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1800"/>
              <a:buNone/>
              <a:defRPr sz="26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r>
              <a:t>xx%</a:t>
            </a:r>
          </a:p>
        </p:txBody>
      </p:sp>
      <p:sp>
        <p:nvSpPr>
          <p:cNvPr id="118" name="Google Shape;118;p13">
            <a:hlinkClick r:id="" action="ppaction://noaction"/>
          </p:cNvPr>
          <p:cNvSpPr txBox="1">
            <a:spLocks noGrp="1"/>
          </p:cNvSpPr>
          <p:nvPr>
            <p:ph type="title" idx="21" hasCustomPrompt="1"/>
          </p:nvPr>
        </p:nvSpPr>
        <p:spPr>
          <a:xfrm>
            <a:off x="8116299" y="3960737"/>
            <a:ext cx="795200" cy="5852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1800"/>
              <a:buNone/>
              <a:defRPr sz="28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r>
              <a:t>xx%</a:t>
            </a:r>
          </a:p>
        </p:txBody>
      </p:sp>
    </p:spTree>
    <p:extLst>
      <p:ext uri="{BB962C8B-B14F-4D97-AF65-F5344CB8AC3E}">
        <p14:creationId xmlns:p14="http://schemas.microsoft.com/office/powerpoint/2010/main" val="4174048716"/>
      </p:ext>
    </p:extLst>
  </p:cSld>
  <p:clrMapOvr>
    <a:masterClrMapping/>
  </p:clrMapOvr>
  <p:hf hdr="0" ftr="0"/>
</p:sldLayout>
</file>

<file path=ppt/slideLayouts/slideLayout51.xml><?xml version="1.0" encoding="utf-8"?>
<p:sldLayout xmlns:a="http://schemas.openxmlformats.org/drawingml/2006/main" xmlns:r="http://schemas.openxmlformats.org/officeDocument/2006/relationships" xmlns:p="http://schemas.openxmlformats.org/presentationml/2006/main" matchingName="Numbers and text">
  <p:cSld name="Numbers and text">
    <p:spTree>
      <p:nvGrpSpPr>
        <p:cNvPr id="1" name="Shape 119"/>
        <p:cNvGrpSpPr/>
        <p:nvPr/>
      </p:nvGrpSpPr>
      <p:grpSpPr>
        <a:xfrm>
          <a:off x="0" y="0"/>
          <a:ext cx="0" cy="0"/>
          <a:chOff x="0" y="0"/>
          <a:chExt cx="0" cy="0"/>
        </a:xfrm>
      </p:grpSpPr>
      <p:sp>
        <p:nvSpPr>
          <p:cNvPr id="120" name="Google Shape;120;p14"/>
          <p:cNvSpPr/>
          <p:nvPr/>
        </p:nvSpPr>
        <p:spPr>
          <a:xfrm rot="-5400000" flipH="1">
            <a:off x="8810081" y="2220723"/>
            <a:ext cx="4044668" cy="6440693"/>
          </a:xfrm>
          <a:custGeom>
            <a:avLst/>
            <a:gdLst/>
            <a:ahLst/>
            <a:cxnLst/>
            <a:rect l="l" t="t" r="r" b="b"/>
            <a:pathLst>
              <a:path w="62057" h="98819" extrusionOk="0">
                <a:moveTo>
                  <a:pt x="57462" y="1"/>
                </a:moveTo>
                <a:cubicBezTo>
                  <a:pt x="56163" y="1"/>
                  <a:pt x="54483" y="387"/>
                  <a:pt x="52334" y="1237"/>
                </a:cubicBezTo>
                <a:cubicBezTo>
                  <a:pt x="42122" y="5247"/>
                  <a:pt x="40851" y="13290"/>
                  <a:pt x="40434" y="23195"/>
                </a:cubicBezTo>
                <a:cubicBezTo>
                  <a:pt x="39908" y="34767"/>
                  <a:pt x="33465" y="45527"/>
                  <a:pt x="22420" y="49932"/>
                </a:cubicBezTo>
                <a:cubicBezTo>
                  <a:pt x="18673" y="51444"/>
                  <a:pt x="14202" y="52452"/>
                  <a:pt x="12230" y="55958"/>
                </a:cubicBezTo>
                <a:cubicBezTo>
                  <a:pt x="10345" y="59289"/>
                  <a:pt x="11550" y="63475"/>
                  <a:pt x="10717" y="67201"/>
                </a:cubicBezTo>
                <a:cubicBezTo>
                  <a:pt x="9775" y="71474"/>
                  <a:pt x="6334" y="74652"/>
                  <a:pt x="3858" y="78246"/>
                </a:cubicBezTo>
                <a:cubicBezTo>
                  <a:pt x="1404" y="81840"/>
                  <a:pt x="1" y="87143"/>
                  <a:pt x="3003" y="90321"/>
                </a:cubicBezTo>
                <a:cubicBezTo>
                  <a:pt x="4535" y="91933"/>
                  <a:pt x="6491" y="92409"/>
                  <a:pt x="8651" y="92409"/>
                </a:cubicBezTo>
                <a:cubicBezTo>
                  <a:pt x="11764" y="92409"/>
                  <a:pt x="15300" y="91419"/>
                  <a:pt x="18595" y="91419"/>
                </a:cubicBezTo>
                <a:cubicBezTo>
                  <a:pt x="19291" y="91419"/>
                  <a:pt x="19977" y="91463"/>
                  <a:pt x="20645" y="91570"/>
                </a:cubicBezTo>
                <a:cubicBezTo>
                  <a:pt x="23340" y="92008"/>
                  <a:pt x="25751" y="93520"/>
                  <a:pt x="28206" y="94748"/>
                </a:cubicBezTo>
                <a:cubicBezTo>
                  <a:pt x="33648" y="97435"/>
                  <a:pt x="39611" y="98819"/>
                  <a:pt x="45634" y="98819"/>
                </a:cubicBezTo>
                <a:cubicBezTo>
                  <a:pt x="47420" y="98819"/>
                  <a:pt x="49212" y="98697"/>
                  <a:pt x="50997" y="98451"/>
                </a:cubicBezTo>
                <a:cubicBezTo>
                  <a:pt x="53780" y="98079"/>
                  <a:pt x="56717" y="97268"/>
                  <a:pt x="58448" y="95055"/>
                </a:cubicBezTo>
                <a:cubicBezTo>
                  <a:pt x="60026" y="93016"/>
                  <a:pt x="60223" y="90255"/>
                  <a:pt x="60311" y="87647"/>
                </a:cubicBezTo>
                <a:cubicBezTo>
                  <a:pt x="61056" y="62138"/>
                  <a:pt x="56629" y="36410"/>
                  <a:pt x="60859" y="11033"/>
                </a:cubicBezTo>
                <a:cubicBezTo>
                  <a:pt x="61884" y="4831"/>
                  <a:pt x="62057" y="1"/>
                  <a:pt x="574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21" name="Google Shape;121;p14"/>
          <p:cNvSpPr/>
          <p:nvPr/>
        </p:nvSpPr>
        <p:spPr>
          <a:xfrm rot="1248136" flipH="1">
            <a:off x="-3405409" y="-3147032"/>
            <a:ext cx="8712757" cy="9601256"/>
          </a:xfrm>
          <a:custGeom>
            <a:avLst/>
            <a:gdLst/>
            <a:ahLst/>
            <a:cxnLst/>
            <a:rect l="l" t="t" r="r" b="b"/>
            <a:pathLst>
              <a:path w="141550" h="163149" extrusionOk="0">
                <a:moveTo>
                  <a:pt x="70945" y="0"/>
                </a:moveTo>
                <a:cubicBezTo>
                  <a:pt x="55776" y="0"/>
                  <a:pt x="40611" y="800"/>
                  <a:pt x="25509" y="2392"/>
                </a:cubicBezTo>
                <a:cubicBezTo>
                  <a:pt x="18562" y="3137"/>
                  <a:pt x="11571" y="4079"/>
                  <a:pt x="5063" y="6599"/>
                </a:cubicBezTo>
                <a:lnTo>
                  <a:pt x="18321" y="4868"/>
                </a:lnTo>
                <a:lnTo>
                  <a:pt x="18321" y="4868"/>
                </a:lnTo>
                <a:cubicBezTo>
                  <a:pt x="12382" y="10062"/>
                  <a:pt x="6903" y="16045"/>
                  <a:pt x="3726" y="23299"/>
                </a:cubicBezTo>
                <a:cubicBezTo>
                  <a:pt x="570" y="30531"/>
                  <a:pt x="0" y="39209"/>
                  <a:pt x="3660" y="46200"/>
                </a:cubicBezTo>
                <a:cubicBezTo>
                  <a:pt x="7210" y="52971"/>
                  <a:pt x="14311" y="57398"/>
                  <a:pt x="21784" y="58976"/>
                </a:cubicBezTo>
                <a:cubicBezTo>
                  <a:pt x="25088" y="59666"/>
                  <a:pt x="28441" y="59856"/>
                  <a:pt x="31816" y="59856"/>
                </a:cubicBezTo>
                <a:cubicBezTo>
                  <a:pt x="36003" y="59856"/>
                  <a:pt x="40223" y="59563"/>
                  <a:pt x="44425" y="59563"/>
                </a:cubicBezTo>
                <a:cubicBezTo>
                  <a:pt x="46204" y="59563"/>
                  <a:pt x="47979" y="59615"/>
                  <a:pt x="49747" y="59765"/>
                </a:cubicBezTo>
                <a:cubicBezTo>
                  <a:pt x="52728" y="60028"/>
                  <a:pt x="55774" y="60576"/>
                  <a:pt x="58316" y="62176"/>
                </a:cubicBezTo>
                <a:cubicBezTo>
                  <a:pt x="60858" y="63754"/>
                  <a:pt x="62831" y="66493"/>
                  <a:pt x="62809" y="69473"/>
                </a:cubicBezTo>
                <a:cubicBezTo>
                  <a:pt x="62787" y="72103"/>
                  <a:pt x="61297" y="74514"/>
                  <a:pt x="61121" y="77144"/>
                </a:cubicBezTo>
                <a:cubicBezTo>
                  <a:pt x="60836" y="81023"/>
                  <a:pt x="63926" y="84836"/>
                  <a:pt x="67761" y="85362"/>
                </a:cubicBezTo>
                <a:cubicBezTo>
                  <a:pt x="68160" y="85418"/>
                  <a:pt x="68557" y="85444"/>
                  <a:pt x="68954" y="85444"/>
                </a:cubicBezTo>
                <a:cubicBezTo>
                  <a:pt x="72543" y="85444"/>
                  <a:pt x="76086" y="83360"/>
                  <a:pt x="79673" y="83360"/>
                </a:cubicBezTo>
                <a:cubicBezTo>
                  <a:pt x="80143" y="83360"/>
                  <a:pt x="80614" y="83396"/>
                  <a:pt x="81086" y="83477"/>
                </a:cubicBezTo>
                <a:cubicBezTo>
                  <a:pt x="85885" y="84288"/>
                  <a:pt x="88778" y="89964"/>
                  <a:pt x="87726" y="94719"/>
                </a:cubicBezTo>
                <a:cubicBezTo>
                  <a:pt x="86696" y="99475"/>
                  <a:pt x="82686" y="103135"/>
                  <a:pt x="78215" y="105085"/>
                </a:cubicBezTo>
                <a:cubicBezTo>
                  <a:pt x="74906" y="106532"/>
                  <a:pt x="71246" y="107233"/>
                  <a:pt x="68156" y="109096"/>
                </a:cubicBezTo>
                <a:cubicBezTo>
                  <a:pt x="63773" y="111704"/>
                  <a:pt x="60990" y="116284"/>
                  <a:pt x="58733" y="120842"/>
                </a:cubicBezTo>
                <a:cubicBezTo>
                  <a:pt x="57396" y="123538"/>
                  <a:pt x="56168" y="126408"/>
                  <a:pt x="56256" y="129411"/>
                </a:cubicBezTo>
                <a:cubicBezTo>
                  <a:pt x="56431" y="135284"/>
                  <a:pt x="61603" y="140237"/>
                  <a:pt x="61406" y="146110"/>
                </a:cubicBezTo>
                <a:cubicBezTo>
                  <a:pt x="61297" y="149529"/>
                  <a:pt x="59368" y="152838"/>
                  <a:pt x="60004" y="156191"/>
                </a:cubicBezTo>
                <a:cubicBezTo>
                  <a:pt x="60683" y="159916"/>
                  <a:pt x="64474" y="162415"/>
                  <a:pt x="68222" y="162984"/>
                </a:cubicBezTo>
                <a:cubicBezTo>
                  <a:pt x="69009" y="163099"/>
                  <a:pt x="69797" y="163148"/>
                  <a:pt x="70585" y="163148"/>
                </a:cubicBezTo>
                <a:cubicBezTo>
                  <a:pt x="73572" y="163148"/>
                  <a:pt x="76560" y="162439"/>
                  <a:pt x="79508" y="161867"/>
                </a:cubicBezTo>
                <a:cubicBezTo>
                  <a:pt x="86350" y="160508"/>
                  <a:pt x="93305" y="159833"/>
                  <a:pt x="100268" y="159833"/>
                </a:cubicBezTo>
                <a:cubicBezTo>
                  <a:pt x="102962" y="159833"/>
                  <a:pt x="105658" y="159934"/>
                  <a:pt x="108348" y="160136"/>
                </a:cubicBezTo>
                <a:cubicBezTo>
                  <a:pt x="111317" y="160350"/>
                  <a:pt x="114386" y="160674"/>
                  <a:pt x="117390" y="160674"/>
                </a:cubicBezTo>
                <a:cubicBezTo>
                  <a:pt x="121127" y="160674"/>
                  <a:pt x="124764" y="160173"/>
                  <a:pt x="127984" y="158339"/>
                </a:cubicBezTo>
                <a:cubicBezTo>
                  <a:pt x="132367" y="155862"/>
                  <a:pt x="135172" y="151260"/>
                  <a:pt x="136947" y="146570"/>
                </a:cubicBezTo>
                <a:cubicBezTo>
                  <a:pt x="139884" y="138834"/>
                  <a:pt x="140563" y="130441"/>
                  <a:pt x="140914" y="122179"/>
                </a:cubicBezTo>
                <a:cubicBezTo>
                  <a:pt x="141549" y="106159"/>
                  <a:pt x="141023" y="90095"/>
                  <a:pt x="140476" y="74076"/>
                </a:cubicBezTo>
                <a:cubicBezTo>
                  <a:pt x="139950" y="58713"/>
                  <a:pt x="139424" y="43307"/>
                  <a:pt x="137210" y="28098"/>
                </a:cubicBezTo>
                <a:cubicBezTo>
                  <a:pt x="136268" y="21721"/>
                  <a:pt x="134865" y="15037"/>
                  <a:pt x="130592" y="10215"/>
                </a:cubicBezTo>
                <a:cubicBezTo>
                  <a:pt x="124719" y="3597"/>
                  <a:pt x="115054" y="2195"/>
                  <a:pt x="106244" y="1449"/>
                </a:cubicBezTo>
                <a:cubicBezTo>
                  <a:pt x="94494" y="482"/>
                  <a:pt x="82718" y="0"/>
                  <a:pt x="7094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22" name="Google Shape;122;p14"/>
          <p:cNvSpPr txBox="1">
            <a:spLocks noGrp="1"/>
          </p:cNvSpPr>
          <p:nvPr>
            <p:ph type="title" hasCustomPrompt="1"/>
          </p:nvPr>
        </p:nvSpPr>
        <p:spPr>
          <a:xfrm>
            <a:off x="4984100" y="908325"/>
            <a:ext cx="6262400" cy="10252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6000"/>
              <a:buNone/>
              <a:defRPr sz="45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123" name="Google Shape;123;p14"/>
          <p:cNvSpPr txBox="1">
            <a:spLocks noGrp="1"/>
          </p:cNvSpPr>
          <p:nvPr>
            <p:ph type="subTitle" idx="1"/>
          </p:nvPr>
        </p:nvSpPr>
        <p:spPr>
          <a:xfrm>
            <a:off x="4984100" y="1686192"/>
            <a:ext cx="6262400" cy="7984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Clr>
                <a:schemeClr val="dk1"/>
              </a:buClr>
              <a:buSzPts val="2400"/>
              <a:buFont typeface="PT Sans"/>
              <a:buNone/>
              <a:defRPr sz="1700">
                <a:solidFill>
                  <a:schemeClr val="dk1"/>
                </a:solidFill>
              </a:defRPr>
            </a:lvl1pPr>
            <a:lvl2pPr lvl="1" algn="ctr" rtl="0">
              <a:lnSpc>
                <a:spcPct val="100000"/>
              </a:lnSpc>
              <a:spcBef>
                <a:spcPts val="0"/>
              </a:spcBef>
              <a:spcAft>
                <a:spcPts val="0"/>
              </a:spcAft>
              <a:buClr>
                <a:schemeClr val="dk1"/>
              </a:buClr>
              <a:buSzPts val="2100"/>
              <a:buNone/>
              <a:defRPr sz="2100">
                <a:solidFill>
                  <a:schemeClr val="dk1"/>
                </a:solidFill>
              </a:defRPr>
            </a:lvl2pPr>
            <a:lvl3pPr lvl="2" algn="ctr" rtl="0">
              <a:lnSpc>
                <a:spcPct val="100000"/>
              </a:lnSpc>
              <a:spcBef>
                <a:spcPts val="0"/>
              </a:spcBef>
              <a:spcAft>
                <a:spcPts val="0"/>
              </a:spcAft>
              <a:buClr>
                <a:schemeClr val="dk1"/>
              </a:buClr>
              <a:buSzPts val="2100"/>
              <a:buNone/>
              <a:defRPr sz="2100">
                <a:solidFill>
                  <a:schemeClr val="dk1"/>
                </a:solidFill>
              </a:defRPr>
            </a:lvl3pPr>
            <a:lvl4pPr lvl="3" algn="ctr" rtl="0">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4pPr>
            <a:lvl5pPr lvl="4" algn="ctr" rtl="0">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5pPr>
            <a:lvl6pPr lvl="5" algn="ctr" rtl="0">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6pPr>
            <a:lvl7pPr lvl="6" algn="ctr" rtl="0">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7pPr>
            <a:lvl8pPr lvl="7" algn="ctr" rtl="0">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8pPr>
            <a:lvl9pPr lvl="8" algn="ctr" rtl="0">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9pPr>
          </a:lstStyle>
          <a:p>
            <a:r>
              <a:rPr lang="en-US"/>
              <a:t>Click to edit Master subtitle style</a:t>
            </a:r>
            <a:endParaRPr/>
          </a:p>
        </p:txBody>
      </p:sp>
      <p:sp>
        <p:nvSpPr>
          <p:cNvPr id="124" name="Google Shape;124;p14"/>
          <p:cNvSpPr txBox="1">
            <a:spLocks noGrp="1"/>
          </p:cNvSpPr>
          <p:nvPr>
            <p:ph type="title" idx="2" hasCustomPrompt="1"/>
          </p:nvPr>
        </p:nvSpPr>
        <p:spPr>
          <a:xfrm>
            <a:off x="2964800" y="2638601"/>
            <a:ext cx="6262400" cy="10252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6000"/>
              <a:buNone/>
              <a:defRPr sz="45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125" name="Google Shape;125;p14"/>
          <p:cNvSpPr txBox="1">
            <a:spLocks noGrp="1"/>
          </p:cNvSpPr>
          <p:nvPr>
            <p:ph type="subTitle" idx="3"/>
          </p:nvPr>
        </p:nvSpPr>
        <p:spPr>
          <a:xfrm>
            <a:off x="2964800" y="3418733"/>
            <a:ext cx="6262400" cy="7984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Clr>
                <a:schemeClr val="dk1"/>
              </a:buClr>
              <a:buSzPts val="2400"/>
              <a:buFont typeface="PT Sans"/>
              <a:buNone/>
              <a:defRPr sz="1700">
                <a:solidFill>
                  <a:schemeClr val="dk1"/>
                </a:solidFill>
              </a:defRPr>
            </a:lvl1pPr>
            <a:lvl2pPr lvl="1" algn="ctr" rtl="0">
              <a:lnSpc>
                <a:spcPct val="100000"/>
              </a:lnSpc>
              <a:spcBef>
                <a:spcPts val="0"/>
              </a:spcBef>
              <a:spcAft>
                <a:spcPts val="0"/>
              </a:spcAft>
              <a:buClr>
                <a:schemeClr val="dk1"/>
              </a:buClr>
              <a:buSzPts val="2100"/>
              <a:buNone/>
              <a:defRPr sz="2100">
                <a:solidFill>
                  <a:schemeClr val="dk1"/>
                </a:solidFill>
              </a:defRPr>
            </a:lvl2pPr>
            <a:lvl3pPr lvl="2" algn="ctr" rtl="0">
              <a:lnSpc>
                <a:spcPct val="100000"/>
              </a:lnSpc>
              <a:spcBef>
                <a:spcPts val="0"/>
              </a:spcBef>
              <a:spcAft>
                <a:spcPts val="0"/>
              </a:spcAft>
              <a:buClr>
                <a:schemeClr val="dk1"/>
              </a:buClr>
              <a:buSzPts val="2100"/>
              <a:buNone/>
              <a:defRPr sz="2100">
                <a:solidFill>
                  <a:schemeClr val="dk1"/>
                </a:solidFill>
              </a:defRPr>
            </a:lvl3pPr>
            <a:lvl4pPr lvl="3" algn="ctr" rtl="0">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4pPr>
            <a:lvl5pPr lvl="4" algn="ctr" rtl="0">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5pPr>
            <a:lvl6pPr lvl="5" algn="ctr" rtl="0">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6pPr>
            <a:lvl7pPr lvl="6" algn="ctr" rtl="0">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7pPr>
            <a:lvl8pPr lvl="7" algn="ctr" rtl="0">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8pPr>
            <a:lvl9pPr lvl="8" algn="ctr" rtl="0">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9pPr>
          </a:lstStyle>
          <a:p>
            <a:r>
              <a:rPr lang="en-US"/>
              <a:t>Click to edit Master subtitle style</a:t>
            </a:r>
            <a:endParaRPr/>
          </a:p>
        </p:txBody>
      </p:sp>
      <p:sp>
        <p:nvSpPr>
          <p:cNvPr id="126" name="Google Shape;126;p14"/>
          <p:cNvSpPr txBox="1">
            <a:spLocks noGrp="1"/>
          </p:cNvSpPr>
          <p:nvPr>
            <p:ph type="title" idx="4" hasCustomPrompt="1"/>
          </p:nvPr>
        </p:nvSpPr>
        <p:spPr>
          <a:xfrm>
            <a:off x="945500" y="4368876"/>
            <a:ext cx="6262400" cy="10252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6000"/>
              <a:buNone/>
              <a:defRPr sz="45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127" name="Google Shape;127;p14"/>
          <p:cNvSpPr txBox="1">
            <a:spLocks noGrp="1"/>
          </p:cNvSpPr>
          <p:nvPr>
            <p:ph type="subTitle" idx="5"/>
          </p:nvPr>
        </p:nvSpPr>
        <p:spPr>
          <a:xfrm>
            <a:off x="945500" y="5151275"/>
            <a:ext cx="6262400" cy="7984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Clr>
                <a:schemeClr val="dk1"/>
              </a:buClr>
              <a:buSzPts val="2400"/>
              <a:buFont typeface="PT Sans"/>
              <a:buNone/>
              <a:defRPr sz="1700">
                <a:solidFill>
                  <a:schemeClr val="dk1"/>
                </a:solidFill>
              </a:defRPr>
            </a:lvl1pPr>
            <a:lvl2pPr lvl="1" algn="ctr" rtl="0">
              <a:lnSpc>
                <a:spcPct val="100000"/>
              </a:lnSpc>
              <a:spcBef>
                <a:spcPts val="0"/>
              </a:spcBef>
              <a:spcAft>
                <a:spcPts val="0"/>
              </a:spcAft>
              <a:buClr>
                <a:schemeClr val="dk1"/>
              </a:buClr>
              <a:buSzPts val="2100"/>
              <a:buNone/>
              <a:defRPr sz="2100">
                <a:solidFill>
                  <a:schemeClr val="dk1"/>
                </a:solidFill>
              </a:defRPr>
            </a:lvl2pPr>
            <a:lvl3pPr lvl="2" algn="ctr" rtl="0">
              <a:lnSpc>
                <a:spcPct val="100000"/>
              </a:lnSpc>
              <a:spcBef>
                <a:spcPts val="0"/>
              </a:spcBef>
              <a:spcAft>
                <a:spcPts val="0"/>
              </a:spcAft>
              <a:buClr>
                <a:schemeClr val="dk1"/>
              </a:buClr>
              <a:buSzPts val="2100"/>
              <a:buNone/>
              <a:defRPr sz="2100">
                <a:solidFill>
                  <a:schemeClr val="dk1"/>
                </a:solidFill>
              </a:defRPr>
            </a:lvl3pPr>
            <a:lvl4pPr lvl="3" algn="ctr" rtl="0">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4pPr>
            <a:lvl5pPr lvl="4" algn="ctr" rtl="0">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5pPr>
            <a:lvl6pPr lvl="5" algn="ctr" rtl="0">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6pPr>
            <a:lvl7pPr lvl="6" algn="ctr" rtl="0">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7pPr>
            <a:lvl8pPr lvl="7" algn="ctr" rtl="0">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8pPr>
            <a:lvl9pPr lvl="8" algn="ctr" rtl="0">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9pPr>
          </a:lstStyle>
          <a:p>
            <a:r>
              <a:rPr lang="en-US"/>
              <a:t>Click to edit Master subtitle style</a:t>
            </a:r>
            <a:endParaRPr/>
          </a:p>
        </p:txBody>
      </p:sp>
    </p:spTree>
    <p:extLst>
      <p:ext uri="{BB962C8B-B14F-4D97-AF65-F5344CB8AC3E}">
        <p14:creationId xmlns:p14="http://schemas.microsoft.com/office/powerpoint/2010/main" val="218189518"/>
      </p:ext>
    </p:extLst>
  </p:cSld>
  <p:clrMapOvr>
    <a:masterClrMapping/>
  </p:clrMapOvr>
  <p:hf hdr="0" ftr="0"/>
</p:sldLayout>
</file>

<file path=ppt/slideLayouts/slideLayout52.xml><?xml version="1.0" encoding="utf-8"?>
<p:sldLayout xmlns:a="http://schemas.openxmlformats.org/drawingml/2006/main" xmlns:r="http://schemas.openxmlformats.org/officeDocument/2006/relationships" xmlns:p="http://schemas.openxmlformats.org/presentationml/2006/main" matchingName="Numbers and text 1">
  <p:cSld name="Numbers and text 1">
    <p:spTree>
      <p:nvGrpSpPr>
        <p:cNvPr id="1" name="Shape 128"/>
        <p:cNvGrpSpPr/>
        <p:nvPr/>
      </p:nvGrpSpPr>
      <p:grpSpPr>
        <a:xfrm>
          <a:off x="0" y="0"/>
          <a:ext cx="0" cy="0"/>
          <a:chOff x="0" y="0"/>
          <a:chExt cx="0" cy="0"/>
        </a:xfrm>
      </p:grpSpPr>
      <p:sp>
        <p:nvSpPr>
          <p:cNvPr id="129" name="Google Shape;129;p15"/>
          <p:cNvSpPr txBox="1">
            <a:spLocks noGrp="1"/>
          </p:cNvSpPr>
          <p:nvPr>
            <p:ph type="subTitle" idx="1"/>
          </p:nvPr>
        </p:nvSpPr>
        <p:spPr>
          <a:xfrm>
            <a:off x="2076107" y="4369633"/>
            <a:ext cx="2890400" cy="606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2600" b="1">
                <a:latin typeface="Enriqueta"/>
                <a:ea typeface="Enriqueta"/>
                <a:cs typeface="Enriqueta"/>
                <a:sym typeface="Enriqueta"/>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r>
              <a:rPr lang="en-US"/>
              <a:t>Click to edit Master subtitle style</a:t>
            </a:r>
            <a:endParaRPr/>
          </a:p>
        </p:txBody>
      </p:sp>
      <p:sp>
        <p:nvSpPr>
          <p:cNvPr id="130" name="Google Shape;130;p15"/>
          <p:cNvSpPr txBox="1">
            <a:spLocks noGrp="1"/>
          </p:cNvSpPr>
          <p:nvPr>
            <p:ph type="subTitle" idx="2"/>
          </p:nvPr>
        </p:nvSpPr>
        <p:spPr>
          <a:xfrm>
            <a:off x="2076107" y="4993308"/>
            <a:ext cx="2890400" cy="1101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1500"/>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r>
              <a:rPr lang="en-US"/>
              <a:t>Click to edit Master subtitle style</a:t>
            </a:r>
            <a:endParaRPr/>
          </a:p>
        </p:txBody>
      </p:sp>
      <p:sp>
        <p:nvSpPr>
          <p:cNvPr id="131" name="Google Shape;131;p15"/>
          <p:cNvSpPr txBox="1">
            <a:spLocks noGrp="1"/>
          </p:cNvSpPr>
          <p:nvPr>
            <p:ph type="title" hasCustomPrompt="1"/>
          </p:nvPr>
        </p:nvSpPr>
        <p:spPr>
          <a:xfrm>
            <a:off x="2713307" y="2728833"/>
            <a:ext cx="1616000" cy="548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800"/>
              <a:buNone/>
              <a:defRPr sz="30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r>
              <a:t>xx%</a:t>
            </a:r>
          </a:p>
        </p:txBody>
      </p:sp>
      <p:sp>
        <p:nvSpPr>
          <p:cNvPr id="132" name="Google Shape;132;p15"/>
          <p:cNvSpPr txBox="1">
            <a:spLocks noGrp="1"/>
          </p:cNvSpPr>
          <p:nvPr>
            <p:ph type="subTitle" idx="3"/>
          </p:nvPr>
        </p:nvSpPr>
        <p:spPr>
          <a:xfrm>
            <a:off x="7225493" y="4369633"/>
            <a:ext cx="2890400" cy="606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2600" b="1">
                <a:latin typeface="Enriqueta"/>
                <a:ea typeface="Enriqueta"/>
                <a:cs typeface="Enriqueta"/>
                <a:sym typeface="Enriqueta"/>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r>
              <a:rPr lang="en-US"/>
              <a:t>Click to edit Master subtitle style</a:t>
            </a:r>
            <a:endParaRPr/>
          </a:p>
        </p:txBody>
      </p:sp>
      <p:sp>
        <p:nvSpPr>
          <p:cNvPr id="133" name="Google Shape;133;p15"/>
          <p:cNvSpPr txBox="1">
            <a:spLocks noGrp="1"/>
          </p:cNvSpPr>
          <p:nvPr>
            <p:ph type="subTitle" idx="4"/>
          </p:nvPr>
        </p:nvSpPr>
        <p:spPr>
          <a:xfrm>
            <a:off x="7225493" y="4993308"/>
            <a:ext cx="2890400" cy="1101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1500"/>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r>
              <a:rPr lang="en-US"/>
              <a:t>Click to edit Master subtitle style</a:t>
            </a:r>
            <a:endParaRPr/>
          </a:p>
        </p:txBody>
      </p:sp>
      <p:sp>
        <p:nvSpPr>
          <p:cNvPr id="134" name="Google Shape;134;p15"/>
          <p:cNvSpPr txBox="1">
            <a:spLocks noGrp="1"/>
          </p:cNvSpPr>
          <p:nvPr>
            <p:ph type="title" idx="5" hasCustomPrompt="1"/>
          </p:nvPr>
        </p:nvSpPr>
        <p:spPr>
          <a:xfrm>
            <a:off x="7859893" y="2728833"/>
            <a:ext cx="1621600" cy="548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800"/>
              <a:buNone/>
              <a:defRPr sz="30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r>
              <a:t>xx%</a:t>
            </a:r>
          </a:p>
        </p:txBody>
      </p:sp>
      <p:sp>
        <p:nvSpPr>
          <p:cNvPr id="135" name="Google Shape;135;p15"/>
          <p:cNvSpPr txBox="1">
            <a:spLocks noGrp="1"/>
          </p:cNvSpPr>
          <p:nvPr>
            <p:ph type="title" idx="6"/>
          </p:nvPr>
        </p:nvSpPr>
        <p:spPr>
          <a:xfrm>
            <a:off x="950967" y="466367"/>
            <a:ext cx="10290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
        <p:nvSpPr>
          <p:cNvPr id="136" name="Google Shape;136;p15"/>
          <p:cNvSpPr/>
          <p:nvPr/>
        </p:nvSpPr>
        <p:spPr>
          <a:xfrm rot="-1557449">
            <a:off x="-794166" y="3392382"/>
            <a:ext cx="5722465" cy="6654527"/>
          </a:xfrm>
          <a:custGeom>
            <a:avLst/>
            <a:gdLst/>
            <a:ahLst/>
            <a:cxnLst/>
            <a:rect l="l" t="t" r="r" b="b"/>
            <a:pathLst>
              <a:path w="140848" h="163789" extrusionOk="0">
                <a:moveTo>
                  <a:pt x="53298" y="0"/>
                </a:moveTo>
                <a:cubicBezTo>
                  <a:pt x="52425" y="0"/>
                  <a:pt x="51497" y="76"/>
                  <a:pt x="50514" y="234"/>
                </a:cubicBezTo>
                <a:cubicBezTo>
                  <a:pt x="38373" y="2206"/>
                  <a:pt x="26079" y="475"/>
                  <a:pt x="13828" y="3039"/>
                </a:cubicBezTo>
                <a:cubicBezTo>
                  <a:pt x="10738" y="3674"/>
                  <a:pt x="7539" y="4529"/>
                  <a:pt x="5216" y="6633"/>
                </a:cubicBezTo>
                <a:cubicBezTo>
                  <a:pt x="0" y="11389"/>
                  <a:pt x="1424" y="19738"/>
                  <a:pt x="2564" y="26685"/>
                </a:cubicBezTo>
                <a:cubicBezTo>
                  <a:pt x="5150" y="42530"/>
                  <a:pt x="3879" y="58703"/>
                  <a:pt x="3222" y="74745"/>
                </a:cubicBezTo>
                <a:cubicBezTo>
                  <a:pt x="2213" y="99267"/>
                  <a:pt x="2630" y="123856"/>
                  <a:pt x="3046" y="148401"/>
                </a:cubicBezTo>
                <a:cubicBezTo>
                  <a:pt x="3068" y="149979"/>
                  <a:pt x="3156" y="151710"/>
                  <a:pt x="4252" y="152828"/>
                </a:cubicBezTo>
                <a:cubicBezTo>
                  <a:pt x="5062" y="153682"/>
                  <a:pt x="6290" y="154011"/>
                  <a:pt x="7451" y="154274"/>
                </a:cubicBezTo>
                <a:cubicBezTo>
                  <a:pt x="18277" y="156772"/>
                  <a:pt x="29410" y="157890"/>
                  <a:pt x="40477" y="158986"/>
                </a:cubicBezTo>
                <a:cubicBezTo>
                  <a:pt x="63860" y="161331"/>
                  <a:pt x="87309" y="163654"/>
                  <a:pt x="110824" y="163785"/>
                </a:cubicBezTo>
                <a:cubicBezTo>
                  <a:pt x="111155" y="163788"/>
                  <a:pt x="111486" y="163789"/>
                  <a:pt x="111819" y="163789"/>
                </a:cubicBezTo>
                <a:cubicBezTo>
                  <a:pt x="120214" y="163789"/>
                  <a:pt x="129390" y="162904"/>
                  <a:pt x="134997" y="156728"/>
                </a:cubicBezTo>
                <a:cubicBezTo>
                  <a:pt x="140848" y="150285"/>
                  <a:pt x="140344" y="139547"/>
                  <a:pt x="134887" y="132797"/>
                </a:cubicBezTo>
                <a:cubicBezTo>
                  <a:pt x="130811" y="127757"/>
                  <a:pt x="124434" y="124535"/>
                  <a:pt x="121606" y="118684"/>
                </a:cubicBezTo>
                <a:cubicBezTo>
                  <a:pt x="119108" y="113490"/>
                  <a:pt x="119985" y="107376"/>
                  <a:pt x="119196" y="101656"/>
                </a:cubicBezTo>
                <a:cubicBezTo>
                  <a:pt x="118188" y="94337"/>
                  <a:pt x="113498" y="86885"/>
                  <a:pt x="106266" y="85373"/>
                </a:cubicBezTo>
                <a:cubicBezTo>
                  <a:pt x="105287" y="85170"/>
                  <a:pt x="104311" y="85079"/>
                  <a:pt x="103339" y="85079"/>
                </a:cubicBezTo>
                <a:cubicBezTo>
                  <a:pt x="95647" y="85079"/>
                  <a:pt x="88148" y="90738"/>
                  <a:pt x="80361" y="90738"/>
                </a:cubicBezTo>
                <a:cubicBezTo>
                  <a:pt x="79706" y="90738"/>
                  <a:pt x="79049" y="90698"/>
                  <a:pt x="78390" y="90611"/>
                </a:cubicBezTo>
                <a:cubicBezTo>
                  <a:pt x="73678" y="89954"/>
                  <a:pt x="69602" y="87017"/>
                  <a:pt x="67520" y="82744"/>
                </a:cubicBezTo>
                <a:cubicBezTo>
                  <a:pt x="65592" y="78755"/>
                  <a:pt x="65373" y="73627"/>
                  <a:pt x="61800" y="70997"/>
                </a:cubicBezTo>
                <a:cubicBezTo>
                  <a:pt x="60258" y="69866"/>
                  <a:pt x="58457" y="69477"/>
                  <a:pt x="56558" y="69477"/>
                </a:cubicBezTo>
                <a:cubicBezTo>
                  <a:pt x="54005" y="69477"/>
                  <a:pt x="51275" y="70181"/>
                  <a:pt x="48761" y="70734"/>
                </a:cubicBezTo>
                <a:cubicBezTo>
                  <a:pt x="47468" y="71019"/>
                  <a:pt x="46056" y="71194"/>
                  <a:pt x="44662" y="71194"/>
                </a:cubicBezTo>
                <a:cubicBezTo>
                  <a:pt x="41333" y="71194"/>
                  <a:pt x="38106" y="70191"/>
                  <a:pt x="36839" y="67272"/>
                </a:cubicBezTo>
                <a:cubicBezTo>
                  <a:pt x="35174" y="63415"/>
                  <a:pt x="38417" y="59097"/>
                  <a:pt x="42077" y="56994"/>
                </a:cubicBezTo>
                <a:cubicBezTo>
                  <a:pt x="45715" y="54890"/>
                  <a:pt x="50076" y="53750"/>
                  <a:pt x="52925" y="50660"/>
                </a:cubicBezTo>
                <a:cubicBezTo>
                  <a:pt x="57768" y="45400"/>
                  <a:pt x="56300" y="37182"/>
                  <a:pt x="57834" y="30257"/>
                </a:cubicBezTo>
                <a:cubicBezTo>
                  <a:pt x="58732" y="26247"/>
                  <a:pt x="60683" y="22543"/>
                  <a:pt x="62151" y="18708"/>
                </a:cubicBezTo>
                <a:cubicBezTo>
                  <a:pt x="65825" y="9051"/>
                  <a:pt x="62841" y="0"/>
                  <a:pt x="53298" y="0"/>
                </a:cubicBezTo>
                <a:close/>
              </a:path>
            </a:pathLst>
          </a:custGeom>
          <a:solidFill>
            <a:srgbClr val="7965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37" name="Google Shape;137;p15"/>
          <p:cNvSpPr/>
          <p:nvPr/>
        </p:nvSpPr>
        <p:spPr>
          <a:xfrm rot="-7636338">
            <a:off x="10313649" y="9965"/>
            <a:ext cx="3739751" cy="4630989"/>
          </a:xfrm>
          <a:custGeom>
            <a:avLst/>
            <a:gdLst/>
            <a:ahLst/>
            <a:cxnLst/>
            <a:rect l="l" t="t" r="r" b="b"/>
            <a:pathLst>
              <a:path w="71116" h="88064" extrusionOk="0">
                <a:moveTo>
                  <a:pt x="5463" y="0"/>
                </a:moveTo>
                <a:cubicBezTo>
                  <a:pt x="4421" y="0"/>
                  <a:pt x="3497" y="268"/>
                  <a:pt x="2850" y="885"/>
                </a:cubicBezTo>
                <a:cubicBezTo>
                  <a:pt x="1" y="3603"/>
                  <a:pt x="1645" y="13618"/>
                  <a:pt x="1579" y="17124"/>
                </a:cubicBezTo>
                <a:lnTo>
                  <a:pt x="746" y="60165"/>
                </a:lnTo>
                <a:cubicBezTo>
                  <a:pt x="680" y="64307"/>
                  <a:pt x="637" y="68624"/>
                  <a:pt x="2477" y="72328"/>
                </a:cubicBezTo>
                <a:cubicBezTo>
                  <a:pt x="4362" y="76141"/>
                  <a:pt x="7956" y="78749"/>
                  <a:pt x="11484" y="81160"/>
                </a:cubicBezTo>
                <a:cubicBezTo>
                  <a:pt x="16525" y="84578"/>
                  <a:pt x="22047" y="87997"/>
                  <a:pt x="28162" y="88063"/>
                </a:cubicBezTo>
                <a:cubicBezTo>
                  <a:pt x="28224" y="88064"/>
                  <a:pt x="28287" y="88064"/>
                  <a:pt x="28350" y="88064"/>
                </a:cubicBezTo>
                <a:cubicBezTo>
                  <a:pt x="29955" y="88064"/>
                  <a:pt x="31588" y="87788"/>
                  <a:pt x="32895" y="86923"/>
                </a:cubicBezTo>
                <a:cubicBezTo>
                  <a:pt x="35657" y="85104"/>
                  <a:pt x="36292" y="81335"/>
                  <a:pt x="38374" y="78749"/>
                </a:cubicBezTo>
                <a:cubicBezTo>
                  <a:pt x="41059" y="75436"/>
                  <a:pt x="45711" y="74541"/>
                  <a:pt x="49965" y="74541"/>
                </a:cubicBezTo>
                <a:cubicBezTo>
                  <a:pt x="50017" y="74541"/>
                  <a:pt x="50069" y="74541"/>
                  <a:pt x="50121" y="74541"/>
                </a:cubicBezTo>
                <a:cubicBezTo>
                  <a:pt x="52557" y="74554"/>
                  <a:pt x="55021" y="74782"/>
                  <a:pt x="57455" y="74782"/>
                </a:cubicBezTo>
                <a:cubicBezTo>
                  <a:pt x="59333" y="74782"/>
                  <a:pt x="61193" y="74646"/>
                  <a:pt x="63007" y="74169"/>
                </a:cubicBezTo>
                <a:cubicBezTo>
                  <a:pt x="67171" y="73073"/>
                  <a:pt x="71115" y="69391"/>
                  <a:pt x="70633" y="65118"/>
                </a:cubicBezTo>
                <a:cubicBezTo>
                  <a:pt x="69866" y="58499"/>
                  <a:pt x="60180" y="56593"/>
                  <a:pt x="57988" y="50325"/>
                </a:cubicBezTo>
                <a:cubicBezTo>
                  <a:pt x="56892" y="47191"/>
                  <a:pt x="57966" y="43729"/>
                  <a:pt x="57988" y="40398"/>
                </a:cubicBezTo>
                <a:cubicBezTo>
                  <a:pt x="58032" y="32881"/>
                  <a:pt x="51874" y="25802"/>
                  <a:pt x="44423" y="24816"/>
                </a:cubicBezTo>
                <a:cubicBezTo>
                  <a:pt x="43637" y="24714"/>
                  <a:pt x="42848" y="24672"/>
                  <a:pt x="42057" y="24672"/>
                </a:cubicBezTo>
                <a:cubicBezTo>
                  <a:pt x="38331" y="24672"/>
                  <a:pt x="34558" y="25605"/>
                  <a:pt x="30861" y="25605"/>
                </a:cubicBezTo>
                <a:cubicBezTo>
                  <a:pt x="29608" y="25605"/>
                  <a:pt x="28363" y="25498"/>
                  <a:pt x="27132" y="25211"/>
                </a:cubicBezTo>
                <a:cubicBezTo>
                  <a:pt x="23888" y="24444"/>
                  <a:pt x="21039" y="22515"/>
                  <a:pt x="19155" y="19776"/>
                </a:cubicBezTo>
                <a:cubicBezTo>
                  <a:pt x="16372" y="15721"/>
                  <a:pt x="16043" y="10506"/>
                  <a:pt x="13917" y="6101"/>
                </a:cubicBezTo>
                <a:cubicBezTo>
                  <a:pt x="13917" y="3103"/>
                  <a:pt x="9008" y="0"/>
                  <a:pt x="546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38" name="Google Shape;138;p15"/>
          <p:cNvSpPr/>
          <p:nvPr/>
        </p:nvSpPr>
        <p:spPr>
          <a:xfrm rot="10800000" flipH="1">
            <a:off x="-100960" y="-411604"/>
            <a:ext cx="1915731" cy="2800557"/>
          </a:xfrm>
          <a:custGeom>
            <a:avLst/>
            <a:gdLst/>
            <a:ahLst/>
            <a:cxnLst/>
            <a:rect l="l" t="t" r="r" b="b"/>
            <a:pathLst>
              <a:path w="26321" h="38478" extrusionOk="0">
                <a:moveTo>
                  <a:pt x="12421" y="1"/>
                </a:moveTo>
                <a:cubicBezTo>
                  <a:pt x="11443" y="1"/>
                  <a:pt x="10443" y="512"/>
                  <a:pt x="9775" y="1254"/>
                </a:cubicBezTo>
                <a:cubicBezTo>
                  <a:pt x="8810" y="2350"/>
                  <a:pt x="8394" y="3840"/>
                  <a:pt x="8043" y="5265"/>
                </a:cubicBezTo>
                <a:cubicBezTo>
                  <a:pt x="6444" y="11839"/>
                  <a:pt x="1" y="31300"/>
                  <a:pt x="6071" y="36472"/>
                </a:cubicBezTo>
                <a:cubicBezTo>
                  <a:pt x="7724" y="37877"/>
                  <a:pt x="9515" y="38477"/>
                  <a:pt x="11323" y="38477"/>
                </a:cubicBezTo>
                <a:cubicBezTo>
                  <a:pt x="18309" y="38477"/>
                  <a:pt x="25544" y="29513"/>
                  <a:pt x="26014" y="23454"/>
                </a:cubicBezTo>
                <a:cubicBezTo>
                  <a:pt x="26320" y="18830"/>
                  <a:pt x="24699" y="14272"/>
                  <a:pt x="21521" y="10897"/>
                </a:cubicBezTo>
                <a:cubicBezTo>
                  <a:pt x="19527" y="8749"/>
                  <a:pt x="16897" y="7040"/>
                  <a:pt x="15801" y="4323"/>
                </a:cubicBezTo>
                <a:cubicBezTo>
                  <a:pt x="15253" y="2920"/>
                  <a:pt x="15034" y="1189"/>
                  <a:pt x="13763" y="378"/>
                </a:cubicBezTo>
                <a:cubicBezTo>
                  <a:pt x="13346" y="117"/>
                  <a:pt x="12886" y="1"/>
                  <a:pt x="124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Tree>
    <p:extLst>
      <p:ext uri="{BB962C8B-B14F-4D97-AF65-F5344CB8AC3E}">
        <p14:creationId xmlns:p14="http://schemas.microsoft.com/office/powerpoint/2010/main" val="2315808696"/>
      </p:ext>
    </p:extLst>
  </p:cSld>
  <p:clrMapOvr>
    <a:masterClrMapping/>
  </p:clrMapOvr>
  <p:hf hdr="0" ftr="0"/>
</p:sldLayout>
</file>

<file path=ppt/slideLayouts/slideLayout53.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139"/>
        <p:cNvGrpSpPr/>
        <p:nvPr/>
      </p:nvGrpSpPr>
      <p:grpSpPr>
        <a:xfrm>
          <a:off x="0" y="0"/>
          <a:ext cx="0" cy="0"/>
          <a:chOff x="0" y="0"/>
          <a:chExt cx="0" cy="0"/>
        </a:xfrm>
      </p:grpSpPr>
      <p:sp>
        <p:nvSpPr>
          <p:cNvPr id="140" name="Google Shape;140;p16"/>
          <p:cNvSpPr/>
          <p:nvPr/>
        </p:nvSpPr>
        <p:spPr>
          <a:xfrm rot="-5400000" flipH="1">
            <a:off x="9066350" y="2741742"/>
            <a:ext cx="3709353" cy="5906741"/>
          </a:xfrm>
          <a:custGeom>
            <a:avLst/>
            <a:gdLst/>
            <a:ahLst/>
            <a:cxnLst/>
            <a:rect l="l" t="t" r="r" b="b"/>
            <a:pathLst>
              <a:path w="62057" h="98819" extrusionOk="0">
                <a:moveTo>
                  <a:pt x="57462" y="1"/>
                </a:moveTo>
                <a:cubicBezTo>
                  <a:pt x="56163" y="1"/>
                  <a:pt x="54483" y="387"/>
                  <a:pt x="52334" y="1237"/>
                </a:cubicBezTo>
                <a:cubicBezTo>
                  <a:pt x="42122" y="5247"/>
                  <a:pt x="40851" y="13290"/>
                  <a:pt x="40434" y="23195"/>
                </a:cubicBezTo>
                <a:cubicBezTo>
                  <a:pt x="39908" y="34767"/>
                  <a:pt x="33465" y="45527"/>
                  <a:pt x="22420" y="49932"/>
                </a:cubicBezTo>
                <a:cubicBezTo>
                  <a:pt x="18673" y="51444"/>
                  <a:pt x="14202" y="52452"/>
                  <a:pt x="12230" y="55958"/>
                </a:cubicBezTo>
                <a:cubicBezTo>
                  <a:pt x="10345" y="59289"/>
                  <a:pt x="11550" y="63475"/>
                  <a:pt x="10717" y="67201"/>
                </a:cubicBezTo>
                <a:cubicBezTo>
                  <a:pt x="9775" y="71474"/>
                  <a:pt x="6334" y="74652"/>
                  <a:pt x="3858" y="78246"/>
                </a:cubicBezTo>
                <a:cubicBezTo>
                  <a:pt x="1404" y="81840"/>
                  <a:pt x="1" y="87143"/>
                  <a:pt x="3003" y="90321"/>
                </a:cubicBezTo>
                <a:cubicBezTo>
                  <a:pt x="4535" y="91933"/>
                  <a:pt x="6491" y="92409"/>
                  <a:pt x="8651" y="92409"/>
                </a:cubicBezTo>
                <a:cubicBezTo>
                  <a:pt x="11764" y="92409"/>
                  <a:pt x="15300" y="91419"/>
                  <a:pt x="18595" y="91419"/>
                </a:cubicBezTo>
                <a:cubicBezTo>
                  <a:pt x="19291" y="91419"/>
                  <a:pt x="19977" y="91463"/>
                  <a:pt x="20645" y="91570"/>
                </a:cubicBezTo>
                <a:cubicBezTo>
                  <a:pt x="23340" y="92008"/>
                  <a:pt x="25751" y="93520"/>
                  <a:pt x="28206" y="94748"/>
                </a:cubicBezTo>
                <a:cubicBezTo>
                  <a:pt x="33648" y="97435"/>
                  <a:pt x="39611" y="98819"/>
                  <a:pt x="45634" y="98819"/>
                </a:cubicBezTo>
                <a:cubicBezTo>
                  <a:pt x="47420" y="98819"/>
                  <a:pt x="49212" y="98697"/>
                  <a:pt x="50997" y="98451"/>
                </a:cubicBezTo>
                <a:cubicBezTo>
                  <a:pt x="53780" y="98079"/>
                  <a:pt x="56717" y="97268"/>
                  <a:pt x="58448" y="95055"/>
                </a:cubicBezTo>
                <a:cubicBezTo>
                  <a:pt x="60026" y="93016"/>
                  <a:pt x="60223" y="90255"/>
                  <a:pt x="60311" y="87647"/>
                </a:cubicBezTo>
                <a:cubicBezTo>
                  <a:pt x="61056" y="62138"/>
                  <a:pt x="56629" y="36410"/>
                  <a:pt x="60859" y="11033"/>
                </a:cubicBezTo>
                <a:cubicBezTo>
                  <a:pt x="61884" y="4831"/>
                  <a:pt x="62057" y="1"/>
                  <a:pt x="574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41" name="Google Shape;141;p16"/>
          <p:cNvSpPr/>
          <p:nvPr/>
        </p:nvSpPr>
        <p:spPr>
          <a:xfrm flipH="1">
            <a:off x="-3860730" y="-2514600"/>
            <a:ext cx="8712875" cy="9601319"/>
          </a:xfrm>
          <a:custGeom>
            <a:avLst/>
            <a:gdLst/>
            <a:ahLst/>
            <a:cxnLst/>
            <a:rect l="l" t="t" r="r" b="b"/>
            <a:pathLst>
              <a:path w="141550" h="163149" extrusionOk="0">
                <a:moveTo>
                  <a:pt x="70945" y="0"/>
                </a:moveTo>
                <a:cubicBezTo>
                  <a:pt x="55776" y="0"/>
                  <a:pt x="40611" y="800"/>
                  <a:pt x="25509" y="2392"/>
                </a:cubicBezTo>
                <a:cubicBezTo>
                  <a:pt x="18562" y="3137"/>
                  <a:pt x="11571" y="4079"/>
                  <a:pt x="5063" y="6599"/>
                </a:cubicBezTo>
                <a:lnTo>
                  <a:pt x="18321" y="4868"/>
                </a:lnTo>
                <a:lnTo>
                  <a:pt x="18321" y="4868"/>
                </a:lnTo>
                <a:cubicBezTo>
                  <a:pt x="12382" y="10062"/>
                  <a:pt x="6903" y="16045"/>
                  <a:pt x="3726" y="23299"/>
                </a:cubicBezTo>
                <a:cubicBezTo>
                  <a:pt x="570" y="30531"/>
                  <a:pt x="0" y="39209"/>
                  <a:pt x="3660" y="46200"/>
                </a:cubicBezTo>
                <a:cubicBezTo>
                  <a:pt x="7210" y="52971"/>
                  <a:pt x="14311" y="57398"/>
                  <a:pt x="21784" y="58976"/>
                </a:cubicBezTo>
                <a:cubicBezTo>
                  <a:pt x="25088" y="59666"/>
                  <a:pt x="28441" y="59856"/>
                  <a:pt x="31816" y="59856"/>
                </a:cubicBezTo>
                <a:cubicBezTo>
                  <a:pt x="36003" y="59856"/>
                  <a:pt x="40223" y="59563"/>
                  <a:pt x="44425" y="59563"/>
                </a:cubicBezTo>
                <a:cubicBezTo>
                  <a:pt x="46204" y="59563"/>
                  <a:pt x="47979" y="59615"/>
                  <a:pt x="49747" y="59765"/>
                </a:cubicBezTo>
                <a:cubicBezTo>
                  <a:pt x="52728" y="60028"/>
                  <a:pt x="55774" y="60576"/>
                  <a:pt x="58316" y="62176"/>
                </a:cubicBezTo>
                <a:cubicBezTo>
                  <a:pt x="60858" y="63754"/>
                  <a:pt x="62831" y="66493"/>
                  <a:pt x="62809" y="69473"/>
                </a:cubicBezTo>
                <a:cubicBezTo>
                  <a:pt x="62787" y="72103"/>
                  <a:pt x="61297" y="74514"/>
                  <a:pt x="61121" y="77144"/>
                </a:cubicBezTo>
                <a:cubicBezTo>
                  <a:pt x="60836" y="81023"/>
                  <a:pt x="63926" y="84836"/>
                  <a:pt x="67761" y="85362"/>
                </a:cubicBezTo>
                <a:cubicBezTo>
                  <a:pt x="68160" y="85418"/>
                  <a:pt x="68557" y="85444"/>
                  <a:pt x="68954" y="85444"/>
                </a:cubicBezTo>
                <a:cubicBezTo>
                  <a:pt x="72543" y="85444"/>
                  <a:pt x="76086" y="83360"/>
                  <a:pt x="79673" y="83360"/>
                </a:cubicBezTo>
                <a:cubicBezTo>
                  <a:pt x="80143" y="83360"/>
                  <a:pt x="80614" y="83396"/>
                  <a:pt x="81086" y="83477"/>
                </a:cubicBezTo>
                <a:cubicBezTo>
                  <a:pt x="85885" y="84288"/>
                  <a:pt x="88778" y="89964"/>
                  <a:pt x="87726" y="94719"/>
                </a:cubicBezTo>
                <a:cubicBezTo>
                  <a:pt x="86696" y="99475"/>
                  <a:pt x="82686" y="103135"/>
                  <a:pt x="78215" y="105085"/>
                </a:cubicBezTo>
                <a:cubicBezTo>
                  <a:pt x="74906" y="106532"/>
                  <a:pt x="71246" y="107233"/>
                  <a:pt x="68156" y="109096"/>
                </a:cubicBezTo>
                <a:cubicBezTo>
                  <a:pt x="63773" y="111704"/>
                  <a:pt x="60990" y="116284"/>
                  <a:pt x="58733" y="120842"/>
                </a:cubicBezTo>
                <a:cubicBezTo>
                  <a:pt x="57396" y="123538"/>
                  <a:pt x="56168" y="126408"/>
                  <a:pt x="56256" y="129411"/>
                </a:cubicBezTo>
                <a:cubicBezTo>
                  <a:pt x="56431" y="135284"/>
                  <a:pt x="61603" y="140237"/>
                  <a:pt x="61406" y="146110"/>
                </a:cubicBezTo>
                <a:cubicBezTo>
                  <a:pt x="61297" y="149529"/>
                  <a:pt x="59368" y="152838"/>
                  <a:pt x="60004" y="156191"/>
                </a:cubicBezTo>
                <a:cubicBezTo>
                  <a:pt x="60683" y="159916"/>
                  <a:pt x="64474" y="162415"/>
                  <a:pt x="68222" y="162984"/>
                </a:cubicBezTo>
                <a:cubicBezTo>
                  <a:pt x="69009" y="163099"/>
                  <a:pt x="69797" y="163148"/>
                  <a:pt x="70585" y="163148"/>
                </a:cubicBezTo>
                <a:cubicBezTo>
                  <a:pt x="73572" y="163148"/>
                  <a:pt x="76560" y="162439"/>
                  <a:pt x="79508" y="161867"/>
                </a:cubicBezTo>
                <a:cubicBezTo>
                  <a:pt x="86350" y="160508"/>
                  <a:pt x="93305" y="159833"/>
                  <a:pt x="100268" y="159833"/>
                </a:cubicBezTo>
                <a:cubicBezTo>
                  <a:pt x="102962" y="159833"/>
                  <a:pt x="105658" y="159934"/>
                  <a:pt x="108348" y="160136"/>
                </a:cubicBezTo>
                <a:cubicBezTo>
                  <a:pt x="111317" y="160350"/>
                  <a:pt x="114386" y="160674"/>
                  <a:pt x="117390" y="160674"/>
                </a:cubicBezTo>
                <a:cubicBezTo>
                  <a:pt x="121127" y="160674"/>
                  <a:pt x="124764" y="160173"/>
                  <a:pt x="127984" y="158339"/>
                </a:cubicBezTo>
                <a:cubicBezTo>
                  <a:pt x="132367" y="155862"/>
                  <a:pt x="135172" y="151260"/>
                  <a:pt x="136947" y="146570"/>
                </a:cubicBezTo>
                <a:cubicBezTo>
                  <a:pt x="139884" y="138834"/>
                  <a:pt x="140563" y="130441"/>
                  <a:pt x="140914" y="122179"/>
                </a:cubicBezTo>
                <a:cubicBezTo>
                  <a:pt x="141549" y="106159"/>
                  <a:pt x="141023" y="90095"/>
                  <a:pt x="140476" y="74076"/>
                </a:cubicBezTo>
                <a:cubicBezTo>
                  <a:pt x="139950" y="58713"/>
                  <a:pt x="139424" y="43307"/>
                  <a:pt x="137210" y="28098"/>
                </a:cubicBezTo>
                <a:cubicBezTo>
                  <a:pt x="136268" y="21721"/>
                  <a:pt x="134865" y="15037"/>
                  <a:pt x="130592" y="10215"/>
                </a:cubicBezTo>
                <a:cubicBezTo>
                  <a:pt x="124719" y="3597"/>
                  <a:pt x="115054" y="2195"/>
                  <a:pt x="106244" y="1449"/>
                </a:cubicBezTo>
                <a:cubicBezTo>
                  <a:pt x="94494" y="482"/>
                  <a:pt x="82718" y="0"/>
                  <a:pt x="7094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grpSp>
        <p:nvGrpSpPr>
          <p:cNvPr id="142" name="Google Shape;142;p16"/>
          <p:cNvGrpSpPr/>
          <p:nvPr/>
        </p:nvGrpSpPr>
        <p:grpSpPr>
          <a:xfrm rot="10595827" flipH="1">
            <a:off x="1765386" y="4648866"/>
            <a:ext cx="2728969" cy="2645479"/>
            <a:chOff x="-27619" y="-85186"/>
            <a:chExt cx="1786567" cy="1731908"/>
          </a:xfrm>
        </p:grpSpPr>
        <p:sp>
          <p:nvSpPr>
            <p:cNvPr id="143" name="Google Shape;143;p16"/>
            <p:cNvSpPr/>
            <p:nvPr/>
          </p:nvSpPr>
          <p:spPr>
            <a:xfrm rot="356449">
              <a:off x="782262" y="159086"/>
              <a:ext cx="137628" cy="312937"/>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44" name="Google Shape;144;p16"/>
            <p:cNvSpPr/>
            <p:nvPr/>
          </p:nvSpPr>
          <p:spPr>
            <a:xfrm rot="-9612816">
              <a:off x="349308" y="163306"/>
              <a:ext cx="133330" cy="408687"/>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45" name="Google Shape;145;p16"/>
            <p:cNvSpPr/>
            <p:nvPr/>
          </p:nvSpPr>
          <p:spPr>
            <a:xfrm rot="8610207">
              <a:off x="828552" y="282207"/>
              <a:ext cx="458974" cy="360174"/>
            </a:xfrm>
            <a:custGeom>
              <a:avLst/>
              <a:gdLst/>
              <a:ahLst/>
              <a:cxnLst/>
              <a:rect l="l" t="t" r="r" b="b"/>
              <a:pathLst>
                <a:path w="14991" h="11764" extrusionOk="0">
                  <a:moveTo>
                    <a:pt x="1" y="1"/>
                  </a:moveTo>
                  <a:cubicBezTo>
                    <a:pt x="264" y="3310"/>
                    <a:pt x="1842" y="6378"/>
                    <a:pt x="4384" y="8504"/>
                  </a:cubicBezTo>
                  <a:cubicBezTo>
                    <a:pt x="6048" y="9900"/>
                    <a:pt x="9331" y="11764"/>
                    <a:pt x="11888" y="11764"/>
                  </a:cubicBezTo>
                  <a:cubicBezTo>
                    <a:pt x="12261" y="11764"/>
                    <a:pt x="12618" y="11724"/>
                    <a:pt x="12953" y="11638"/>
                  </a:cubicBezTo>
                  <a:cubicBezTo>
                    <a:pt x="14991" y="11134"/>
                    <a:pt x="13259" y="9928"/>
                    <a:pt x="12164" y="8657"/>
                  </a:cubicBezTo>
                  <a:cubicBezTo>
                    <a:pt x="10937" y="7211"/>
                    <a:pt x="9600" y="5852"/>
                    <a:pt x="8197" y="4581"/>
                  </a:cubicBezTo>
                  <a:cubicBezTo>
                    <a:pt x="5808" y="2477"/>
                    <a:pt x="3069" y="768"/>
                    <a:pt x="1"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46" name="Google Shape;146;p16"/>
            <p:cNvSpPr/>
            <p:nvPr/>
          </p:nvSpPr>
          <p:spPr>
            <a:xfrm rot="8100000">
              <a:off x="184927" y="50015"/>
              <a:ext cx="631236" cy="600726"/>
            </a:xfrm>
            <a:custGeom>
              <a:avLst/>
              <a:gdLst/>
              <a:ahLst/>
              <a:cxnLst/>
              <a:rect l="l" t="t" r="r" b="b"/>
              <a:pathLst>
                <a:path w="16262" h="15476" extrusionOk="0">
                  <a:moveTo>
                    <a:pt x="16262" y="1"/>
                  </a:moveTo>
                  <a:cubicBezTo>
                    <a:pt x="13238" y="1513"/>
                    <a:pt x="10433" y="3419"/>
                    <a:pt x="7934" y="5699"/>
                  </a:cubicBezTo>
                  <a:cubicBezTo>
                    <a:pt x="5765" y="7671"/>
                    <a:pt x="3836" y="9906"/>
                    <a:pt x="2214" y="12317"/>
                  </a:cubicBezTo>
                  <a:cubicBezTo>
                    <a:pt x="1930" y="12733"/>
                    <a:pt x="1" y="15275"/>
                    <a:pt x="834" y="15473"/>
                  </a:cubicBezTo>
                  <a:cubicBezTo>
                    <a:pt x="842" y="15475"/>
                    <a:pt x="851" y="15476"/>
                    <a:pt x="860" y="15476"/>
                  </a:cubicBezTo>
                  <a:cubicBezTo>
                    <a:pt x="1350" y="15476"/>
                    <a:pt x="2835" y="12638"/>
                    <a:pt x="3222" y="12207"/>
                  </a:cubicBezTo>
                  <a:cubicBezTo>
                    <a:pt x="8504" y="6466"/>
                    <a:pt x="9381" y="5633"/>
                    <a:pt x="16262"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47" name="Google Shape;147;p16"/>
            <p:cNvSpPr/>
            <p:nvPr/>
          </p:nvSpPr>
          <p:spPr>
            <a:xfrm rot="8100000">
              <a:off x="692405" y="-163300"/>
              <a:ext cx="210153" cy="1061829"/>
            </a:xfrm>
            <a:custGeom>
              <a:avLst/>
              <a:gdLst/>
              <a:ahLst/>
              <a:cxnLst/>
              <a:rect l="l" t="t" r="r" b="b"/>
              <a:pathLst>
                <a:path w="5414" h="27355" extrusionOk="0">
                  <a:moveTo>
                    <a:pt x="4060" y="1"/>
                  </a:moveTo>
                  <a:cubicBezTo>
                    <a:pt x="2191" y="1"/>
                    <a:pt x="2896" y="6640"/>
                    <a:pt x="3091" y="7763"/>
                  </a:cubicBezTo>
                  <a:cubicBezTo>
                    <a:pt x="3398" y="9428"/>
                    <a:pt x="3967" y="11094"/>
                    <a:pt x="3989" y="12781"/>
                  </a:cubicBezTo>
                  <a:cubicBezTo>
                    <a:pt x="4033" y="14644"/>
                    <a:pt x="3463" y="16463"/>
                    <a:pt x="2893" y="18238"/>
                  </a:cubicBezTo>
                  <a:lnTo>
                    <a:pt x="1" y="27355"/>
                  </a:lnTo>
                  <a:cubicBezTo>
                    <a:pt x="1075" y="26522"/>
                    <a:pt x="1644" y="25207"/>
                    <a:pt x="2192" y="23958"/>
                  </a:cubicBezTo>
                  <a:cubicBezTo>
                    <a:pt x="3310" y="21306"/>
                    <a:pt x="4428" y="18611"/>
                    <a:pt x="5085" y="15806"/>
                  </a:cubicBezTo>
                  <a:cubicBezTo>
                    <a:pt x="5304" y="14929"/>
                    <a:pt x="5414" y="14052"/>
                    <a:pt x="5392" y="13154"/>
                  </a:cubicBezTo>
                  <a:cubicBezTo>
                    <a:pt x="5304" y="11992"/>
                    <a:pt x="4888" y="10875"/>
                    <a:pt x="4537" y="9757"/>
                  </a:cubicBezTo>
                  <a:cubicBezTo>
                    <a:pt x="3551" y="6404"/>
                    <a:pt x="3945" y="3402"/>
                    <a:pt x="4143" y="5"/>
                  </a:cubicBezTo>
                  <a:cubicBezTo>
                    <a:pt x="4115" y="2"/>
                    <a:pt x="4087" y="1"/>
                    <a:pt x="4060"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48" name="Google Shape;148;p16"/>
            <p:cNvSpPr/>
            <p:nvPr/>
          </p:nvSpPr>
          <p:spPr>
            <a:xfrm rot="8100000">
              <a:off x="110063" y="762111"/>
              <a:ext cx="780952" cy="712906"/>
            </a:xfrm>
            <a:custGeom>
              <a:avLst/>
              <a:gdLst/>
              <a:ahLst/>
              <a:cxnLst/>
              <a:rect l="l" t="t" r="r" b="b"/>
              <a:pathLst>
                <a:path w="20119" h="18366" extrusionOk="0">
                  <a:moveTo>
                    <a:pt x="20118" y="1"/>
                  </a:moveTo>
                  <a:lnTo>
                    <a:pt x="20118" y="1"/>
                  </a:lnTo>
                  <a:cubicBezTo>
                    <a:pt x="14859" y="2148"/>
                    <a:pt x="9972" y="5348"/>
                    <a:pt x="6356" y="9709"/>
                  </a:cubicBezTo>
                  <a:cubicBezTo>
                    <a:pt x="4077" y="12470"/>
                    <a:pt x="2236" y="15582"/>
                    <a:pt x="0" y="18366"/>
                  </a:cubicBezTo>
                  <a:cubicBezTo>
                    <a:pt x="1995" y="17533"/>
                    <a:pt x="4077" y="16503"/>
                    <a:pt x="6137" y="15692"/>
                  </a:cubicBezTo>
                  <a:cubicBezTo>
                    <a:pt x="9599" y="14355"/>
                    <a:pt x="12887" y="12470"/>
                    <a:pt x="15472" y="9819"/>
                  </a:cubicBezTo>
                  <a:cubicBezTo>
                    <a:pt x="18058" y="7167"/>
                    <a:pt x="19877" y="3683"/>
                    <a:pt x="20118"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49" name="Google Shape;149;p16"/>
            <p:cNvSpPr/>
            <p:nvPr/>
          </p:nvSpPr>
          <p:spPr>
            <a:xfrm rot="8100000">
              <a:off x="1149667" y="636926"/>
              <a:ext cx="366701" cy="838012"/>
            </a:xfrm>
            <a:custGeom>
              <a:avLst/>
              <a:gdLst/>
              <a:ahLst/>
              <a:cxnLst/>
              <a:rect l="l" t="t" r="r" b="b"/>
              <a:pathLst>
                <a:path w="9447" h="21589" extrusionOk="0">
                  <a:moveTo>
                    <a:pt x="8197" y="0"/>
                  </a:moveTo>
                  <a:lnTo>
                    <a:pt x="8197" y="0"/>
                  </a:lnTo>
                  <a:cubicBezTo>
                    <a:pt x="6992" y="1162"/>
                    <a:pt x="5896" y="2433"/>
                    <a:pt x="4954" y="3792"/>
                  </a:cubicBezTo>
                  <a:cubicBezTo>
                    <a:pt x="2740" y="6991"/>
                    <a:pt x="1381" y="10673"/>
                    <a:pt x="943" y="14508"/>
                  </a:cubicBezTo>
                  <a:cubicBezTo>
                    <a:pt x="768" y="16042"/>
                    <a:pt x="1" y="21477"/>
                    <a:pt x="2258" y="21587"/>
                  </a:cubicBezTo>
                  <a:cubicBezTo>
                    <a:pt x="2289" y="21588"/>
                    <a:pt x="2319" y="21589"/>
                    <a:pt x="2349" y="21589"/>
                  </a:cubicBezTo>
                  <a:cubicBezTo>
                    <a:pt x="4346" y="21589"/>
                    <a:pt x="5974" y="18781"/>
                    <a:pt x="6816" y="17335"/>
                  </a:cubicBezTo>
                  <a:cubicBezTo>
                    <a:pt x="7320" y="16480"/>
                    <a:pt x="7715" y="15560"/>
                    <a:pt x="8000" y="14596"/>
                  </a:cubicBezTo>
                  <a:cubicBezTo>
                    <a:pt x="9446" y="9709"/>
                    <a:pt x="8482" y="4734"/>
                    <a:pt x="8197" y="0"/>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50" name="Google Shape;150;p16"/>
            <p:cNvSpPr/>
            <p:nvPr/>
          </p:nvSpPr>
          <p:spPr>
            <a:xfrm rot="8100000">
              <a:off x="615728" y="518363"/>
              <a:ext cx="221837" cy="679912"/>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grpSp>
      <p:sp>
        <p:nvSpPr>
          <p:cNvPr id="151" name="Google Shape;151;p16"/>
          <p:cNvSpPr txBox="1">
            <a:spLocks noGrp="1"/>
          </p:cNvSpPr>
          <p:nvPr>
            <p:ph type="title"/>
          </p:nvPr>
        </p:nvSpPr>
        <p:spPr>
          <a:xfrm flipH="1">
            <a:off x="4570700" y="3967067"/>
            <a:ext cx="6100000" cy="763600"/>
          </a:xfrm>
          <a:prstGeom prst="rect">
            <a:avLst/>
          </a:prstGeom>
        </p:spPr>
        <p:txBody>
          <a:bodyPr spcFirstLastPara="1" wrap="square" lIns="91425" tIns="91425" rIns="91425" bIns="91425" anchor="t" anchorCtr="0">
            <a:noAutofit/>
          </a:bodyPr>
          <a:lstStyle>
            <a:lvl1pPr lvl="0" algn="r" rtl="0">
              <a:spcBef>
                <a:spcPts val="0"/>
              </a:spcBef>
              <a:spcAft>
                <a:spcPts val="0"/>
              </a:spcAft>
              <a:buClr>
                <a:schemeClr val="accent2"/>
              </a:buClr>
              <a:buSzPts val="1800"/>
              <a:buNone/>
              <a:defRPr sz="2400"/>
            </a:lvl1pPr>
            <a:lvl2pPr lvl="1" rtl="0">
              <a:spcBef>
                <a:spcPts val="0"/>
              </a:spcBef>
              <a:spcAft>
                <a:spcPts val="0"/>
              </a:spcAft>
              <a:buClr>
                <a:schemeClr val="accent2"/>
              </a:buClr>
              <a:buSzPts val="1800"/>
              <a:buNone/>
              <a:defRPr sz="1800">
                <a:solidFill>
                  <a:schemeClr val="accent2"/>
                </a:solidFill>
              </a:defRPr>
            </a:lvl2pPr>
            <a:lvl3pPr lvl="2" rtl="0">
              <a:spcBef>
                <a:spcPts val="0"/>
              </a:spcBef>
              <a:spcAft>
                <a:spcPts val="0"/>
              </a:spcAft>
              <a:buClr>
                <a:schemeClr val="accent2"/>
              </a:buClr>
              <a:buSzPts val="1800"/>
              <a:buNone/>
              <a:defRPr sz="1800">
                <a:solidFill>
                  <a:schemeClr val="accent2"/>
                </a:solidFill>
              </a:defRPr>
            </a:lvl3pPr>
            <a:lvl4pPr lvl="3" rtl="0">
              <a:spcBef>
                <a:spcPts val="0"/>
              </a:spcBef>
              <a:spcAft>
                <a:spcPts val="0"/>
              </a:spcAft>
              <a:buClr>
                <a:schemeClr val="accent2"/>
              </a:buClr>
              <a:buSzPts val="1800"/>
              <a:buNone/>
              <a:defRPr sz="1800">
                <a:solidFill>
                  <a:schemeClr val="accent2"/>
                </a:solidFill>
              </a:defRPr>
            </a:lvl4pPr>
            <a:lvl5pPr lvl="4" rtl="0">
              <a:spcBef>
                <a:spcPts val="0"/>
              </a:spcBef>
              <a:spcAft>
                <a:spcPts val="0"/>
              </a:spcAft>
              <a:buClr>
                <a:schemeClr val="accent2"/>
              </a:buClr>
              <a:buSzPts val="1800"/>
              <a:buNone/>
              <a:defRPr sz="1800">
                <a:solidFill>
                  <a:schemeClr val="accent2"/>
                </a:solidFill>
              </a:defRPr>
            </a:lvl5pPr>
            <a:lvl6pPr lvl="5" rtl="0">
              <a:spcBef>
                <a:spcPts val="0"/>
              </a:spcBef>
              <a:spcAft>
                <a:spcPts val="0"/>
              </a:spcAft>
              <a:buClr>
                <a:schemeClr val="accent2"/>
              </a:buClr>
              <a:buSzPts val="1800"/>
              <a:buNone/>
              <a:defRPr sz="1800">
                <a:solidFill>
                  <a:schemeClr val="accent2"/>
                </a:solidFill>
              </a:defRPr>
            </a:lvl6pPr>
            <a:lvl7pPr lvl="6" rtl="0">
              <a:spcBef>
                <a:spcPts val="0"/>
              </a:spcBef>
              <a:spcAft>
                <a:spcPts val="0"/>
              </a:spcAft>
              <a:buClr>
                <a:schemeClr val="accent2"/>
              </a:buClr>
              <a:buSzPts val="1800"/>
              <a:buNone/>
              <a:defRPr sz="1800">
                <a:solidFill>
                  <a:schemeClr val="accent2"/>
                </a:solidFill>
              </a:defRPr>
            </a:lvl7pPr>
            <a:lvl8pPr lvl="7" rtl="0">
              <a:spcBef>
                <a:spcPts val="0"/>
              </a:spcBef>
              <a:spcAft>
                <a:spcPts val="0"/>
              </a:spcAft>
              <a:buClr>
                <a:schemeClr val="accent2"/>
              </a:buClr>
              <a:buSzPts val="1800"/>
              <a:buNone/>
              <a:defRPr sz="1800">
                <a:solidFill>
                  <a:schemeClr val="accent2"/>
                </a:solidFill>
              </a:defRPr>
            </a:lvl8pPr>
            <a:lvl9pPr lvl="8" rtl="0">
              <a:spcBef>
                <a:spcPts val="0"/>
              </a:spcBef>
              <a:spcAft>
                <a:spcPts val="0"/>
              </a:spcAft>
              <a:buClr>
                <a:schemeClr val="accent2"/>
              </a:buClr>
              <a:buSzPts val="1800"/>
              <a:buNone/>
              <a:defRPr sz="1800">
                <a:solidFill>
                  <a:schemeClr val="accent2"/>
                </a:solidFill>
              </a:defRPr>
            </a:lvl9pPr>
          </a:lstStyle>
          <a:p>
            <a:r>
              <a:rPr lang="en-US"/>
              <a:t>Click to edit Master title style</a:t>
            </a:r>
            <a:endParaRPr/>
          </a:p>
        </p:txBody>
      </p:sp>
      <p:sp>
        <p:nvSpPr>
          <p:cNvPr id="152" name="Google Shape;152;p16"/>
          <p:cNvSpPr txBox="1">
            <a:spLocks noGrp="1"/>
          </p:cNvSpPr>
          <p:nvPr>
            <p:ph type="subTitle" idx="1"/>
          </p:nvPr>
        </p:nvSpPr>
        <p:spPr>
          <a:xfrm flipH="1">
            <a:off x="1752700" y="1847933"/>
            <a:ext cx="8918000" cy="20892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2400"/>
              <a:buNone/>
              <a:defRPr sz="28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r>
              <a:rPr lang="en-US"/>
              <a:t>Click to edit Master subtitle style</a:t>
            </a:r>
            <a:endParaRPr/>
          </a:p>
        </p:txBody>
      </p:sp>
    </p:spTree>
    <p:extLst>
      <p:ext uri="{BB962C8B-B14F-4D97-AF65-F5344CB8AC3E}">
        <p14:creationId xmlns:p14="http://schemas.microsoft.com/office/powerpoint/2010/main" val="3219455236"/>
      </p:ext>
    </p:extLst>
  </p:cSld>
  <p:clrMapOvr>
    <a:masterClrMapping/>
  </p:clrMapOvr>
  <p:hf hdr="0" ftr="0"/>
</p:sldLayout>
</file>

<file path=ppt/slideLayouts/slideLayout54.xml><?xml version="1.0" encoding="utf-8"?>
<p:sldLayout xmlns:a="http://schemas.openxmlformats.org/drawingml/2006/main" xmlns:r="http://schemas.openxmlformats.org/officeDocument/2006/relationships" xmlns:p="http://schemas.openxmlformats.org/presentationml/2006/main" matchingName="Section header 1">
  <p:cSld name="Section header 1">
    <p:spTree>
      <p:nvGrpSpPr>
        <p:cNvPr id="1" name="Shape 153"/>
        <p:cNvGrpSpPr/>
        <p:nvPr/>
      </p:nvGrpSpPr>
      <p:grpSpPr>
        <a:xfrm>
          <a:off x="0" y="0"/>
          <a:ext cx="0" cy="0"/>
          <a:chOff x="0" y="0"/>
          <a:chExt cx="0" cy="0"/>
        </a:xfrm>
      </p:grpSpPr>
      <p:sp>
        <p:nvSpPr>
          <p:cNvPr id="154" name="Google Shape;154;p17"/>
          <p:cNvSpPr txBox="1">
            <a:spLocks noGrp="1"/>
          </p:cNvSpPr>
          <p:nvPr>
            <p:ph type="title"/>
          </p:nvPr>
        </p:nvSpPr>
        <p:spPr>
          <a:xfrm>
            <a:off x="988800" y="3325000"/>
            <a:ext cx="7979200" cy="11224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None/>
              <a:defRPr sz="5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rPr lang="en-US"/>
              <a:t>Click to edit Master title style</a:t>
            </a:r>
            <a:endParaRPr/>
          </a:p>
        </p:txBody>
      </p:sp>
      <p:sp>
        <p:nvSpPr>
          <p:cNvPr id="155" name="Google Shape;155;p17"/>
          <p:cNvSpPr txBox="1">
            <a:spLocks noGrp="1"/>
          </p:cNvSpPr>
          <p:nvPr>
            <p:ph type="title" idx="2" hasCustomPrompt="1"/>
          </p:nvPr>
        </p:nvSpPr>
        <p:spPr>
          <a:xfrm>
            <a:off x="988800" y="1422400"/>
            <a:ext cx="3454400" cy="1483600"/>
          </a:xfrm>
          <a:prstGeom prst="rect">
            <a:avLst/>
          </a:prstGeom>
        </p:spPr>
        <p:txBody>
          <a:bodyPr spcFirstLastPara="1" wrap="square" lIns="91425" tIns="91425" rIns="91425" bIns="91425" anchor="ctr" anchorCtr="0">
            <a:noAutofit/>
          </a:bodyPr>
          <a:lstStyle>
            <a:lvl1pPr lvl="0" rtl="0">
              <a:spcBef>
                <a:spcPts val="0"/>
              </a:spcBef>
              <a:spcAft>
                <a:spcPts val="0"/>
              </a:spcAft>
              <a:buSzPts val="6000"/>
              <a:buNone/>
              <a:defRPr sz="96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156" name="Google Shape;156;p17"/>
          <p:cNvSpPr txBox="1">
            <a:spLocks noGrp="1"/>
          </p:cNvSpPr>
          <p:nvPr>
            <p:ph type="subTitle" idx="1"/>
          </p:nvPr>
        </p:nvSpPr>
        <p:spPr>
          <a:xfrm>
            <a:off x="988800" y="4531833"/>
            <a:ext cx="7979200" cy="951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7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157" name="Google Shape;157;p17"/>
          <p:cNvSpPr/>
          <p:nvPr/>
        </p:nvSpPr>
        <p:spPr>
          <a:xfrm rot="4319856" flipH="1">
            <a:off x="6650979" y="-1875503"/>
            <a:ext cx="8022976" cy="5736736"/>
          </a:xfrm>
          <a:custGeom>
            <a:avLst/>
            <a:gdLst/>
            <a:ahLst/>
            <a:cxnLst/>
            <a:rect l="l" t="t" r="r" b="b"/>
            <a:pathLst>
              <a:path w="107604" h="76941" extrusionOk="0">
                <a:moveTo>
                  <a:pt x="47257" y="0"/>
                </a:moveTo>
                <a:cubicBezTo>
                  <a:pt x="40155" y="0"/>
                  <a:pt x="33046" y="446"/>
                  <a:pt x="25970" y="1341"/>
                </a:cubicBezTo>
                <a:cubicBezTo>
                  <a:pt x="19724" y="2130"/>
                  <a:pt x="10366" y="2240"/>
                  <a:pt x="5874" y="7499"/>
                </a:cubicBezTo>
                <a:cubicBezTo>
                  <a:pt x="1184" y="12978"/>
                  <a:pt x="0" y="23672"/>
                  <a:pt x="4142" y="29568"/>
                </a:cubicBezTo>
                <a:cubicBezTo>
                  <a:pt x="7525" y="34388"/>
                  <a:pt x="13622" y="35997"/>
                  <a:pt x="19705" y="35997"/>
                </a:cubicBezTo>
                <a:cubicBezTo>
                  <a:pt x="21504" y="35997"/>
                  <a:pt x="23302" y="35856"/>
                  <a:pt x="25027" y="35616"/>
                </a:cubicBezTo>
                <a:cubicBezTo>
                  <a:pt x="28163" y="35174"/>
                  <a:pt x="31599" y="34612"/>
                  <a:pt x="34850" y="34612"/>
                </a:cubicBezTo>
                <a:cubicBezTo>
                  <a:pt x="38847" y="34612"/>
                  <a:pt x="42564" y="35461"/>
                  <a:pt x="45101" y="38421"/>
                </a:cubicBezTo>
                <a:cubicBezTo>
                  <a:pt x="49112" y="43067"/>
                  <a:pt x="48520" y="51548"/>
                  <a:pt x="54196" y="53871"/>
                </a:cubicBezTo>
                <a:cubicBezTo>
                  <a:pt x="54975" y="54188"/>
                  <a:pt x="55777" y="54333"/>
                  <a:pt x="56580" y="54333"/>
                </a:cubicBezTo>
                <a:cubicBezTo>
                  <a:pt x="59774" y="54333"/>
                  <a:pt x="62977" y="52045"/>
                  <a:pt x="64781" y="49225"/>
                </a:cubicBezTo>
                <a:cubicBezTo>
                  <a:pt x="66688" y="46267"/>
                  <a:pt x="68200" y="42278"/>
                  <a:pt x="71662" y="41730"/>
                </a:cubicBezTo>
                <a:cubicBezTo>
                  <a:pt x="71880" y="41697"/>
                  <a:pt x="72095" y="41681"/>
                  <a:pt x="72307" y="41681"/>
                </a:cubicBezTo>
                <a:cubicBezTo>
                  <a:pt x="75699" y="41681"/>
                  <a:pt x="78260" y="45826"/>
                  <a:pt x="77579" y="49291"/>
                </a:cubicBezTo>
                <a:cubicBezTo>
                  <a:pt x="76856" y="52973"/>
                  <a:pt x="73788" y="55690"/>
                  <a:pt x="70654" y="57750"/>
                </a:cubicBezTo>
                <a:cubicBezTo>
                  <a:pt x="67520" y="59832"/>
                  <a:pt x="64080" y="61629"/>
                  <a:pt x="61823" y="64610"/>
                </a:cubicBezTo>
                <a:cubicBezTo>
                  <a:pt x="59565" y="67590"/>
                  <a:pt x="58952" y="72302"/>
                  <a:pt x="61691" y="74866"/>
                </a:cubicBezTo>
                <a:cubicBezTo>
                  <a:pt x="63116" y="76203"/>
                  <a:pt x="65132" y="76685"/>
                  <a:pt x="67082" y="76860"/>
                </a:cubicBezTo>
                <a:cubicBezTo>
                  <a:pt x="67708" y="76914"/>
                  <a:pt x="68333" y="76940"/>
                  <a:pt x="68957" y="76940"/>
                </a:cubicBezTo>
                <a:cubicBezTo>
                  <a:pt x="74187" y="76940"/>
                  <a:pt x="79285" y="75071"/>
                  <a:pt x="83299" y="71644"/>
                </a:cubicBezTo>
                <a:cubicBezTo>
                  <a:pt x="85710" y="69562"/>
                  <a:pt x="87967" y="66779"/>
                  <a:pt x="91145" y="66428"/>
                </a:cubicBezTo>
                <a:cubicBezTo>
                  <a:pt x="91390" y="66400"/>
                  <a:pt x="91636" y="66387"/>
                  <a:pt x="91881" y="66387"/>
                </a:cubicBezTo>
                <a:cubicBezTo>
                  <a:pt x="94718" y="66387"/>
                  <a:pt x="97568" y="68149"/>
                  <a:pt x="100289" y="68149"/>
                </a:cubicBezTo>
                <a:cubicBezTo>
                  <a:pt x="100930" y="68149"/>
                  <a:pt x="101565" y="68051"/>
                  <a:pt x="102190" y="67809"/>
                </a:cubicBezTo>
                <a:cubicBezTo>
                  <a:pt x="105346" y="66604"/>
                  <a:pt x="106222" y="62593"/>
                  <a:pt x="106507" y="59240"/>
                </a:cubicBezTo>
                <a:cubicBezTo>
                  <a:pt x="107603" y="46552"/>
                  <a:pt x="107187" y="33775"/>
                  <a:pt x="105280" y="21196"/>
                </a:cubicBezTo>
                <a:cubicBezTo>
                  <a:pt x="104798" y="18018"/>
                  <a:pt x="104184" y="14731"/>
                  <a:pt x="102300" y="12123"/>
                </a:cubicBezTo>
                <a:cubicBezTo>
                  <a:pt x="99560" y="8310"/>
                  <a:pt x="94717" y="6710"/>
                  <a:pt x="90181" y="5505"/>
                </a:cubicBezTo>
                <a:cubicBezTo>
                  <a:pt x="76133" y="1846"/>
                  <a:pt x="61710" y="0"/>
                  <a:pt x="4725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grpSp>
        <p:nvGrpSpPr>
          <p:cNvPr id="158" name="Google Shape;158;p17"/>
          <p:cNvGrpSpPr/>
          <p:nvPr/>
        </p:nvGrpSpPr>
        <p:grpSpPr>
          <a:xfrm rot="6001411" flipH="1">
            <a:off x="9517677" y="4283811"/>
            <a:ext cx="2746788" cy="2662752"/>
            <a:chOff x="-27619" y="-85186"/>
            <a:chExt cx="1786567" cy="1731908"/>
          </a:xfrm>
        </p:grpSpPr>
        <p:sp>
          <p:nvSpPr>
            <p:cNvPr id="159" name="Google Shape;159;p17"/>
            <p:cNvSpPr/>
            <p:nvPr/>
          </p:nvSpPr>
          <p:spPr>
            <a:xfrm rot="356449">
              <a:off x="782262" y="159086"/>
              <a:ext cx="137628" cy="312937"/>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60" name="Google Shape;160;p17"/>
            <p:cNvSpPr/>
            <p:nvPr/>
          </p:nvSpPr>
          <p:spPr>
            <a:xfrm rot="-9612816">
              <a:off x="349308" y="163306"/>
              <a:ext cx="133330" cy="408687"/>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61" name="Google Shape;161;p17"/>
            <p:cNvSpPr/>
            <p:nvPr/>
          </p:nvSpPr>
          <p:spPr>
            <a:xfrm rot="8610207">
              <a:off x="828552" y="282207"/>
              <a:ext cx="458974" cy="360174"/>
            </a:xfrm>
            <a:custGeom>
              <a:avLst/>
              <a:gdLst/>
              <a:ahLst/>
              <a:cxnLst/>
              <a:rect l="l" t="t" r="r" b="b"/>
              <a:pathLst>
                <a:path w="14991" h="11764" extrusionOk="0">
                  <a:moveTo>
                    <a:pt x="1" y="1"/>
                  </a:moveTo>
                  <a:cubicBezTo>
                    <a:pt x="264" y="3310"/>
                    <a:pt x="1842" y="6378"/>
                    <a:pt x="4384" y="8504"/>
                  </a:cubicBezTo>
                  <a:cubicBezTo>
                    <a:pt x="6048" y="9900"/>
                    <a:pt x="9331" y="11764"/>
                    <a:pt x="11888" y="11764"/>
                  </a:cubicBezTo>
                  <a:cubicBezTo>
                    <a:pt x="12261" y="11764"/>
                    <a:pt x="12618" y="11724"/>
                    <a:pt x="12953" y="11638"/>
                  </a:cubicBezTo>
                  <a:cubicBezTo>
                    <a:pt x="14991" y="11134"/>
                    <a:pt x="13259" y="9928"/>
                    <a:pt x="12164" y="8657"/>
                  </a:cubicBezTo>
                  <a:cubicBezTo>
                    <a:pt x="10937" y="7211"/>
                    <a:pt x="9600" y="5852"/>
                    <a:pt x="8197" y="4581"/>
                  </a:cubicBezTo>
                  <a:cubicBezTo>
                    <a:pt x="5808" y="2477"/>
                    <a:pt x="3069" y="768"/>
                    <a:pt x="1"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62" name="Google Shape;162;p17"/>
            <p:cNvSpPr/>
            <p:nvPr/>
          </p:nvSpPr>
          <p:spPr>
            <a:xfrm rot="8100000">
              <a:off x="184927" y="50015"/>
              <a:ext cx="631236" cy="600726"/>
            </a:xfrm>
            <a:custGeom>
              <a:avLst/>
              <a:gdLst/>
              <a:ahLst/>
              <a:cxnLst/>
              <a:rect l="l" t="t" r="r" b="b"/>
              <a:pathLst>
                <a:path w="16262" h="15476" extrusionOk="0">
                  <a:moveTo>
                    <a:pt x="16262" y="1"/>
                  </a:moveTo>
                  <a:cubicBezTo>
                    <a:pt x="13238" y="1513"/>
                    <a:pt x="10433" y="3419"/>
                    <a:pt x="7934" y="5699"/>
                  </a:cubicBezTo>
                  <a:cubicBezTo>
                    <a:pt x="5765" y="7671"/>
                    <a:pt x="3836" y="9906"/>
                    <a:pt x="2214" y="12317"/>
                  </a:cubicBezTo>
                  <a:cubicBezTo>
                    <a:pt x="1930" y="12733"/>
                    <a:pt x="1" y="15275"/>
                    <a:pt x="834" y="15473"/>
                  </a:cubicBezTo>
                  <a:cubicBezTo>
                    <a:pt x="842" y="15475"/>
                    <a:pt x="851" y="15476"/>
                    <a:pt x="860" y="15476"/>
                  </a:cubicBezTo>
                  <a:cubicBezTo>
                    <a:pt x="1350" y="15476"/>
                    <a:pt x="2835" y="12638"/>
                    <a:pt x="3222" y="12207"/>
                  </a:cubicBezTo>
                  <a:cubicBezTo>
                    <a:pt x="8504" y="6466"/>
                    <a:pt x="9381" y="5633"/>
                    <a:pt x="16262"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63" name="Google Shape;163;p17"/>
            <p:cNvSpPr/>
            <p:nvPr/>
          </p:nvSpPr>
          <p:spPr>
            <a:xfrm rot="8100000">
              <a:off x="692405" y="-163300"/>
              <a:ext cx="210153" cy="1061829"/>
            </a:xfrm>
            <a:custGeom>
              <a:avLst/>
              <a:gdLst/>
              <a:ahLst/>
              <a:cxnLst/>
              <a:rect l="l" t="t" r="r" b="b"/>
              <a:pathLst>
                <a:path w="5414" h="27355" extrusionOk="0">
                  <a:moveTo>
                    <a:pt x="4060" y="1"/>
                  </a:moveTo>
                  <a:cubicBezTo>
                    <a:pt x="2191" y="1"/>
                    <a:pt x="2896" y="6640"/>
                    <a:pt x="3091" y="7763"/>
                  </a:cubicBezTo>
                  <a:cubicBezTo>
                    <a:pt x="3398" y="9428"/>
                    <a:pt x="3967" y="11094"/>
                    <a:pt x="3989" y="12781"/>
                  </a:cubicBezTo>
                  <a:cubicBezTo>
                    <a:pt x="4033" y="14644"/>
                    <a:pt x="3463" y="16463"/>
                    <a:pt x="2893" y="18238"/>
                  </a:cubicBezTo>
                  <a:lnTo>
                    <a:pt x="1" y="27355"/>
                  </a:lnTo>
                  <a:cubicBezTo>
                    <a:pt x="1075" y="26522"/>
                    <a:pt x="1644" y="25207"/>
                    <a:pt x="2192" y="23958"/>
                  </a:cubicBezTo>
                  <a:cubicBezTo>
                    <a:pt x="3310" y="21306"/>
                    <a:pt x="4428" y="18611"/>
                    <a:pt x="5085" y="15806"/>
                  </a:cubicBezTo>
                  <a:cubicBezTo>
                    <a:pt x="5304" y="14929"/>
                    <a:pt x="5414" y="14052"/>
                    <a:pt x="5392" y="13154"/>
                  </a:cubicBezTo>
                  <a:cubicBezTo>
                    <a:pt x="5304" y="11992"/>
                    <a:pt x="4888" y="10875"/>
                    <a:pt x="4537" y="9757"/>
                  </a:cubicBezTo>
                  <a:cubicBezTo>
                    <a:pt x="3551" y="6404"/>
                    <a:pt x="3945" y="3402"/>
                    <a:pt x="4143" y="5"/>
                  </a:cubicBezTo>
                  <a:cubicBezTo>
                    <a:pt x="4115" y="2"/>
                    <a:pt x="4087" y="1"/>
                    <a:pt x="4060"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64" name="Google Shape;164;p17"/>
            <p:cNvSpPr/>
            <p:nvPr/>
          </p:nvSpPr>
          <p:spPr>
            <a:xfrm rot="8100000">
              <a:off x="110063" y="762111"/>
              <a:ext cx="780952" cy="712906"/>
            </a:xfrm>
            <a:custGeom>
              <a:avLst/>
              <a:gdLst/>
              <a:ahLst/>
              <a:cxnLst/>
              <a:rect l="l" t="t" r="r" b="b"/>
              <a:pathLst>
                <a:path w="20119" h="18366" extrusionOk="0">
                  <a:moveTo>
                    <a:pt x="20118" y="1"/>
                  </a:moveTo>
                  <a:lnTo>
                    <a:pt x="20118" y="1"/>
                  </a:lnTo>
                  <a:cubicBezTo>
                    <a:pt x="14859" y="2148"/>
                    <a:pt x="9972" y="5348"/>
                    <a:pt x="6356" y="9709"/>
                  </a:cubicBezTo>
                  <a:cubicBezTo>
                    <a:pt x="4077" y="12470"/>
                    <a:pt x="2236" y="15582"/>
                    <a:pt x="0" y="18366"/>
                  </a:cubicBezTo>
                  <a:cubicBezTo>
                    <a:pt x="1995" y="17533"/>
                    <a:pt x="4077" y="16503"/>
                    <a:pt x="6137" y="15692"/>
                  </a:cubicBezTo>
                  <a:cubicBezTo>
                    <a:pt x="9599" y="14355"/>
                    <a:pt x="12887" y="12470"/>
                    <a:pt x="15472" y="9819"/>
                  </a:cubicBezTo>
                  <a:cubicBezTo>
                    <a:pt x="18058" y="7167"/>
                    <a:pt x="19877" y="3683"/>
                    <a:pt x="20118"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65" name="Google Shape;165;p17"/>
            <p:cNvSpPr/>
            <p:nvPr/>
          </p:nvSpPr>
          <p:spPr>
            <a:xfrm rot="8100000">
              <a:off x="1149667" y="636926"/>
              <a:ext cx="366701" cy="838012"/>
            </a:xfrm>
            <a:custGeom>
              <a:avLst/>
              <a:gdLst/>
              <a:ahLst/>
              <a:cxnLst/>
              <a:rect l="l" t="t" r="r" b="b"/>
              <a:pathLst>
                <a:path w="9447" h="21589" extrusionOk="0">
                  <a:moveTo>
                    <a:pt x="8197" y="0"/>
                  </a:moveTo>
                  <a:lnTo>
                    <a:pt x="8197" y="0"/>
                  </a:lnTo>
                  <a:cubicBezTo>
                    <a:pt x="6992" y="1162"/>
                    <a:pt x="5896" y="2433"/>
                    <a:pt x="4954" y="3792"/>
                  </a:cubicBezTo>
                  <a:cubicBezTo>
                    <a:pt x="2740" y="6991"/>
                    <a:pt x="1381" y="10673"/>
                    <a:pt x="943" y="14508"/>
                  </a:cubicBezTo>
                  <a:cubicBezTo>
                    <a:pt x="768" y="16042"/>
                    <a:pt x="1" y="21477"/>
                    <a:pt x="2258" y="21587"/>
                  </a:cubicBezTo>
                  <a:cubicBezTo>
                    <a:pt x="2289" y="21588"/>
                    <a:pt x="2319" y="21589"/>
                    <a:pt x="2349" y="21589"/>
                  </a:cubicBezTo>
                  <a:cubicBezTo>
                    <a:pt x="4346" y="21589"/>
                    <a:pt x="5974" y="18781"/>
                    <a:pt x="6816" y="17335"/>
                  </a:cubicBezTo>
                  <a:cubicBezTo>
                    <a:pt x="7320" y="16480"/>
                    <a:pt x="7715" y="15560"/>
                    <a:pt x="8000" y="14596"/>
                  </a:cubicBezTo>
                  <a:cubicBezTo>
                    <a:pt x="9446" y="9709"/>
                    <a:pt x="8482" y="4734"/>
                    <a:pt x="8197" y="0"/>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66" name="Google Shape;166;p17"/>
            <p:cNvSpPr/>
            <p:nvPr/>
          </p:nvSpPr>
          <p:spPr>
            <a:xfrm rot="8100000">
              <a:off x="615728" y="518363"/>
              <a:ext cx="221837" cy="679912"/>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grpSp>
      <p:sp>
        <p:nvSpPr>
          <p:cNvPr id="167" name="Google Shape;167;p17"/>
          <p:cNvSpPr/>
          <p:nvPr/>
        </p:nvSpPr>
        <p:spPr>
          <a:xfrm flipH="1">
            <a:off x="-149551" y="5567468"/>
            <a:ext cx="1915731" cy="2800557"/>
          </a:xfrm>
          <a:custGeom>
            <a:avLst/>
            <a:gdLst/>
            <a:ahLst/>
            <a:cxnLst/>
            <a:rect l="l" t="t" r="r" b="b"/>
            <a:pathLst>
              <a:path w="26321" h="38478" extrusionOk="0">
                <a:moveTo>
                  <a:pt x="12421" y="1"/>
                </a:moveTo>
                <a:cubicBezTo>
                  <a:pt x="11443" y="1"/>
                  <a:pt x="10443" y="512"/>
                  <a:pt x="9775" y="1254"/>
                </a:cubicBezTo>
                <a:cubicBezTo>
                  <a:pt x="8810" y="2350"/>
                  <a:pt x="8394" y="3840"/>
                  <a:pt x="8043" y="5265"/>
                </a:cubicBezTo>
                <a:cubicBezTo>
                  <a:pt x="6444" y="11839"/>
                  <a:pt x="1" y="31300"/>
                  <a:pt x="6071" y="36472"/>
                </a:cubicBezTo>
                <a:cubicBezTo>
                  <a:pt x="7724" y="37877"/>
                  <a:pt x="9515" y="38477"/>
                  <a:pt x="11323" y="38477"/>
                </a:cubicBezTo>
                <a:cubicBezTo>
                  <a:pt x="18309" y="38477"/>
                  <a:pt x="25544" y="29513"/>
                  <a:pt x="26014" y="23454"/>
                </a:cubicBezTo>
                <a:cubicBezTo>
                  <a:pt x="26320" y="18830"/>
                  <a:pt x="24699" y="14272"/>
                  <a:pt x="21521" y="10897"/>
                </a:cubicBezTo>
                <a:cubicBezTo>
                  <a:pt x="19527" y="8749"/>
                  <a:pt x="16897" y="7040"/>
                  <a:pt x="15801" y="4323"/>
                </a:cubicBezTo>
                <a:cubicBezTo>
                  <a:pt x="15253" y="2920"/>
                  <a:pt x="15034" y="1189"/>
                  <a:pt x="13763" y="378"/>
                </a:cubicBezTo>
                <a:cubicBezTo>
                  <a:pt x="13346" y="117"/>
                  <a:pt x="12886" y="1"/>
                  <a:pt x="124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Tree>
    <p:extLst>
      <p:ext uri="{BB962C8B-B14F-4D97-AF65-F5344CB8AC3E}">
        <p14:creationId xmlns:p14="http://schemas.microsoft.com/office/powerpoint/2010/main" val="1379081884"/>
      </p:ext>
    </p:extLst>
  </p:cSld>
  <p:clrMapOvr>
    <a:masterClrMapping/>
  </p:clrMapOvr>
  <p:hf hdr="0" ftr="0"/>
</p:sldLayout>
</file>

<file path=ppt/slideLayouts/slideLayout55.xml><?xml version="1.0" encoding="utf-8"?>
<p:sldLayout xmlns:a="http://schemas.openxmlformats.org/drawingml/2006/main" xmlns:r="http://schemas.openxmlformats.org/officeDocument/2006/relationships" xmlns:p="http://schemas.openxmlformats.org/presentationml/2006/main" matchingName="Section header 2">
  <p:cSld name="Section header 2">
    <p:spTree>
      <p:nvGrpSpPr>
        <p:cNvPr id="1" name="Shape 168"/>
        <p:cNvGrpSpPr/>
        <p:nvPr/>
      </p:nvGrpSpPr>
      <p:grpSpPr>
        <a:xfrm>
          <a:off x="0" y="0"/>
          <a:ext cx="0" cy="0"/>
          <a:chOff x="0" y="0"/>
          <a:chExt cx="0" cy="0"/>
        </a:xfrm>
      </p:grpSpPr>
      <p:sp>
        <p:nvSpPr>
          <p:cNvPr id="169" name="Google Shape;169;p18"/>
          <p:cNvSpPr txBox="1">
            <a:spLocks noGrp="1"/>
          </p:cNvSpPr>
          <p:nvPr>
            <p:ph type="title"/>
          </p:nvPr>
        </p:nvSpPr>
        <p:spPr>
          <a:xfrm>
            <a:off x="3249400" y="3325000"/>
            <a:ext cx="7979200" cy="11224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3600"/>
              <a:buNone/>
              <a:defRPr sz="5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rPr lang="en-US"/>
              <a:t>Click to edit Master title style</a:t>
            </a:r>
            <a:endParaRPr/>
          </a:p>
        </p:txBody>
      </p:sp>
      <p:sp>
        <p:nvSpPr>
          <p:cNvPr id="170" name="Google Shape;170;p18"/>
          <p:cNvSpPr txBox="1">
            <a:spLocks noGrp="1"/>
          </p:cNvSpPr>
          <p:nvPr>
            <p:ph type="title" idx="2" hasCustomPrompt="1"/>
          </p:nvPr>
        </p:nvSpPr>
        <p:spPr>
          <a:xfrm>
            <a:off x="7774200" y="1422400"/>
            <a:ext cx="3454400" cy="14836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6000"/>
              <a:buNone/>
              <a:defRPr sz="96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171" name="Google Shape;171;p18"/>
          <p:cNvSpPr txBox="1">
            <a:spLocks noGrp="1"/>
          </p:cNvSpPr>
          <p:nvPr>
            <p:ph type="subTitle" idx="1"/>
          </p:nvPr>
        </p:nvSpPr>
        <p:spPr>
          <a:xfrm>
            <a:off x="3249400" y="4531833"/>
            <a:ext cx="7979200" cy="9512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SzPts val="1800"/>
              <a:buNone/>
              <a:defRPr sz="17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172" name="Google Shape;172;p18"/>
          <p:cNvSpPr/>
          <p:nvPr/>
        </p:nvSpPr>
        <p:spPr>
          <a:xfrm flipH="1">
            <a:off x="-3860730" y="-2514600"/>
            <a:ext cx="8712875" cy="9601319"/>
          </a:xfrm>
          <a:custGeom>
            <a:avLst/>
            <a:gdLst/>
            <a:ahLst/>
            <a:cxnLst/>
            <a:rect l="l" t="t" r="r" b="b"/>
            <a:pathLst>
              <a:path w="141550" h="163149" extrusionOk="0">
                <a:moveTo>
                  <a:pt x="70945" y="0"/>
                </a:moveTo>
                <a:cubicBezTo>
                  <a:pt x="55776" y="0"/>
                  <a:pt x="40611" y="800"/>
                  <a:pt x="25509" y="2392"/>
                </a:cubicBezTo>
                <a:cubicBezTo>
                  <a:pt x="18562" y="3137"/>
                  <a:pt x="11571" y="4079"/>
                  <a:pt x="5063" y="6599"/>
                </a:cubicBezTo>
                <a:lnTo>
                  <a:pt x="18321" y="4868"/>
                </a:lnTo>
                <a:lnTo>
                  <a:pt x="18321" y="4868"/>
                </a:lnTo>
                <a:cubicBezTo>
                  <a:pt x="12382" y="10062"/>
                  <a:pt x="6903" y="16045"/>
                  <a:pt x="3726" y="23299"/>
                </a:cubicBezTo>
                <a:cubicBezTo>
                  <a:pt x="570" y="30531"/>
                  <a:pt x="0" y="39209"/>
                  <a:pt x="3660" y="46200"/>
                </a:cubicBezTo>
                <a:cubicBezTo>
                  <a:pt x="7210" y="52971"/>
                  <a:pt x="14311" y="57398"/>
                  <a:pt x="21784" y="58976"/>
                </a:cubicBezTo>
                <a:cubicBezTo>
                  <a:pt x="25088" y="59666"/>
                  <a:pt x="28441" y="59856"/>
                  <a:pt x="31816" y="59856"/>
                </a:cubicBezTo>
                <a:cubicBezTo>
                  <a:pt x="36003" y="59856"/>
                  <a:pt x="40223" y="59563"/>
                  <a:pt x="44425" y="59563"/>
                </a:cubicBezTo>
                <a:cubicBezTo>
                  <a:pt x="46204" y="59563"/>
                  <a:pt x="47979" y="59615"/>
                  <a:pt x="49747" y="59765"/>
                </a:cubicBezTo>
                <a:cubicBezTo>
                  <a:pt x="52728" y="60028"/>
                  <a:pt x="55774" y="60576"/>
                  <a:pt x="58316" y="62176"/>
                </a:cubicBezTo>
                <a:cubicBezTo>
                  <a:pt x="60858" y="63754"/>
                  <a:pt x="62831" y="66493"/>
                  <a:pt x="62809" y="69473"/>
                </a:cubicBezTo>
                <a:cubicBezTo>
                  <a:pt x="62787" y="72103"/>
                  <a:pt x="61297" y="74514"/>
                  <a:pt x="61121" y="77144"/>
                </a:cubicBezTo>
                <a:cubicBezTo>
                  <a:pt x="60836" y="81023"/>
                  <a:pt x="63926" y="84836"/>
                  <a:pt x="67761" y="85362"/>
                </a:cubicBezTo>
                <a:cubicBezTo>
                  <a:pt x="68160" y="85418"/>
                  <a:pt x="68557" y="85444"/>
                  <a:pt x="68954" y="85444"/>
                </a:cubicBezTo>
                <a:cubicBezTo>
                  <a:pt x="72543" y="85444"/>
                  <a:pt x="76086" y="83360"/>
                  <a:pt x="79673" y="83360"/>
                </a:cubicBezTo>
                <a:cubicBezTo>
                  <a:pt x="80143" y="83360"/>
                  <a:pt x="80614" y="83396"/>
                  <a:pt x="81086" y="83477"/>
                </a:cubicBezTo>
                <a:cubicBezTo>
                  <a:pt x="85885" y="84288"/>
                  <a:pt x="88778" y="89964"/>
                  <a:pt x="87726" y="94719"/>
                </a:cubicBezTo>
                <a:cubicBezTo>
                  <a:pt x="86696" y="99475"/>
                  <a:pt x="82686" y="103135"/>
                  <a:pt x="78215" y="105085"/>
                </a:cubicBezTo>
                <a:cubicBezTo>
                  <a:pt x="74906" y="106532"/>
                  <a:pt x="71246" y="107233"/>
                  <a:pt x="68156" y="109096"/>
                </a:cubicBezTo>
                <a:cubicBezTo>
                  <a:pt x="63773" y="111704"/>
                  <a:pt x="60990" y="116284"/>
                  <a:pt x="58733" y="120842"/>
                </a:cubicBezTo>
                <a:cubicBezTo>
                  <a:pt x="57396" y="123538"/>
                  <a:pt x="56168" y="126408"/>
                  <a:pt x="56256" y="129411"/>
                </a:cubicBezTo>
                <a:cubicBezTo>
                  <a:pt x="56431" y="135284"/>
                  <a:pt x="61603" y="140237"/>
                  <a:pt x="61406" y="146110"/>
                </a:cubicBezTo>
                <a:cubicBezTo>
                  <a:pt x="61297" y="149529"/>
                  <a:pt x="59368" y="152838"/>
                  <a:pt x="60004" y="156191"/>
                </a:cubicBezTo>
                <a:cubicBezTo>
                  <a:pt x="60683" y="159916"/>
                  <a:pt x="64474" y="162415"/>
                  <a:pt x="68222" y="162984"/>
                </a:cubicBezTo>
                <a:cubicBezTo>
                  <a:pt x="69009" y="163099"/>
                  <a:pt x="69797" y="163148"/>
                  <a:pt x="70585" y="163148"/>
                </a:cubicBezTo>
                <a:cubicBezTo>
                  <a:pt x="73572" y="163148"/>
                  <a:pt x="76560" y="162439"/>
                  <a:pt x="79508" y="161867"/>
                </a:cubicBezTo>
                <a:cubicBezTo>
                  <a:pt x="86350" y="160508"/>
                  <a:pt x="93305" y="159833"/>
                  <a:pt x="100268" y="159833"/>
                </a:cubicBezTo>
                <a:cubicBezTo>
                  <a:pt x="102962" y="159833"/>
                  <a:pt x="105658" y="159934"/>
                  <a:pt x="108348" y="160136"/>
                </a:cubicBezTo>
                <a:cubicBezTo>
                  <a:pt x="111317" y="160350"/>
                  <a:pt x="114386" y="160674"/>
                  <a:pt x="117390" y="160674"/>
                </a:cubicBezTo>
                <a:cubicBezTo>
                  <a:pt x="121127" y="160674"/>
                  <a:pt x="124764" y="160173"/>
                  <a:pt x="127984" y="158339"/>
                </a:cubicBezTo>
                <a:cubicBezTo>
                  <a:pt x="132367" y="155862"/>
                  <a:pt x="135172" y="151260"/>
                  <a:pt x="136947" y="146570"/>
                </a:cubicBezTo>
                <a:cubicBezTo>
                  <a:pt x="139884" y="138834"/>
                  <a:pt x="140563" y="130441"/>
                  <a:pt x="140914" y="122179"/>
                </a:cubicBezTo>
                <a:cubicBezTo>
                  <a:pt x="141549" y="106159"/>
                  <a:pt x="141023" y="90095"/>
                  <a:pt x="140476" y="74076"/>
                </a:cubicBezTo>
                <a:cubicBezTo>
                  <a:pt x="139950" y="58713"/>
                  <a:pt x="139424" y="43307"/>
                  <a:pt x="137210" y="28098"/>
                </a:cubicBezTo>
                <a:cubicBezTo>
                  <a:pt x="136268" y="21721"/>
                  <a:pt x="134865" y="15037"/>
                  <a:pt x="130592" y="10215"/>
                </a:cubicBezTo>
                <a:cubicBezTo>
                  <a:pt x="124719" y="3597"/>
                  <a:pt x="115054" y="2195"/>
                  <a:pt x="106244" y="1449"/>
                </a:cubicBezTo>
                <a:cubicBezTo>
                  <a:pt x="94494" y="482"/>
                  <a:pt x="82718" y="0"/>
                  <a:pt x="7094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73" name="Google Shape;173;p18"/>
          <p:cNvSpPr/>
          <p:nvPr/>
        </p:nvSpPr>
        <p:spPr>
          <a:xfrm rot="4500089" flipH="1">
            <a:off x="9407802" y="4683915"/>
            <a:ext cx="3103061" cy="4536287"/>
          </a:xfrm>
          <a:custGeom>
            <a:avLst/>
            <a:gdLst/>
            <a:ahLst/>
            <a:cxnLst/>
            <a:rect l="l" t="t" r="r" b="b"/>
            <a:pathLst>
              <a:path w="26321" h="38478" extrusionOk="0">
                <a:moveTo>
                  <a:pt x="12421" y="1"/>
                </a:moveTo>
                <a:cubicBezTo>
                  <a:pt x="11443" y="1"/>
                  <a:pt x="10443" y="512"/>
                  <a:pt x="9775" y="1254"/>
                </a:cubicBezTo>
                <a:cubicBezTo>
                  <a:pt x="8810" y="2350"/>
                  <a:pt x="8394" y="3840"/>
                  <a:pt x="8043" y="5265"/>
                </a:cubicBezTo>
                <a:cubicBezTo>
                  <a:pt x="6444" y="11839"/>
                  <a:pt x="1" y="31300"/>
                  <a:pt x="6071" y="36472"/>
                </a:cubicBezTo>
                <a:cubicBezTo>
                  <a:pt x="7724" y="37877"/>
                  <a:pt x="9515" y="38477"/>
                  <a:pt x="11323" y="38477"/>
                </a:cubicBezTo>
                <a:cubicBezTo>
                  <a:pt x="18309" y="38477"/>
                  <a:pt x="25544" y="29513"/>
                  <a:pt x="26014" y="23454"/>
                </a:cubicBezTo>
                <a:cubicBezTo>
                  <a:pt x="26320" y="18830"/>
                  <a:pt x="24699" y="14272"/>
                  <a:pt x="21521" y="10897"/>
                </a:cubicBezTo>
                <a:cubicBezTo>
                  <a:pt x="19527" y="8749"/>
                  <a:pt x="16897" y="7040"/>
                  <a:pt x="15801" y="4323"/>
                </a:cubicBezTo>
                <a:cubicBezTo>
                  <a:pt x="15253" y="2920"/>
                  <a:pt x="15034" y="1189"/>
                  <a:pt x="13763" y="378"/>
                </a:cubicBezTo>
                <a:cubicBezTo>
                  <a:pt x="13346" y="117"/>
                  <a:pt x="12886" y="1"/>
                  <a:pt x="124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Tree>
    <p:extLst>
      <p:ext uri="{BB962C8B-B14F-4D97-AF65-F5344CB8AC3E}">
        <p14:creationId xmlns:p14="http://schemas.microsoft.com/office/powerpoint/2010/main" val="3939155512"/>
      </p:ext>
    </p:extLst>
  </p:cSld>
  <p:clrMapOvr>
    <a:masterClrMapping/>
  </p:clrMapOvr>
  <p:hf hdr="0" ftr="0"/>
</p:sldLayout>
</file>

<file path=ppt/slideLayouts/slideLayout56.xml><?xml version="1.0" encoding="utf-8"?>
<p:sldLayout xmlns:a="http://schemas.openxmlformats.org/drawingml/2006/main" xmlns:r="http://schemas.openxmlformats.org/officeDocument/2006/relationships" xmlns:p="http://schemas.openxmlformats.org/presentationml/2006/main" matchingName="Title only 1">
  <p:cSld name="Title only 1">
    <p:spTree>
      <p:nvGrpSpPr>
        <p:cNvPr id="1" name="Shape 174"/>
        <p:cNvGrpSpPr/>
        <p:nvPr/>
      </p:nvGrpSpPr>
      <p:grpSpPr>
        <a:xfrm>
          <a:off x="0" y="0"/>
          <a:ext cx="0" cy="0"/>
          <a:chOff x="0" y="0"/>
          <a:chExt cx="0" cy="0"/>
        </a:xfrm>
      </p:grpSpPr>
      <p:sp>
        <p:nvSpPr>
          <p:cNvPr id="175" name="Google Shape;175;p19"/>
          <p:cNvSpPr txBox="1">
            <a:spLocks noGrp="1"/>
          </p:cNvSpPr>
          <p:nvPr>
            <p:ph type="title"/>
          </p:nvPr>
        </p:nvSpPr>
        <p:spPr>
          <a:xfrm>
            <a:off x="950967" y="466367"/>
            <a:ext cx="10290000" cy="763600"/>
          </a:xfrm>
          <a:prstGeom prst="rect">
            <a:avLst/>
          </a:prstGeom>
        </p:spPr>
        <p:txBody>
          <a:bodyPr spcFirstLastPara="1" wrap="square" lIns="91425" tIns="91425" rIns="91425" bIns="91425" anchor="t" anchorCtr="0">
            <a:noAutofit/>
          </a:bodyPr>
          <a:lstStyle>
            <a:lvl1pPr lvl="0" algn="r" rtl="0">
              <a:spcBef>
                <a:spcPts val="0"/>
              </a:spcBef>
              <a:spcAft>
                <a:spcPts val="0"/>
              </a:spcAft>
              <a:buSzPts val="36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
        <p:nvSpPr>
          <p:cNvPr id="176" name="Google Shape;176;p19"/>
          <p:cNvSpPr/>
          <p:nvPr/>
        </p:nvSpPr>
        <p:spPr>
          <a:xfrm rot="-3037770">
            <a:off x="9343695" y="3940123"/>
            <a:ext cx="4973336" cy="3186117"/>
          </a:xfrm>
          <a:custGeom>
            <a:avLst/>
            <a:gdLst/>
            <a:ahLst/>
            <a:cxnLst/>
            <a:rect l="l" t="t" r="r" b="b"/>
            <a:pathLst>
              <a:path w="97449" h="46255" extrusionOk="0">
                <a:moveTo>
                  <a:pt x="74744" y="1"/>
                </a:moveTo>
                <a:cubicBezTo>
                  <a:pt x="73665" y="1"/>
                  <a:pt x="72582" y="126"/>
                  <a:pt x="71545" y="354"/>
                </a:cubicBezTo>
                <a:cubicBezTo>
                  <a:pt x="67381" y="1318"/>
                  <a:pt x="63633" y="3663"/>
                  <a:pt x="60982" y="7016"/>
                </a:cubicBezTo>
                <a:cubicBezTo>
                  <a:pt x="56401" y="12802"/>
                  <a:pt x="55174" y="21348"/>
                  <a:pt x="48928" y="25271"/>
                </a:cubicBezTo>
                <a:cubicBezTo>
                  <a:pt x="46763" y="26626"/>
                  <a:pt x="44275" y="27202"/>
                  <a:pt x="41733" y="27202"/>
                </a:cubicBezTo>
                <a:cubicBezTo>
                  <a:pt x="38848" y="27202"/>
                  <a:pt x="35892" y="26460"/>
                  <a:pt x="33259" y="25271"/>
                </a:cubicBezTo>
                <a:cubicBezTo>
                  <a:pt x="29884" y="23737"/>
                  <a:pt x="26838" y="21524"/>
                  <a:pt x="23441" y="20055"/>
                </a:cubicBezTo>
                <a:cubicBezTo>
                  <a:pt x="21219" y="19096"/>
                  <a:pt x="19291" y="18671"/>
                  <a:pt x="17588" y="18671"/>
                </a:cubicBezTo>
                <a:cubicBezTo>
                  <a:pt x="11045" y="18671"/>
                  <a:pt x="7838" y="24946"/>
                  <a:pt x="4134" y="31276"/>
                </a:cubicBezTo>
                <a:cubicBezTo>
                  <a:pt x="1" y="38292"/>
                  <a:pt x="1915" y="46255"/>
                  <a:pt x="10098" y="46255"/>
                </a:cubicBezTo>
                <a:cubicBezTo>
                  <a:pt x="10809" y="46255"/>
                  <a:pt x="11568" y="46195"/>
                  <a:pt x="12374" y="46069"/>
                </a:cubicBezTo>
                <a:cubicBezTo>
                  <a:pt x="25979" y="43938"/>
                  <a:pt x="39720" y="42870"/>
                  <a:pt x="53471" y="42870"/>
                </a:cubicBezTo>
                <a:cubicBezTo>
                  <a:pt x="62490" y="42870"/>
                  <a:pt x="71515" y="43329"/>
                  <a:pt x="80508" y="44250"/>
                </a:cubicBezTo>
                <a:cubicBezTo>
                  <a:pt x="82197" y="44417"/>
                  <a:pt x="83935" y="44597"/>
                  <a:pt x="85647" y="44597"/>
                </a:cubicBezTo>
                <a:cubicBezTo>
                  <a:pt x="87754" y="44597"/>
                  <a:pt x="89820" y="44324"/>
                  <a:pt x="91706" y="43417"/>
                </a:cubicBezTo>
                <a:cubicBezTo>
                  <a:pt x="95147" y="41795"/>
                  <a:pt x="97448" y="37193"/>
                  <a:pt x="95301" y="34059"/>
                </a:cubicBezTo>
                <a:cubicBezTo>
                  <a:pt x="93503" y="31451"/>
                  <a:pt x="89734" y="31144"/>
                  <a:pt x="87236" y="29194"/>
                </a:cubicBezTo>
                <a:cubicBezTo>
                  <a:pt x="83554" y="26279"/>
                  <a:pt x="83598" y="20735"/>
                  <a:pt x="84146" y="16067"/>
                </a:cubicBezTo>
                <a:cubicBezTo>
                  <a:pt x="84694" y="11399"/>
                  <a:pt x="85154" y="5986"/>
                  <a:pt x="81867" y="2633"/>
                </a:cubicBezTo>
                <a:cubicBezTo>
                  <a:pt x="80027" y="763"/>
                  <a:pt x="77400" y="1"/>
                  <a:pt x="7474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77" name="Google Shape;177;p19"/>
          <p:cNvSpPr/>
          <p:nvPr/>
        </p:nvSpPr>
        <p:spPr>
          <a:xfrm rot="9393776">
            <a:off x="-1557006" y="-2148425"/>
            <a:ext cx="4130607" cy="5067684"/>
          </a:xfrm>
          <a:custGeom>
            <a:avLst/>
            <a:gdLst/>
            <a:ahLst/>
            <a:cxnLst/>
            <a:rect l="l" t="t" r="r" b="b"/>
            <a:pathLst>
              <a:path w="42603" h="52268" extrusionOk="0">
                <a:moveTo>
                  <a:pt x="23603" y="22025"/>
                </a:moveTo>
                <a:cubicBezTo>
                  <a:pt x="19329" y="23822"/>
                  <a:pt x="14705" y="20995"/>
                  <a:pt x="10432" y="19220"/>
                </a:cubicBezTo>
                <a:cubicBezTo>
                  <a:pt x="9029" y="18650"/>
                  <a:pt x="7517" y="18168"/>
                  <a:pt x="6005" y="18299"/>
                </a:cubicBezTo>
                <a:cubicBezTo>
                  <a:pt x="2564" y="18584"/>
                  <a:pt x="0" y="22595"/>
                  <a:pt x="1162" y="25860"/>
                </a:cubicBezTo>
                <a:cubicBezTo>
                  <a:pt x="2126" y="28512"/>
                  <a:pt x="4953" y="30243"/>
                  <a:pt x="5545" y="33004"/>
                </a:cubicBezTo>
                <a:cubicBezTo>
                  <a:pt x="6071" y="35349"/>
                  <a:pt x="4800" y="37694"/>
                  <a:pt x="4712" y="40105"/>
                </a:cubicBezTo>
                <a:cubicBezTo>
                  <a:pt x="4580" y="43545"/>
                  <a:pt x="6925" y="46723"/>
                  <a:pt x="9884" y="48476"/>
                </a:cubicBezTo>
                <a:cubicBezTo>
                  <a:pt x="12864" y="50230"/>
                  <a:pt x="16371" y="50821"/>
                  <a:pt x="19789" y="51238"/>
                </a:cubicBezTo>
                <a:cubicBezTo>
                  <a:pt x="26057" y="52005"/>
                  <a:pt x="32391" y="52268"/>
                  <a:pt x="38702" y="52070"/>
                </a:cubicBezTo>
                <a:cubicBezTo>
                  <a:pt x="39513" y="52027"/>
                  <a:pt x="40433" y="51939"/>
                  <a:pt x="40915" y="51281"/>
                </a:cubicBezTo>
                <a:cubicBezTo>
                  <a:pt x="41244" y="50821"/>
                  <a:pt x="41266" y="50230"/>
                  <a:pt x="41288" y="49660"/>
                </a:cubicBezTo>
                <a:cubicBezTo>
                  <a:pt x="41441" y="35875"/>
                  <a:pt x="42603" y="19308"/>
                  <a:pt x="36795" y="6400"/>
                </a:cubicBezTo>
                <a:cubicBezTo>
                  <a:pt x="34166" y="548"/>
                  <a:pt x="30352" y="0"/>
                  <a:pt x="29322" y="7101"/>
                </a:cubicBezTo>
                <a:cubicBezTo>
                  <a:pt x="28577" y="12295"/>
                  <a:pt x="29695" y="19483"/>
                  <a:pt x="23603" y="2202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Tree>
    <p:extLst>
      <p:ext uri="{BB962C8B-B14F-4D97-AF65-F5344CB8AC3E}">
        <p14:creationId xmlns:p14="http://schemas.microsoft.com/office/powerpoint/2010/main" val="655662"/>
      </p:ext>
    </p:extLst>
  </p:cSld>
  <p:clrMapOvr>
    <a:masterClrMapping/>
  </p:clrMapOvr>
  <p:hf hdr="0" ftr="0"/>
</p:sldLayout>
</file>

<file path=ppt/slideLayouts/slideLayout57.xml><?xml version="1.0" encoding="utf-8"?>
<p:sldLayout xmlns:a="http://schemas.openxmlformats.org/drawingml/2006/main" xmlns:r="http://schemas.openxmlformats.org/officeDocument/2006/relationships" xmlns:p="http://schemas.openxmlformats.org/presentationml/2006/main" matchingName="Title only 2">
  <p:cSld name="Title only 2">
    <p:spTree>
      <p:nvGrpSpPr>
        <p:cNvPr id="1" name="Shape 178"/>
        <p:cNvGrpSpPr/>
        <p:nvPr/>
      </p:nvGrpSpPr>
      <p:grpSpPr>
        <a:xfrm>
          <a:off x="0" y="0"/>
          <a:ext cx="0" cy="0"/>
          <a:chOff x="0" y="0"/>
          <a:chExt cx="0" cy="0"/>
        </a:xfrm>
      </p:grpSpPr>
      <p:sp>
        <p:nvSpPr>
          <p:cNvPr id="179" name="Google Shape;179;p20"/>
          <p:cNvSpPr txBox="1">
            <a:spLocks noGrp="1"/>
          </p:cNvSpPr>
          <p:nvPr>
            <p:ph type="title"/>
          </p:nvPr>
        </p:nvSpPr>
        <p:spPr>
          <a:xfrm>
            <a:off x="950967" y="466367"/>
            <a:ext cx="10290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
        <p:nvSpPr>
          <p:cNvPr id="180" name="Google Shape;180;p20"/>
          <p:cNvSpPr/>
          <p:nvPr/>
        </p:nvSpPr>
        <p:spPr>
          <a:xfrm rot="6284979" flipH="1">
            <a:off x="-1919693" y="-744830"/>
            <a:ext cx="4973316" cy="3185996"/>
          </a:xfrm>
          <a:custGeom>
            <a:avLst/>
            <a:gdLst/>
            <a:ahLst/>
            <a:cxnLst/>
            <a:rect l="l" t="t" r="r" b="b"/>
            <a:pathLst>
              <a:path w="97449" h="46255" extrusionOk="0">
                <a:moveTo>
                  <a:pt x="74744" y="1"/>
                </a:moveTo>
                <a:cubicBezTo>
                  <a:pt x="73665" y="1"/>
                  <a:pt x="72582" y="126"/>
                  <a:pt x="71545" y="354"/>
                </a:cubicBezTo>
                <a:cubicBezTo>
                  <a:pt x="67381" y="1318"/>
                  <a:pt x="63633" y="3663"/>
                  <a:pt x="60982" y="7016"/>
                </a:cubicBezTo>
                <a:cubicBezTo>
                  <a:pt x="56401" y="12802"/>
                  <a:pt x="55174" y="21348"/>
                  <a:pt x="48928" y="25271"/>
                </a:cubicBezTo>
                <a:cubicBezTo>
                  <a:pt x="46763" y="26626"/>
                  <a:pt x="44275" y="27202"/>
                  <a:pt x="41733" y="27202"/>
                </a:cubicBezTo>
                <a:cubicBezTo>
                  <a:pt x="38848" y="27202"/>
                  <a:pt x="35892" y="26460"/>
                  <a:pt x="33259" y="25271"/>
                </a:cubicBezTo>
                <a:cubicBezTo>
                  <a:pt x="29884" y="23737"/>
                  <a:pt x="26838" y="21524"/>
                  <a:pt x="23441" y="20055"/>
                </a:cubicBezTo>
                <a:cubicBezTo>
                  <a:pt x="21219" y="19096"/>
                  <a:pt x="19291" y="18671"/>
                  <a:pt x="17588" y="18671"/>
                </a:cubicBezTo>
                <a:cubicBezTo>
                  <a:pt x="11045" y="18671"/>
                  <a:pt x="7838" y="24946"/>
                  <a:pt x="4134" y="31276"/>
                </a:cubicBezTo>
                <a:cubicBezTo>
                  <a:pt x="1" y="38292"/>
                  <a:pt x="1915" y="46255"/>
                  <a:pt x="10098" y="46255"/>
                </a:cubicBezTo>
                <a:cubicBezTo>
                  <a:pt x="10809" y="46255"/>
                  <a:pt x="11568" y="46195"/>
                  <a:pt x="12374" y="46069"/>
                </a:cubicBezTo>
                <a:cubicBezTo>
                  <a:pt x="25979" y="43938"/>
                  <a:pt x="39720" y="42870"/>
                  <a:pt x="53471" y="42870"/>
                </a:cubicBezTo>
                <a:cubicBezTo>
                  <a:pt x="62490" y="42870"/>
                  <a:pt x="71515" y="43329"/>
                  <a:pt x="80508" y="44250"/>
                </a:cubicBezTo>
                <a:cubicBezTo>
                  <a:pt x="82197" y="44417"/>
                  <a:pt x="83935" y="44597"/>
                  <a:pt x="85647" y="44597"/>
                </a:cubicBezTo>
                <a:cubicBezTo>
                  <a:pt x="87754" y="44597"/>
                  <a:pt x="89820" y="44324"/>
                  <a:pt x="91706" y="43417"/>
                </a:cubicBezTo>
                <a:cubicBezTo>
                  <a:pt x="95147" y="41795"/>
                  <a:pt x="97448" y="37193"/>
                  <a:pt x="95301" y="34059"/>
                </a:cubicBezTo>
                <a:cubicBezTo>
                  <a:pt x="93503" y="31451"/>
                  <a:pt x="89734" y="31144"/>
                  <a:pt x="87236" y="29194"/>
                </a:cubicBezTo>
                <a:cubicBezTo>
                  <a:pt x="83554" y="26279"/>
                  <a:pt x="83598" y="20735"/>
                  <a:pt x="84146" y="16067"/>
                </a:cubicBezTo>
                <a:cubicBezTo>
                  <a:pt x="84694" y="11399"/>
                  <a:pt x="85154" y="5986"/>
                  <a:pt x="81867" y="2633"/>
                </a:cubicBezTo>
                <a:cubicBezTo>
                  <a:pt x="80027" y="763"/>
                  <a:pt x="77400" y="1"/>
                  <a:pt x="7474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81" name="Google Shape;181;p20"/>
          <p:cNvSpPr/>
          <p:nvPr/>
        </p:nvSpPr>
        <p:spPr>
          <a:xfrm rot="-9393776" flipH="1">
            <a:off x="9569650" y="-1945225"/>
            <a:ext cx="4130607" cy="5067684"/>
          </a:xfrm>
          <a:custGeom>
            <a:avLst/>
            <a:gdLst/>
            <a:ahLst/>
            <a:cxnLst/>
            <a:rect l="l" t="t" r="r" b="b"/>
            <a:pathLst>
              <a:path w="42603" h="52268" extrusionOk="0">
                <a:moveTo>
                  <a:pt x="23603" y="22025"/>
                </a:moveTo>
                <a:cubicBezTo>
                  <a:pt x="19329" y="23822"/>
                  <a:pt x="14705" y="20995"/>
                  <a:pt x="10432" y="19220"/>
                </a:cubicBezTo>
                <a:cubicBezTo>
                  <a:pt x="9029" y="18650"/>
                  <a:pt x="7517" y="18168"/>
                  <a:pt x="6005" y="18299"/>
                </a:cubicBezTo>
                <a:cubicBezTo>
                  <a:pt x="2564" y="18584"/>
                  <a:pt x="0" y="22595"/>
                  <a:pt x="1162" y="25860"/>
                </a:cubicBezTo>
                <a:cubicBezTo>
                  <a:pt x="2126" y="28512"/>
                  <a:pt x="4953" y="30243"/>
                  <a:pt x="5545" y="33004"/>
                </a:cubicBezTo>
                <a:cubicBezTo>
                  <a:pt x="6071" y="35349"/>
                  <a:pt x="4800" y="37694"/>
                  <a:pt x="4712" y="40105"/>
                </a:cubicBezTo>
                <a:cubicBezTo>
                  <a:pt x="4580" y="43545"/>
                  <a:pt x="6925" y="46723"/>
                  <a:pt x="9884" y="48476"/>
                </a:cubicBezTo>
                <a:cubicBezTo>
                  <a:pt x="12864" y="50230"/>
                  <a:pt x="16371" y="50821"/>
                  <a:pt x="19789" y="51238"/>
                </a:cubicBezTo>
                <a:cubicBezTo>
                  <a:pt x="26057" y="52005"/>
                  <a:pt x="32391" y="52268"/>
                  <a:pt x="38702" y="52070"/>
                </a:cubicBezTo>
                <a:cubicBezTo>
                  <a:pt x="39513" y="52027"/>
                  <a:pt x="40433" y="51939"/>
                  <a:pt x="40915" y="51281"/>
                </a:cubicBezTo>
                <a:cubicBezTo>
                  <a:pt x="41244" y="50821"/>
                  <a:pt x="41266" y="50230"/>
                  <a:pt x="41288" y="49660"/>
                </a:cubicBezTo>
                <a:cubicBezTo>
                  <a:pt x="41441" y="35875"/>
                  <a:pt x="42603" y="19308"/>
                  <a:pt x="36795" y="6400"/>
                </a:cubicBezTo>
                <a:cubicBezTo>
                  <a:pt x="34166" y="548"/>
                  <a:pt x="30352" y="0"/>
                  <a:pt x="29322" y="7101"/>
                </a:cubicBezTo>
                <a:cubicBezTo>
                  <a:pt x="28577" y="12295"/>
                  <a:pt x="29695" y="19483"/>
                  <a:pt x="23603" y="2202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Tree>
    <p:extLst>
      <p:ext uri="{BB962C8B-B14F-4D97-AF65-F5344CB8AC3E}">
        <p14:creationId xmlns:p14="http://schemas.microsoft.com/office/powerpoint/2010/main" val="10957092"/>
      </p:ext>
    </p:extLst>
  </p:cSld>
  <p:clrMapOvr>
    <a:masterClrMapping/>
  </p:clrMapOvr>
  <p:hf hdr="0" ftr="0"/>
</p:sldLayout>
</file>

<file path=ppt/slideLayouts/slideLayout58.xml><?xml version="1.0" encoding="utf-8"?>
<p:sldLayout xmlns:a="http://schemas.openxmlformats.org/drawingml/2006/main" xmlns:r="http://schemas.openxmlformats.org/officeDocument/2006/relationships" xmlns:p="http://schemas.openxmlformats.org/presentationml/2006/main" matchingName="Title only 3">
  <p:cSld name="Title only 3">
    <p:spTree>
      <p:nvGrpSpPr>
        <p:cNvPr id="1" name="Shape 182"/>
        <p:cNvGrpSpPr/>
        <p:nvPr/>
      </p:nvGrpSpPr>
      <p:grpSpPr>
        <a:xfrm>
          <a:off x="0" y="0"/>
          <a:ext cx="0" cy="0"/>
          <a:chOff x="0" y="0"/>
          <a:chExt cx="0" cy="0"/>
        </a:xfrm>
      </p:grpSpPr>
      <p:sp>
        <p:nvSpPr>
          <p:cNvPr id="183" name="Google Shape;183;p21"/>
          <p:cNvSpPr txBox="1">
            <a:spLocks noGrp="1"/>
          </p:cNvSpPr>
          <p:nvPr>
            <p:ph type="title"/>
          </p:nvPr>
        </p:nvSpPr>
        <p:spPr>
          <a:xfrm>
            <a:off x="950967" y="466367"/>
            <a:ext cx="10290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
        <p:nvSpPr>
          <p:cNvPr id="184" name="Google Shape;184;p21"/>
          <p:cNvSpPr/>
          <p:nvPr/>
        </p:nvSpPr>
        <p:spPr>
          <a:xfrm rot="1406224" flipH="1">
            <a:off x="-1658230" y="3919993"/>
            <a:ext cx="4130607" cy="5067684"/>
          </a:xfrm>
          <a:custGeom>
            <a:avLst/>
            <a:gdLst/>
            <a:ahLst/>
            <a:cxnLst/>
            <a:rect l="l" t="t" r="r" b="b"/>
            <a:pathLst>
              <a:path w="42603" h="52268" extrusionOk="0">
                <a:moveTo>
                  <a:pt x="23603" y="22025"/>
                </a:moveTo>
                <a:cubicBezTo>
                  <a:pt x="19329" y="23822"/>
                  <a:pt x="14705" y="20995"/>
                  <a:pt x="10432" y="19220"/>
                </a:cubicBezTo>
                <a:cubicBezTo>
                  <a:pt x="9029" y="18650"/>
                  <a:pt x="7517" y="18168"/>
                  <a:pt x="6005" y="18299"/>
                </a:cubicBezTo>
                <a:cubicBezTo>
                  <a:pt x="2564" y="18584"/>
                  <a:pt x="0" y="22595"/>
                  <a:pt x="1162" y="25860"/>
                </a:cubicBezTo>
                <a:cubicBezTo>
                  <a:pt x="2126" y="28512"/>
                  <a:pt x="4953" y="30243"/>
                  <a:pt x="5545" y="33004"/>
                </a:cubicBezTo>
                <a:cubicBezTo>
                  <a:pt x="6071" y="35349"/>
                  <a:pt x="4800" y="37694"/>
                  <a:pt x="4712" y="40105"/>
                </a:cubicBezTo>
                <a:cubicBezTo>
                  <a:pt x="4580" y="43545"/>
                  <a:pt x="6925" y="46723"/>
                  <a:pt x="9884" y="48476"/>
                </a:cubicBezTo>
                <a:cubicBezTo>
                  <a:pt x="12864" y="50230"/>
                  <a:pt x="16371" y="50821"/>
                  <a:pt x="19789" y="51238"/>
                </a:cubicBezTo>
                <a:cubicBezTo>
                  <a:pt x="26057" y="52005"/>
                  <a:pt x="32391" y="52268"/>
                  <a:pt x="38702" y="52070"/>
                </a:cubicBezTo>
                <a:cubicBezTo>
                  <a:pt x="39513" y="52027"/>
                  <a:pt x="40433" y="51939"/>
                  <a:pt x="40915" y="51281"/>
                </a:cubicBezTo>
                <a:cubicBezTo>
                  <a:pt x="41244" y="50821"/>
                  <a:pt x="41266" y="50230"/>
                  <a:pt x="41288" y="49660"/>
                </a:cubicBezTo>
                <a:cubicBezTo>
                  <a:pt x="41441" y="35875"/>
                  <a:pt x="42603" y="19308"/>
                  <a:pt x="36795" y="6400"/>
                </a:cubicBezTo>
                <a:cubicBezTo>
                  <a:pt x="34166" y="548"/>
                  <a:pt x="30352" y="0"/>
                  <a:pt x="29322" y="7101"/>
                </a:cubicBezTo>
                <a:cubicBezTo>
                  <a:pt x="28577" y="12295"/>
                  <a:pt x="29695" y="19483"/>
                  <a:pt x="23603" y="2202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85" name="Google Shape;185;p21"/>
          <p:cNvSpPr/>
          <p:nvPr/>
        </p:nvSpPr>
        <p:spPr>
          <a:xfrm rot="-1546367" flipH="1">
            <a:off x="10288915" y="299603"/>
            <a:ext cx="5489584" cy="6797961"/>
          </a:xfrm>
          <a:custGeom>
            <a:avLst/>
            <a:gdLst/>
            <a:ahLst/>
            <a:cxnLst/>
            <a:rect l="l" t="t" r="r" b="b"/>
            <a:pathLst>
              <a:path w="71116" h="88064" extrusionOk="0">
                <a:moveTo>
                  <a:pt x="5463" y="0"/>
                </a:moveTo>
                <a:cubicBezTo>
                  <a:pt x="4421" y="0"/>
                  <a:pt x="3497" y="268"/>
                  <a:pt x="2850" y="885"/>
                </a:cubicBezTo>
                <a:cubicBezTo>
                  <a:pt x="1" y="3603"/>
                  <a:pt x="1645" y="13618"/>
                  <a:pt x="1579" y="17124"/>
                </a:cubicBezTo>
                <a:lnTo>
                  <a:pt x="746" y="60165"/>
                </a:lnTo>
                <a:cubicBezTo>
                  <a:pt x="680" y="64307"/>
                  <a:pt x="637" y="68624"/>
                  <a:pt x="2477" y="72328"/>
                </a:cubicBezTo>
                <a:cubicBezTo>
                  <a:pt x="4362" y="76141"/>
                  <a:pt x="7956" y="78749"/>
                  <a:pt x="11484" y="81160"/>
                </a:cubicBezTo>
                <a:cubicBezTo>
                  <a:pt x="16525" y="84578"/>
                  <a:pt x="22047" y="87997"/>
                  <a:pt x="28162" y="88063"/>
                </a:cubicBezTo>
                <a:cubicBezTo>
                  <a:pt x="28224" y="88064"/>
                  <a:pt x="28287" y="88064"/>
                  <a:pt x="28350" y="88064"/>
                </a:cubicBezTo>
                <a:cubicBezTo>
                  <a:pt x="29955" y="88064"/>
                  <a:pt x="31588" y="87788"/>
                  <a:pt x="32895" y="86923"/>
                </a:cubicBezTo>
                <a:cubicBezTo>
                  <a:pt x="35657" y="85104"/>
                  <a:pt x="36292" y="81335"/>
                  <a:pt x="38374" y="78749"/>
                </a:cubicBezTo>
                <a:cubicBezTo>
                  <a:pt x="41059" y="75436"/>
                  <a:pt x="45711" y="74541"/>
                  <a:pt x="49965" y="74541"/>
                </a:cubicBezTo>
                <a:cubicBezTo>
                  <a:pt x="50017" y="74541"/>
                  <a:pt x="50069" y="74541"/>
                  <a:pt x="50121" y="74541"/>
                </a:cubicBezTo>
                <a:cubicBezTo>
                  <a:pt x="52557" y="74554"/>
                  <a:pt x="55021" y="74782"/>
                  <a:pt x="57455" y="74782"/>
                </a:cubicBezTo>
                <a:cubicBezTo>
                  <a:pt x="59333" y="74782"/>
                  <a:pt x="61193" y="74646"/>
                  <a:pt x="63007" y="74169"/>
                </a:cubicBezTo>
                <a:cubicBezTo>
                  <a:pt x="67171" y="73073"/>
                  <a:pt x="71115" y="69391"/>
                  <a:pt x="70633" y="65118"/>
                </a:cubicBezTo>
                <a:cubicBezTo>
                  <a:pt x="69866" y="58499"/>
                  <a:pt x="60180" y="56593"/>
                  <a:pt x="57988" y="50325"/>
                </a:cubicBezTo>
                <a:cubicBezTo>
                  <a:pt x="56892" y="47191"/>
                  <a:pt x="57966" y="43729"/>
                  <a:pt x="57988" y="40398"/>
                </a:cubicBezTo>
                <a:cubicBezTo>
                  <a:pt x="58032" y="32881"/>
                  <a:pt x="51874" y="25802"/>
                  <a:pt x="44423" y="24816"/>
                </a:cubicBezTo>
                <a:cubicBezTo>
                  <a:pt x="43637" y="24714"/>
                  <a:pt x="42848" y="24672"/>
                  <a:pt x="42057" y="24672"/>
                </a:cubicBezTo>
                <a:cubicBezTo>
                  <a:pt x="38331" y="24672"/>
                  <a:pt x="34558" y="25605"/>
                  <a:pt x="30861" y="25605"/>
                </a:cubicBezTo>
                <a:cubicBezTo>
                  <a:pt x="29608" y="25605"/>
                  <a:pt x="28363" y="25498"/>
                  <a:pt x="27132" y="25211"/>
                </a:cubicBezTo>
                <a:cubicBezTo>
                  <a:pt x="23888" y="24444"/>
                  <a:pt x="21039" y="22515"/>
                  <a:pt x="19155" y="19776"/>
                </a:cubicBezTo>
                <a:cubicBezTo>
                  <a:pt x="16372" y="15721"/>
                  <a:pt x="16043" y="10506"/>
                  <a:pt x="13917" y="6101"/>
                </a:cubicBezTo>
                <a:cubicBezTo>
                  <a:pt x="13917" y="3103"/>
                  <a:pt x="9008" y="0"/>
                  <a:pt x="546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Tree>
    <p:extLst>
      <p:ext uri="{BB962C8B-B14F-4D97-AF65-F5344CB8AC3E}">
        <p14:creationId xmlns:p14="http://schemas.microsoft.com/office/powerpoint/2010/main" val="3090171319"/>
      </p:ext>
    </p:extLst>
  </p:cSld>
  <p:clrMapOvr>
    <a:masterClrMapping/>
  </p:clrMapOvr>
  <p:hf hdr="0" ftr="0"/>
</p:sldLayout>
</file>

<file path=ppt/slideLayouts/slideLayout59.xml><?xml version="1.0" encoding="utf-8"?>
<p:sldLayout xmlns:a="http://schemas.openxmlformats.org/drawingml/2006/main" xmlns:r="http://schemas.openxmlformats.org/officeDocument/2006/relationships" xmlns:p="http://schemas.openxmlformats.org/presentationml/2006/main" matchingName="Title and text">
  <p:cSld name="Title and text">
    <p:spTree>
      <p:nvGrpSpPr>
        <p:cNvPr id="1" name="Shape 186"/>
        <p:cNvGrpSpPr/>
        <p:nvPr/>
      </p:nvGrpSpPr>
      <p:grpSpPr>
        <a:xfrm>
          <a:off x="0" y="0"/>
          <a:ext cx="0" cy="0"/>
          <a:chOff x="0" y="0"/>
          <a:chExt cx="0" cy="0"/>
        </a:xfrm>
      </p:grpSpPr>
      <p:sp>
        <p:nvSpPr>
          <p:cNvPr id="187" name="Google Shape;187;p22"/>
          <p:cNvSpPr txBox="1">
            <a:spLocks noGrp="1"/>
          </p:cNvSpPr>
          <p:nvPr>
            <p:ph type="title"/>
          </p:nvPr>
        </p:nvSpPr>
        <p:spPr>
          <a:xfrm>
            <a:off x="2398200" y="1471167"/>
            <a:ext cx="7395600" cy="2619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150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r>
              <a:rPr lang="en-US"/>
              <a:t>Click to edit Master title style</a:t>
            </a:r>
            <a:endParaRPr/>
          </a:p>
        </p:txBody>
      </p:sp>
      <p:sp>
        <p:nvSpPr>
          <p:cNvPr id="188" name="Google Shape;188;p22"/>
          <p:cNvSpPr txBox="1">
            <a:spLocks noGrp="1"/>
          </p:cNvSpPr>
          <p:nvPr>
            <p:ph type="subTitle" idx="1"/>
          </p:nvPr>
        </p:nvSpPr>
        <p:spPr>
          <a:xfrm>
            <a:off x="2847400" y="4318967"/>
            <a:ext cx="6497200" cy="1068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7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189" name="Google Shape;189;p22"/>
          <p:cNvSpPr/>
          <p:nvPr/>
        </p:nvSpPr>
        <p:spPr>
          <a:xfrm rot="7849279" flipH="1">
            <a:off x="-2211376" y="1233986"/>
            <a:ext cx="5795211" cy="6739121"/>
          </a:xfrm>
          <a:custGeom>
            <a:avLst/>
            <a:gdLst/>
            <a:ahLst/>
            <a:cxnLst/>
            <a:rect l="l" t="t" r="r" b="b"/>
            <a:pathLst>
              <a:path w="140848" h="163789" extrusionOk="0">
                <a:moveTo>
                  <a:pt x="53298" y="0"/>
                </a:moveTo>
                <a:cubicBezTo>
                  <a:pt x="52425" y="0"/>
                  <a:pt x="51497" y="76"/>
                  <a:pt x="50514" y="234"/>
                </a:cubicBezTo>
                <a:cubicBezTo>
                  <a:pt x="38373" y="2206"/>
                  <a:pt x="26079" y="475"/>
                  <a:pt x="13828" y="3039"/>
                </a:cubicBezTo>
                <a:cubicBezTo>
                  <a:pt x="10738" y="3674"/>
                  <a:pt x="7539" y="4529"/>
                  <a:pt x="5216" y="6633"/>
                </a:cubicBezTo>
                <a:cubicBezTo>
                  <a:pt x="0" y="11389"/>
                  <a:pt x="1424" y="19738"/>
                  <a:pt x="2564" y="26685"/>
                </a:cubicBezTo>
                <a:cubicBezTo>
                  <a:pt x="5150" y="42530"/>
                  <a:pt x="3879" y="58703"/>
                  <a:pt x="3222" y="74745"/>
                </a:cubicBezTo>
                <a:cubicBezTo>
                  <a:pt x="2213" y="99267"/>
                  <a:pt x="2630" y="123856"/>
                  <a:pt x="3046" y="148401"/>
                </a:cubicBezTo>
                <a:cubicBezTo>
                  <a:pt x="3068" y="149979"/>
                  <a:pt x="3156" y="151710"/>
                  <a:pt x="4252" y="152828"/>
                </a:cubicBezTo>
                <a:cubicBezTo>
                  <a:pt x="5062" y="153682"/>
                  <a:pt x="6290" y="154011"/>
                  <a:pt x="7451" y="154274"/>
                </a:cubicBezTo>
                <a:cubicBezTo>
                  <a:pt x="18277" y="156772"/>
                  <a:pt x="29410" y="157890"/>
                  <a:pt x="40477" y="158986"/>
                </a:cubicBezTo>
                <a:cubicBezTo>
                  <a:pt x="63860" y="161331"/>
                  <a:pt x="87309" y="163654"/>
                  <a:pt x="110824" y="163785"/>
                </a:cubicBezTo>
                <a:cubicBezTo>
                  <a:pt x="111155" y="163788"/>
                  <a:pt x="111486" y="163789"/>
                  <a:pt x="111819" y="163789"/>
                </a:cubicBezTo>
                <a:cubicBezTo>
                  <a:pt x="120214" y="163789"/>
                  <a:pt x="129390" y="162904"/>
                  <a:pt x="134997" y="156728"/>
                </a:cubicBezTo>
                <a:cubicBezTo>
                  <a:pt x="140848" y="150285"/>
                  <a:pt x="140344" y="139547"/>
                  <a:pt x="134887" y="132797"/>
                </a:cubicBezTo>
                <a:cubicBezTo>
                  <a:pt x="130811" y="127757"/>
                  <a:pt x="124434" y="124535"/>
                  <a:pt x="121606" y="118684"/>
                </a:cubicBezTo>
                <a:cubicBezTo>
                  <a:pt x="119108" y="113490"/>
                  <a:pt x="119985" y="107376"/>
                  <a:pt x="119196" y="101656"/>
                </a:cubicBezTo>
                <a:cubicBezTo>
                  <a:pt x="118188" y="94337"/>
                  <a:pt x="113498" y="86885"/>
                  <a:pt x="106266" y="85373"/>
                </a:cubicBezTo>
                <a:cubicBezTo>
                  <a:pt x="105287" y="85170"/>
                  <a:pt x="104311" y="85079"/>
                  <a:pt x="103339" y="85079"/>
                </a:cubicBezTo>
                <a:cubicBezTo>
                  <a:pt x="95647" y="85079"/>
                  <a:pt x="88148" y="90738"/>
                  <a:pt x="80361" y="90738"/>
                </a:cubicBezTo>
                <a:cubicBezTo>
                  <a:pt x="79706" y="90738"/>
                  <a:pt x="79049" y="90698"/>
                  <a:pt x="78390" y="90611"/>
                </a:cubicBezTo>
                <a:cubicBezTo>
                  <a:pt x="73678" y="89954"/>
                  <a:pt x="69602" y="87017"/>
                  <a:pt x="67520" y="82744"/>
                </a:cubicBezTo>
                <a:cubicBezTo>
                  <a:pt x="65592" y="78755"/>
                  <a:pt x="65373" y="73627"/>
                  <a:pt x="61800" y="70997"/>
                </a:cubicBezTo>
                <a:cubicBezTo>
                  <a:pt x="60258" y="69866"/>
                  <a:pt x="58457" y="69477"/>
                  <a:pt x="56558" y="69477"/>
                </a:cubicBezTo>
                <a:cubicBezTo>
                  <a:pt x="54005" y="69477"/>
                  <a:pt x="51275" y="70181"/>
                  <a:pt x="48761" y="70734"/>
                </a:cubicBezTo>
                <a:cubicBezTo>
                  <a:pt x="47468" y="71019"/>
                  <a:pt x="46056" y="71194"/>
                  <a:pt x="44662" y="71194"/>
                </a:cubicBezTo>
                <a:cubicBezTo>
                  <a:pt x="41333" y="71194"/>
                  <a:pt x="38106" y="70191"/>
                  <a:pt x="36839" y="67272"/>
                </a:cubicBezTo>
                <a:cubicBezTo>
                  <a:pt x="35174" y="63415"/>
                  <a:pt x="38417" y="59097"/>
                  <a:pt x="42077" y="56994"/>
                </a:cubicBezTo>
                <a:cubicBezTo>
                  <a:pt x="45715" y="54890"/>
                  <a:pt x="50076" y="53750"/>
                  <a:pt x="52925" y="50660"/>
                </a:cubicBezTo>
                <a:cubicBezTo>
                  <a:pt x="57768" y="45400"/>
                  <a:pt x="56300" y="37182"/>
                  <a:pt x="57834" y="30257"/>
                </a:cubicBezTo>
                <a:cubicBezTo>
                  <a:pt x="58732" y="26247"/>
                  <a:pt x="60683" y="22543"/>
                  <a:pt x="62151" y="18708"/>
                </a:cubicBezTo>
                <a:cubicBezTo>
                  <a:pt x="65825" y="9051"/>
                  <a:pt x="62841" y="0"/>
                  <a:pt x="53298" y="0"/>
                </a:cubicBezTo>
                <a:close/>
              </a:path>
            </a:pathLst>
          </a:custGeom>
          <a:solidFill>
            <a:srgbClr val="7965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90" name="Google Shape;190;p22"/>
          <p:cNvSpPr/>
          <p:nvPr/>
        </p:nvSpPr>
        <p:spPr>
          <a:xfrm rot="-3600013" flipH="1">
            <a:off x="8356709" y="-2884076"/>
            <a:ext cx="4837816" cy="5990740"/>
          </a:xfrm>
          <a:custGeom>
            <a:avLst/>
            <a:gdLst/>
            <a:ahLst/>
            <a:cxnLst/>
            <a:rect l="l" t="t" r="r" b="b"/>
            <a:pathLst>
              <a:path w="71116" h="88064" extrusionOk="0">
                <a:moveTo>
                  <a:pt x="5463" y="0"/>
                </a:moveTo>
                <a:cubicBezTo>
                  <a:pt x="4421" y="0"/>
                  <a:pt x="3497" y="268"/>
                  <a:pt x="2850" y="885"/>
                </a:cubicBezTo>
                <a:cubicBezTo>
                  <a:pt x="1" y="3603"/>
                  <a:pt x="1645" y="13618"/>
                  <a:pt x="1579" y="17124"/>
                </a:cubicBezTo>
                <a:lnTo>
                  <a:pt x="746" y="60165"/>
                </a:lnTo>
                <a:cubicBezTo>
                  <a:pt x="680" y="64307"/>
                  <a:pt x="637" y="68624"/>
                  <a:pt x="2477" y="72328"/>
                </a:cubicBezTo>
                <a:cubicBezTo>
                  <a:pt x="4362" y="76141"/>
                  <a:pt x="7956" y="78749"/>
                  <a:pt x="11484" y="81160"/>
                </a:cubicBezTo>
                <a:cubicBezTo>
                  <a:pt x="16525" y="84578"/>
                  <a:pt x="22047" y="87997"/>
                  <a:pt x="28162" y="88063"/>
                </a:cubicBezTo>
                <a:cubicBezTo>
                  <a:pt x="28224" y="88064"/>
                  <a:pt x="28287" y="88064"/>
                  <a:pt x="28350" y="88064"/>
                </a:cubicBezTo>
                <a:cubicBezTo>
                  <a:pt x="29955" y="88064"/>
                  <a:pt x="31588" y="87788"/>
                  <a:pt x="32895" y="86923"/>
                </a:cubicBezTo>
                <a:cubicBezTo>
                  <a:pt x="35657" y="85104"/>
                  <a:pt x="36292" y="81335"/>
                  <a:pt x="38374" y="78749"/>
                </a:cubicBezTo>
                <a:cubicBezTo>
                  <a:pt x="41059" y="75436"/>
                  <a:pt x="45711" y="74541"/>
                  <a:pt x="49965" y="74541"/>
                </a:cubicBezTo>
                <a:cubicBezTo>
                  <a:pt x="50017" y="74541"/>
                  <a:pt x="50069" y="74541"/>
                  <a:pt x="50121" y="74541"/>
                </a:cubicBezTo>
                <a:cubicBezTo>
                  <a:pt x="52557" y="74554"/>
                  <a:pt x="55021" y="74782"/>
                  <a:pt x="57455" y="74782"/>
                </a:cubicBezTo>
                <a:cubicBezTo>
                  <a:pt x="59333" y="74782"/>
                  <a:pt x="61193" y="74646"/>
                  <a:pt x="63007" y="74169"/>
                </a:cubicBezTo>
                <a:cubicBezTo>
                  <a:pt x="67171" y="73073"/>
                  <a:pt x="71115" y="69391"/>
                  <a:pt x="70633" y="65118"/>
                </a:cubicBezTo>
                <a:cubicBezTo>
                  <a:pt x="69866" y="58499"/>
                  <a:pt x="60180" y="56593"/>
                  <a:pt x="57988" y="50325"/>
                </a:cubicBezTo>
                <a:cubicBezTo>
                  <a:pt x="56892" y="47191"/>
                  <a:pt x="57966" y="43729"/>
                  <a:pt x="57988" y="40398"/>
                </a:cubicBezTo>
                <a:cubicBezTo>
                  <a:pt x="58032" y="32881"/>
                  <a:pt x="51874" y="25802"/>
                  <a:pt x="44423" y="24816"/>
                </a:cubicBezTo>
                <a:cubicBezTo>
                  <a:pt x="43637" y="24714"/>
                  <a:pt x="42848" y="24672"/>
                  <a:pt x="42057" y="24672"/>
                </a:cubicBezTo>
                <a:cubicBezTo>
                  <a:pt x="38331" y="24672"/>
                  <a:pt x="34558" y="25605"/>
                  <a:pt x="30861" y="25605"/>
                </a:cubicBezTo>
                <a:cubicBezTo>
                  <a:pt x="29608" y="25605"/>
                  <a:pt x="28363" y="25498"/>
                  <a:pt x="27132" y="25211"/>
                </a:cubicBezTo>
                <a:cubicBezTo>
                  <a:pt x="23888" y="24444"/>
                  <a:pt x="21039" y="22515"/>
                  <a:pt x="19155" y="19776"/>
                </a:cubicBezTo>
                <a:cubicBezTo>
                  <a:pt x="16372" y="15721"/>
                  <a:pt x="16043" y="10506"/>
                  <a:pt x="13917" y="6101"/>
                </a:cubicBezTo>
                <a:cubicBezTo>
                  <a:pt x="13917" y="3103"/>
                  <a:pt x="9008" y="0"/>
                  <a:pt x="5463" y="0"/>
                </a:cubicBezTo>
                <a:close/>
              </a:path>
            </a:pathLst>
          </a:custGeom>
          <a:solidFill>
            <a:srgbClr val="B597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grpSp>
        <p:nvGrpSpPr>
          <p:cNvPr id="191" name="Google Shape;191;p22"/>
          <p:cNvGrpSpPr/>
          <p:nvPr/>
        </p:nvGrpSpPr>
        <p:grpSpPr>
          <a:xfrm rot="6704748" flipH="1">
            <a:off x="10029764" y="4627537"/>
            <a:ext cx="2415592" cy="2341688"/>
            <a:chOff x="-27619" y="-85186"/>
            <a:chExt cx="1786567" cy="1731908"/>
          </a:xfrm>
        </p:grpSpPr>
        <p:sp>
          <p:nvSpPr>
            <p:cNvPr id="192" name="Google Shape;192;p22"/>
            <p:cNvSpPr/>
            <p:nvPr/>
          </p:nvSpPr>
          <p:spPr>
            <a:xfrm rot="356449">
              <a:off x="782262" y="159086"/>
              <a:ext cx="137628" cy="312937"/>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93" name="Google Shape;193;p22"/>
            <p:cNvSpPr/>
            <p:nvPr/>
          </p:nvSpPr>
          <p:spPr>
            <a:xfrm rot="-9612816">
              <a:off x="349308" y="163306"/>
              <a:ext cx="133330" cy="408687"/>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94" name="Google Shape;194;p22"/>
            <p:cNvSpPr/>
            <p:nvPr/>
          </p:nvSpPr>
          <p:spPr>
            <a:xfrm rot="8610207">
              <a:off x="828552" y="282207"/>
              <a:ext cx="458974" cy="360174"/>
            </a:xfrm>
            <a:custGeom>
              <a:avLst/>
              <a:gdLst/>
              <a:ahLst/>
              <a:cxnLst/>
              <a:rect l="l" t="t" r="r" b="b"/>
              <a:pathLst>
                <a:path w="14991" h="11764" extrusionOk="0">
                  <a:moveTo>
                    <a:pt x="1" y="1"/>
                  </a:moveTo>
                  <a:cubicBezTo>
                    <a:pt x="264" y="3310"/>
                    <a:pt x="1842" y="6378"/>
                    <a:pt x="4384" y="8504"/>
                  </a:cubicBezTo>
                  <a:cubicBezTo>
                    <a:pt x="6048" y="9900"/>
                    <a:pt x="9331" y="11764"/>
                    <a:pt x="11888" y="11764"/>
                  </a:cubicBezTo>
                  <a:cubicBezTo>
                    <a:pt x="12261" y="11764"/>
                    <a:pt x="12618" y="11724"/>
                    <a:pt x="12953" y="11638"/>
                  </a:cubicBezTo>
                  <a:cubicBezTo>
                    <a:pt x="14991" y="11134"/>
                    <a:pt x="13259" y="9928"/>
                    <a:pt x="12164" y="8657"/>
                  </a:cubicBezTo>
                  <a:cubicBezTo>
                    <a:pt x="10937" y="7211"/>
                    <a:pt x="9600" y="5852"/>
                    <a:pt x="8197" y="4581"/>
                  </a:cubicBezTo>
                  <a:cubicBezTo>
                    <a:pt x="5808" y="2477"/>
                    <a:pt x="3069" y="768"/>
                    <a:pt x="1"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95" name="Google Shape;195;p22"/>
            <p:cNvSpPr/>
            <p:nvPr/>
          </p:nvSpPr>
          <p:spPr>
            <a:xfrm rot="8100000">
              <a:off x="184927" y="50015"/>
              <a:ext cx="631236" cy="600726"/>
            </a:xfrm>
            <a:custGeom>
              <a:avLst/>
              <a:gdLst/>
              <a:ahLst/>
              <a:cxnLst/>
              <a:rect l="l" t="t" r="r" b="b"/>
              <a:pathLst>
                <a:path w="16262" h="15476" extrusionOk="0">
                  <a:moveTo>
                    <a:pt x="16262" y="1"/>
                  </a:moveTo>
                  <a:cubicBezTo>
                    <a:pt x="13238" y="1513"/>
                    <a:pt x="10433" y="3419"/>
                    <a:pt x="7934" y="5699"/>
                  </a:cubicBezTo>
                  <a:cubicBezTo>
                    <a:pt x="5765" y="7671"/>
                    <a:pt x="3836" y="9906"/>
                    <a:pt x="2214" y="12317"/>
                  </a:cubicBezTo>
                  <a:cubicBezTo>
                    <a:pt x="1930" y="12733"/>
                    <a:pt x="1" y="15275"/>
                    <a:pt x="834" y="15473"/>
                  </a:cubicBezTo>
                  <a:cubicBezTo>
                    <a:pt x="842" y="15475"/>
                    <a:pt x="851" y="15476"/>
                    <a:pt x="860" y="15476"/>
                  </a:cubicBezTo>
                  <a:cubicBezTo>
                    <a:pt x="1350" y="15476"/>
                    <a:pt x="2835" y="12638"/>
                    <a:pt x="3222" y="12207"/>
                  </a:cubicBezTo>
                  <a:cubicBezTo>
                    <a:pt x="8504" y="6466"/>
                    <a:pt x="9381" y="5633"/>
                    <a:pt x="16262"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96" name="Google Shape;196;p22"/>
            <p:cNvSpPr/>
            <p:nvPr/>
          </p:nvSpPr>
          <p:spPr>
            <a:xfrm rot="8100000">
              <a:off x="692405" y="-163300"/>
              <a:ext cx="210153" cy="1061829"/>
            </a:xfrm>
            <a:custGeom>
              <a:avLst/>
              <a:gdLst/>
              <a:ahLst/>
              <a:cxnLst/>
              <a:rect l="l" t="t" r="r" b="b"/>
              <a:pathLst>
                <a:path w="5414" h="27355" extrusionOk="0">
                  <a:moveTo>
                    <a:pt x="4060" y="1"/>
                  </a:moveTo>
                  <a:cubicBezTo>
                    <a:pt x="2191" y="1"/>
                    <a:pt x="2896" y="6640"/>
                    <a:pt x="3091" y="7763"/>
                  </a:cubicBezTo>
                  <a:cubicBezTo>
                    <a:pt x="3398" y="9428"/>
                    <a:pt x="3967" y="11094"/>
                    <a:pt x="3989" y="12781"/>
                  </a:cubicBezTo>
                  <a:cubicBezTo>
                    <a:pt x="4033" y="14644"/>
                    <a:pt x="3463" y="16463"/>
                    <a:pt x="2893" y="18238"/>
                  </a:cubicBezTo>
                  <a:lnTo>
                    <a:pt x="1" y="27355"/>
                  </a:lnTo>
                  <a:cubicBezTo>
                    <a:pt x="1075" y="26522"/>
                    <a:pt x="1644" y="25207"/>
                    <a:pt x="2192" y="23958"/>
                  </a:cubicBezTo>
                  <a:cubicBezTo>
                    <a:pt x="3310" y="21306"/>
                    <a:pt x="4428" y="18611"/>
                    <a:pt x="5085" y="15806"/>
                  </a:cubicBezTo>
                  <a:cubicBezTo>
                    <a:pt x="5304" y="14929"/>
                    <a:pt x="5414" y="14052"/>
                    <a:pt x="5392" y="13154"/>
                  </a:cubicBezTo>
                  <a:cubicBezTo>
                    <a:pt x="5304" y="11992"/>
                    <a:pt x="4888" y="10875"/>
                    <a:pt x="4537" y="9757"/>
                  </a:cubicBezTo>
                  <a:cubicBezTo>
                    <a:pt x="3551" y="6404"/>
                    <a:pt x="3945" y="3402"/>
                    <a:pt x="4143" y="5"/>
                  </a:cubicBezTo>
                  <a:cubicBezTo>
                    <a:pt x="4115" y="2"/>
                    <a:pt x="4087" y="1"/>
                    <a:pt x="4060"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97" name="Google Shape;197;p22"/>
            <p:cNvSpPr/>
            <p:nvPr/>
          </p:nvSpPr>
          <p:spPr>
            <a:xfrm rot="8100000">
              <a:off x="110063" y="762111"/>
              <a:ext cx="780952" cy="712906"/>
            </a:xfrm>
            <a:custGeom>
              <a:avLst/>
              <a:gdLst/>
              <a:ahLst/>
              <a:cxnLst/>
              <a:rect l="l" t="t" r="r" b="b"/>
              <a:pathLst>
                <a:path w="20119" h="18366" extrusionOk="0">
                  <a:moveTo>
                    <a:pt x="20118" y="1"/>
                  </a:moveTo>
                  <a:lnTo>
                    <a:pt x="20118" y="1"/>
                  </a:lnTo>
                  <a:cubicBezTo>
                    <a:pt x="14859" y="2148"/>
                    <a:pt x="9972" y="5348"/>
                    <a:pt x="6356" y="9709"/>
                  </a:cubicBezTo>
                  <a:cubicBezTo>
                    <a:pt x="4077" y="12470"/>
                    <a:pt x="2236" y="15582"/>
                    <a:pt x="0" y="18366"/>
                  </a:cubicBezTo>
                  <a:cubicBezTo>
                    <a:pt x="1995" y="17533"/>
                    <a:pt x="4077" y="16503"/>
                    <a:pt x="6137" y="15692"/>
                  </a:cubicBezTo>
                  <a:cubicBezTo>
                    <a:pt x="9599" y="14355"/>
                    <a:pt x="12887" y="12470"/>
                    <a:pt x="15472" y="9819"/>
                  </a:cubicBezTo>
                  <a:cubicBezTo>
                    <a:pt x="18058" y="7167"/>
                    <a:pt x="19877" y="3683"/>
                    <a:pt x="20118"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98" name="Google Shape;198;p22"/>
            <p:cNvSpPr/>
            <p:nvPr/>
          </p:nvSpPr>
          <p:spPr>
            <a:xfrm rot="8100000">
              <a:off x="1149667" y="636926"/>
              <a:ext cx="366701" cy="838012"/>
            </a:xfrm>
            <a:custGeom>
              <a:avLst/>
              <a:gdLst/>
              <a:ahLst/>
              <a:cxnLst/>
              <a:rect l="l" t="t" r="r" b="b"/>
              <a:pathLst>
                <a:path w="9447" h="21589" extrusionOk="0">
                  <a:moveTo>
                    <a:pt x="8197" y="0"/>
                  </a:moveTo>
                  <a:lnTo>
                    <a:pt x="8197" y="0"/>
                  </a:lnTo>
                  <a:cubicBezTo>
                    <a:pt x="6992" y="1162"/>
                    <a:pt x="5896" y="2433"/>
                    <a:pt x="4954" y="3792"/>
                  </a:cubicBezTo>
                  <a:cubicBezTo>
                    <a:pt x="2740" y="6991"/>
                    <a:pt x="1381" y="10673"/>
                    <a:pt x="943" y="14508"/>
                  </a:cubicBezTo>
                  <a:cubicBezTo>
                    <a:pt x="768" y="16042"/>
                    <a:pt x="1" y="21477"/>
                    <a:pt x="2258" y="21587"/>
                  </a:cubicBezTo>
                  <a:cubicBezTo>
                    <a:pt x="2289" y="21588"/>
                    <a:pt x="2319" y="21589"/>
                    <a:pt x="2349" y="21589"/>
                  </a:cubicBezTo>
                  <a:cubicBezTo>
                    <a:pt x="4346" y="21589"/>
                    <a:pt x="5974" y="18781"/>
                    <a:pt x="6816" y="17335"/>
                  </a:cubicBezTo>
                  <a:cubicBezTo>
                    <a:pt x="7320" y="16480"/>
                    <a:pt x="7715" y="15560"/>
                    <a:pt x="8000" y="14596"/>
                  </a:cubicBezTo>
                  <a:cubicBezTo>
                    <a:pt x="9446" y="9709"/>
                    <a:pt x="8482" y="4734"/>
                    <a:pt x="8197" y="0"/>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99" name="Google Shape;199;p22"/>
            <p:cNvSpPr/>
            <p:nvPr/>
          </p:nvSpPr>
          <p:spPr>
            <a:xfrm rot="8100000">
              <a:off x="615728" y="518363"/>
              <a:ext cx="221837" cy="679912"/>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grpSp>
    </p:spTree>
    <p:extLst>
      <p:ext uri="{BB962C8B-B14F-4D97-AF65-F5344CB8AC3E}">
        <p14:creationId xmlns:p14="http://schemas.microsoft.com/office/powerpoint/2010/main" val="2267940580"/>
      </p:ext>
    </p:extLst>
  </p:cSld>
  <p:clrMapOvr>
    <a:masterClrMapping/>
  </p:clrMapOvr>
  <p:hf hdr="0" ftr="0"/>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52"/>
        <p:cNvGrpSpPr/>
        <p:nvPr/>
      </p:nvGrpSpPr>
      <p:grpSpPr>
        <a:xfrm>
          <a:off x="0" y="0"/>
          <a:ext cx="0" cy="0"/>
          <a:chOff x="0" y="0"/>
          <a:chExt cx="0" cy="0"/>
        </a:xfrm>
      </p:grpSpPr>
      <p:sp>
        <p:nvSpPr>
          <p:cNvPr id="53" name="Google Shape;53;p8"/>
          <p:cNvSpPr/>
          <p:nvPr/>
        </p:nvSpPr>
        <p:spPr>
          <a:xfrm rot="-3451365" flipH="1">
            <a:off x="8506827" y="-1302558"/>
            <a:ext cx="5795171" cy="6739076"/>
          </a:xfrm>
          <a:custGeom>
            <a:avLst/>
            <a:gdLst/>
            <a:ahLst/>
            <a:cxnLst/>
            <a:rect l="l" t="t" r="r" b="b"/>
            <a:pathLst>
              <a:path w="140848" h="163789" extrusionOk="0">
                <a:moveTo>
                  <a:pt x="53298" y="0"/>
                </a:moveTo>
                <a:cubicBezTo>
                  <a:pt x="52425" y="0"/>
                  <a:pt x="51497" y="76"/>
                  <a:pt x="50514" y="234"/>
                </a:cubicBezTo>
                <a:cubicBezTo>
                  <a:pt x="38373" y="2206"/>
                  <a:pt x="26079" y="475"/>
                  <a:pt x="13828" y="3039"/>
                </a:cubicBezTo>
                <a:cubicBezTo>
                  <a:pt x="10738" y="3674"/>
                  <a:pt x="7539" y="4529"/>
                  <a:pt x="5216" y="6633"/>
                </a:cubicBezTo>
                <a:cubicBezTo>
                  <a:pt x="0" y="11389"/>
                  <a:pt x="1424" y="19738"/>
                  <a:pt x="2564" y="26685"/>
                </a:cubicBezTo>
                <a:cubicBezTo>
                  <a:pt x="5150" y="42530"/>
                  <a:pt x="3879" y="58703"/>
                  <a:pt x="3222" y="74745"/>
                </a:cubicBezTo>
                <a:cubicBezTo>
                  <a:pt x="2213" y="99267"/>
                  <a:pt x="2630" y="123856"/>
                  <a:pt x="3046" y="148401"/>
                </a:cubicBezTo>
                <a:cubicBezTo>
                  <a:pt x="3068" y="149979"/>
                  <a:pt x="3156" y="151710"/>
                  <a:pt x="4252" y="152828"/>
                </a:cubicBezTo>
                <a:cubicBezTo>
                  <a:pt x="5062" y="153682"/>
                  <a:pt x="6290" y="154011"/>
                  <a:pt x="7451" y="154274"/>
                </a:cubicBezTo>
                <a:cubicBezTo>
                  <a:pt x="18277" y="156772"/>
                  <a:pt x="29410" y="157890"/>
                  <a:pt x="40477" y="158986"/>
                </a:cubicBezTo>
                <a:cubicBezTo>
                  <a:pt x="63860" y="161331"/>
                  <a:pt x="87309" y="163654"/>
                  <a:pt x="110824" y="163785"/>
                </a:cubicBezTo>
                <a:cubicBezTo>
                  <a:pt x="111155" y="163788"/>
                  <a:pt x="111486" y="163789"/>
                  <a:pt x="111819" y="163789"/>
                </a:cubicBezTo>
                <a:cubicBezTo>
                  <a:pt x="120214" y="163789"/>
                  <a:pt x="129390" y="162904"/>
                  <a:pt x="134997" y="156728"/>
                </a:cubicBezTo>
                <a:cubicBezTo>
                  <a:pt x="140848" y="150285"/>
                  <a:pt x="140344" y="139547"/>
                  <a:pt x="134887" y="132797"/>
                </a:cubicBezTo>
                <a:cubicBezTo>
                  <a:pt x="130811" y="127757"/>
                  <a:pt x="124434" y="124535"/>
                  <a:pt x="121606" y="118684"/>
                </a:cubicBezTo>
                <a:cubicBezTo>
                  <a:pt x="119108" y="113490"/>
                  <a:pt x="119985" y="107376"/>
                  <a:pt x="119196" y="101656"/>
                </a:cubicBezTo>
                <a:cubicBezTo>
                  <a:pt x="118188" y="94337"/>
                  <a:pt x="113498" y="86885"/>
                  <a:pt x="106266" y="85373"/>
                </a:cubicBezTo>
                <a:cubicBezTo>
                  <a:pt x="105287" y="85170"/>
                  <a:pt x="104311" y="85079"/>
                  <a:pt x="103339" y="85079"/>
                </a:cubicBezTo>
                <a:cubicBezTo>
                  <a:pt x="95647" y="85079"/>
                  <a:pt x="88148" y="90738"/>
                  <a:pt x="80361" y="90738"/>
                </a:cubicBezTo>
                <a:cubicBezTo>
                  <a:pt x="79706" y="90738"/>
                  <a:pt x="79049" y="90698"/>
                  <a:pt x="78390" y="90611"/>
                </a:cubicBezTo>
                <a:cubicBezTo>
                  <a:pt x="73678" y="89954"/>
                  <a:pt x="69602" y="87017"/>
                  <a:pt x="67520" y="82744"/>
                </a:cubicBezTo>
                <a:cubicBezTo>
                  <a:pt x="65592" y="78755"/>
                  <a:pt x="65373" y="73627"/>
                  <a:pt x="61800" y="70997"/>
                </a:cubicBezTo>
                <a:cubicBezTo>
                  <a:pt x="60258" y="69866"/>
                  <a:pt x="58457" y="69477"/>
                  <a:pt x="56558" y="69477"/>
                </a:cubicBezTo>
                <a:cubicBezTo>
                  <a:pt x="54005" y="69477"/>
                  <a:pt x="51275" y="70181"/>
                  <a:pt x="48761" y="70734"/>
                </a:cubicBezTo>
                <a:cubicBezTo>
                  <a:pt x="47468" y="71019"/>
                  <a:pt x="46056" y="71194"/>
                  <a:pt x="44662" y="71194"/>
                </a:cubicBezTo>
                <a:cubicBezTo>
                  <a:pt x="41333" y="71194"/>
                  <a:pt x="38106" y="70191"/>
                  <a:pt x="36839" y="67272"/>
                </a:cubicBezTo>
                <a:cubicBezTo>
                  <a:pt x="35174" y="63415"/>
                  <a:pt x="38417" y="59097"/>
                  <a:pt x="42077" y="56994"/>
                </a:cubicBezTo>
                <a:cubicBezTo>
                  <a:pt x="45715" y="54890"/>
                  <a:pt x="50076" y="53750"/>
                  <a:pt x="52925" y="50660"/>
                </a:cubicBezTo>
                <a:cubicBezTo>
                  <a:pt x="57768" y="45400"/>
                  <a:pt x="56300" y="37182"/>
                  <a:pt x="57834" y="30257"/>
                </a:cubicBezTo>
                <a:cubicBezTo>
                  <a:pt x="58732" y="26247"/>
                  <a:pt x="60683" y="22543"/>
                  <a:pt x="62151" y="18708"/>
                </a:cubicBezTo>
                <a:cubicBezTo>
                  <a:pt x="65825" y="9051"/>
                  <a:pt x="62841" y="0"/>
                  <a:pt x="53298" y="0"/>
                </a:cubicBezTo>
                <a:close/>
              </a:path>
            </a:pathLst>
          </a:custGeom>
          <a:solidFill>
            <a:srgbClr val="7965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54" name="Google Shape;54;p8"/>
          <p:cNvSpPr/>
          <p:nvPr/>
        </p:nvSpPr>
        <p:spPr>
          <a:xfrm rot="5400000" flipH="1">
            <a:off x="-3627002" y="4912899"/>
            <a:ext cx="8294535" cy="3937072"/>
          </a:xfrm>
          <a:custGeom>
            <a:avLst/>
            <a:gdLst/>
            <a:ahLst/>
            <a:cxnLst/>
            <a:rect l="l" t="t" r="r" b="b"/>
            <a:pathLst>
              <a:path w="97449" h="46255" extrusionOk="0">
                <a:moveTo>
                  <a:pt x="74744" y="1"/>
                </a:moveTo>
                <a:cubicBezTo>
                  <a:pt x="73665" y="1"/>
                  <a:pt x="72582" y="126"/>
                  <a:pt x="71545" y="354"/>
                </a:cubicBezTo>
                <a:cubicBezTo>
                  <a:pt x="67381" y="1318"/>
                  <a:pt x="63633" y="3663"/>
                  <a:pt x="60982" y="7016"/>
                </a:cubicBezTo>
                <a:cubicBezTo>
                  <a:pt x="56401" y="12802"/>
                  <a:pt x="55174" y="21348"/>
                  <a:pt x="48928" y="25271"/>
                </a:cubicBezTo>
                <a:cubicBezTo>
                  <a:pt x="46763" y="26626"/>
                  <a:pt x="44275" y="27202"/>
                  <a:pt x="41733" y="27202"/>
                </a:cubicBezTo>
                <a:cubicBezTo>
                  <a:pt x="38848" y="27202"/>
                  <a:pt x="35892" y="26460"/>
                  <a:pt x="33259" y="25271"/>
                </a:cubicBezTo>
                <a:cubicBezTo>
                  <a:pt x="29884" y="23737"/>
                  <a:pt x="26838" y="21524"/>
                  <a:pt x="23441" y="20055"/>
                </a:cubicBezTo>
                <a:cubicBezTo>
                  <a:pt x="21219" y="19096"/>
                  <a:pt x="19291" y="18671"/>
                  <a:pt x="17588" y="18671"/>
                </a:cubicBezTo>
                <a:cubicBezTo>
                  <a:pt x="11045" y="18671"/>
                  <a:pt x="7838" y="24946"/>
                  <a:pt x="4134" y="31276"/>
                </a:cubicBezTo>
                <a:cubicBezTo>
                  <a:pt x="1" y="38292"/>
                  <a:pt x="1915" y="46255"/>
                  <a:pt x="10098" y="46255"/>
                </a:cubicBezTo>
                <a:cubicBezTo>
                  <a:pt x="10809" y="46255"/>
                  <a:pt x="11568" y="46195"/>
                  <a:pt x="12374" y="46069"/>
                </a:cubicBezTo>
                <a:cubicBezTo>
                  <a:pt x="25979" y="43938"/>
                  <a:pt x="39720" y="42870"/>
                  <a:pt x="53471" y="42870"/>
                </a:cubicBezTo>
                <a:cubicBezTo>
                  <a:pt x="62490" y="42870"/>
                  <a:pt x="71515" y="43329"/>
                  <a:pt x="80508" y="44250"/>
                </a:cubicBezTo>
                <a:cubicBezTo>
                  <a:pt x="82197" y="44417"/>
                  <a:pt x="83935" y="44597"/>
                  <a:pt x="85647" y="44597"/>
                </a:cubicBezTo>
                <a:cubicBezTo>
                  <a:pt x="87754" y="44597"/>
                  <a:pt x="89820" y="44324"/>
                  <a:pt x="91706" y="43417"/>
                </a:cubicBezTo>
                <a:cubicBezTo>
                  <a:pt x="95147" y="41795"/>
                  <a:pt x="97448" y="37193"/>
                  <a:pt x="95301" y="34059"/>
                </a:cubicBezTo>
                <a:cubicBezTo>
                  <a:pt x="93503" y="31451"/>
                  <a:pt x="89734" y="31144"/>
                  <a:pt x="87236" y="29194"/>
                </a:cubicBezTo>
                <a:cubicBezTo>
                  <a:pt x="83554" y="26279"/>
                  <a:pt x="83598" y="20735"/>
                  <a:pt x="84146" y="16067"/>
                </a:cubicBezTo>
                <a:cubicBezTo>
                  <a:pt x="84694" y="11399"/>
                  <a:pt x="85154" y="5986"/>
                  <a:pt x="81867" y="2633"/>
                </a:cubicBezTo>
                <a:cubicBezTo>
                  <a:pt x="80027" y="763"/>
                  <a:pt x="77400" y="1"/>
                  <a:pt x="7474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grpSp>
        <p:nvGrpSpPr>
          <p:cNvPr id="55" name="Google Shape;55;p8"/>
          <p:cNvGrpSpPr/>
          <p:nvPr/>
        </p:nvGrpSpPr>
        <p:grpSpPr>
          <a:xfrm rot="-5023901">
            <a:off x="-41449" y="-107755"/>
            <a:ext cx="2746772" cy="2662737"/>
            <a:chOff x="-27619" y="-85186"/>
            <a:chExt cx="1786567" cy="1731908"/>
          </a:xfrm>
        </p:grpSpPr>
        <p:sp>
          <p:nvSpPr>
            <p:cNvPr id="56" name="Google Shape;56;p8"/>
            <p:cNvSpPr/>
            <p:nvPr/>
          </p:nvSpPr>
          <p:spPr>
            <a:xfrm rot="356449">
              <a:off x="782262" y="159086"/>
              <a:ext cx="137628" cy="312937"/>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57" name="Google Shape;57;p8"/>
            <p:cNvSpPr/>
            <p:nvPr/>
          </p:nvSpPr>
          <p:spPr>
            <a:xfrm rot="-9612816">
              <a:off x="349308" y="163306"/>
              <a:ext cx="133330" cy="408687"/>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58" name="Google Shape;58;p8"/>
            <p:cNvSpPr/>
            <p:nvPr/>
          </p:nvSpPr>
          <p:spPr>
            <a:xfrm rot="8610207">
              <a:off x="828552" y="282207"/>
              <a:ext cx="458974" cy="360174"/>
            </a:xfrm>
            <a:custGeom>
              <a:avLst/>
              <a:gdLst/>
              <a:ahLst/>
              <a:cxnLst/>
              <a:rect l="l" t="t" r="r" b="b"/>
              <a:pathLst>
                <a:path w="14991" h="11764" extrusionOk="0">
                  <a:moveTo>
                    <a:pt x="1" y="1"/>
                  </a:moveTo>
                  <a:cubicBezTo>
                    <a:pt x="264" y="3310"/>
                    <a:pt x="1842" y="6378"/>
                    <a:pt x="4384" y="8504"/>
                  </a:cubicBezTo>
                  <a:cubicBezTo>
                    <a:pt x="6048" y="9900"/>
                    <a:pt x="9331" y="11764"/>
                    <a:pt x="11888" y="11764"/>
                  </a:cubicBezTo>
                  <a:cubicBezTo>
                    <a:pt x="12261" y="11764"/>
                    <a:pt x="12618" y="11724"/>
                    <a:pt x="12953" y="11638"/>
                  </a:cubicBezTo>
                  <a:cubicBezTo>
                    <a:pt x="14991" y="11134"/>
                    <a:pt x="13259" y="9928"/>
                    <a:pt x="12164" y="8657"/>
                  </a:cubicBezTo>
                  <a:cubicBezTo>
                    <a:pt x="10937" y="7211"/>
                    <a:pt x="9600" y="5852"/>
                    <a:pt x="8197" y="4581"/>
                  </a:cubicBezTo>
                  <a:cubicBezTo>
                    <a:pt x="5808" y="2477"/>
                    <a:pt x="3069" y="768"/>
                    <a:pt x="1"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59" name="Google Shape;59;p8"/>
            <p:cNvSpPr/>
            <p:nvPr/>
          </p:nvSpPr>
          <p:spPr>
            <a:xfrm rot="8100000">
              <a:off x="184927" y="50015"/>
              <a:ext cx="631236" cy="600726"/>
            </a:xfrm>
            <a:custGeom>
              <a:avLst/>
              <a:gdLst/>
              <a:ahLst/>
              <a:cxnLst/>
              <a:rect l="l" t="t" r="r" b="b"/>
              <a:pathLst>
                <a:path w="16262" h="15476" extrusionOk="0">
                  <a:moveTo>
                    <a:pt x="16262" y="1"/>
                  </a:moveTo>
                  <a:cubicBezTo>
                    <a:pt x="13238" y="1513"/>
                    <a:pt x="10433" y="3419"/>
                    <a:pt x="7934" y="5699"/>
                  </a:cubicBezTo>
                  <a:cubicBezTo>
                    <a:pt x="5765" y="7671"/>
                    <a:pt x="3836" y="9906"/>
                    <a:pt x="2214" y="12317"/>
                  </a:cubicBezTo>
                  <a:cubicBezTo>
                    <a:pt x="1930" y="12733"/>
                    <a:pt x="1" y="15275"/>
                    <a:pt x="834" y="15473"/>
                  </a:cubicBezTo>
                  <a:cubicBezTo>
                    <a:pt x="842" y="15475"/>
                    <a:pt x="851" y="15476"/>
                    <a:pt x="860" y="15476"/>
                  </a:cubicBezTo>
                  <a:cubicBezTo>
                    <a:pt x="1350" y="15476"/>
                    <a:pt x="2835" y="12638"/>
                    <a:pt x="3222" y="12207"/>
                  </a:cubicBezTo>
                  <a:cubicBezTo>
                    <a:pt x="8504" y="6466"/>
                    <a:pt x="9381" y="5633"/>
                    <a:pt x="16262"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60" name="Google Shape;60;p8"/>
            <p:cNvSpPr/>
            <p:nvPr/>
          </p:nvSpPr>
          <p:spPr>
            <a:xfrm rot="8100000">
              <a:off x="692405" y="-163300"/>
              <a:ext cx="210153" cy="1061829"/>
            </a:xfrm>
            <a:custGeom>
              <a:avLst/>
              <a:gdLst/>
              <a:ahLst/>
              <a:cxnLst/>
              <a:rect l="l" t="t" r="r" b="b"/>
              <a:pathLst>
                <a:path w="5414" h="27355" extrusionOk="0">
                  <a:moveTo>
                    <a:pt x="4060" y="1"/>
                  </a:moveTo>
                  <a:cubicBezTo>
                    <a:pt x="2191" y="1"/>
                    <a:pt x="2896" y="6640"/>
                    <a:pt x="3091" y="7763"/>
                  </a:cubicBezTo>
                  <a:cubicBezTo>
                    <a:pt x="3398" y="9428"/>
                    <a:pt x="3967" y="11094"/>
                    <a:pt x="3989" y="12781"/>
                  </a:cubicBezTo>
                  <a:cubicBezTo>
                    <a:pt x="4033" y="14644"/>
                    <a:pt x="3463" y="16463"/>
                    <a:pt x="2893" y="18238"/>
                  </a:cubicBezTo>
                  <a:lnTo>
                    <a:pt x="1" y="27355"/>
                  </a:lnTo>
                  <a:cubicBezTo>
                    <a:pt x="1075" y="26522"/>
                    <a:pt x="1644" y="25207"/>
                    <a:pt x="2192" y="23958"/>
                  </a:cubicBezTo>
                  <a:cubicBezTo>
                    <a:pt x="3310" y="21306"/>
                    <a:pt x="4428" y="18611"/>
                    <a:pt x="5085" y="15806"/>
                  </a:cubicBezTo>
                  <a:cubicBezTo>
                    <a:pt x="5304" y="14929"/>
                    <a:pt x="5414" y="14052"/>
                    <a:pt x="5392" y="13154"/>
                  </a:cubicBezTo>
                  <a:cubicBezTo>
                    <a:pt x="5304" y="11992"/>
                    <a:pt x="4888" y="10875"/>
                    <a:pt x="4537" y="9757"/>
                  </a:cubicBezTo>
                  <a:cubicBezTo>
                    <a:pt x="3551" y="6404"/>
                    <a:pt x="3945" y="3402"/>
                    <a:pt x="4143" y="5"/>
                  </a:cubicBezTo>
                  <a:cubicBezTo>
                    <a:pt x="4115" y="2"/>
                    <a:pt x="4087" y="1"/>
                    <a:pt x="4060"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61" name="Google Shape;61;p8"/>
            <p:cNvSpPr/>
            <p:nvPr/>
          </p:nvSpPr>
          <p:spPr>
            <a:xfrm rot="8100000">
              <a:off x="110063" y="762111"/>
              <a:ext cx="780952" cy="712906"/>
            </a:xfrm>
            <a:custGeom>
              <a:avLst/>
              <a:gdLst/>
              <a:ahLst/>
              <a:cxnLst/>
              <a:rect l="l" t="t" r="r" b="b"/>
              <a:pathLst>
                <a:path w="20119" h="18366" extrusionOk="0">
                  <a:moveTo>
                    <a:pt x="20118" y="1"/>
                  </a:moveTo>
                  <a:lnTo>
                    <a:pt x="20118" y="1"/>
                  </a:lnTo>
                  <a:cubicBezTo>
                    <a:pt x="14859" y="2148"/>
                    <a:pt x="9972" y="5348"/>
                    <a:pt x="6356" y="9709"/>
                  </a:cubicBezTo>
                  <a:cubicBezTo>
                    <a:pt x="4077" y="12470"/>
                    <a:pt x="2236" y="15582"/>
                    <a:pt x="0" y="18366"/>
                  </a:cubicBezTo>
                  <a:cubicBezTo>
                    <a:pt x="1995" y="17533"/>
                    <a:pt x="4077" y="16503"/>
                    <a:pt x="6137" y="15692"/>
                  </a:cubicBezTo>
                  <a:cubicBezTo>
                    <a:pt x="9599" y="14355"/>
                    <a:pt x="12887" y="12470"/>
                    <a:pt x="15472" y="9819"/>
                  </a:cubicBezTo>
                  <a:cubicBezTo>
                    <a:pt x="18058" y="7167"/>
                    <a:pt x="19877" y="3683"/>
                    <a:pt x="20118"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62" name="Google Shape;62;p8"/>
            <p:cNvSpPr/>
            <p:nvPr/>
          </p:nvSpPr>
          <p:spPr>
            <a:xfrm rot="8100000">
              <a:off x="1149667" y="636926"/>
              <a:ext cx="366701" cy="838012"/>
            </a:xfrm>
            <a:custGeom>
              <a:avLst/>
              <a:gdLst/>
              <a:ahLst/>
              <a:cxnLst/>
              <a:rect l="l" t="t" r="r" b="b"/>
              <a:pathLst>
                <a:path w="9447" h="21589" extrusionOk="0">
                  <a:moveTo>
                    <a:pt x="8197" y="0"/>
                  </a:moveTo>
                  <a:lnTo>
                    <a:pt x="8197" y="0"/>
                  </a:lnTo>
                  <a:cubicBezTo>
                    <a:pt x="6992" y="1162"/>
                    <a:pt x="5896" y="2433"/>
                    <a:pt x="4954" y="3792"/>
                  </a:cubicBezTo>
                  <a:cubicBezTo>
                    <a:pt x="2740" y="6991"/>
                    <a:pt x="1381" y="10673"/>
                    <a:pt x="943" y="14508"/>
                  </a:cubicBezTo>
                  <a:cubicBezTo>
                    <a:pt x="768" y="16042"/>
                    <a:pt x="1" y="21477"/>
                    <a:pt x="2258" y="21587"/>
                  </a:cubicBezTo>
                  <a:cubicBezTo>
                    <a:pt x="2289" y="21588"/>
                    <a:pt x="2319" y="21589"/>
                    <a:pt x="2349" y="21589"/>
                  </a:cubicBezTo>
                  <a:cubicBezTo>
                    <a:pt x="4346" y="21589"/>
                    <a:pt x="5974" y="18781"/>
                    <a:pt x="6816" y="17335"/>
                  </a:cubicBezTo>
                  <a:cubicBezTo>
                    <a:pt x="7320" y="16480"/>
                    <a:pt x="7715" y="15560"/>
                    <a:pt x="8000" y="14596"/>
                  </a:cubicBezTo>
                  <a:cubicBezTo>
                    <a:pt x="9446" y="9709"/>
                    <a:pt x="8482" y="4734"/>
                    <a:pt x="8197" y="0"/>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63" name="Google Shape;63;p8"/>
            <p:cNvSpPr/>
            <p:nvPr/>
          </p:nvSpPr>
          <p:spPr>
            <a:xfrm rot="8100000">
              <a:off x="615728" y="518363"/>
              <a:ext cx="221837" cy="679912"/>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grpSp>
      <p:sp>
        <p:nvSpPr>
          <p:cNvPr id="64" name="Google Shape;64;p8"/>
          <p:cNvSpPr txBox="1">
            <a:spLocks noGrp="1"/>
          </p:cNvSpPr>
          <p:nvPr>
            <p:ph type="title"/>
          </p:nvPr>
        </p:nvSpPr>
        <p:spPr>
          <a:xfrm>
            <a:off x="2690000" y="1279400"/>
            <a:ext cx="6812000" cy="4299200"/>
          </a:xfrm>
          <a:prstGeom prst="rect">
            <a:avLst/>
          </a:prstGeom>
        </p:spPr>
        <p:txBody>
          <a:bodyPr spcFirstLastPara="1" wrap="square" lIns="91425" tIns="91425" rIns="91425" bIns="91425" anchor="ctr" anchorCtr="0">
            <a:noAutofit/>
          </a:bodyPr>
          <a:lstStyle>
            <a:lvl1pPr lvl="0" algn="ctr">
              <a:spcBef>
                <a:spcPts val="0"/>
              </a:spcBef>
              <a:spcAft>
                <a:spcPts val="0"/>
              </a:spcAft>
              <a:buSzPts val="4800"/>
              <a:buNone/>
              <a:defRPr sz="96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r>
              <a:rPr lang="en-US"/>
              <a:t>Click to edit Master title style</a:t>
            </a:r>
            <a:endParaRPr/>
          </a:p>
        </p:txBody>
      </p:sp>
    </p:spTree>
    <p:extLst>
      <p:ext uri="{BB962C8B-B14F-4D97-AF65-F5344CB8AC3E}">
        <p14:creationId xmlns:p14="http://schemas.microsoft.com/office/powerpoint/2010/main" val="1181507064"/>
      </p:ext>
    </p:extLst>
  </p:cSld>
  <p:clrMapOvr>
    <a:masterClrMapping/>
  </p:clrMapOvr>
  <p:hf hdr="0" ftr="0"/>
</p:sldLayout>
</file>

<file path=ppt/slideLayouts/slideLayout60.xml><?xml version="1.0" encoding="utf-8"?>
<p:sldLayout xmlns:a="http://schemas.openxmlformats.org/drawingml/2006/main" xmlns:r="http://schemas.openxmlformats.org/officeDocument/2006/relationships" xmlns:p="http://schemas.openxmlformats.org/presentationml/2006/main" matchingName="Title and text 1">
  <p:cSld name="Title and text 1">
    <p:spTree>
      <p:nvGrpSpPr>
        <p:cNvPr id="1" name="Shape 200"/>
        <p:cNvGrpSpPr/>
        <p:nvPr/>
      </p:nvGrpSpPr>
      <p:grpSpPr>
        <a:xfrm>
          <a:off x="0" y="0"/>
          <a:ext cx="0" cy="0"/>
          <a:chOff x="0" y="0"/>
          <a:chExt cx="0" cy="0"/>
        </a:xfrm>
      </p:grpSpPr>
      <p:sp>
        <p:nvSpPr>
          <p:cNvPr id="201" name="Google Shape;201;p23"/>
          <p:cNvSpPr txBox="1">
            <a:spLocks noGrp="1"/>
          </p:cNvSpPr>
          <p:nvPr>
            <p:ph type="title"/>
          </p:nvPr>
        </p:nvSpPr>
        <p:spPr>
          <a:xfrm>
            <a:off x="6400800" y="1481333"/>
            <a:ext cx="4435600" cy="2541600"/>
          </a:xfrm>
          <a:prstGeom prst="rect">
            <a:avLst/>
          </a:prstGeom>
        </p:spPr>
        <p:txBody>
          <a:bodyPr spcFirstLastPara="1" wrap="square" lIns="91425" tIns="91425" rIns="91425" bIns="91425" anchor="t" anchorCtr="0">
            <a:noAutofit/>
          </a:bodyPr>
          <a:lstStyle>
            <a:lvl1pPr lvl="0" rtl="0">
              <a:spcBef>
                <a:spcPts val="0"/>
              </a:spcBef>
              <a:spcAft>
                <a:spcPts val="0"/>
              </a:spcAft>
              <a:buSzPts val="34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
        <p:nvSpPr>
          <p:cNvPr id="202" name="Google Shape;202;p23"/>
          <p:cNvSpPr txBox="1">
            <a:spLocks noGrp="1"/>
          </p:cNvSpPr>
          <p:nvPr>
            <p:ph type="subTitle" idx="1"/>
          </p:nvPr>
        </p:nvSpPr>
        <p:spPr>
          <a:xfrm>
            <a:off x="6400800" y="4094200"/>
            <a:ext cx="4435600" cy="1339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5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203" name="Google Shape;203;p23"/>
          <p:cNvSpPr/>
          <p:nvPr/>
        </p:nvSpPr>
        <p:spPr>
          <a:xfrm rot="6193305" flipH="1">
            <a:off x="8064700" y="-571520"/>
            <a:ext cx="8022928" cy="5736701"/>
          </a:xfrm>
          <a:custGeom>
            <a:avLst/>
            <a:gdLst/>
            <a:ahLst/>
            <a:cxnLst/>
            <a:rect l="l" t="t" r="r" b="b"/>
            <a:pathLst>
              <a:path w="107604" h="76941" extrusionOk="0">
                <a:moveTo>
                  <a:pt x="47257" y="0"/>
                </a:moveTo>
                <a:cubicBezTo>
                  <a:pt x="40155" y="0"/>
                  <a:pt x="33046" y="446"/>
                  <a:pt x="25970" y="1341"/>
                </a:cubicBezTo>
                <a:cubicBezTo>
                  <a:pt x="19724" y="2130"/>
                  <a:pt x="10366" y="2240"/>
                  <a:pt x="5874" y="7499"/>
                </a:cubicBezTo>
                <a:cubicBezTo>
                  <a:pt x="1184" y="12978"/>
                  <a:pt x="0" y="23672"/>
                  <a:pt x="4142" y="29568"/>
                </a:cubicBezTo>
                <a:cubicBezTo>
                  <a:pt x="7525" y="34388"/>
                  <a:pt x="13622" y="35997"/>
                  <a:pt x="19705" y="35997"/>
                </a:cubicBezTo>
                <a:cubicBezTo>
                  <a:pt x="21504" y="35997"/>
                  <a:pt x="23302" y="35856"/>
                  <a:pt x="25027" y="35616"/>
                </a:cubicBezTo>
                <a:cubicBezTo>
                  <a:pt x="28163" y="35174"/>
                  <a:pt x="31599" y="34612"/>
                  <a:pt x="34850" y="34612"/>
                </a:cubicBezTo>
                <a:cubicBezTo>
                  <a:pt x="38847" y="34612"/>
                  <a:pt x="42564" y="35461"/>
                  <a:pt x="45101" y="38421"/>
                </a:cubicBezTo>
                <a:cubicBezTo>
                  <a:pt x="49112" y="43067"/>
                  <a:pt x="48520" y="51548"/>
                  <a:pt x="54196" y="53871"/>
                </a:cubicBezTo>
                <a:cubicBezTo>
                  <a:pt x="54975" y="54188"/>
                  <a:pt x="55777" y="54333"/>
                  <a:pt x="56580" y="54333"/>
                </a:cubicBezTo>
                <a:cubicBezTo>
                  <a:pt x="59774" y="54333"/>
                  <a:pt x="62977" y="52045"/>
                  <a:pt x="64781" y="49225"/>
                </a:cubicBezTo>
                <a:cubicBezTo>
                  <a:pt x="66688" y="46267"/>
                  <a:pt x="68200" y="42278"/>
                  <a:pt x="71662" y="41730"/>
                </a:cubicBezTo>
                <a:cubicBezTo>
                  <a:pt x="71880" y="41697"/>
                  <a:pt x="72095" y="41681"/>
                  <a:pt x="72307" y="41681"/>
                </a:cubicBezTo>
                <a:cubicBezTo>
                  <a:pt x="75699" y="41681"/>
                  <a:pt x="78260" y="45826"/>
                  <a:pt x="77579" y="49291"/>
                </a:cubicBezTo>
                <a:cubicBezTo>
                  <a:pt x="76856" y="52973"/>
                  <a:pt x="73788" y="55690"/>
                  <a:pt x="70654" y="57750"/>
                </a:cubicBezTo>
                <a:cubicBezTo>
                  <a:pt x="67520" y="59832"/>
                  <a:pt x="64080" y="61629"/>
                  <a:pt x="61823" y="64610"/>
                </a:cubicBezTo>
                <a:cubicBezTo>
                  <a:pt x="59565" y="67590"/>
                  <a:pt x="58952" y="72302"/>
                  <a:pt x="61691" y="74866"/>
                </a:cubicBezTo>
                <a:cubicBezTo>
                  <a:pt x="63116" y="76203"/>
                  <a:pt x="65132" y="76685"/>
                  <a:pt x="67082" y="76860"/>
                </a:cubicBezTo>
                <a:cubicBezTo>
                  <a:pt x="67708" y="76914"/>
                  <a:pt x="68333" y="76940"/>
                  <a:pt x="68957" y="76940"/>
                </a:cubicBezTo>
                <a:cubicBezTo>
                  <a:pt x="74187" y="76940"/>
                  <a:pt x="79285" y="75071"/>
                  <a:pt x="83299" y="71644"/>
                </a:cubicBezTo>
                <a:cubicBezTo>
                  <a:pt x="85710" y="69562"/>
                  <a:pt x="87967" y="66779"/>
                  <a:pt x="91145" y="66428"/>
                </a:cubicBezTo>
                <a:cubicBezTo>
                  <a:pt x="91390" y="66400"/>
                  <a:pt x="91636" y="66387"/>
                  <a:pt x="91881" y="66387"/>
                </a:cubicBezTo>
                <a:cubicBezTo>
                  <a:pt x="94718" y="66387"/>
                  <a:pt x="97568" y="68149"/>
                  <a:pt x="100289" y="68149"/>
                </a:cubicBezTo>
                <a:cubicBezTo>
                  <a:pt x="100930" y="68149"/>
                  <a:pt x="101565" y="68051"/>
                  <a:pt x="102190" y="67809"/>
                </a:cubicBezTo>
                <a:cubicBezTo>
                  <a:pt x="105346" y="66604"/>
                  <a:pt x="106222" y="62593"/>
                  <a:pt x="106507" y="59240"/>
                </a:cubicBezTo>
                <a:cubicBezTo>
                  <a:pt x="107603" y="46552"/>
                  <a:pt x="107187" y="33775"/>
                  <a:pt x="105280" y="21196"/>
                </a:cubicBezTo>
                <a:cubicBezTo>
                  <a:pt x="104798" y="18018"/>
                  <a:pt x="104184" y="14731"/>
                  <a:pt x="102300" y="12123"/>
                </a:cubicBezTo>
                <a:cubicBezTo>
                  <a:pt x="99560" y="8310"/>
                  <a:pt x="94717" y="6710"/>
                  <a:pt x="90181" y="5505"/>
                </a:cubicBezTo>
                <a:cubicBezTo>
                  <a:pt x="76133" y="1846"/>
                  <a:pt x="61710" y="0"/>
                  <a:pt x="4725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Tree>
    <p:extLst>
      <p:ext uri="{BB962C8B-B14F-4D97-AF65-F5344CB8AC3E}">
        <p14:creationId xmlns:p14="http://schemas.microsoft.com/office/powerpoint/2010/main" val="1234541347"/>
      </p:ext>
    </p:extLst>
  </p:cSld>
  <p:clrMapOvr>
    <a:masterClrMapping/>
  </p:clrMapOvr>
  <p:hf hdr="0" ftr="0"/>
</p:sldLayout>
</file>

<file path=ppt/slideLayouts/slideLayout61.xml><?xml version="1.0" encoding="utf-8"?>
<p:sldLayout xmlns:a="http://schemas.openxmlformats.org/drawingml/2006/main" xmlns:r="http://schemas.openxmlformats.org/officeDocument/2006/relationships" xmlns:p="http://schemas.openxmlformats.org/presentationml/2006/main" matchingName="Title and text 2">
  <p:cSld name="Title and text 2">
    <p:spTree>
      <p:nvGrpSpPr>
        <p:cNvPr id="1" name="Shape 204"/>
        <p:cNvGrpSpPr/>
        <p:nvPr/>
      </p:nvGrpSpPr>
      <p:grpSpPr>
        <a:xfrm>
          <a:off x="0" y="0"/>
          <a:ext cx="0" cy="0"/>
          <a:chOff x="0" y="0"/>
          <a:chExt cx="0" cy="0"/>
        </a:xfrm>
      </p:grpSpPr>
      <p:sp>
        <p:nvSpPr>
          <p:cNvPr id="205" name="Google Shape;205;p24"/>
          <p:cNvSpPr/>
          <p:nvPr/>
        </p:nvSpPr>
        <p:spPr>
          <a:xfrm rot="9899882">
            <a:off x="8709910" y="-1992209"/>
            <a:ext cx="5722381" cy="6654429"/>
          </a:xfrm>
          <a:custGeom>
            <a:avLst/>
            <a:gdLst/>
            <a:ahLst/>
            <a:cxnLst/>
            <a:rect l="l" t="t" r="r" b="b"/>
            <a:pathLst>
              <a:path w="140848" h="163789" extrusionOk="0">
                <a:moveTo>
                  <a:pt x="53298" y="0"/>
                </a:moveTo>
                <a:cubicBezTo>
                  <a:pt x="52425" y="0"/>
                  <a:pt x="51497" y="76"/>
                  <a:pt x="50514" y="234"/>
                </a:cubicBezTo>
                <a:cubicBezTo>
                  <a:pt x="38373" y="2206"/>
                  <a:pt x="26079" y="475"/>
                  <a:pt x="13828" y="3039"/>
                </a:cubicBezTo>
                <a:cubicBezTo>
                  <a:pt x="10738" y="3674"/>
                  <a:pt x="7539" y="4529"/>
                  <a:pt x="5216" y="6633"/>
                </a:cubicBezTo>
                <a:cubicBezTo>
                  <a:pt x="0" y="11389"/>
                  <a:pt x="1424" y="19738"/>
                  <a:pt x="2564" y="26685"/>
                </a:cubicBezTo>
                <a:cubicBezTo>
                  <a:pt x="5150" y="42530"/>
                  <a:pt x="3879" y="58703"/>
                  <a:pt x="3222" y="74745"/>
                </a:cubicBezTo>
                <a:cubicBezTo>
                  <a:pt x="2213" y="99267"/>
                  <a:pt x="2630" y="123856"/>
                  <a:pt x="3046" y="148401"/>
                </a:cubicBezTo>
                <a:cubicBezTo>
                  <a:pt x="3068" y="149979"/>
                  <a:pt x="3156" y="151710"/>
                  <a:pt x="4252" y="152828"/>
                </a:cubicBezTo>
                <a:cubicBezTo>
                  <a:pt x="5062" y="153682"/>
                  <a:pt x="6290" y="154011"/>
                  <a:pt x="7451" y="154274"/>
                </a:cubicBezTo>
                <a:cubicBezTo>
                  <a:pt x="18277" y="156772"/>
                  <a:pt x="29410" y="157890"/>
                  <a:pt x="40477" y="158986"/>
                </a:cubicBezTo>
                <a:cubicBezTo>
                  <a:pt x="63860" y="161331"/>
                  <a:pt x="87309" y="163654"/>
                  <a:pt x="110824" y="163785"/>
                </a:cubicBezTo>
                <a:cubicBezTo>
                  <a:pt x="111155" y="163788"/>
                  <a:pt x="111486" y="163789"/>
                  <a:pt x="111819" y="163789"/>
                </a:cubicBezTo>
                <a:cubicBezTo>
                  <a:pt x="120214" y="163789"/>
                  <a:pt x="129390" y="162904"/>
                  <a:pt x="134997" y="156728"/>
                </a:cubicBezTo>
                <a:cubicBezTo>
                  <a:pt x="140848" y="150285"/>
                  <a:pt x="140344" y="139547"/>
                  <a:pt x="134887" y="132797"/>
                </a:cubicBezTo>
                <a:cubicBezTo>
                  <a:pt x="130811" y="127757"/>
                  <a:pt x="124434" y="124535"/>
                  <a:pt x="121606" y="118684"/>
                </a:cubicBezTo>
                <a:cubicBezTo>
                  <a:pt x="119108" y="113490"/>
                  <a:pt x="119985" y="107376"/>
                  <a:pt x="119196" y="101656"/>
                </a:cubicBezTo>
                <a:cubicBezTo>
                  <a:pt x="118188" y="94337"/>
                  <a:pt x="113498" y="86885"/>
                  <a:pt x="106266" y="85373"/>
                </a:cubicBezTo>
                <a:cubicBezTo>
                  <a:pt x="105287" y="85170"/>
                  <a:pt x="104311" y="85079"/>
                  <a:pt x="103339" y="85079"/>
                </a:cubicBezTo>
                <a:cubicBezTo>
                  <a:pt x="95647" y="85079"/>
                  <a:pt x="88148" y="90738"/>
                  <a:pt x="80361" y="90738"/>
                </a:cubicBezTo>
                <a:cubicBezTo>
                  <a:pt x="79706" y="90738"/>
                  <a:pt x="79049" y="90698"/>
                  <a:pt x="78390" y="90611"/>
                </a:cubicBezTo>
                <a:cubicBezTo>
                  <a:pt x="73678" y="89954"/>
                  <a:pt x="69602" y="87017"/>
                  <a:pt x="67520" y="82744"/>
                </a:cubicBezTo>
                <a:cubicBezTo>
                  <a:pt x="65592" y="78755"/>
                  <a:pt x="65373" y="73627"/>
                  <a:pt x="61800" y="70997"/>
                </a:cubicBezTo>
                <a:cubicBezTo>
                  <a:pt x="60258" y="69866"/>
                  <a:pt x="58457" y="69477"/>
                  <a:pt x="56558" y="69477"/>
                </a:cubicBezTo>
                <a:cubicBezTo>
                  <a:pt x="54005" y="69477"/>
                  <a:pt x="51275" y="70181"/>
                  <a:pt x="48761" y="70734"/>
                </a:cubicBezTo>
                <a:cubicBezTo>
                  <a:pt x="47468" y="71019"/>
                  <a:pt x="46056" y="71194"/>
                  <a:pt x="44662" y="71194"/>
                </a:cubicBezTo>
                <a:cubicBezTo>
                  <a:pt x="41333" y="71194"/>
                  <a:pt x="38106" y="70191"/>
                  <a:pt x="36839" y="67272"/>
                </a:cubicBezTo>
                <a:cubicBezTo>
                  <a:pt x="35174" y="63415"/>
                  <a:pt x="38417" y="59097"/>
                  <a:pt x="42077" y="56994"/>
                </a:cubicBezTo>
                <a:cubicBezTo>
                  <a:pt x="45715" y="54890"/>
                  <a:pt x="50076" y="53750"/>
                  <a:pt x="52925" y="50660"/>
                </a:cubicBezTo>
                <a:cubicBezTo>
                  <a:pt x="57768" y="45400"/>
                  <a:pt x="56300" y="37182"/>
                  <a:pt x="57834" y="30257"/>
                </a:cubicBezTo>
                <a:cubicBezTo>
                  <a:pt x="58732" y="26247"/>
                  <a:pt x="60683" y="22543"/>
                  <a:pt x="62151" y="18708"/>
                </a:cubicBezTo>
                <a:cubicBezTo>
                  <a:pt x="65825" y="9051"/>
                  <a:pt x="62841" y="0"/>
                  <a:pt x="53298" y="0"/>
                </a:cubicBezTo>
                <a:close/>
              </a:path>
            </a:pathLst>
          </a:custGeom>
          <a:solidFill>
            <a:srgbClr val="7965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06" name="Google Shape;206;p24"/>
          <p:cNvSpPr/>
          <p:nvPr/>
        </p:nvSpPr>
        <p:spPr>
          <a:xfrm rot="2968082">
            <a:off x="-1878212" y="-54812"/>
            <a:ext cx="3739613" cy="4630820"/>
          </a:xfrm>
          <a:custGeom>
            <a:avLst/>
            <a:gdLst/>
            <a:ahLst/>
            <a:cxnLst/>
            <a:rect l="l" t="t" r="r" b="b"/>
            <a:pathLst>
              <a:path w="71116" h="88064" extrusionOk="0">
                <a:moveTo>
                  <a:pt x="5463" y="0"/>
                </a:moveTo>
                <a:cubicBezTo>
                  <a:pt x="4421" y="0"/>
                  <a:pt x="3497" y="268"/>
                  <a:pt x="2850" y="885"/>
                </a:cubicBezTo>
                <a:cubicBezTo>
                  <a:pt x="1" y="3603"/>
                  <a:pt x="1645" y="13618"/>
                  <a:pt x="1579" y="17124"/>
                </a:cubicBezTo>
                <a:lnTo>
                  <a:pt x="746" y="60165"/>
                </a:lnTo>
                <a:cubicBezTo>
                  <a:pt x="680" y="64307"/>
                  <a:pt x="637" y="68624"/>
                  <a:pt x="2477" y="72328"/>
                </a:cubicBezTo>
                <a:cubicBezTo>
                  <a:pt x="4362" y="76141"/>
                  <a:pt x="7956" y="78749"/>
                  <a:pt x="11484" y="81160"/>
                </a:cubicBezTo>
                <a:cubicBezTo>
                  <a:pt x="16525" y="84578"/>
                  <a:pt x="22047" y="87997"/>
                  <a:pt x="28162" y="88063"/>
                </a:cubicBezTo>
                <a:cubicBezTo>
                  <a:pt x="28224" y="88064"/>
                  <a:pt x="28287" y="88064"/>
                  <a:pt x="28350" y="88064"/>
                </a:cubicBezTo>
                <a:cubicBezTo>
                  <a:pt x="29955" y="88064"/>
                  <a:pt x="31588" y="87788"/>
                  <a:pt x="32895" y="86923"/>
                </a:cubicBezTo>
                <a:cubicBezTo>
                  <a:pt x="35657" y="85104"/>
                  <a:pt x="36292" y="81335"/>
                  <a:pt x="38374" y="78749"/>
                </a:cubicBezTo>
                <a:cubicBezTo>
                  <a:pt x="41059" y="75436"/>
                  <a:pt x="45711" y="74541"/>
                  <a:pt x="49965" y="74541"/>
                </a:cubicBezTo>
                <a:cubicBezTo>
                  <a:pt x="50017" y="74541"/>
                  <a:pt x="50069" y="74541"/>
                  <a:pt x="50121" y="74541"/>
                </a:cubicBezTo>
                <a:cubicBezTo>
                  <a:pt x="52557" y="74554"/>
                  <a:pt x="55021" y="74782"/>
                  <a:pt x="57455" y="74782"/>
                </a:cubicBezTo>
                <a:cubicBezTo>
                  <a:pt x="59333" y="74782"/>
                  <a:pt x="61193" y="74646"/>
                  <a:pt x="63007" y="74169"/>
                </a:cubicBezTo>
                <a:cubicBezTo>
                  <a:pt x="67171" y="73073"/>
                  <a:pt x="71115" y="69391"/>
                  <a:pt x="70633" y="65118"/>
                </a:cubicBezTo>
                <a:cubicBezTo>
                  <a:pt x="69866" y="58499"/>
                  <a:pt x="60180" y="56593"/>
                  <a:pt x="57988" y="50325"/>
                </a:cubicBezTo>
                <a:cubicBezTo>
                  <a:pt x="56892" y="47191"/>
                  <a:pt x="57966" y="43729"/>
                  <a:pt x="57988" y="40398"/>
                </a:cubicBezTo>
                <a:cubicBezTo>
                  <a:pt x="58032" y="32881"/>
                  <a:pt x="51874" y="25802"/>
                  <a:pt x="44423" y="24816"/>
                </a:cubicBezTo>
                <a:cubicBezTo>
                  <a:pt x="43637" y="24714"/>
                  <a:pt x="42848" y="24672"/>
                  <a:pt x="42057" y="24672"/>
                </a:cubicBezTo>
                <a:cubicBezTo>
                  <a:pt x="38331" y="24672"/>
                  <a:pt x="34558" y="25605"/>
                  <a:pt x="30861" y="25605"/>
                </a:cubicBezTo>
                <a:cubicBezTo>
                  <a:pt x="29608" y="25605"/>
                  <a:pt x="28363" y="25498"/>
                  <a:pt x="27132" y="25211"/>
                </a:cubicBezTo>
                <a:cubicBezTo>
                  <a:pt x="23888" y="24444"/>
                  <a:pt x="21039" y="22515"/>
                  <a:pt x="19155" y="19776"/>
                </a:cubicBezTo>
                <a:cubicBezTo>
                  <a:pt x="16372" y="15721"/>
                  <a:pt x="16043" y="10506"/>
                  <a:pt x="13917" y="6101"/>
                </a:cubicBezTo>
                <a:cubicBezTo>
                  <a:pt x="13917" y="3103"/>
                  <a:pt x="9008" y="0"/>
                  <a:pt x="546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07" name="Google Shape;207;p24"/>
          <p:cNvSpPr txBox="1">
            <a:spLocks noGrp="1"/>
          </p:cNvSpPr>
          <p:nvPr>
            <p:ph type="subTitle" idx="1"/>
          </p:nvPr>
        </p:nvSpPr>
        <p:spPr>
          <a:xfrm>
            <a:off x="950967" y="3427100"/>
            <a:ext cx="4536800" cy="1451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600"/>
              <a:buNone/>
              <a:defRPr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r>
              <a:rPr lang="en-US"/>
              <a:t>Click to edit Master subtitle style</a:t>
            </a:r>
            <a:endParaRPr/>
          </a:p>
        </p:txBody>
      </p:sp>
      <p:sp>
        <p:nvSpPr>
          <p:cNvPr id="208" name="Google Shape;208;p24"/>
          <p:cNvSpPr txBox="1">
            <a:spLocks noGrp="1"/>
          </p:cNvSpPr>
          <p:nvPr>
            <p:ph type="title"/>
          </p:nvPr>
        </p:nvSpPr>
        <p:spPr>
          <a:xfrm>
            <a:off x="950967" y="466367"/>
            <a:ext cx="10290000" cy="763600"/>
          </a:xfrm>
          <a:prstGeom prst="rect">
            <a:avLst/>
          </a:prstGeom>
        </p:spPr>
        <p:txBody>
          <a:bodyPr spcFirstLastPara="1" wrap="square" lIns="91425" tIns="91425" rIns="91425" bIns="91425" anchor="t" anchorCtr="0">
            <a:noAutofit/>
          </a:bodyPr>
          <a:lstStyle>
            <a:lvl1pPr marR="38100" lvl="0" rtl="0">
              <a:lnSpc>
                <a:spcPct val="128571"/>
              </a:lnSpc>
              <a:spcBef>
                <a:spcPts val="0"/>
              </a:spcBef>
              <a:spcAft>
                <a:spcPts val="0"/>
              </a:spcAft>
              <a:buSzPts val="36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Tree>
    <p:extLst>
      <p:ext uri="{BB962C8B-B14F-4D97-AF65-F5344CB8AC3E}">
        <p14:creationId xmlns:p14="http://schemas.microsoft.com/office/powerpoint/2010/main" val="2555473990"/>
      </p:ext>
    </p:extLst>
  </p:cSld>
  <p:clrMapOvr>
    <a:masterClrMapping/>
  </p:clrMapOvr>
  <p:hf hdr="0" ftr="0"/>
</p:sldLayout>
</file>

<file path=ppt/slideLayouts/slideLayout62.xml><?xml version="1.0" encoding="utf-8"?>
<p:sldLayout xmlns:a="http://schemas.openxmlformats.org/drawingml/2006/main" xmlns:r="http://schemas.openxmlformats.org/officeDocument/2006/relationships" xmlns:p="http://schemas.openxmlformats.org/presentationml/2006/main" matchingName="Title and text 3">
  <p:cSld name="Title and text 3">
    <p:spTree>
      <p:nvGrpSpPr>
        <p:cNvPr id="1" name="Shape 209"/>
        <p:cNvGrpSpPr/>
        <p:nvPr/>
      </p:nvGrpSpPr>
      <p:grpSpPr>
        <a:xfrm>
          <a:off x="0" y="0"/>
          <a:ext cx="0" cy="0"/>
          <a:chOff x="0" y="0"/>
          <a:chExt cx="0" cy="0"/>
        </a:xfrm>
      </p:grpSpPr>
      <p:sp>
        <p:nvSpPr>
          <p:cNvPr id="210" name="Google Shape;210;p25"/>
          <p:cNvSpPr/>
          <p:nvPr/>
        </p:nvSpPr>
        <p:spPr>
          <a:xfrm rot="3493396" flipH="1">
            <a:off x="8484107" y="-406414"/>
            <a:ext cx="5401887" cy="3862557"/>
          </a:xfrm>
          <a:custGeom>
            <a:avLst/>
            <a:gdLst/>
            <a:ahLst/>
            <a:cxnLst/>
            <a:rect l="l" t="t" r="r" b="b"/>
            <a:pathLst>
              <a:path w="107604" h="76941" extrusionOk="0">
                <a:moveTo>
                  <a:pt x="47257" y="0"/>
                </a:moveTo>
                <a:cubicBezTo>
                  <a:pt x="40155" y="0"/>
                  <a:pt x="33046" y="446"/>
                  <a:pt x="25970" y="1341"/>
                </a:cubicBezTo>
                <a:cubicBezTo>
                  <a:pt x="19724" y="2130"/>
                  <a:pt x="10366" y="2240"/>
                  <a:pt x="5874" y="7499"/>
                </a:cubicBezTo>
                <a:cubicBezTo>
                  <a:pt x="1184" y="12978"/>
                  <a:pt x="0" y="23672"/>
                  <a:pt x="4142" y="29568"/>
                </a:cubicBezTo>
                <a:cubicBezTo>
                  <a:pt x="7525" y="34388"/>
                  <a:pt x="13622" y="35997"/>
                  <a:pt x="19705" y="35997"/>
                </a:cubicBezTo>
                <a:cubicBezTo>
                  <a:pt x="21504" y="35997"/>
                  <a:pt x="23302" y="35856"/>
                  <a:pt x="25027" y="35616"/>
                </a:cubicBezTo>
                <a:cubicBezTo>
                  <a:pt x="28163" y="35174"/>
                  <a:pt x="31599" y="34612"/>
                  <a:pt x="34850" y="34612"/>
                </a:cubicBezTo>
                <a:cubicBezTo>
                  <a:pt x="38847" y="34612"/>
                  <a:pt x="42564" y="35461"/>
                  <a:pt x="45101" y="38421"/>
                </a:cubicBezTo>
                <a:cubicBezTo>
                  <a:pt x="49112" y="43067"/>
                  <a:pt x="48520" y="51548"/>
                  <a:pt x="54196" y="53871"/>
                </a:cubicBezTo>
                <a:cubicBezTo>
                  <a:pt x="54975" y="54188"/>
                  <a:pt x="55777" y="54333"/>
                  <a:pt x="56580" y="54333"/>
                </a:cubicBezTo>
                <a:cubicBezTo>
                  <a:pt x="59774" y="54333"/>
                  <a:pt x="62977" y="52045"/>
                  <a:pt x="64781" y="49225"/>
                </a:cubicBezTo>
                <a:cubicBezTo>
                  <a:pt x="66688" y="46267"/>
                  <a:pt x="68200" y="42278"/>
                  <a:pt x="71662" y="41730"/>
                </a:cubicBezTo>
                <a:cubicBezTo>
                  <a:pt x="71880" y="41697"/>
                  <a:pt x="72095" y="41681"/>
                  <a:pt x="72307" y="41681"/>
                </a:cubicBezTo>
                <a:cubicBezTo>
                  <a:pt x="75699" y="41681"/>
                  <a:pt x="78260" y="45826"/>
                  <a:pt x="77579" y="49291"/>
                </a:cubicBezTo>
                <a:cubicBezTo>
                  <a:pt x="76856" y="52973"/>
                  <a:pt x="73788" y="55690"/>
                  <a:pt x="70654" y="57750"/>
                </a:cubicBezTo>
                <a:cubicBezTo>
                  <a:pt x="67520" y="59832"/>
                  <a:pt x="64080" y="61629"/>
                  <a:pt x="61823" y="64610"/>
                </a:cubicBezTo>
                <a:cubicBezTo>
                  <a:pt x="59565" y="67590"/>
                  <a:pt x="58952" y="72302"/>
                  <a:pt x="61691" y="74866"/>
                </a:cubicBezTo>
                <a:cubicBezTo>
                  <a:pt x="63116" y="76203"/>
                  <a:pt x="65132" y="76685"/>
                  <a:pt x="67082" y="76860"/>
                </a:cubicBezTo>
                <a:cubicBezTo>
                  <a:pt x="67708" y="76914"/>
                  <a:pt x="68333" y="76940"/>
                  <a:pt x="68957" y="76940"/>
                </a:cubicBezTo>
                <a:cubicBezTo>
                  <a:pt x="74187" y="76940"/>
                  <a:pt x="79285" y="75071"/>
                  <a:pt x="83299" y="71644"/>
                </a:cubicBezTo>
                <a:cubicBezTo>
                  <a:pt x="85710" y="69562"/>
                  <a:pt x="87967" y="66779"/>
                  <a:pt x="91145" y="66428"/>
                </a:cubicBezTo>
                <a:cubicBezTo>
                  <a:pt x="91390" y="66400"/>
                  <a:pt x="91636" y="66387"/>
                  <a:pt x="91881" y="66387"/>
                </a:cubicBezTo>
                <a:cubicBezTo>
                  <a:pt x="94718" y="66387"/>
                  <a:pt x="97568" y="68149"/>
                  <a:pt x="100289" y="68149"/>
                </a:cubicBezTo>
                <a:cubicBezTo>
                  <a:pt x="100930" y="68149"/>
                  <a:pt x="101565" y="68051"/>
                  <a:pt x="102190" y="67809"/>
                </a:cubicBezTo>
                <a:cubicBezTo>
                  <a:pt x="105346" y="66604"/>
                  <a:pt x="106222" y="62593"/>
                  <a:pt x="106507" y="59240"/>
                </a:cubicBezTo>
                <a:cubicBezTo>
                  <a:pt x="107603" y="46552"/>
                  <a:pt x="107187" y="33775"/>
                  <a:pt x="105280" y="21196"/>
                </a:cubicBezTo>
                <a:cubicBezTo>
                  <a:pt x="104798" y="18018"/>
                  <a:pt x="104184" y="14731"/>
                  <a:pt x="102300" y="12123"/>
                </a:cubicBezTo>
                <a:cubicBezTo>
                  <a:pt x="99560" y="8310"/>
                  <a:pt x="94717" y="6710"/>
                  <a:pt x="90181" y="5505"/>
                </a:cubicBezTo>
                <a:cubicBezTo>
                  <a:pt x="76133" y="1846"/>
                  <a:pt x="61710" y="0"/>
                  <a:pt x="4725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11" name="Google Shape;211;p25"/>
          <p:cNvSpPr/>
          <p:nvPr/>
        </p:nvSpPr>
        <p:spPr>
          <a:xfrm rot="10800000" flipH="1">
            <a:off x="-202120" y="4267256"/>
            <a:ext cx="2306159" cy="3371315"/>
          </a:xfrm>
          <a:custGeom>
            <a:avLst/>
            <a:gdLst/>
            <a:ahLst/>
            <a:cxnLst/>
            <a:rect l="l" t="t" r="r" b="b"/>
            <a:pathLst>
              <a:path w="26321" h="38478" extrusionOk="0">
                <a:moveTo>
                  <a:pt x="12421" y="1"/>
                </a:moveTo>
                <a:cubicBezTo>
                  <a:pt x="11443" y="1"/>
                  <a:pt x="10443" y="512"/>
                  <a:pt x="9775" y="1254"/>
                </a:cubicBezTo>
                <a:cubicBezTo>
                  <a:pt x="8810" y="2350"/>
                  <a:pt x="8394" y="3840"/>
                  <a:pt x="8043" y="5265"/>
                </a:cubicBezTo>
                <a:cubicBezTo>
                  <a:pt x="6444" y="11839"/>
                  <a:pt x="1" y="31300"/>
                  <a:pt x="6071" y="36472"/>
                </a:cubicBezTo>
                <a:cubicBezTo>
                  <a:pt x="7724" y="37877"/>
                  <a:pt x="9515" y="38477"/>
                  <a:pt x="11323" y="38477"/>
                </a:cubicBezTo>
                <a:cubicBezTo>
                  <a:pt x="18309" y="38477"/>
                  <a:pt x="25544" y="29513"/>
                  <a:pt x="26014" y="23454"/>
                </a:cubicBezTo>
                <a:cubicBezTo>
                  <a:pt x="26320" y="18830"/>
                  <a:pt x="24699" y="14272"/>
                  <a:pt x="21521" y="10897"/>
                </a:cubicBezTo>
                <a:cubicBezTo>
                  <a:pt x="19527" y="8749"/>
                  <a:pt x="16897" y="7040"/>
                  <a:pt x="15801" y="4323"/>
                </a:cubicBezTo>
                <a:cubicBezTo>
                  <a:pt x="15253" y="2920"/>
                  <a:pt x="15034" y="1189"/>
                  <a:pt x="13763" y="378"/>
                </a:cubicBezTo>
                <a:cubicBezTo>
                  <a:pt x="13346" y="117"/>
                  <a:pt x="12886" y="1"/>
                  <a:pt x="124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12" name="Google Shape;212;p25"/>
          <p:cNvSpPr txBox="1">
            <a:spLocks noGrp="1"/>
          </p:cNvSpPr>
          <p:nvPr>
            <p:ph type="subTitle" idx="1"/>
          </p:nvPr>
        </p:nvSpPr>
        <p:spPr>
          <a:xfrm>
            <a:off x="6704233" y="3719200"/>
            <a:ext cx="4536800" cy="14516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SzPts val="1600"/>
              <a:buNone/>
              <a:defRPr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r>
              <a:rPr lang="en-US"/>
              <a:t>Click to edit Master subtitle style</a:t>
            </a:r>
            <a:endParaRPr/>
          </a:p>
        </p:txBody>
      </p:sp>
      <p:sp>
        <p:nvSpPr>
          <p:cNvPr id="213" name="Google Shape;213;p25"/>
          <p:cNvSpPr txBox="1">
            <a:spLocks noGrp="1"/>
          </p:cNvSpPr>
          <p:nvPr>
            <p:ph type="title"/>
          </p:nvPr>
        </p:nvSpPr>
        <p:spPr>
          <a:xfrm>
            <a:off x="950967" y="466367"/>
            <a:ext cx="102900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36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Tree>
    <p:extLst>
      <p:ext uri="{BB962C8B-B14F-4D97-AF65-F5344CB8AC3E}">
        <p14:creationId xmlns:p14="http://schemas.microsoft.com/office/powerpoint/2010/main" val="88538557"/>
      </p:ext>
    </p:extLst>
  </p:cSld>
  <p:clrMapOvr>
    <a:masterClrMapping/>
  </p:clrMapOvr>
  <p:hf hdr="0" ftr="0"/>
</p:sldLayout>
</file>

<file path=ppt/slideLayouts/slideLayout63.xml><?xml version="1.0" encoding="utf-8"?>
<p:sldLayout xmlns:a="http://schemas.openxmlformats.org/drawingml/2006/main" xmlns:r="http://schemas.openxmlformats.org/officeDocument/2006/relationships" xmlns:p="http://schemas.openxmlformats.org/presentationml/2006/main" matchingName="Title and text 4">
  <p:cSld name="Title and text 4">
    <p:spTree>
      <p:nvGrpSpPr>
        <p:cNvPr id="1" name="Shape 214"/>
        <p:cNvGrpSpPr/>
        <p:nvPr/>
      </p:nvGrpSpPr>
      <p:grpSpPr>
        <a:xfrm>
          <a:off x="0" y="0"/>
          <a:ext cx="0" cy="0"/>
          <a:chOff x="0" y="0"/>
          <a:chExt cx="0" cy="0"/>
        </a:xfrm>
      </p:grpSpPr>
      <p:sp>
        <p:nvSpPr>
          <p:cNvPr id="215" name="Google Shape;215;p26"/>
          <p:cNvSpPr txBox="1">
            <a:spLocks noGrp="1"/>
          </p:cNvSpPr>
          <p:nvPr>
            <p:ph type="subTitle" idx="1"/>
          </p:nvPr>
        </p:nvSpPr>
        <p:spPr>
          <a:xfrm>
            <a:off x="950967" y="2296800"/>
            <a:ext cx="4536800" cy="1451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600"/>
              <a:buNone/>
              <a:defRPr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r>
              <a:rPr lang="en-US"/>
              <a:t>Click to edit Master subtitle style</a:t>
            </a:r>
            <a:endParaRPr/>
          </a:p>
        </p:txBody>
      </p:sp>
      <p:sp>
        <p:nvSpPr>
          <p:cNvPr id="216" name="Google Shape;216;p26"/>
          <p:cNvSpPr txBox="1">
            <a:spLocks noGrp="1"/>
          </p:cNvSpPr>
          <p:nvPr>
            <p:ph type="title"/>
          </p:nvPr>
        </p:nvSpPr>
        <p:spPr>
          <a:xfrm>
            <a:off x="950967" y="466367"/>
            <a:ext cx="10290000" cy="763600"/>
          </a:xfrm>
          <a:prstGeom prst="rect">
            <a:avLst/>
          </a:prstGeom>
        </p:spPr>
        <p:txBody>
          <a:bodyPr spcFirstLastPara="1" wrap="square" lIns="91425" tIns="91425" rIns="91425" bIns="91425" anchor="t" anchorCtr="0">
            <a:noAutofit/>
          </a:bodyPr>
          <a:lstStyle>
            <a:lvl1pPr lvl="0" algn="r" rtl="0">
              <a:spcBef>
                <a:spcPts val="0"/>
              </a:spcBef>
              <a:spcAft>
                <a:spcPts val="0"/>
              </a:spcAft>
              <a:buSzPts val="36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
        <p:nvSpPr>
          <p:cNvPr id="217" name="Google Shape;217;p26"/>
          <p:cNvSpPr/>
          <p:nvPr/>
        </p:nvSpPr>
        <p:spPr>
          <a:xfrm rot="5400000">
            <a:off x="8754533" y="4641437"/>
            <a:ext cx="4931839" cy="2044701"/>
          </a:xfrm>
          <a:custGeom>
            <a:avLst/>
            <a:gdLst/>
            <a:ahLst/>
            <a:cxnLst/>
            <a:rect l="l" t="t" r="r" b="b"/>
            <a:pathLst>
              <a:path w="84512" h="35036" extrusionOk="0">
                <a:moveTo>
                  <a:pt x="36189" y="1"/>
                </a:moveTo>
                <a:cubicBezTo>
                  <a:pt x="33581" y="2806"/>
                  <a:pt x="30403" y="4844"/>
                  <a:pt x="26568" y="5457"/>
                </a:cubicBezTo>
                <a:cubicBezTo>
                  <a:pt x="24179" y="5852"/>
                  <a:pt x="21703" y="5633"/>
                  <a:pt x="19336" y="6159"/>
                </a:cubicBezTo>
                <a:cubicBezTo>
                  <a:pt x="1" y="10490"/>
                  <a:pt x="14715" y="35035"/>
                  <a:pt x="30383" y="35035"/>
                </a:cubicBezTo>
                <a:cubicBezTo>
                  <a:pt x="32474" y="35035"/>
                  <a:pt x="34581" y="34598"/>
                  <a:pt x="36627" y="33618"/>
                </a:cubicBezTo>
                <a:cubicBezTo>
                  <a:pt x="40659" y="31668"/>
                  <a:pt x="43245" y="27701"/>
                  <a:pt x="46182" y="24326"/>
                </a:cubicBezTo>
                <a:cubicBezTo>
                  <a:pt x="48820" y="21317"/>
                  <a:pt x="52399" y="18499"/>
                  <a:pt x="56267" y="18499"/>
                </a:cubicBezTo>
                <a:cubicBezTo>
                  <a:pt x="56737" y="18499"/>
                  <a:pt x="57210" y="18540"/>
                  <a:pt x="57687" y="18628"/>
                </a:cubicBezTo>
                <a:cubicBezTo>
                  <a:pt x="65217" y="19997"/>
                  <a:pt x="68722" y="31674"/>
                  <a:pt x="75821" y="31674"/>
                </a:cubicBezTo>
                <a:cubicBezTo>
                  <a:pt x="76222" y="31674"/>
                  <a:pt x="76635" y="31637"/>
                  <a:pt x="77060" y="31558"/>
                </a:cubicBezTo>
                <a:cubicBezTo>
                  <a:pt x="80917" y="30857"/>
                  <a:pt x="83240" y="26693"/>
                  <a:pt x="83701" y="22792"/>
                </a:cubicBezTo>
                <a:cubicBezTo>
                  <a:pt x="84511" y="15977"/>
                  <a:pt x="81049" y="8788"/>
                  <a:pt x="75197" y="5238"/>
                </a:cubicBezTo>
                <a:cubicBezTo>
                  <a:pt x="72064" y="3310"/>
                  <a:pt x="68338" y="2324"/>
                  <a:pt x="6553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18" name="Google Shape;218;p26"/>
          <p:cNvSpPr/>
          <p:nvPr/>
        </p:nvSpPr>
        <p:spPr>
          <a:xfrm rot="10800000" flipH="1">
            <a:off x="-202102" y="-1727146"/>
            <a:ext cx="2306159" cy="3371315"/>
          </a:xfrm>
          <a:custGeom>
            <a:avLst/>
            <a:gdLst/>
            <a:ahLst/>
            <a:cxnLst/>
            <a:rect l="l" t="t" r="r" b="b"/>
            <a:pathLst>
              <a:path w="26321" h="38478" extrusionOk="0">
                <a:moveTo>
                  <a:pt x="12421" y="1"/>
                </a:moveTo>
                <a:cubicBezTo>
                  <a:pt x="11443" y="1"/>
                  <a:pt x="10443" y="512"/>
                  <a:pt x="9775" y="1254"/>
                </a:cubicBezTo>
                <a:cubicBezTo>
                  <a:pt x="8810" y="2350"/>
                  <a:pt x="8394" y="3840"/>
                  <a:pt x="8043" y="5265"/>
                </a:cubicBezTo>
                <a:cubicBezTo>
                  <a:pt x="6444" y="11839"/>
                  <a:pt x="1" y="31300"/>
                  <a:pt x="6071" y="36472"/>
                </a:cubicBezTo>
                <a:cubicBezTo>
                  <a:pt x="7724" y="37877"/>
                  <a:pt x="9515" y="38477"/>
                  <a:pt x="11323" y="38477"/>
                </a:cubicBezTo>
                <a:cubicBezTo>
                  <a:pt x="18309" y="38477"/>
                  <a:pt x="25544" y="29513"/>
                  <a:pt x="26014" y="23454"/>
                </a:cubicBezTo>
                <a:cubicBezTo>
                  <a:pt x="26320" y="18830"/>
                  <a:pt x="24699" y="14272"/>
                  <a:pt x="21521" y="10897"/>
                </a:cubicBezTo>
                <a:cubicBezTo>
                  <a:pt x="19527" y="8749"/>
                  <a:pt x="16897" y="7040"/>
                  <a:pt x="15801" y="4323"/>
                </a:cubicBezTo>
                <a:cubicBezTo>
                  <a:pt x="15253" y="2920"/>
                  <a:pt x="15034" y="1189"/>
                  <a:pt x="13763" y="378"/>
                </a:cubicBezTo>
                <a:cubicBezTo>
                  <a:pt x="13346" y="117"/>
                  <a:pt x="12886" y="1"/>
                  <a:pt x="1242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Tree>
    <p:extLst>
      <p:ext uri="{BB962C8B-B14F-4D97-AF65-F5344CB8AC3E}">
        <p14:creationId xmlns:p14="http://schemas.microsoft.com/office/powerpoint/2010/main" val="720027641"/>
      </p:ext>
    </p:extLst>
  </p:cSld>
  <p:clrMapOvr>
    <a:masterClrMapping/>
  </p:clrMapOvr>
  <p:hf hdr="0" ftr="0"/>
</p:sldLayout>
</file>

<file path=ppt/slideLayouts/slideLayout64.xml><?xml version="1.0" encoding="utf-8"?>
<p:sldLayout xmlns:a="http://schemas.openxmlformats.org/drawingml/2006/main" xmlns:r="http://schemas.openxmlformats.org/officeDocument/2006/relationships" xmlns:p="http://schemas.openxmlformats.org/presentationml/2006/main" matchingName="Title and two columns 1">
  <p:cSld name="Title and two columns 1">
    <p:spTree>
      <p:nvGrpSpPr>
        <p:cNvPr id="1" name="Shape 219"/>
        <p:cNvGrpSpPr/>
        <p:nvPr/>
      </p:nvGrpSpPr>
      <p:grpSpPr>
        <a:xfrm>
          <a:off x="0" y="0"/>
          <a:ext cx="0" cy="0"/>
          <a:chOff x="0" y="0"/>
          <a:chExt cx="0" cy="0"/>
        </a:xfrm>
      </p:grpSpPr>
      <p:sp>
        <p:nvSpPr>
          <p:cNvPr id="220" name="Google Shape;220;p27"/>
          <p:cNvSpPr/>
          <p:nvPr/>
        </p:nvSpPr>
        <p:spPr>
          <a:xfrm rot="-6299332">
            <a:off x="7915803" y="-2895066"/>
            <a:ext cx="4411767" cy="7025257"/>
          </a:xfrm>
          <a:custGeom>
            <a:avLst/>
            <a:gdLst/>
            <a:ahLst/>
            <a:cxnLst/>
            <a:rect l="l" t="t" r="r" b="b"/>
            <a:pathLst>
              <a:path w="62057" h="98819" extrusionOk="0">
                <a:moveTo>
                  <a:pt x="57462" y="1"/>
                </a:moveTo>
                <a:cubicBezTo>
                  <a:pt x="56163" y="1"/>
                  <a:pt x="54483" y="387"/>
                  <a:pt x="52334" y="1237"/>
                </a:cubicBezTo>
                <a:cubicBezTo>
                  <a:pt x="42122" y="5247"/>
                  <a:pt x="40851" y="13290"/>
                  <a:pt x="40434" y="23195"/>
                </a:cubicBezTo>
                <a:cubicBezTo>
                  <a:pt x="39908" y="34767"/>
                  <a:pt x="33465" y="45527"/>
                  <a:pt x="22420" y="49932"/>
                </a:cubicBezTo>
                <a:cubicBezTo>
                  <a:pt x="18673" y="51444"/>
                  <a:pt x="14202" y="52452"/>
                  <a:pt x="12230" y="55958"/>
                </a:cubicBezTo>
                <a:cubicBezTo>
                  <a:pt x="10345" y="59289"/>
                  <a:pt x="11550" y="63475"/>
                  <a:pt x="10717" y="67201"/>
                </a:cubicBezTo>
                <a:cubicBezTo>
                  <a:pt x="9775" y="71474"/>
                  <a:pt x="6334" y="74652"/>
                  <a:pt x="3858" y="78246"/>
                </a:cubicBezTo>
                <a:cubicBezTo>
                  <a:pt x="1404" y="81840"/>
                  <a:pt x="1" y="87143"/>
                  <a:pt x="3003" y="90321"/>
                </a:cubicBezTo>
                <a:cubicBezTo>
                  <a:pt x="4535" y="91933"/>
                  <a:pt x="6491" y="92409"/>
                  <a:pt x="8651" y="92409"/>
                </a:cubicBezTo>
                <a:cubicBezTo>
                  <a:pt x="11764" y="92409"/>
                  <a:pt x="15300" y="91419"/>
                  <a:pt x="18595" y="91419"/>
                </a:cubicBezTo>
                <a:cubicBezTo>
                  <a:pt x="19291" y="91419"/>
                  <a:pt x="19977" y="91463"/>
                  <a:pt x="20645" y="91570"/>
                </a:cubicBezTo>
                <a:cubicBezTo>
                  <a:pt x="23340" y="92008"/>
                  <a:pt x="25751" y="93520"/>
                  <a:pt x="28206" y="94748"/>
                </a:cubicBezTo>
                <a:cubicBezTo>
                  <a:pt x="33648" y="97435"/>
                  <a:pt x="39611" y="98819"/>
                  <a:pt x="45634" y="98819"/>
                </a:cubicBezTo>
                <a:cubicBezTo>
                  <a:pt x="47420" y="98819"/>
                  <a:pt x="49212" y="98697"/>
                  <a:pt x="50997" y="98451"/>
                </a:cubicBezTo>
                <a:cubicBezTo>
                  <a:pt x="53780" y="98079"/>
                  <a:pt x="56717" y="97268"/>
                  <a:pt x="58448" y="95055"/>
                </a:cubicBezTo>
                <a:cubicBezTo>
                  <a:pt x="60026" y="93016"/>
                  <a:pt x="60223" y="90255"/>
                  <a:pt x="60311" y="87647"/>
                </a:cubicBezTo>
                <a:cubicBezTo>
                  <a:pt x="61056" y="62138"/>
                  <a:pt x="56629" y="36410"/>
                  <a:pt x="60859" y="11033"/>
                </a:cubicBezTo>
                <a:cubicBezTo>
                  <a:pt x="61884" y="4831"/>
                  <a:pt x="62057" y="1"/>
                  <a:pt x="5746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21" name="Google Shape;221;p27"/>
          <p:cNvSpPr/>
          <p:nvPr/>
        </p:nvSpPr>
        <p:spPr>
          <a:xfrm rot="-596072" flipH="1">
            <a:off x="-3779991" y="5379277"/>
            <a:ext cx="6327353" cy="2623120"/>
          </a:xfrm>
          <a:custGeom>
            <a:avLst/>
            <a:gdLst/>
            <a:ahLst/>
            <a:cxnLst/>
            <a:rect l="l" t="t" r="r" b="b"/>
            <a:pathLst>
              <a:path w="84512" h="35036" extrusionOk="0">
                <a:moveTo>
                  <a:pt x="36189" y="1"/>
                </a:moveTo>
                <a:cubicBezTo>
                  <a:pt x="33581" y="2806"/>
                  <a:pt x="30403" y="4844"/>
                  <a:pt x="26568" y="5457"/>
                </a:cubicBezTo>
                <a:cubicBezTo>
                  <a:pt x="24179" y="5852"/>
                  <a:pt x="21703" y="5633"/>
                  <a:pt x="19336" y="6159"/>
                </a:cubicBezTo>
                <a:cubicBezTo>
                  <a:pt x="1" y="10490"/>
                  <a:pt x="14715" y="35035"/>
                  <a:pt x="30383" y="35035"/>
                </a:cubicBezTo>
                <a:cubicBezTo>
                  <a:pt x="32474" y="35035"/>
                  <a:pt x="34581" y="34598"/>
                  <a:pt x="36627" y="33618"/>
                </a:cubicBezTo>
                <a:cubicBezTo>
                  <a:pt x="40659" y="31668"/>
                  <a:pt x="43245" y="27701"/>
                  <a:pt x="46182" y="24326"/>
                </a:cubicBezTo>
                <a:cubicBezTo>
                  <a:pt x="48820" y="21317"/>
                  <a:pt x="52399" y="18499"/>
                  <a:pt x="56267" y="18499"/>
                </a:cubicBezTo>
                <a:cubicBezTo>
                  <a:pt x="56737" y="18499"/>
                  <a:pt x="57210" y="18540"/>
                  <a:pt x="57687" y="18628"/>
                </a:cubicBezTo>
                <a:cubicBezTo>
                  <a:pt x="65217" y="19997"/>
                  <a:pt x="68722" y="31674"/>
                  <a:pt x="75821" y="31674"/>
                </a:cubicBezTo>
                <a:cubicBezTo>
                  <a:pt x="76222" y="31674"/>
                  <a:pt x="76635" y="31637"/>
                  <a:pt x="77060" y="31558"/>
                </a:cubicBezTo>
                <a:cubicBezTo>
                  <a:pt x="80917" y="30857"/>
                  <a:pt x="83240" y="26693"/>
                  <a:pt x="83701" y="22792"/>
                </a:cubicBezTo>
                <a:cubicBezTo>
                  <a:pt x="84511" y="15977"/>
                  <a:pt x="81049" y="8788"/>
                  <a:pt x="75197" y="5238"/>
                </a:cubicBezTo>
                <a:cubicBezTo>
                  <a:pt x="72064" y="3310"/>
                  <a:pt x="68338" y="2324"/>
                  <a:pt x="6553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22" name="Google Shape;222;p27"/>
          <p:cNvSpPr txBox="1">
            <a:spLocks noGrp="1"/>
          </p:cNvSpPr>
          <p:nvPr>
            <p:ph type="body" idx="1"/>
          </p:nvPr>
        </p:nvSpPr>
        <p:spPr>
          <a:xfrm>
            <a:off x="6088800" y="1740227"/>
            <a:ext cx="5145200" cy="4034000"/>
          </a:xfrm>
          <a:prstGeom prst="rect">
            <a:avLst/>
          </a:prstGeom>
        </p:spPr>
        <p:txBody>
          <a:bodyPr spcFirstLastPara="1" wrap="square" lIns="91425" tIns="91425" rIns="91425" bIns="91425" anchor="b" anchorCtr="0">
            <a:noAutofit/>
          </a:bodyPr>
          <a:lstStyle>
            <a:lvl1pPr marL="457200" lvl="0" indent="-323850" rtl="0">
              <a:spcBef>
                <a:spcPts val="0"/>
              </a:spcBef>
              <a:spcAft>
                <a:spcPts val="0"/>
              </a:spcAft>
              <a:buClr>
                <a:srgbClr val="625544"/>
              </a:buClr>
              <a:buSzPts val="1500"/>
              <a:buFont typeface="Raleway Medium"/>
              <a:buChar char="●"/>
              <a:defRPr sz="1500"/>
            </a:lvl1pPr>
            <a:lvl2pPr marL="914400" lvl="1" indent="-323850" rtl="0">
              <a:spcBef>
                <a:spcPts val="0"/>
              </a:spcBef>
              <a:spcAft>
                <a:spcPts val="0"/>
              </a:spcAft>
              <a:buClr>
                <a:srgbClr val="625544"/>
              </a:buClr>
              <a:buSzPts val="1500"/>
              <a:buFont typeface="Raleway Medium"/>
              <a:buChar char="○"/>
              <a:defRPr sz="1500"/>
            </a:lvl2pPr>
            <a:lvl3pPr marL="1371600" lvl="2" indent="-323850" rtl="0">
              <a:spcBef>
                <a:spcPts val="0"/>
              </a:spcBef>
              <a:spcAft>
                <a:spcPts val="0"/>
              </a:spcAft>
              <a:buClr>
                <a:srgbClr val="625544"/>
              </a:buClr>
              <a:buSzPts val="1500"/>
              <a:buFont typeface="Raleway Medium"/>
              <a:buChar char="■"/>
              <a:defRPr sz="1500"/>
            </a:lvl3pPr>
            <a:lvl4pPr marL="1828800" lvl="3" indent="-323850" rtl="0">
              <a:spcBef>
                <a:spcPts val="0"/>
              </a:spcBef>
              <a:spcAft>
                <a:spcPts val="0"/>
              </a:spcAft>
              <a:buClr>
                <a:srgbClr val="625544"/>
              </a:buClr>
              <a:buSzPts val="1500"/>
              <a:buFont typeface="Raleway Medium"/>
              <a:buChar char="●"/>
              <a:defRPr sz="1500"/>
            </a:lvl4pPr>
            <a:lvl5pPr marL="2286000" lvl="4" indent="-323850" rtl="0">
              <a:spcBef>
                <a:spcPts val="0"/>
              </a:spcBef>
              <a:spcAft>
                <a:spcPts val="0"/>
              </a:spcAft>
              <a:buClr>
                <a:srgbClr val="625544"/>
              </a:buClr>
              <a:buSzPts val="1500"/>
              <a:buFont typeface="Raleway Medium"/>
              <a:buChar char="○"/>
              <a:defRPr sz="1500"/>
            </a:lvl5pPr>
            <a:lvl6pPr marL="2743200" lvl="5" indent="-323850" rtl="0">
              <a:spcBef>
                <a:spcPts val="0"/>
              </a:spcBef>
              <a:spcAft>
                <a:spcPts val="0"/>
              </a:spcAft>
              <a:buClr>
                <a:srgbClr val="625544"/>
              </a:buClr>
              <a:buSzPts val="1500"/>
              <a:buFont typeface="Raleway Medium"/>
              <a:buChar char="■"/>
              <a:defRPr sz="1500"/>
            </a:lvl6pPr>
            <a:lvl7pPr marL="3200400" lvl="6" indent="-323850" rtl="0">
              <a:spcBef>
                <a:spcPts val="0"/>
              </a:spcBef>
              <a:spcAft>
                <a:spcPts val="0"/>
              </a:spcAft>
              <a:buClr>
                <a:srgbClr val="625544"/>
              </a:buClr>
              <a:buSzPts val="1500"/>
              <a:buFont typeface="Raleway Medium"/>
              <a:buChar char="●"/>
              <a:defRPr sz="1500"/>
            </a:lvl7pPr>
            <a:lvl8pPr marL="3657600" lvl="7" indent="-323850" rtl="0">
              <a:spcBef>
                <a:spcPts val="0"/>
              </a:spcBef>
              <a:spcAft>
                <a:spcPts val="0"/>
              </a:spcAft>
              <a:buClr>
                <a:srgbClr val="625544"/>
              </a:buClr>
              <a:buSzPts val="1500"/>
              <a:buFont typeface="Raleway Medium"/>
              <a:buChar char="○"/>
              <a:defRPr sz="1500"/>
            </a:lvl8pPr>
            <a:lvl9pPr marL="4114800" lvl="8" indent="-323850" rtl="0">
              <a:spcBef>
                <a:spcPts val="0"/>
              </a:spcBef>
              <a:spcAft>
                <a:spcPts val="0"/>
              </a:spcAft>
              <a:buClr>
                <a:srgbClr val="625544"/>
              </a:buClr>
              <a:buSzPts val="1500"/>
              <a:buFont typeface="Raleway Medium"/>
              <a:buChar char="■"/>
              <a:defRPr sz="1500"/>
            </a:lvl9pPr>
          </a:lstStyle>
          <a:p>
            <a:pPr lvl="0"/>
            <a:r>
              <a:rPr lang="en-US"/>
              <a:t>Click to edit Master text styles</a:t>
            </a:r>
          </a:p>
        </p:txBody>
      </p:sp>
      <p:sp>
        <p:nvSpPr>
          <p:cNvPr id="223" name="Google Shape;223;p27"/>
          <p:cNvSpPr txBox="1">
            <a:spLocks noGrp="1"/>
          </p:cNvSpPr>
          <p:nvPr>
            <p:ph type="body" idx="2"/>
          </p:nvPr>
        </p:nvSpPr>
        <p:spPr>
          <a:xfrm>
            <a:off x="958000" y="1740101"/>
            <a:ext cx="5120000" cy="4034000"/>
          </a:xfrm>
          <a:prstGeom prst="rect">
            <a:avLst/>
          </a:prstGeom>
        </p:spPr>
        <p:txBody>
          <a:bodyPr spcFirstLastPara="1" wrap="square" lIns="91425" tIns="91425" rIns="91425" bIns="91425" anchor="b" anchorCtr="0">
            <a:noAutofit/>
          </a:bodyPr>
          <a:lstStyle>
            <a:lvl1pPr marL="457200" lvl="0" indent="-323850" rtl="0">
              <a:lnSpc>
                <a:spcPct val="100000"/>
              </a:lnSpc>
              <a:spcBef>
                <a:spcPts val="0"/>
              </a:spcBef>
              <a:spcAft>
                <a:spcPts val="0"/>
              </a:spcAft>
              <a:buClr>
                <a:srgbClr val="625544"/>
              </a:buClr>
              <a:buSzPts val="1500"/>
              <a:buFont typeface="Raleway Medium"/>
              <a:buChar char="●"/>
              <a:defRPr sz="1500"/>
            </a:lvl1pPr>
            <a:lvl2pPr marL="914400" lvl="1" indent="-323850" rtl="0">
              <a:spcBef>
                <a:spcPts val="0"/>
              </a:spcBef>
              <a:spcAft>
                <a:spcPts val="0"/>
              </a:spcAft>
              <a:buClr>
                <a:srgbClr val="625544"/>
              </a:buClr>
              <a:buSzPts val="1500"/>
              <a:buFont typeface="Raleway Medium"/>
              <a:buChar char="○"/>
              <a:defRPr sz="1500"/>
            </a:lvl2pPr>
            <a:lvl3pPr marL="1371600" lvl="2" indent="-323850" rtl="0">
              <a:spcBef>
                <a:spcPts val="0"/>
              </a:spcBef>
              <a:spcAft>
                <a:spcPts val="0"/>
              </a:spcAft>
              <a:buClr>
                <a:srgbClr val="625544"/>
              </a:buClr>
              <a:buSzPts val="1500"/>
              <a:buFont typeface="Raleway Medium"/>
              <a:buChar char="■"/>
              <a:defRPr sz="1500"/>
            </a:lvl3pPr>
            <a:lvl4pPr marL="1828800" lvl="3" indent="-323850" rtl="0">
              <a:spcBef>
                <a:spcPts val="0"/>
              </a:spcBef>
              <a:spcAft>
                <a:spcPts val="0"/>
              </a:spcAft>
              <a:buClr>
                <a:srgbClr val="625544"/>
              </a:buClr>
              <a:buSzPts val="1500"/>
              <a:buFont typeface="Raleway Medium"/>
              <a:buChar char="●"/>
              <a:defRPr sz="1500"/>
            </a:lvl4pPr>
            <a:lvl5pPr marL="2286000" lvl="4" indent="-323850" rtl="0">
              <a:spcBef>
                <a:spcPts val="0"/>
              </a:spcBef>
              <a:spcAft>
                <a:spcPts val="0"/>
              </a:spcAft>
              <a:buClr>
                <a:srgbClr val="625544"/>
              </a:buClr>
              <a:buSzPts val="1500"/>
              <a:buFont typeface="Raleway Medium"/>
              <a:buChar char="○"/>
              <a:defRPr sz="1500"/>
            </a:lvl5pPr>
            <a:lvl6pPr marL="2743200" lvl="5" indent="-323850" rtl="0">
              <a:spcBef>
                <a:spcPts val="0"/>
              </a:spcBef>
              <a:spcAft>
                <a:spcPts val="0"/>
              </a:spcAft>
              <a:buClr>
                <a:srgbClr val="625544"/>
              </a:buClr>
              <a:buSzPts val="1500"/>
              <a:buFont typeface="Raleway Medium"/>
              <a:buChar char="■"/>
              <a:defRPr sz="1500"/>
            </a:lvl6pPr>
            <a:lvl7pPr marL="3200400" lvl="6" indent="-323850" rtl="0">
              <a:spcBef>
                <a:spcPts val="0"/>
              </a:spcBef>
              <a:spcAft>
                <a:spcPts val="0"/>
              </a:spcAft>
              <a:buClr>
                <a:srgbClr val="625544"/>
              </a:buClr>
              <a:buSzPts val="1500"/>
              <a:buFont typeface="Raleway Medium"/>
              <a:buChar char="●"/>
              <a:defRPr sz="1500"/>
            </a:lvl7pPr>
            <a:lvl8pPr marL="3657600" lvl="7" indent="-323850" rtl="0">
              <a:spcBef>
                <a:spcPts val="0"/>
              </a:spcBef>
              <a:spcAft>
                <a:spcPts val="0"/>
              </a:spcAft>
              <a:buClr>
                <a:srgbClr val="625544"/>
              </a:buClr>
              <a:buSzPts val="1500"/>
              <a:buFont typeface="Raleway Medium"/>
              <a:buChar char="○"/>
              <a:defRPr sz="1500"/>
            </a:lvl8pPr>
            <a:lvl9pPr marL="4114800" lvl="8" indent="-323850" rtl="0">
              <a:spcBef>
                <a:spcPts val="0"/>
              </a:spcBef>
              <a:spcAft>
                <a:spcPts val="0"/>
              </a:spcAft>
              <a:buClr>
                <a:srgbClr val="625544"/>
              </a:buClr>
              <a:buSzPts val="1500"/>
              <a:buFont typeface="Raleway Medium"/>
              <a:buChar char="■"/>
              <a:defRPr sz="1500"/>
            </a:lvl9pPr>
          </a:lstStyle>
          <a:p>
            <a:pPr lvl="0"/>
            <a:r>
              <a:rPr lang="en-US"/>
              <a:t>Click to edit Master text styles</a:t>
            </a:r>
          </a:p>
        </p:txBody>
      </p:sp>
      <p:sp>
        <p:nvSpPr>
          <p:cNvPr id="224" name="Google Shape;224;p27"/>
          <p:cNvSpPr txBox="1">
            <a:spLocks noGrp="1"/>
          </p:cNvSpPr>
          <p:nvPr>
            <p:ph type="title"/>
          </p:nvPr>
        </p:nvSpPr>
        <p:spPr>
          <a:xfrm>
            <a:off x="950967" y="466367"/>
            <a:ext cx="102900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36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Tree>
    <p:extLst>
      <p:ext uri="{BB962C8B-B14F-4D97-AF65-F5344CB8AC3E}">
        <p14:creationId xmlns:p14="http://schemas.microsoft.com/office/powerpoint/2010/main" val="4091265140"/>
      </p:ext>
    </p:extLst>
  </p:cSld>
  <p:clrMapOvr>
    <a:masterClrMapping/>
  </p:clrMapOvr>
  <p:hf hdr="0" ftr="0"/>
</p:sldLayout>
</file>

<file path=ppt/slideLayouts/slideLayout65.xml><?xml version="1.0" encoding="utf-8"?>
<p:sldLayout xmlns:a="http://schemas.openxmlformats.org/drawingml/2006/main" xmlns:r="http://schemas.openxmlformats.org/officeDocument/2006/relationships" xmlns:p="http://schemas.openxmlformats.org/presentationml/2006/main" matchingName="Title and three columns">
  <p:cSld name="Title and three columns">
    <p:spTree>
      <p:nvGrpSpPr>
        <p:cNvPr id="1" name="Shape 225"/>
        <p:cNvGrpSpPr/>
        <p:nvPr/>
      </p:nvGrpSpPr>
      <p:grpSpPr>
        <a:xfrm>
          <a:off x="0" y="0"/>
          <a:ext cx="0" cy="0"/>
          <a:chOff x="0" y="0"/>
          <a:chExt cx="0" cy="0"/>
        </a:xfrm>
      </p:grpSpPr>
      <p:sp>
        <p:nvSpPr>
          <p:cNvPr id="226" name="Google Shape;226;p28"/>
          <p:cNvSpPr/>
          <p:nvPr/>
        </p:nvSpPr>
        <p:spPr>
          <a:xfrm rot="8955287">
            <a:off x="-2837022" y="-2022967"/>
            <a:ext cx="7017171" cy="4317323"/>
          </a:xfrm>
          <a:custGeom>
            <a:avLst/>
            <a:gdLst/>
            <a:ahLst/>
            <a:cxnLst/>
            <a:rect l="l" t="t" r="r" b="b"/>
            <a:pathLst>
              <a:path w="59643" h="36694" extrusionOk="0">
                <a:moveTo>
                  <a:pt x="6271" y="15779"/>
                </a:moveTo>
                <a:cubicBezTo>
                  <a:pt x="9374" y="14178"/>
                  <a:pt x="17513" y="18347"/>
                  <a:pt x="23150" y="11676"/>
                </a:cubicBezTo>
                <a:cubicBezTo>
                  <a:pt x="28787" y="5004"/>
                  <a:pt x="30455" y="1"/>
                  <a:pt x="37327" y="2302"/>
                </a:cubicBezTo>
                <a:cubicBezTo>
                  <a:pt x="44198" y="4571"/>
                  <a:pt x="43064" y="13410"/>
                  <a:pt x="47601" y="15779"/>
                </a:cubicBezTo>
                <a:cubicBezTo>
                  <a:pt x="52104" y="18147"/>
                  <a:pt x="59643" y="31690"/>
                  <a:pt x="43364" y="34192"/>
                </a:cubicBezTo>
                <a:cubicBezTo>
                  <a:pt x="27120" y="36694"/>
                  <a:pt x="10441" y="33158"/>
                  <a:pt x="5204" y="27520"/>
                </a:cubicBezTo>
                <a:cubicBezTo>
                  <a:pt x="0" y="21883"/>
                  <a:pt x="3136" y="17380"/>
                  <a:pt x="6271" y="15779"/>
                </a:cubicBezTo>
                <a:close/>
              </a:path>
            </a:pathLst>
          </a:custGeom>
          <a:solidFill>
            <a:srgbClr val="7965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27" name="Google Shape;227;p28"/>
          <p:cNvSpPr/>
          <p:nvPr/>
        </p:nvSpPr>
        <p:spPr>
          <a:xfrm rot="7480572" flipH="1">
            <a:off x="8312379" y="706670"/>
            <a:ext cx="8022952" cy="5736719"/>
          </a:xfrm>
          <a:custGeom>
            <a:avLst/>
            <a:gdLst/>
            <a:ahLst/>
            <a:cxnLst/>
            <a:rect l="l" t="t" r="r" b="b"/>
            <a:pathLst>
              <a:path w="107604" h="76941" extrusionOk="0">
                <a:moveTo>
                  <a:pt x="47257" y="0"/>
                </a:moveTo>
                <a:cubicBezTo>
                  <a:pt x="40155" y="0"/>
                  <a:pt x="33046" y="446"/>
                  <a:pt x="25970" y="1341"/>
                </a:cubicBezTo>
                <a:cubicBezTo>
                  <a:pt x="19724" y="2130"/>
                  <a:pt x="10366" y="2240"/>
                  <a:pt x="5874" y="7499"/>
                </a:cubicBezTo>
                <a:cubicBezTo>
                  <a:pt x="1184" y="12978"/>
                  <a:pt x="0" y="23672"/>
                  <a:pt x="4142" y="29568"/>
                </a:cubicBezTo>
                <a:cubicBezTo>
                  <a:pt x="7525" y="34388"/>
                  <a:pt x="13622" y="35997"/>
                  <a:pt x="19705" y="35997"/>
                </a:cubicBezTo>
                <a:cubicBezTo>
                  <a:pt x="21504" y="35997"/>
                  <a:pt x="23302" y="35856"/>
                  <a:pt x="25027" y="35616"/>
                </a:cubicBezTo>
                <a:cubicBezTo>
                  <a:pt x="28163" y="35174"/>
                  <a:pt x="31599" y="34612"/>
                  <a:pt x="34850" y="34612"/>
                </a:cubicBezTo>
                <a:cubicBezTo>
                  <a:pt x="38847" y="34612"/>
                  <a:pt x="42564" y="35461"/>
                  <a:pt x="45101" y="38421"/>
                </a:cubicBezTo>
                <a:cubicBezTo>
                  <a:pt x="49112" y="43067"/>
                  <a:pt x="48520" y="51548"/>
                  <a:pt x="54196" y="53871"/>
                </a:cubicBezTo>
                <a:cubicBezTo>
                  <a:pt x="54975" y="54188"/>
                  <a:pt x="55777" y="54333"/>
                  <a:pt x="56580" y="54333"/>
                </a:cubicBezTo>
                <a:cubicBezTo>
                  <a:pt x="59774" y="54333"/>
                  <a:pt x="62977" y="52045"/>
                  <a:pt x="64781" y="49225"/>
                </a:cubicBezTo>
                <a:cubicBezTo>
                  <a:pt x="66688" y="46267"/>
                  <a:pt x="68200" y="42278"/>
                  <a:pt x="71662" y="41730"/>
                </a:cubicBezTo>
                <a:cubicBezTo>
                  <a:pt x="71880" y="41697"/>
                  <a:pt x="72095" y="41681"/>
                  <a:pt x="72307" y="41681"/>
                </a:cubicBezTo>
                <a:cubicBezTo>
                  <a:pt x="75699" y="41681"/>
                  <a:pt x="78260" y="45826"/>
                  <a:pt x="77579" y="49291"/>
                </a:cubicBezTo>
                <a:cubicBezTo>
                  <a:pt x="76856" y="52973"/>
                  <a:pt x="73788" y="55690"/>
                  <a:pt x="70654" y="57750"/>
                </a:cubicBezTo>
                <a:cubicBezTo>
                  <a:pt x="67520" y="59832"/>
                  <a:pt x="64080" y="61629"/>
                  <a:pt x="61823" y="64610"/>
                </a:cubicBezTo>
                <a:cubicBezTo>
                  <a:pt x="59565" y="67590"/>
                  <a:pt x="58952" y="72302"/>
                  <a:pt x="61691" y="74866"/>
                </a:cubicBezTo>
                <a:cubicBezTo>
                  <a:pt x="63116" y="76203"/>
                  <a:pt x="65132" y="76685"/>
                  <a:pt x="67082" y="76860"/>
                </a:cubicBezTo>
                <a:cubicBezTo>
                  <a:pt x="67708" y="76914"/>
                  <a:pt x="68333" y="76940"/>
                  <a:pt x="68957" y="76940"/>
                </a:cubicBezTo>
                <a:cubicBezTo>
                  <a:pt x="74187" y="76940"/>
                  <a:pt x="79285" y="75071"/>
                  <a:pt x="83299" y="71644"/>
                </a:cubicBezTo>
                <a:cubicBezTo>
                  <a:pt x="85710" y="69562"/>
                  <a:pt x="87967" y="66779"/>
                  <a:pt x="91145" y="66428"/>
                </a:cubicBezTo>
                <a:cubicBezTo>
                  <a:pt x="91390" y="66400"/>
                  <a:pt x="91636" y="66387"/>
                  <a:pt x="91881" y="66387"/>
                </a:cubicBezTo>
                <a:cubicBezTo>
                  <a:pt x="94718" y="66387"/>
                  <a:pt x="97568" y="68149"/>
                  <a:pt x="100289" y="68149"/>
                </a:cubicBezTo>
                <a:cubicBezTo>
                  <a:pt x="100930" y="68149"/>
                  <a:pt x="101565" y="68051"/>
                  <a:pt x="102190" y="67809"/>
                </a:cubicBezTo>
                <a:cubicBezTo>
                  <a:pt x="105346" y="66604"/>
                  <a:pt x="106222" y="62593"/>
                  <a:pt x="106507" y="59240"/>
                </a:cubicBezTo>
                <a:cubicBezTo>
                  <a:pt x="107603" y="46552"/>
                  <a:pt x="107187" y="33775"/>
                  <a:pt x="105280" y="21196"/>
                </a:cubicBezTo>
                <a:cubicBezTo>
                  <a:pt x="104798" y="18018"/>
                  <a:pt x="104184" y="14731"/>
                  <a:pt x="102300" y="12123"/>
                </a:cubicBezTo>
                <a:cubicBezTo>
                  <a:pt x="99560" y="8310"/>
                  <a:pt x="94717" y="6710"/>
                  <a:pt x="90181" y="5505"/>
                </a:cubicBezTo>
                <a:cubicBezTo>
                  <a:pt x="76133" y="1846"/>
                  <a:pt x="61710" y="0"/>
                  <a:pt x="4725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28" name="Google Shape;228;p28"/>
          <p:cNvSpPr txBox="1">
            <a:spLocks noGrp="1"/>
          </p:cNvSpPr>
          <p:nvPr>
            <p:ph type="subTitle" idx="1"/>
          </p:nvPr>
        </p:nvSpPr>
        <p:spPr>
          <a:xfrm>
            <a:off x="1255800" y="3852967"/>
            <a:ext cx="2890400" cy="606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Font typeface="Alata"/>
              <a:buNone/>
              <a:defRPr sz="2600" b="1">
                <a:latin typeface="Enriqueta"/>
                <a:ea typeface="Enriqueta"/>
                <a:cs typeface="Enriqueta"/>
                <a:sym typeface="Enriqueta"/>
              </a:defRPr>
            </a:lvl1pPr>
            <a:lvl2pPr lvl="1" rtl="0">
              <a:spcBef>
                <a:spcPts val="0"/>
              </a:spcBef>
              <a:spcAft>
                <a:spcPts val="0"/>
              </a:spcAft>
              <a:buSzPts val="1400"/>
              <a:buFont typeface="Alata"/>
              <a:buNone/>
              <a:defRPr>
                <a:latin typeface="Alata"/>
                <a:ea typeface="Alata"/>
                <a:cs typeface="Alata"/>
                <a:sym typeface="Alata"/>
              </a:defRPr>
            </a:lvl2pPr>
            <a:lvl3pPr lvl="2" rtl="0">
              <a:spcBef>
                <a:spcPts val="0"/>
              </a:spcBef>
              <a:spcAft>
                <a:spcPts val="0"/>
              </a:spcAft>
              <a:buSzPts val="1400"/>
              <a:buFont typeface="Alata"/>
              <a:buNone/>
              <a:defRPr>
                <a:latin typeface="Alata"/>
                <a:ea typeface="Alata"/>
                <a:cs typeface="Alata"/>
                <a:sym typeface="Alata"/>
              </a:defRPr>
            </a:lvl3pPr>
            <a:lvl4pPr lvl="3" rtl="0">
              <a:spcBef>
                <a:spcPts val="0"/>
              </a:spcBef>
              <a:spcAft>
                <a:spcPts val="0"/>
              </a:spcAft>
              <a:buSzPts val="1400"/>
              <a:buFont typeface="Alata"/>
              <a:buNone/>
              <a:defRPr>
                <a:latin typeface="Alata"/>
                <a:ea typeface="Alata"/>
                <a:cs typeface="Alata"/>
                <a:sym typeface="Alata"/>
              </a:defRPr>
            </a:lvl4pPr>
            <a:lvl5pPr lvl="4" rtl="0">
              <a:spcBef>
                <a:spcPts val="0"/>
              </a:spcBef>
              <a:spcAft>
                <a:spcPts val="0"/>
              </a:spcAft>
              <a:buSzPts val="1400"/>
              <a:buFont typeface="Alata"/>
              <a:buNone/>
              <a:defRPr>
                <a:latin typeface="Alata"/>
                <a:ea typeface="Alata"/>
                <a:cs typeface="Alata"/>
                <a:sym typeface="Alata"/>
              </a:defRPr>
            </a:lvl5pPr>
            <a:lvl6pPr lvl="5" rtl="0">
              <a:spcBef>
                <a:spcPts val="0"/>
              </a:spcBef>
              <a:spcAft>
                <a:spcPts val="0"/>
              </a:spcAft>
              <a:buSzPts val="1400"/>
              <a:buFont typeface="Alata"/>
              <a:buNone/>
              <a:defRPr>
                <a:latin typeface="Alata"/>
                <a:ea typeface="Alata"/>
                <a:cs typeface="Alata"/>
                <a:sym typeface="Alata"/>
              </a:defRPr>
            </a:lvl6pPr>
            <a:lvl7pPr lvl="6" rtl="0">
              <a:spcBef>
                <a:spcPts val="0"/>
              </a:spcBef>
              <a:spcAft>
                <a:spcPts val="0"/>
              </a:spcAft>
              <a:buSzPts val="1400"/>
              <a:buFont typeface="Alata"/>
              <a:buNone/>
              <a:defRPr>
                <a:latin typeface="Alata"/>
                <a:ea typeface="Alata"/>
                <a:cs typeface="Alata"/>
                <a:sym typeface="Alata"/>
              </a:defRPr>
            </a:lvl7pPr>
            <a:lvl8pPr lvl="7" rtl="0">
              <a:spcBef>
                <a:spcPts val="0"/>
              </a:spcBef>
              <a:spcAft>
                <a:spcPts val="0"/>
              </a:spcAft>
              <a:buSzPts val="1400"/>
              <a:buFont typeface="Alata"/>
              <a:buNone/>
              <a:defRPr>
                <a:latin typeface="Alata"/>
                <a:ea typeface="Alata"/>
                <a:cs typeface="Alata"/>
                <a:sym typeface="Alata"/>
              </a:defRPr>
            </a:lvl8pPr>
            <a:lvl9pPr lvl="8" rtl="0">
              <a:spcBef>
                <a:spcPts val="0"/>
              </a:spcBef>
              <a:spcAft>
                <a:spcPts val="0"/>
              </a:spcAft>
              <a:buSzPts val="1400"/>
              <a:buFont typeface="Alata"/>
              <a:buNone/>
              <a:defRPr>
                <a:latin typeface="Alata"/>
                <a:ea typeface="Alata"/>
                <a:cs typeface="Alata"/>
                <a:sym typeface="Alata"/>
              </a:defRPr>
            </a:lvl9pPr>
          </a:lstStyle>
          <a:p>
            <a:r>
              <a:rPr lang="en-US"/>
              <a:t>Click to edit Master subtitle style</a:t>
            </a:r>
            <a:endParaRPr/>
          </a:p>
        </p:txBody>
      </p:sp>
      <p:sp>
        <p:nvSpPr>
          <p:cNvPr id="229" name="Google Shape;229;p28"/>
          <p:cNvSpPr txBox="1">
            <a:spLocks noGrp="1"/>
          </p:cNvSpPr>
          <p:nvPr>
            <p:ph type="subTitle" idx="2"/>
          </p:nvPr>
        </p:nvSpPr>
        <p:spPr>
          <a:xfrm>
            <a:off x="4650800" y="3852967"/>
            <a:ext cx="2890400" cy="606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Font typeface="Alata"/>
              <a:buNone/>
              <a:defRPr sz="2600" b="1">
                <a:latin typeface="Enriqueta"/>
                <a:ea typeface="Enriqueta"/>
                <a:cs typeface="Enriqueta"/>
                <a:sym typeface="Enriqueta"/>
              </a:defRPr>
            </a:lvl1pPr>
            <a:lvl2pPr lvl="1" rtl="0">
              <a:spcBef>
                <a:spcPts val="0"/>
              </a:spcBef>
              <a:spcAft>
                <a:spcPts val="0"/>
              </a:spcAft>
              <a:buSzPts val="1400"/>
              <a:buFont typeface="Alata"/>
              <a:buNone/>
              <a:defRPr>
                <a:latin typeface="Alata"/>
                <a:ea typeface="Alata"/>
                <a:cs typeface="Alata"/>
                <a:sym typeface="Alata"/>
              </a:defRPr>
            </a:lvl2pPr>
            <a:lvl3pPr lvl="2" rtl="0">
              <a:spcBef>
                <a:spcPts val="0"/>
              </a:spcBef>
              <a:spcAft>
                <a:spcPts val="0"/>
              </a:spcAft>
              <a:buSzPts val="1400"/>
              <a:buFont typeface="Alata"/>
              <a:buNone/>
              <a:defRPr>
                <a:latin typeface="Alata"/>
                <a:ea typeface="Alata"/>
                <a:cs typeface="Alata"/>
                <a:sym typeface="Alata"/>
              </a:defRPr>
            </a:lvl3pPr>
            <a:lvl4pPr lvl="3" rtl="0">
              <a:spcBef>
                <a:spcPts val="0"/>
              </a:spcBef>
              <a:spcAft>
                <a:spcPts val="0"/>
              </a:spcAft>
              <a:buSzPts val="1400"/>
              <a:buFont typeface="Alata"/>
              <a:buNone/>
              <a:defRPr>
                <a:latin typeface="Alata"/>
                <a:ea typeface="Alata"/>
                <a:cs typeface="Alata"/>
                <a:sym typeface="Alata"/>
              </a:defRPr>
            </a:lvl4pPr>
            <a:lvl5pPr lvl="4" rtl="0">
              <a:spcBef>
                <a:spcPts val="0"/>
              </a:spcBef>
              <a:spcAft>
                <a:spcPts val="0"/>
              </a:spcAft>
              <a:buSzPts val="1400"/>
              <a:buFont typeface="Alata"/>
              <a:buNone/>
              <a:defRPr>
                <a:latin typeface="Alata"/>
                <a:ea typeface="Alata"/>
                <a:cs typeface="Alata"/>
                <a:sym typeface="Alata"/>
              </a:defRPr>
            </a:lvl5pPr>
            <a:lvl6pPr lvl="5" rtl="0">
              <a:spcBef>
                <a:spcPts val="0"/>
              </a:spcBef>
              <a:spcAft>
                <a:spcPts val="0"/>
              </a:spcAft>
              <a:buSzPts val="1400"/>
              <a:buFont typeface="Alata"/>
              <a:buNone/>
              <a:defRPr>
                <a:latin typeface="Alata"/>
                <a:ea typeface="Alata"/>
                <a:cs typeface="Alata"/>
                <a:sym typeface="Alata"/>
              </a:defRPr>
            </a:lvl6pPr>
            <a:lvl7pPr lvl="6" rtl="0">
              <a:spcBef>
                <a:spcPts val="0"/>
              </a:spcBef>
              <a:spcAft>
                <a:spcPts val="0"/>
              </a:spcAft>
              <a:buSzPts val="1400"/>
              <a:buFont typeface="Alata"/>
              <a:buNone/>
              <a:defRPr>
                <a:latin typeface="Alata"/>
                <a:ea typeface="Alata"/>
                <a:cs typeface="Alata"/>
                <a:sym typeface="Alata"/>
              </a:defRPr>
            </a:lvl7pPr>
            <a:lvl8pPr lvl="7" rtl="0">
              <a:spcBef>
                <a:spcPts val="0"/>
              </a:spcBef>
              <a:spcAft>
                <a:spcPts val="0"/>
              </a:spcAft>
              <a:buSzPts val="1400"/>
              <a:buFont typeface="Alata"/>
              <a:buNone/>
              <a:defRPr>
                <a:latin typeface="Alata"/>
                <a:ea typeface="Alata"/>
                <a:cs typeface="Alata"/>
                <a:sym typeface="Alata"/>
              </a:defRPr>
            </a:lvl8pPr>
            <a:lvl9pPr lvl="8" rtl="0">
              <a:spcBef>
                <a:spcPts val="0"/>
              </a:spcBef>
              <a:spcAft>
                <a:spcPts val="0"/>
              </a:spcAft>
              <a:buSzPts val="1400"/>
              <a:buFont typeface="Alata"/>
              <a:buNone/>
              <a:defRPr>
                <a:latin typeface="Alata"/>
                <a:ea typeface="Alata"/>
                <a:cs typeface="Alata"/>
                <a:sym typeface="Alata"/>
              </a:defRPr>
            </a:lvl9pPr>
          </a:lstStyle>
          <a:p>
            <a:r>
              <a:rPr lang="en-US"/>
              <a:t>Click to edit Master subtitle style</a:t>
            </a:r>
            <a:endParaRPr/>
          </a:p>
        </p:txBody>
      </p:sp>
      <p:sp>
        <p:nvSpPr>
          <p:cNvPr id="230" name="Google Shape;230;p28"/>
          <p:cNvSpPr txBox="1">
            <a:spLocks noGrp="1"/>
          </p:cNvSpPr>
          <p:nvPr>
            <p:ph type="subTitle" idx="3"/>
          </p:nvPr>
        </p:nvSpPr>
        <p:spPr>
          <a:xfrm>
            <a:off x="1255800" y="4679840"/>
            <a:ext cx="2890400" cy="1060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500"/>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r>
              <a:rPr lang="en-US"/>
              <a:t>Click to edit Master subtitle style</a:t>
            </a:r>
            <a:endParaRPr/>
          </a:p>
        </p:txBody>
      </p:sp>
      <p:sp>
        <p:nvSpPr>
          <p:cNvPr id="231" name="Google Shape;231;p28"/>
          <p:cNvSpPr txBox="1">
            <a:spLocks noGrp="1"/>
          </p:cNvSpPr>
          <p:nvPr>
            <p:ph type="subTitle" idx="4"/>
          </p:nvPr>
        </p:nvSpPr>
        <p:spPr>
          <a:xfrm>
            <a:off x="4650800" y="4679840"/>
            <a:ext cx="2890400" cy="1060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500"/>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r>
              <a:rPr lang="en-US"/>
              <a:t>Click to edit Master subtitle style</a:t>
            </a:r>
            <a:endParaRPr/>
          </a:p>
        </p:txBody>
      </p:sp>
      <p:sp>
        <p:nvSpPr>
          <p:cNvPr id="232" name="Google Shape;232;p28"/>
          <p:cNvSpPr txBox="1">
            <a:spLocks noGrp="1"/>
          </p:cNvSpPr>
          <p:nvPr>
            <p:ph type="subTitle" idx="5"/>
          </p:nvPr>
        </p:nvSpPr>
        <p:spPr>
          <a:xfrm>
            <a:off x="8045800" y="3852967"/>
            <a:ext cx="2890400" cy="606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Font typeface="Alata"/>
              <a:buNone/>
              <a:defRPr sz="2600" b="1">
                <a:latin typeface="Enriqueta"/>
                <a:ea typeface="Enriqueta"/>
                <a:cs typeface="Enriqueta"/>
                <a:sym typeface="Enriqueta"/>
              </a:defRPr>
            </a:lvl1pPr>
            <a:lvl2pPr lvl="1" rtl="0">
              <a:spcBef>
                <a:spcPts val="0"/>
              </a:spcBef>
              <a:spcAft>
                <a:spcPts val="0"/>
              </a:spcAft>
              <a:buSzPts val="1400"/>
              <a:buFont typeface="Alata"/>
              <a:buNone/>
              <a:defRPr>
                <a:latin typeface="Alata"/>
                <a:ea typeface="Alata"/>
                <a:cs typeface="Alata"/>
                <a:sym typeface="Alata"/>
              </a:defRPr>
            </a:lvl2pPr>
            <a:lvl3pPr lvl="2" rtl="0">
              <a:spcBef>
                <a:spcPts val="0"/>
              </a:spcBef>
              <a:spcAft>
                <a:spcPts val="0"/>
              </a:spcAft>
              <a:buSzPts val="1400"/>
              <a:buFont typeface="Alata"/>
              <a:buNone/>
              <a:defRPr>
                <a:latin typeface="Alata"/>
                <a:ea typeface="Alata"/>
                <a:cs typeface="Alata"/>
                <a:sym typeface="Alata"/>
              </a:defRPr>
            </a:lvl3pPr>
            <a:lvl4pPr lvl="3" rtl="0">
              <a:spcBef>
                <a:spcPts val="0"/>
              </a:spcBef>
              <a:spcAft>
                <a:spcPts val="0"/>
              </a:spcAft>
              <a:buSzPts val="1400"/>
              <a:buFont typeface="Alata"/>
              <a:buNone/>
              <a:defRPr>
                <a:latin typeface="Alata"/>
                <a:ea typeface="Alata"/>
                <a:cs typeface="Alata"/>
                <a:sym typeface="Alata"/>
              </a:defRPr>
            </a:lvl4pPr>
            <a:lvl5pPr lvl="4" rtl="0">
              <a:spcBef>
                <a:spcPts val="0"/>
              </a:spcBef>
              <a:spcAft>
                <a:spcPts val="0"/>
              </a:spcAft>
              <a:buSzPts val="1400"/>
              <a:buFont typeface="Alata"/>
              <a:buNone/>
              <a:defRPr>
                <a:latin typeface="Alata"/>
                <a:ea typeface="Alata"/>
                <a:cs typeface="Alata"/>
                <a:sym typeface="Alata"/>
              </a:defRPr>
            </a:lvl5pPr>
            <a:lvl6pPr lvl="5" rtl="0">
              <a:spcBef>
                <a:spcPts val="0"/>
              </a:spcBef>
              <a:spcAft>
                <a:spcPts val="0"/>
              </a:spcAft>
              <a:buSzPts val="1400"/>
              <a:buFont typeface="Alata"/>
              <a:buNone/>
              <a:defRPr>
                <a:latin typeface="Alata"/>
                <a:ea typeface="Alata"/>
                <a:cs typeface="Alata"/>
                <a:sym typeface="Alata"/>
              </a:defRPr>
            </a:lvl6pPr>
            <a:lvl7pPr lvl="6" rtl="0">
              <a:spcBef>
                <a:spcPts val="0"/>
              </a:spcBef>
              <a:spcAft>
                <a:spcPts val="0"/>
              </a:spcAft>
              <a:buSzPts val="1400"/>
              <a:buFont typeface="Alata"/>
              <a:buNone/>
              <a:defRPr>
                <a:latin typeface="Alata"/>
                <a:ea typeface="Alata"/>
                <a:cs typeface="Alata"/>
                <a:sym typeface="Alata"/>
              </a:defRPr>
            </a:lvl7pPr>
            <a:lvl8pPr lvl="7" rtl="0">
              <a:spcBef>
                <a:spcPts val="0"/>
              </a:spcBef>
              <a:spcAft>
                <a:spcPts val="0"/>
              </a:spcAft>
              <a:buSzPts val="1400"/>
              <a:buFont typeface="Alata"/>
              <a:buNone/>
              <a:defRPr>
                <a:latin typeface="Alata"/>
                <a:ea typeface="Alata"/>
                <a:cs typeface="Alata"/>
                <a:sym typeface="Alata"/>
              </a:defRPr>
            </a:lvl8pPr>
            <a:lvl9pPr lvl="8" rtl="0">
              <a:spcBef>
                <a:spcPts val="0"/>
              </a:spcBef>
              <a:spcAft>
                <a:spcPts val="0"/>
              </a:spcAft>
              <a:buSzPts val="1400"/>
              <a:buFont typeface="Alata"/>
              <a:buNone/>
              <a:defRPr>
                <a:latin typeface="Alata"/>
                <a:ea typeface="Alata"/>
                <a:cs typeface="Alata"/>
                <a:sym typeface="Alata"/>
              </a:defRPr>
            </a:lvl9pPr>
          </a:lstStyle>
          <a:p>
            <a:r>
              <a:rPr lang="en-US"/>
              <a:t>Click to edit Master subtitle style</a:t>
            </a:r>
            <a:endParaRPr/>
          </a:p>
        </p:txBody>
      </p:sp>
      <p:sp>
        <p:nvSpPr>
          <p:cNvPr id="233" name="Google Shape;233;p28"/>
          <p:cNvSpPr txBox="1">
            <a:spLocks noGrp="1"/>
          </p:cNvSpPr>
          <p:nvPr>
            <p:ph type="subTitle" idx="6"/>
          </p:nvPr>
        </p:nvSpPr>
        <p:spPr>
          <a:xfrm>
            <a:off x="8045800" y="4679840"/>
            <a:ext cx="2890400" cy="1060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500"/>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r>
              <a:rPr lang="en-US"/>
              <a:t>Click to edit Master subtitle style</a:t>
            </a:r>
            <a:endParaRPr/>
          </a:p>
        </p:txBody>
      </p:sp>
      <p:sp>
        <p:nvSpPr>
          <p:cNvPr id="234" name="Google Shape;234;p28"/>
          <p:cNvSpPr txBox="1">
            <a:spLocks noGrp="1"/>
          </p:cNvSpPr>
          <p:nvPr>
            <p:ph type="title"/>
          </p:nvPr>
        </p:nvSpPr>
        <p:spPr>
          <a:xfrm>
            <a:off x="950967" y="466367"/>
            <a:ext cx="10290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Tree>
    <p:extLst>
      <p:ext uri="{BB962C8B-B14F-4D97-AF65-F5344CB8AC3E}">
        <p14:creationId xmlns:p14="http://schemas.microsoft.com/office/powerpoint/2010/main" val="2103221925"/>
      </p:ext>
    </p:extLst>
  </p:cSld>
  <p:clrMapOvr>
    <a:masterClrMapping/>
  </p:clrMapOvr>
  <p:hf hdr="0" ftr="0"/>
</p:sldLayout>
</file>

<file path=ppt/slideLayouts/slideLayout66.xml><?xml version="1.0" encoding="utf-8"?>
<p:sldLayout xmlns:a="http://schemas.openxmlformats.org/drawingml/2006/main" xmlns:r="http://schemas.openxmlformats.org/officeDocument/2006/relationships" xmlns:p="http://schemas.openxmlformats.org/presentationml/2006/main" matchingName="Title and three columns 1">
  <p:cSld name="Title and three columns 1">
    <p:spTree>
      <p:nvGrpSpPr>
        <p:cNvPr id="1" name="Shape 235"/>
        <p:cNvGrpSpPr/>
        <p:nvPr/>
      </p:nvGrpSpPr>
      <p:grpSpPr>
        <a:xfrm>
          <a:off x="0" y="0"/>
          <a:ext cx="0" cy="0"/>
          <a:chOff x="0" y="0"/>
          <a:chExt cx="0" cy="0"/>
        </a:xfrm>
      </p:grpSpPr>
      <p:sp>
        <p:nvSpPr>
          <p:cNvPr id="236" name="Google Shape;236;p29"/>
          <p:cNvSpPr txBox="1">
            <a:spLocks noGrp="1"/>
          </p:cNvSpPr>
          <p:nvPr>
            <p:ph type="title"/>
          </p:nvPr>
        </p:nvSpPr>
        <p:spPr>
          <a:xfrm>
            <a:off x="1250267" y="1885267"/>
            <a:ext cx="2900400" cy="70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600"/>
              <a:buNone/>
              <a:defRPr sz="2600"/>
            </a:lvl1pPr>
            <a:lvl2pPr lvl="1" algn="ctr" rtl="0">
              <a:spcBef>
                <a:spcPts val="0"/>
              </a:spcBef>
              <a:spcAft>
                <a:spcPts val="0"/>
              </a:spcAft>
              <a:buSzPts val="2600"/>
              <a:buNone/>
              <a:defRPr sz="2600"/>
            </a:lvl2pPr>
            <a:lvl3pPr lvl="2" algn="ctr" rtl="0">
              <a:spcBef>
                <a:spcPts val="0"/>
              </a:spcBef>
              <a:spcAft>
                <a:spcPts val="0"/>
              </a:spcAft>
              <a:buSzPts val="2600"/>
              <a:buNone/>
              <a:defRPr sz="2600"/>
            </a:lvl3pPr>
            <a:lvl4pPr lvl="3" algn="ctr" rtl="0">
              <a:spcBef>
                <a:spcPts val="0"/>
              </a:spcBef>
              <a:spcAft>
                <a:spcPts val="0"/>
              </a:spcAft>
              <a:buSzPts val="2600"/>
              <a:buNone/>
              <a:defRPr sz="2600"/>
            </a:lvl4pPr>
            <a:lvl5pPr lvl="4" algn="ctr" rtl="0">
              <a:spcBef>
                <a:spcPts val="0"/>
              </a:spcBef>
              <a:spcAft>
                <a:spcPts val="0"/>
              </a:spcAft>
              <a:buSzPts val="2600"/>
              <a:buNone/>
              <a:defRPr sz="2600"/>
            </a:lvl5pPr>
            <a:lvl6pPr lvl="5" algn="ctr" rtl="0">
              <a:spcBef>
                <a:spcPts val="0"/>
              </a:spcBef>
              <a:spcAft>
                <a:spcPts val="0"/>
              </a:spcAft>
              <a:buSzPts val="2600"/>
              <a:buNone/>
              <a:defRPr sz="2600"/>
            </a:lvl6pPr>
            <a:lvl7pPr lvl="6" algn="ctr" rtl="0">
              <a:spcBef>
                <a:spcPts val="0"/>
              </a:spcBef>
              <a:spcAft>
                <a:spcPts val="0"/>
              </a:spcAft>
              <a:buSzPts val="2600"/>
              <a:buNone/>
              <a:defRPr sz="2600"/>
            </a:lvl7pPr>
            <a:lvl8pPr lvl="7" algn="ctr" rtl="0">
              <a:spcBef>
                <a:spcPts val="0"/>
              </a:spcBef>
              <a:spcAft>
                <a:spcPts val="0"/>
              </a:spcAft>
              <a:buSzPts val="2600"/>
              <a:buNone/>
              <a:defRPr sz="2600"/>
            </a:lvl8pPr>
            <a:lvl9pPr lvl="8" algn="ctr" rtl="0">
              <a:spcBef>
                <a:spcPts val="0"/>
              </a:spcBef>
              <a:spcAft>
                <a:spcPts val="0"/>
              </a:spcAft>
              <a:buSzPts val="2600"/>
              <a:buNone/>
              <a:defRPr sz="2600"/>
            </a:lvl9pPr>
          </a:lstStyle>
          <a:p>
            <a:r>
              <a:rPr lang="en-US"/>
              <a:t>Click to edit Master title style</a:t>
            </a:r>
            <a:endParaRPr/>
          </a:p>
        </p:txBody>
      </p:sp>
      <p:sp>
        <p:nvSpPr>
          <p:cNvPr id="237" name="Google Shape;237;p29"/>
          <p:cNvSpPr txBox="1">
            <a:spLocks noGrp="1"/>
          </p:cNvSpPr>
          <p:nvPr>
            <p:ph type="subTitle" idx="1"/>
          </p:nvPr>
        </p:nvSpPr>
        <p:spPr>
          <a:xfrm>
            <a:off x="1250267" y="5346433"/>
            <a:ext cx="2900400" cy="763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500"/>
              <a:buNone/>
              <a:defRPr sz="1500"/>
            </a:lvl1pPr>
            <a:lvl2pPr lvl="1" algn="ctr" rtl="0">
              <a:lnSpc>
                <a:spcPct val="100000"/>
              </a:lnSpc>
              <a:spcBef>
                <a:spcPts val="0"/>
              </a:spcBef>
              <a:spcAft>
                <a:spcPts val="0"/>
              </a:spcAft>
              <a:buSzPts val="1500"/>
              <a:buNone/>
              <a:defRPr sz="1500"/>
            </a:lvl2pPr>
            <a:lvl3pPr lvl="2" algn="ctr" rtl="0">
              <a:lnSpc>
                <a:spcPct val="100000"/>
              </a:lnSpc>
              <a:spcBef>
                <a:spcPts val="0"/>
              </a:spcBef>
              <a:spcAft>
                <a:spcPts val="0"/>
              </a:spcAft>
              <a:buSzPts val="1500"/>
              <a:buNone/>
              <a:defRPr sz="1500"/>
            </a:lvl3pPr>
            <a:lvl4pPr lvl="3" algn="ctr" rtl="0">
              <a:lnSpc>
                <a:spcPct val="100000"/>
              </a:lnSpc>
              <a:spcBef>
                <a:spcPts val="0"/>
              </a:spcBef>
              <a:spcAft>
                <a:spcPts val="0"/>
              </a:spcAft>
              <a:buSzPts val="1500"/>
              <a:buNone/>
              <a:defRPr sz="1500"/>
            </a:lvl4pPr>
            <a:lvl5pPr lvl="4" algn="ctr" rtl="0">
              <a:lnSpc>
                <a:spcPct val="100000"/>
              </a:lnSpc>
              <a:spcBef>
                <a:spcPts val="0"/>
              </a:spcBef>
              <a:spcAft>
                <a:spcPts val="0"/>
              </a:spcAft>
              <a:buSzPts val="1500"/>
              <a:buNone/>
              <a:defRPr sz="1500"/>
            </a:lvl5pPr>
            <a:lvl6pPr lvl="5" algn="ctr" rtl="0">
              <a:lnSpc>
                <a:spcPct val="100000"/>
              </a:lnSpc>
              <a:spcBef>
                <a:spcPts val="0"/>
              </a:spcBef>
              <a:spcAft>
                <a:spcPts val="0"/>
              </a:spcAft>
              <a:buSzPts val="1500"/>
              <a:buNone/>
              <a:defRPr sz="1500"/>
            </a:lvl6pPr>
            <a:lvl7pPr lvl="6" algn="ctr" rtl="0">
              <a:lnSpc>
                <a:spcPct val="100000"/>
              </a:lnSpc>
              <a:spcBef>
                <a:spcPts val="0"/>
              </a:spcBef>
              <a:spcAft>
                <a:spcPts val="0"/>
              </a:spcAft>
              <a:buSzPts val="1500"/>
              <a:buNone/>
              <a:defRPr sz="1500"/>
            </a:lvl7pPr>
            <a:lvl8pPr lvl="7" algn="ctr" rtl="0">
              <a:lnSpc>
                <a:spcPct val="100000"/>
              </a:lnSpc>
              <a:spcBef>
                <a:spcPts val="0"/>
              </a:spcBef>
              <a:spcAft>
                <a:spcPts val="0"/>
              </a:spcAft>
              <a:buSzPts val="1500"/>
              <a:buNone/>
              <a:defRPr sz="1500"/>
            </a:lvl8pPr>
            <a:lvl9pPr lvl="8" algn="ctr" rtl="0">
              <a:lnSpc>
                <a:spcPct val="100000"/>
              </a:lnSpc>
              <a:spcBef>
                <a:spcPts val="0"/>
              </a:spcBef>
              <a:spcAft>
                <a:spcPts val="0"/>
              </a:spcAft>
              <a:buSzPts val="1500"/>
              <a:buNone/>
              <a:defRPr sz="1500"/>
            </a:lvl9pPr>
          </a:lstStyle>
          <a:p>
            <a:r>
              <a:rPr lang="en-US"/>
              <a:t>Click to edit Master subtitle style</a:t>
            </a:r>
            <a:endParaRPr/>
          </a:p>
        </p:txBody>
      </p:sp>
      <p:sp>
        <p:nvSpPr>
          <p:cNvPr id="238" name="Google Shape;238;p29"/>
          <p:cNvSpPr txBox="1">
            <a:spLocks noGrp="1"/>
          </p:cNvSpPr>
          <p:nvPr>
            <p:ph type="title" idx="2"/>
          </p:nvPr>
        </p:nvSpPr>
        <p:spPr>
          <a:xfrm>
            <a:off x="4645893" y="1885267"/>
            <a:ext cx="2900400" cy="70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600"/>
              <a:buNone/>
              <a:defRPr sz="2600"/>
            </a:lvl1pPr>
            <a:lvl2pPr lvl="1" algn="ctr" rtl="0">
              <a:spcBef>
                <a:spcPts val="0"/>
              </a:spcBef>
              <a:spcAft>
                <a:spcPts val="0"/>
              </a:spcAft>
              <a:buSzPts val="2600"/>
              <a:buNone/>
              <a:defRPr sz="2600"/>
            </a:lvl2pPr>
            <a:lvl3pPr lvl="2" algn="ctr" rtl="0">
              <a:spcBef>
                <a:spcPts val="0"/>
              </a:spcBef>
              <a:spcAft>
                <a:spcPts val="0"/>
              </a:spcAft>
              <a:buSzPts val="2600"/>
              <a:buNone/>
              <a:defRPr sz="2600"/>
            </a:lvl3pPr>
            <a:lvl4pPr lvl="3" algn="ctr" rtl="0">
              <a:spcBef>
                <a:spcPts val="0"/>
              </a:spcBef>
              <a:spcAft>
                <a:spcPts val="0"/>
              </a:spcAft>
              <a:buSzPts val="2600"/>
              <a:buNone/>
              <a:defRPr sz="2600"/>
            </a:lvl4pPr>
            <a:lvl5pPr lvl="4" algn="ctr" rtl="0">
              <a:spcBef>
                <a:spcPts val="0"/>
              </a:spcBef>
              <a:spcAft>
                <a:spcPts val="0"/>
              </a:spcAft>
              <a:buSzPts val="2600"/>
              <a:buNone/>
              <a:defRPr sz="2600"/>
            </a:lvl5pPr>
            <a:lvl6pPr lvl="5" algn="ctr" rtl="0">
              <a:spcBef>
                <a:spcPts val="0"/>
              </a:spcBef>
              <a:spcAft>
                <a:spcPts val="0"/>
              </a:spcAft>
              <a:buSzPts val="2600"/>
              <a:buNone/>
              <a:defRPr sz="2600"/>
            </a:lvl6pPr>
            <a:lvl7pPr lvl="6" algn="ctr" rtl="0">
              <a:spcBef>
                <a:spcPts val="0"/>
              </a:spcBef>
              <a:spcAft>
                <a:spcPts val="0"/>
              </a:spcAft>
              <a:buSzPts val="2600"/>
              <a:buNone/>
              <a:defRPr sz="2600"/>
            </a:lvl7pPr>
            <a:lvl8pPr lvl="7" algn="ctr" rtl="0">
              <a:spcBef>
                <a:spcPts val="0"/>
              </a:spcBef>
              <a:spcAft>
                <a:spcPts val="0"/>
              </a:spcAft>
              <a:buSzPts val="2600"/>
              <a:buNone/>
              <a:defRPr sz="2600"/>
            </a:lvl8pPr>
            <a:lvl9pPr lvl="8" algn="ctr" rtl="0">
              <a:spcBef>
                <a:spcPts val="0"/>
              </a:spcBef>
              <a:spcAft>
                <a:spcPts val="0"/>
              </a:spcAft>
              <a:buSzPts val="2600"/>
              <a:buNone/>
              <a:defRPr sz="2600"/>
            </a:lvl9pPr>
          </a:lstStyle>
          <a:p>
            <a:r>
              <a:rPr lang="en-US"/>
              <a:t>Click to edit Master title style</a:t>
            </a:r>
            <a:endParaRPr/>
          </a:p>
        </p:txBody>
      </p:sp>
      <p:sp>
        <p:nvSpPr>
          <p:cNvPr id="239" name="Google Shape;239;p29"/>
          <p:cNvSpPr txBox="1">
            <a:spLocks noGrp="1"/>
          </p:cNvSpPr>
          <p:nvPr>
            <p:ph type="subTitle" idx="3"/>
          </p:nvPr>
        </p:nvSpPr>
        <p:spPr>
          <a:xfrm>
            <a:off x="4645893" y="5346433"/>
            <a:ext cx="2900400" cy="763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500"/>
              <a:buNone/>
              <a:defRPr sz="1500"/>
            </a:lvl1pPr>
            <a:lvl2pPr lvl="1" algn="ctr" rtl="0">
              <a:lnSpc>
                <a:spcPct val="100000"/>
              </a:lnSpc>
              <a:spcBef>
                <a:spcPts val="0"/>
              </a:spcBef>
              <a:spcAft>
                <a:spcPts val="0"/>
              </a:spcAft>
              <a:buSzPts val="1500"/>
              <a:buNone/>
              <a:defRPr sz="1500"/>
            </a:lvl2pPr>
            <a:lvl3pPr lvl="2" algn="ctr" rtl="0">
              <a:lnSpc>
                <a:spcPct val="100000"/>
              </a:lnSpc>
              <a:spcBef>
                <a:spcPts val="0"/>
              </a:spcBef>
              <a:spcAft>
                <a:spcPts val="0"/>
              </a:spcAft>
              <a:buSzPts val="1500"/>
              <a:buNone/>
              <a:defRPr sz="1500"/>
            </a:lvl3pPr>
            <a:lvl4pPr lvl="3" algn="ctr" rtl="0">
              <a:lnSpc>
                <a:spcPct val="100000"/>
              </a:lnSpc>
              <a:spcBef>
                <a:spcPts val="0"/>
              </a:spcBef>
              <a:spcAft>
                <a:spcPts val="0"/>
              </a:spcAft>
              <a:buSzPts val="1500"/>
              <a:buNone/>
              <a:defRPr sz="1500"/>
            </a:lvl4pPr>
            <a:lvl5pPr lvl="4" algn="ctr" rtl="0">
              <a:lnSpc>
                <a:spcPct val="100000"/>
              </a:lnSpc>
              <a:spcBef>
                <a:spcPts val="0"/>
              </a:spcBef>
              <a:spcAft>
                <a:spcPts val="0"/>
              </a:spcAft>
              <a:buSzPts val="1500"/>
              <a:buNone/>
              <a:defRPr sz="1500"/>
            </a:lvl5pPr>
            <a:lvl6pPr lvl="5" algn="ctr" rtl="0">
              <a:lnSpc>
                <a:spcPct val="100000"/>
              </a:lnSpc>
              <a:spcBef>
                <a:spcPts val="0"/>
              </a:spcBef>
              <a:spcAft>
                <a:spcPts val="0"/>
              </a:spcAft>
              <a:buSzPts val="1500"/>
              <a:buNone/>
              <a:defRPr sz="1500"/>
            </a:lvl6pPr>
            <a:lvl7pPr lvl="6" algn="ctr" rtl="0">
              <a:lnSpc>
                <a:spcPct val="100000"/>
              </a:lnSpc>
              <a:spcBef>
                <a:spcPts val="0"/>
              </a:spcBef>
              <a:spcAft>
                <a:spcPts val="0"/>
              </a:spcAft>
              <a:buSzPts val="1500"/>
              <a:buNone/>
              <a:defRPr sz="1500"/>
            </a:lvl7pPr>
            <a:lvl8pPr lvl="7" algn="ctr" rtl="0">
              <a:lnSpc>
                <a:spcPct val="100000"/>
              </a:lnSpc>
              <a:spcBef>
                <a:spcPts val="0"/>
              </a:spcBef>
              <a:spcAft>
                <a:spcPts val="0"/>
              </a:spcAft>
              <a:buSzPts val="1500"/>
              <a:buNone/>
              <a:defRPr sz="1500"/>
            </a:lvl8pPr>
            <a:lvl9pPr lvl="8" algn="ctr" rtl="0">
              <a:lnSpc>
                <a:spcPct val="100000"/>
              </a:lnSpc>
              <a:spcBef>
                <a:spcPts val="0"/>
              </a:spcBef>
              <a:spcAft>
                <a:spcPts val="0"/>
              </a:spcAft>
              <a:buSzPts val="1500"/>
              <a:buNone/>
              <a:defRPr sz="1500"/>
            </a:lvl9pPr>
          </a:lstStyle>
          <a:p>
            <a:r>
              <a:rPr lang="en-US"/>
              <a:t>Click to edit Master subtitle style</a:t>
            </a:r>
            <a:endParaRPr/>
          </a:p>
        </p:txBody>
      </p:sp>
      <p:sp>
        <p:nvSpPr>
          <p:cNvPr id="240" name="Google Shape;240;p29"/>
          <p:cNvSpPr txBox="1">
            <a:spLocks noGrp="1"/>
          </p:cNvSpPr>
          <p:nvPr>
            <p:ph type="title" idx="4"/>
          </p:nvPr>
        </p:nvSpPr>
        <p:spPr>
          <a:xfrm>
            <a:off x="8041531" y="1885267"/>
            <a:ext cx="2900400" cy="70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600"/>
              <a:buNone/>
              <a:defRPr sz="2600"/>
            </a:lvl1pPr>
            <a:lvl2pPr lvl="1" algn="ctr" rtl="0">
              <a:spcBef>
                <a:spcPts val="0"/>
              </a:spcBef>
              <a:spcAft>
                <a:spcPts val="0"/>
              </a:spcAft>
              <a:buSzPts val="2600"/>
              <a:buNone/>
              <a:defRPr sz="2600"/>
            </a:lvl2pPr>
            <a:lvl3pPr lvl="2" algn="ctr" rtl="0">
              <a:spcBef>
                <a:spcPts val="0"/>
              </a:spcBef>
              <a:spcAft>
                <a:spcPts val="0"/>
              </a:spcAft>
              <a:buSzPts val="2600"/>
              <a:buNone/>
              <a:defRPr sz="2600"/>
            </a:lvl3pPr>
            <a:lvl4pPr lvl="3" algn="ctr" rtl="0">
              <a:spcBef>
                <a:spcPts val="0"/>
              </a:spcBef>
              <a:spcAft>
                <a:spcPts val="0"/>
              </a:spcAft>
              <a:buSzPts val="2600"/>
              <a:buNone/>
              <a:defRPr sz="2600"/>
            </a:lvl4pPr>
            <a:lvl5pPr lvl="4" algn="ctr" rtl="0">
              <a:spcBef>
                <a:spcPts val="0"/>
              </a:spcBef>
              <a:spcAft>
                <a:spcPts val="0"/>
              </a:spcAft>
              <a:buSzPts val="2600"/>
              <a:buNone/>
              <a:defRPr sz="2600"/>
            </a:lvl5pPr>
            <a:lvl6pPr lvl="5" algn="ctr" rtl="0">
              <a:spcBef>
                <a:spcPts val="0"/>
              </a:spcBef>
              <a:spcAft>
                <a:spcPts val="0"/>
              </a:spcAft>
              <a:buSzPts val="2600"/>
              <a:buNone/>
              <a:defRPr sz="2600"/>
            </a:lvl6pPr>
            <a:lvl7pPr lvl="6" algn="ctr" rtl="0">
              <a:spcBef>
                <a:spcPts val="0"/>
              </a:spcBef>
              <a:spcAft>
                <a:spcPts val="0"/>
              </a:spcAft>
              <a:buSzPts val="2600"/>
              <a:buNone/>
              <a:defRPr sz="2600"/>
            </a:lvl7pPr>
            <a:lvl8pPr lvl="7" algn="ctr" rtl="0">
              <a:spcBef>
                <a:spcPts val="0"/>
              </a:spcBef>
              <a:spcAft>
                <a:spcPts val="0"/>
              </a:spcAft>
              <a:buSzPts val="2600"/>
              <a:buNone/>
              <a:defRPr sz="2600"/>
            </a:lvl8pPr>
            <a:lvl9pPr lvl="8" algn="ctr" rtl="0">
              <a:spcBef>
                <a:spcPts val="0"/>
              </a:spcBef>
              <a:spcAft>
                <a:spcPts val="0"/>
              </a:spcAft>
              <a:buSzPts val="2600"/>
              <a:buNone/>
              <a:defRPr sz="2600"/>
            </a:lvl9pPr>
          </a:lstStyle>
          <a:p>
            <a:r>
              <a:rPr lang="en-US"/>
              <a:t>Click to edit Master title style</a:t>
            </a:r>
            <a:endParaRPr/>
          </a:p>
        </p:txBody>
      </p:sp>
      <p:sp>
        <p:nvSpPr>
          <p:cNvPr id="241" name="Google Shape;241;p29"/>
          <p:cNvSpPr txBox="1">
            <a:spLocks noGrp="1"/>
          </p:cNvSpPr>
          <p:nvPr>
            <p:ph type="subTitle" idx="5"/>
          </p:nvPr>
        </p:nvSpPr>
        <p:spPr>
          <a:xfrm>
            <a:off x="8041531" y="5346433"/>
            <a:ext cx="2900400" cy="763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500"/>
              <a:buNone/>
              <a:defRPr sz="1500"/>
            </a:lvl1pPr>
            <a:lvl2pPr lvl="1" algn="ctr" rtl="0">
              <a:lnSpc>
                <a:spcPct val="100000"/>
              </a:lnSpc>
              <a:spcBef>
                <a:spcPts val="0"/>
              </a:spcBef>
              <a:spcAft>
                <a:spcPts val="0"/>
              </a:spcAft>
              <a:buSzPts val="1500"/>
              <a:buNone/>
              <a:defRPr sz="1500"/>
            </a:lvl2pPr>
            <a:lvl3pPr lvl="2" algn="ctr" rtl="0">
              <a:lnSpc>
                <a:spcPct val="100000"/>
              </a:lnSpc>
              <a:spcBef>
                <a:spcPts val="0"/>
              </a:spcBef>
              <a:spcAft>
                <a:spcPts val="0"/>
              </a:spcAft>
              <a:buSzPts val="1500"/>
              <a:buNone/>
              <a:defRPr sz="1500"/>
            </a:lvl3pPr>
            <a:lvl4pPr lvl="3" algn="ctr" rtl="0">
              <a:lnSpc>
                <a:spcPct val="100000"/>
              </a:lnSpc>
              <a:spcBef>
                <a:spcPts val="0"/>
              </a:spcBef>
              <a:spcAft>
                <a:spcPts val="0"/>
              </a:spcAft>
              <a:buSzPts val="1500"/>
              <a:buNone/>
              <a:defRPr sz="1500"/>
            </a:lvl4pPr>
            <a:lvl5pPr lvl="4" algn="ctr" rtl="0">
              <a:lnSpc>
                <a:spcPct val="100000"/>
              </a:lnSpc>
              <a:spcBef>
                <a:spcPts val="0"/>
              </a:spcBef>
              <a:spcAft>
                <a:spcPts val="0"/>
              </a:spcAft>
              <a:buSzPts val="1500"/>
              <a:buNone/>
              <a:defRPr sz="1500"/>
            </a:lvl5pPr>
            <a:lvl6pPr lvl="5" algn="ctr" rtl="0">
              <a:lnSpc>
                <a:spcPct val="100000"/>
              </a:lnSpc>
              <a:spcBef>
                <a:spcPts val="0"/>
              </a:spcBef>
              <a:spcAft>
                <a:spcPts val="0"/>
              </a:spcAft>
              <a:buSzPts val="1500"/>
              <a:buNone/>
              <a:defRPr sz="1500"/>
            </a:lvl6pPr>
            <a:lvl7pPr lvl="6" algn="ctr" rtl="0">
              <a:lnSpc>
                <a:spcPct val="100000"/>
              </a:lnSpc>
              <a:spcBef>
                <a:spcPts val="0"/>
              </a:spcBef>
              <a:spcAft>
                <a:spcPts val="0"/>
              </a:spcAft>
              <a:buSzPts val="1500"/>
              <a:buNone/>
              <a:defRPr sz="1500"/>
            </a:lvl7pPr>
            <a:lvl8pPr lvl="7" algn="ctr" rtl="0">
              <a:lnSpc>
                <a:spcPct val="100000"/>
              </a:lnSpc>
              <a:spcBef>
                <a:spcPts val="0"/>
              </a:spcBef>
              <a:spcAft>
                <a:spcPts val="0"/>
              </a:spcAft>
              <a:buSzPts val="1500"/>
              <a:buNone/>
              <a:defRPr sz="1500"/>
            </a:lvl8pPr>
            <a:lvl9pPr lvl="8" algn="ctr" rtl="0">
              <a:lnSpc>
                <a:spcPct val="100000"/>
              </a:lnSpc>
              <a:spcBef>
                <a:spcPts val="0"/>
              </a:spcBef>
              <a:spcAft>
                <a:spcPts val="0"/>
              </a:spcAft>
              <a:buSzPts val="1500"/>
              <a:buNone/>
              <a:defRPr sz="1500"/>
            </a:lvl9pPr>
          </a:lstStyle>
          <a:p>
            <a:r>
              <a:rPr lang="en-US"/>
              <a:t>Click to edit Master subtitle style</a:t>
            </a:r>
            <a:endParaRPr/>
          </a:p>
        </p:txBody>
      </p:sp>
      <p:sp>
        <p:nvSpPr>
          <p:cNvPr id="242" name="Google Shape;242;p29"/>
          <p:cNvSpPr txBox="1">
            <a:spLocks noGrp="1"/>
          </p:cNvSpPr>
          <p:nvPr>
            <p:ph type="title" idx="6"/>
          </p:nvPr>
        </p:nvSpPr>
        <p:spPr>
          <a:xfrm>
            <a:off x="950967" y="466367"/>
            <a:ext cx="10290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
        <p:nvSpPr>
          <p:cNvPr id="243" name="Google Shape;243;p29"/>
          <p:cNvSpPr/>
          <p:nvPr/>
        </p:nvSpPr>
        <p:spPr>
          <a:xfrm rot="5400000">
            <a:off x="-4865536" y="2044565"/>
            <a:ext cx="8294535" cy="3937072"/>
          </a:xfrm>
          <a:custGeom>
            <a:avLst/>
            <a:gdLst/>
            <a:ahLst/>
            <a:cxnLst/>
            <a:rect l="l" t="t" r="r" b="b"/>
            <a:pathLst>
              <a:path w="97449" h="46255" extrusionOk="0">
                <a:moveTo>
                  <a:pt x="74744" y="1"/>
                </a:moveTo>
                <a:cubicBezTo>
                  <a:pt x="73665" y="1"/>
                  <a:pt x="72582" y="126"/>
                  <a:pt x="71545" y="354"/>
                </a:cubicBezTo>
                <a:cubicBezTo>
                  <a:pt x="67381" y="1318"/>
                  <a:pt x="63633" y="3663"/>
                  <a:pt x="60982" y="7016"/>
                </a:cubicBezTo>
                <a:cubicBezTo>
                  <a:pt x="56401" y="12802"/>
                  <a:pt x="55174" y="21348"/>
                  <a:pt x="48928" y="25271"/>
                </a:cubicBezTo>
                <a:cubicBezTo>
                  <a:pt x="46763" y="26626"/>
                  <a:pt x="44275" y="27202"/>
                  <a:pt x="41733" y="27202"/>
                </a:cubicBezTo>
                <a:cubicBezTo>
                  <a:pt x="38848" y="27202"/>
                  <a:pt x="35892" y="26460"/>
                  <a:pt x="33259" y="25271"/>
                </a:cubicBezTo>
                <a:cubicBezTo>
                  <a:pt x="29884" y="23737"/>
                  <a:pt x="26838" y="21524"/>
                  <a:pt x="23441" y="20055"/>
                </a:cubicBezTo>
                <a:cubicBezTo>
                  <a:pt x="21219" y="19096"/>
                  <a:pt x="19291" y="18671"/>
                  <a:pt x="17588" y="18671"/>
                </a:cubicBezTo>
                <a:cubicBezTo>
                  <a:pt x="11045" y="18671"/>
                  <a:pt x="7838" y="24946"/>
                  <a:pt x="4134" y="31276"/>
                </a:cubicBezTo>
                <a:cubicBezTo>
                  <a:pt x="1" y="38292"/>
                  <a:pt x="1915" y="46255"/>
                  <a:pt x="10098" y="46255"/>
                </a:cubicBezTo>
                <a:cubicBezTo>
                  <a:pt x="10809" y="46255"/>
                  <a:pt x="11568" y="46195"/>
                  <a:pt x="12374" y="46069"/>
                </a:cubicBezTo>
                <a:cubicBezTo>
                  <a:pt x="25979" y="43938"/>
                  <a:pt x="39720" y="42870"/>
                  <a:pt x="53471" y="42870"/>
                </a:cubicBezTo>
                <a:cubicBezTo>
                  <a:pt x="62490" y="42870"/>
                  <a:pt x="71515" y="43329"/>
                  <a:pt x="80508" y="44250"/>
                </a:cubicBezTo>
                <a:cubicBezTo>
                  <a:pt x="82197" y="44417"/>
                  <a:pt x="83935" y="44597"/>
                  <a:pt x="85647" y="44597"/>
                </a:cubicBezTo>
                <a:cubicBezTo>
                  <a:pt x="87754" y="44597"/>
                  <a:pt x="89820" y="44324"/>
                  <a:pt x="91706" y="43417"/>
                </a:cubicBezTo>
                <a:cubicBezTo>
                  <a:pt x="95147" y="41795"/>
                  <a:pt x="97448" y="37193"/>
                  <a:pt x="95301" y="34059"/>
                </a:cubicBezTo>
                <a:cubicBezTo>
                  <a:pt x="93503" y="31451"/>
                  <a:pt x="89734" y="31144"/>
                  <a:pt x="87236" y="29194"/>
                </a:cubicBezTo>
                <a:cubicBezTo>
                  <a:pt x="83554" y="26279"/>
                  <a:pt x="83598" y="20735"/>
                  <a:pt x="84146" y="16067"/>
                </a:cubicBezTo>
                <a:cubicBezTo>
                  <a:pt x="84694" y="11399"/>
                  <a:pt x="85154" y="5986"/>
                  <a:pt x="81867" y="2633"/>
                </a:cubicBezTo>
                <a:cubicBezTo>
                  <a:pt x="80027" y="763"/>
                  <a:pt x="77400" y="1"/>
                  <a:pt x="7474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44" name="Google Shape;244;p29"/>
          <p:cNvSpPr/>
          <p:nvPr/>
        </p:nvSpPr>
        <p:spPr>
          <a:xfrm rot="10800000">
            <a:off x="10083522" y="-622435"/>
            <a:ext cx="8294535" cy="3937072"/>
          </a:xfrm>
          <a:custGeom>
            <a:avLst/>
            <a:gdLst/>
            <a:ahLst/>
            <a:cxnLst/>
            <a:rect l="l" t="t" r="r" b="b"/>
            <a:pathLst>
              <a:path w="97449" h="46255" extrusionOk="0">
                <a:moveTo>
                  <a:pt x="74744" y="1"/>
                </a:moveTo>
                <a:cubicBezTo>
                  <a:pt x="73665" y="1"/>
                  <a:pt x="72582" y="126"/>
                  <a:pt x="71545" y="354"/>
                </a:cubicBezTo>
                <a:cubicBezTo>
                  <a:pt x="67381" y="1318"/>
                  <a:pt x="63633" y="3663"/>
                  <a:pt x="60982" y="7016"/>
                </a:cubicBezTo>
                <a:cubicBezTo>
                  <a:pt x="56401" y="12802"/>
                  <a:pt x="55174" y="21348"/>
                  <a:pt x="48928" y="25271"/>
                </a:cubicBezTo>
                <a:cubicBezTo>
                  <a:pt x="46763" y="26626"/>
                  <a:pt x="44275" y="27202"/>
                  <a:pt x="41733" y="27202"/>
                </a:cubicBezTo>
                <a:cubicBezTo>
                  <a:pt x="38848" y="27202"/>
                  <a:pt x="35892" y="26460"/>
                  <a:pt x="33259" y="25271"/>
                </a:cubicBezTo>
                <a:cubicBezTo>
                  <a:pt x="29884" y="23737"/>
                  <a:pt x="26838" y="21524"/>
                  <a:pt x="23441" y="20055"/>
                </a:cubicBezTo>
                <a:cubicBezTo>
                  <a:pt x="21219" y="19096"/>
                  <a:pt x="19291" y="18671"/>
                  <a:pt x="17588" y="18671"/>
                </a:cubicBezTo>
                <a:cubicBezTo>
                  <a:pt x="11045" y="18671"/>
                  <a:pt x="7838" y="24946"/>
                  <a:pt x="4134" y="31276"/>
                </a:cubicBezTo>
                <a:cubicBezTo>
                  <a:pt x="1" y="38292"/>
                  <a:pt x="1915" y="46255"/>
                  <a:pt x="10098" y="46255"/>
                </a:cubicBezTo>
                <a:cubicBezTo>
                  <a:pt x="10809" y="46255"/>
                  <a:pt x="11568" y="46195"/>
                  <a:pt x="12374" y="46069"/>
                </a:cubicBezTo>
                <a:cubicBezTo>
                  <a:pt x="25979" y="43938"/>
                  <a:pt x="39720" y="42870"/>
                  <a:pt x="53471" y="42870"/>
                </a:cubicBezTo>
                <a:cubicBezTo>
                  <a:pt x="62490" y="42870"/>
                  <a:pt x="71515" y="43329"/>
                  <a:pt x="80508" y="44250"/>
                </a:cubicBezTo>
                <a:cubicBezTo>
                  <a:pt x="82197" y="44417"/>
                  <a:pt x="83935" y="44597"/>
                  <a:pt x="85647" y="44597"/>
                </a:cubicBezTo>
                <a:cubicBezTo>
                  <a:pt x="87754" y="44597"/>
                  <a:pt x="89820" y="44324"/>
                  <a:pt x="91706" y="43417"/>
                </a:cubicBezTo>
                <a:cubicBezTo>
                  <a:pt x="95147" y="41795"/>
                  <a:pt x="97448" y="37193"/>
                  <a:pt x="95301" y="34059"/>
                </a:cubicBezTo>
                <a:cubicBezTo>
                  <a:pt x="93503" y="31451"/>
                  <a:pt x="89734" y="31144"/>
                  <a:pt x="87236" y="29194"/>
                </a:cubicBezTo>
                <a:cubicBezTo>
                  <a:pt x="83554" y="26279"/>
                  <a:pt x="83598" y="20735"/>
                  <a:pt x="84146" y="16067"/>
                </a:cubicBezTo>
                <a:cubicBezTo>
                  <a:pt x="84694" y="11399"/>
                  <a:pt x="85154" y="5986"/>
                  <a:pt x="81867" y="2633"/>
                </a:cubicBezTo>
                <a:cubicBezTo>
                  <a:pt x="80027" y="763"/>
                  <a:pt x="77400" y="1"/>
                  <a:pt x="7474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Tree>
    <p:extLst>
      <p:ext uri="{BB962C8B-B14F-4D97-AF65-F5344CB8AC3E}">
        <p14:creationId xmlns:p14="http://schemas.microsoft.com/office/powerpoint/2010/main" val="243941246"/>
      </p:ext>
    </p:extLst>
  </p:cSld>
  <p:clrMapOvr>
    <a:masterClrMapping/>
  </p:clrMapOvr>
  <p:hf hdr="0" ftr="0"/>
</p:sldLayout>
</file>

<file path=ppt/slideLayouts/slideLayout67.xml><?xml version="1.0" encoding="utf-8"?>
<p:sldLayout xmlns:a="http://schemas.openxmlformats.org/drawingml/2006/main" xmlns:r="http://schemas.openxmlformats.org/officeDocument/2006/relationships" xmlns:p="http://schemas.openxmlformats.org/presentationml/2006/main" matchingName="Title and four columns">
  <p:cSld name="Title and four columns">
    <p:spTree>
      <p:nvGrpSpPr>
        <p:cNvPr id="1" name="Shape 245"/>
        <p:cNvGrpSpPr/>
        <p:nvPr/>
      </p:nvGrpSpPr>
      <p:grpSpPr>
        <a:xfrm>
          <a:off x="0" y="0"/>
          <a:ext cx="0" cy="0"/>
          <a:chOff x="0" y="0"/>
          <a:chExt cx="0" cy="0"/>
        </a:xfrm>
      </p:grpSpPr>
      <p:sp>
        <p:nvSpPr>
          <p:cNvPr id="246" name="Google Shape;246;p30"/>
          <p:cNvSpPr/>
          <p:nvPr/>
        </p:nvSpPr>
        <p:spPr>
          <a:xfrm rot="9242551">
            <a:off x="8928742" y="-2339689"/>
            <a:ext cx="5722465" cy="6654527"/>
          </a:xfrm>
          <a:custGeom>
            <a:avLst/>
            <a:gdLst/>
            <a:ahLst/>
            <a:cxnLst/>
            <a:rect l="l" t="t" r="r" b="b"/>
            <a:pathLst>
              <a:path w="140848" h="163789" extrusionOk="0">
                <a:moveTo>
                  <a:pt x="53298" y="0"/>
                </a:moveTo>
                <a:cubicBezTo>
                  <a:pt x="52425" y="0"/>
                  <a:pt x="51497" y="76"/>
                  <a:pt x="50514" y="234"/>
                </a:cubicBezTo>
                <a:cubicBezTo>
                  <a:pt x="38373" y="2206"/>
                  <a:pt x="26079" y="475"/>
                  <a:pt x="13828" y="3039"/>
                </a:cubicBezTo>
                <a:cubicBezTo>
                  <a:pt x="10738" y="3674"/>
                  <a:pt x="7539" y="4529"/>
                  <a:pt x="5216" y="6633"/>
                </a:cubicBezTo>
                <a:cubicBezTo>
                  <a:pt x="0" y="11389"/>
                  <a:pt x="1424" y="19738"/>
                  <a:pt x="2564" y="26685"/>
                </a:cubicBezTo>
                <a:cubicBezTo>
                  <a:pt x="5150" y="42530"/>
                  <a:pt x="3879" y="58703"/>
                  <a:pt x="3222" y="74745"/>
                </a:cubicBezTo>
                <a:cubicBezTo>
                  <a:pt x="2213" y="99267"/>
                  <a:pt x="2630" y="123856"/>
                  <a:pt x="3046" y="148401"/>
                </a:cubicBezTo>
                <a:cubicBezTo>
                  <a:pt x="3068" y="149979"/>
                  <a:pt x="3156" y="151710"/>
                  <a:pt x="4252" y="152828"/>
                </a:cubicBezTo>
                <a:cubicBezTo>
                  <a:pt x="5062" y="153682"/>
                  <a:pt x="6290" y="154011"/>
                  <a:pt x="7451" y="154274"/>
                </a:cubicBezTo>
                <a:cubicBezTo>
                  <a:pt x="18277" y="156772"/>
                  <a:pt x="29410" y="157890"/>
                  <a:pt x="40477" y="158986"/>
                </a:cubicBezTo>
                <a:cubicBezTo>
                  <a:pt x="63860" y="161331"/>
                  <a:pt x="87309" y="163654"/>
                  <a:pt x="110824" y="163785"/>
                </a:cubicBezTo>
                <a:cubicBezTo>
                  <a:pt x="111155" y="163788"/>
                  <a:pt x="111486" y="163789"/>
                  <a:pt x="111819" y="163789"/>
                </a:cubicBezTo>
                <a:cubicBezTo>
                  <a:pt x="120214" y="163789"/>
                  <a:pt x="129390" y="162904"/>
                  <a:pt x="134997" y="156728"/>
                </a:cubicBezTo>
                <a:cubicBezTo>
                  <a:pt x="140848" y="150285"/>
                  <a:pt x="140344" y="139547"/>
                  <a:pt x="134887" y="132797"/>
                </a:cubicBezTo>
                <a:cubicBezTo>
                  <a:pt x="130811" y="127757"/>
                  <a:pt x="124434" y="124535"/>
                  <a:pt x="121606" y="118684"/>
                </a:cubicBezTo>
                <a:cubicBezTo>
                  <a:pt x="119108" y="113490"/>
                  <a:pt x="119985" y="107376"/>
                  <a:pt x="119196" y="101656"/>
                </a:cubicBezTo>
                <a:cubicBezTo>
                  <a:pt x="118188" y="94337"/>
                  <a:pt x="113498" y="86885"/>
                  <a:pt x="106266" y="85373"/>
                </a:cubicBezTo>
                <a:cubicBezTo>
                  <a:pt x="105287" y="85170"/>
                  <a:pt x="104311" y="85079"/>
                  <a:pt x="103339" y="85079"/>
                </a:cubicBezTo>
                <a:cubicBezTo>
                  <a:pt x="95647" y="85079"/>
                  <a:pt x="88148" y="90738"/>
                  <a:pt x="80361" y="90738"/>
                </a:cubicBezTo>
                <a:cubicBezTo>
                  <a:pt x="79706" y="90738"/>
                  <a:pt x="79049" y="90698"/>
                  <a:pt x="78390" y="90611"/>
                </a:cubicBezTo>
                <a:cubicBezTo>
                  <a:pt x="73678" y="89954"/>
                  <a:pt x="69602" y="87017"/>
                  <a:pt x="67520" y="82744"/>
                </a:cubicBezTo>
                <a:cubicBezTo>
                  <a:pt x="65592" y="78755"/>
                  <a:pt x="65373" y="73627"/>
                  <a:pt x="61800" y="70997"/>
                </a:cubicBezTo>
                <a:cubicBezTo>
                  <a:pt x="60258" y="69866"/>
                  <a:pt x="58457" y="69477"/>
                  <a:pt x="56558" y="69477"/>
                </a:cubicBezTo>
                <a:cubicBezTo>
                  <a:pt x="54005" y="69477"/>
                  <a:pt x="51275" y="70181"/>
                  <a:pt x="48761" y="70734"/>
                </a:cubicBezTo>
                <a:cubicBezTo>
                  <a:pt x="47468" y="71019"/>
                  <a:pt x="46056" y="71194"/>
                  <a:pt x="44662" y="71194"/>
                </a:cubicBezTo>
                <a:cubicBezTo>
                  <a:pt x="41333" y="71194"/>
                  <a:pt x="38106" y="70191"/>
                  <a:pt x="36839" y="67272"/>
                </a:cubicBezTo>
                <a:cubicBezTo>
                  <a:pt x="35174" y="63415"/>
                  <a:pt x="38417" y="59097"/>
                  <a:pt x="42077" y="56994"/>
                </a:cubicBezTo>
                <a:cubicBezTo>
                  <a:pt x="45715" y="54890"/>
                  <a:pt x="50076" y="53750"/>
                  <a:pt x="52925" y="50660"/>
                </a:cubicBezTo>
                <a:cubicBezTo>
                  <a:pt x="57768" y="45400"/>
                  <a:pt x="56300" y="37182"/>
                  <a:pt x="57834" y="30257"/>
                </a:cubicBezTo>
                <a:cubicBezTo>
                  <a:pt x="58732" y="26247"/>
                  <a:pt x="60683" y="22543"/>
                  <a:pt x="62151" y="18708"/>
                </a:cubicBezTo>
                <a:cubicBezTo>
                  <a:pt x="65825" y="9051"/>
                  <a:pt x="62841" y="0"/>
                  <a:pt x="53298" y="0"/>
                </a:cubicBezTo>
                <a:close/>
              </a:path>
            </a:pathLst>
          </a:custGeom>
          <a:solidFill>
            <a:srgbClr val="7965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47" name="Google Shape;247;p30"/>
          <p:cNvSpPr/>
          <p:nvPr/>
        </p:nvSpPr>
        <p:spPr>
          <a:xfrm rot="3163662">
            <a:off x="-1171525" y="-1467336"/>
            <a:ext cx="3739751" cy="4630989"/>
          </a:xfrm>
          <a:custGeom>
            <a:avLst/>
            <a:gdLst/>
            <a:ahLst/>
            <a:cxnLst/>
            <a:rect l="l" t="t" r="r" b="b"/>
            <a:pathLst>
              <a:path w="71116" h="88064" extrusionOk="0">
                <a:moveTo>
                  <a:pt x="5463" y="0"/>
                </a:moveTo>
                <a:cubicBezTo>
                  <a:pt x="4421" y="0"/>
                  <a:pt x="3497" y="268"/>
                  <a:pt x="2850" y="885"/>
                </a:cubicBezTo>
                <a:cubicBezTo>
                  <a:pt x="1" y="3603"/>
                  <a:pt x="1645" y="13618"/>
                  <a:pt x="1579" y="17124"/>
                </a:cubicBezTo>
                <a:lnTo>
                  <a:pt x="746" y="60165"/>
                </a:lnTo>
                <a:cubicBezTo>
                  <a:pt x="680" y="64307"/>
                  <a:pt x="637" y="68624"/>
                  <a:pt x="2477" y="72328"/>
                </a:cubicBezTo>
                <a:cubicBezTo>
                  <a:pt x="4362" y="76141"/>
                  <a:pt x="7956" y="78749"/>
                  <a:pt x="11484" y="81160"/>
                </a:cubicBezTo>
                <a:cubicBezTo>
                  <a:pt x="16525" y="84578"/>
                  <a:pt x="22047" y="87997"/>
                  <a:pt x="28162" y="88063"/>
                </a:cubicBezTo>
                <a:cubicBezTo>
                  <a:pt x="28224" y="88064"/>
                  <a:pt x="28287" y="88064"/>
                  <a:pt x="28350" y="88064"/>
                </a:cubicBezTo>
                <a:cubicBezTo>
                  <a:pt x="29955" y="88064"/>
                  <a:pt x="31588" y="87788"/>
                  <a:pt x="32895" y="86923"/>
                </a:cubicBezTo>
                <a:cubicBezTo>
                  <a:pt x="35657" y="85104"/>
                  <a:pt x="36292" y="81335"/>
                  <a:pt x="38374" y="78749"/>
                </a:cubicBezTo>
                <a:cubicBezTo>
                  <a:pt x="41059" y="75436"/>
                  <a:pt x="45711" y="74541"/>
                  <a:pt x="49965" y="74541"/>
                </a:cubicBezTo>
                <a:cubicBezTo>
                  <a:pt x="50017" y="74541"/>
                  <a:pt x="50069" y="74541"/>
                  <a:pt x="50121" y="74541"/>
                </a:cubicBezTo>
                <a:cubicBezTo>
                  <a:pt x="52557" y="74554"/>
                  <a:pt x="55021" y="74782"/>
                  <a:pt x="57455" y="74782"/>
                </a:cubicBezTo>
                <a:cubicBezTo>
                  <a:pt x="59333" y="74782"/>
                  <a:pt x="61193" y="74646"/>
                  <a:pt x="63007" y="74169"/>
                </a:cubicBezTo>
                <a:cubicBezTo>
                  <a:pt x="67171" y="73073"/>
                  <a:pt x="71115" y="69391"/>
                  <a:pt x="70633" y="65118"/>
                </a:cubicBezTo>
                <a:cubicBezTo>
                  <a:pt x="69866" y="58499"/>
                  <a:pt x="60180" y="56593"/>
                  <a:pt x="57988" y="50325"/>
                </a:cubicBezTo>
                <a:cubicBezTo>
                  <a:pt x="56892" y="47191"/>
                  <a:pt x="57966" y="43729"/>
                  <a:pt x="57988" y="40398"/>
                </a:cubicBezTo>
                <a:cubicBezTo>
                  <a:pt x="58032" y="32881"/>
                  <a:pt x="51874" y="25802"/>
                  <a:pt x="44423" y="24816"/>
                </a:cubicBezTo>
                <a:cubicBezTo>
                  <a:pt x="43637" y="24714"/>
                  <a:pt x="42848" y="24672"/>
                  <a:pt x="42057" y="24672"/>
                </a:cubicBezTo>
                <a:cubicBezTo>
                  <a:pt x="38331" y="24672"/>
                  <a:pt x="34558" y="25605"/>
                  <a:pt x="30861" y="25605"/>
                </a:cubicBezTo>
                <a:cubicBezTo>
                  <a:pt x="29608" y="25605"/>
                  <a:pt x="28363" y="25498"/>
                  <a:pt x="27132" y="25211"/>
                </a:cubicBezTo>
                <a:cubicBezTo>
                  <a:pt x="23888" y="24444"/>
                  <a:pt x="21039" y="22515"/>
                  <a:pt x="19155" y="19776"/>
                </a:cubicBezTo>
                <a:cubicBezTo>
                  <a:pt x="16372" y="15721"/>
                  <a:pt x="16043" y="10506"/>
                  <a:pt x="13917" y="6101"/>
                </a:cubicBezTo>
                <a:cubicBezTo>
                  <a:pt x="13917" y="3103"/>
                  <a:pt x="9008" y="0"/>
                  <a:pt x="546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48" name="Google Shape;248;p30"/>
          <p:cNvSpPr/>
          <p:nvPr/>
        </p:nvSpPr>
        <p:spPr>
          <a:xfrm flipH="1">
            <a:off x="10406703" y="4874068"/>
            <a:ext cx="1915731" cy="2800557"/>
          </a:xfrm>
          <a:custGeom>
            <a:avLst/>
            <a:gdLst/>
            <a:ahLst/>
            <a:cxnLst/>
            <a:rect l="l" t="t" r="r" b="b"/>
            <a:pathLst>
              <a:path w="26321" h="38478" extrusionOk="0">
                <a:moveTo>
                  <a:pt x="12421" y="1"/>
                </a:moveTo>
                <a:cubicBezTo>
                  <a:pt x="11443" y="1"/>
                  <a:pt x="10443" y="512"/>
                  <a:pt x="9775" y="1254"/>
                </a:cubicBezTo>
                <a:cubicBezTo>
                  <a:pt x="8810" y="2350"/>
                  <a:pt x="8394" y="3840"/>
                  <a:pt x="8043" y="5265"/>
                </a:cubicBezTo>
                <a:cubicBezTo>
                  <a:pt x="6444" y="11839"/>
                  <a:pt x="1" y="31300"/>
                  <a:pt x="6071" y="36472"/>
                </a:cubicBezTo>
                <a:cubicBezTo>
                  <a:pt x="7724" y="37877"/>
                  <a:pt x="9515" y="38477"/>
                  <a:pt x="11323" y="38477"/>
                </a:cubicBezTo>
                <a:cubicBezTo>
                  <a:pt x="18309" y="38477"/>
                  <a:pt x="25544" y="29513"/>
                  <a:pt x="26014" y="23454"/>
                </a:cubicBezTo>
                <a:cubicBezTo>
                  <a:pt x="26320" y="18830"/>
                  <a:pt x="24699" y="14272"/>
                  <a:pt x="21521" y="10897"/>
                </a:cubicBezTo>
                <a:cubicBezTo>
                  <a:pt x="19527" y="8749"/>
                  <a:pt x="16897" y="7040"/>
                  <a:pt x="15801" y="4323"/>
                </a:cubicBezTo>
                <a:cubicBezTo>
                  <a:pt x="15253" y="2920"/>
                  <a:pt x="15034" y="1189"/>
                  <a:pt x="13763" y="378"/>
                </a:cubicBezTo>
                <a:cubicBezTo>
                  <a:pt x="13346" y="117"/>
                  <a:pt x="12886" y="1"/>
                  <a:pt x="124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49" name="Google Shape;249;p30"/>
          <p:cNvSpPr txBox="1">
            <a:spLocks noGrp="1"/>
          </p:cNvSpPr>
          <p:nvPr>
            <p:ph type="title"/>
          </p:nvPr>
        </p:nvSpPr>
        <p:spPr>
          <a:xfrm>
            <a:off x="1214900" y="2157667"/>
            <a:ext cx="2878800" cy="7036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2500"/>
              <a:buNone/>
              <a:defRPr sz="26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en-US"/>
              <a:t>Click to edit Master title style</a:t>
            </a:r>
            <a:endParaRPr/>
          </a:p>
        </p:txBody>
      </p:sp>
      <p:sp>
        <p:nvSpPr>
          <p:cNvPr id="250" name="Google Shape;250;p30"/>
          <p:cNvSpPr txBox="1">
            <a:spLocks noGrp="1"/>
          </p:cNvSpPr>
          <p:nvPr>
            <p:ph type="subTitle" idx="1"/>
          </p:nvPr>
        </p:nvSpPr>
        <p:spPr>
          <a:xfrm>
            <a:off x="1214900" y="2838100"/>
            <a:ext cx="2878800" cy="8872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SzPts val="1400"/>
              <a:buNone/>
              <a:defRPr sz="15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251" name="Google Shape;251;p30"/>
          <p:cNvSpPr txBox="1">
            <a:spLocks noGrp="1"/>
          </p:cNvSpPr>
          <p:nvPr>
            <p:ph type="title" idx="2"/>
          </p:nvPr>
        </p:nvSpPr>
        <p:spPr>
          <a:xfrm>
            <a:off x="8098311" y="2157667"/>
            <a:ext cx="2875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500"/>
              <a:buNone/>
              <a:defRPr sz="26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en-US"/>
              <a:t>Click to edit Master title style</a:t>
            </a:r>
            <a:endParaRPr/>
          </a:p>
        </p:txBody>
      </p:sp>
      <p:sp>
        <p:nvSpPr>
          <p:cNvPr id="252" name="Google Shape;252;p30"/>
          <p:cNvSpPr txBox="1">
            <a:spLocks noGrp="1"/>
          </p:cNvSpPr>
          <p:nvPr>
            <p:ph type="subTitle" idx="3"/>
          </p:nvPr>
        </p:nvSpPr>
        <p:spPr>
          <a:xfrm>
            <a:off x="8098300" y="2838100"/>
            <a:ext cx="2878800" cy="887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5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253" name="Google Shape;253;p30"/>
          <p:cNvSpPr txBox="1">
            <a:spLocks noGrp="1"/>
          </p:cNvSpPr>
          <p:nvPr>
            <p:ph type="title" idx="4"/>
          </p:nvPr>
        </p:nvSpPr>
        <p:spPr>
          <a:xfrm>
            <a:off x="1214900" y="4170467"/>
            <a:ext cx="2878800" cy="7036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2500"/>
              <a:buNone/>
              <a:defRPr sz="26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en-US"/>
              <a:t>Click to edit Master title style</a:t>
            </a:r>
            <a:endParaRPr/>
          </a:p>
        </p:txBody>
      </p:sp>
      <p:sp>
        <p:nvSpPr>
          <p:cNvPr id="254" name="Google Shape;254;p30"/>
          <p:cNvSpPr txBox="1">
            <a:spLocks noGrp="1"/>
          </p:cNvSpPr>
          <p:nvPr>
            <p:ph type="subTitle" idx="5"/>
          </p:nvPr>
        </p:nvSpPr>
        <p:spPr>
          <a:xfrm>
            <a:off x="1214900" y="4850900"/>
            <a:ext cx="2878800" cy="8872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SzPts val="1400"/>
              <a:buNone/>
              <a:defRPr sz="15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255" name="Google Shape;255;p30"/>
          <p:cNvSpPr txBox="1">
            <a:spLocks noGrp="1"/>
          </p:cNvSpPr>
          <p:nvPr>
            <p:ph type="title" idx="6"/>
          </p:nvPr>
        </p:nvSpPr>
        <p:spPr>
          <a:xfrm>
            <a:off x="8098312" y="4170467"/>
            <a:ext cx="2875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500"/>
              <a:buNone/>
              <a:defRPr sz="26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en-US"/>
              <a:t>Click to edit Master title style</a:t>
            </a:r>
            <a:endParaRPr/>
          </a:p>
        </p:txBody>
      </p:sp>
      <p:sp>
        <p:nvSpPr>
          <p:cNvPr id="256" name="Google Shape;256;p30"/>
          <p:cNvSpPr txBox="1">
            <a:spLocks noGrp="1"/>
          </p:cNvSpPr>
          <p:nvPr>
            <p:ph type="subTitle" idx="7"/>
          </p:nvPr>
        </p:nvSpPr>
        <p:spPr>
          <a:xfrm>
            <a:off x="8098305" y="4850900"/>
            <a:ext cx="2875200" cy="887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5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257" name="Google Shape;257;p30"/>
          <p:cNvSpPr txBox="1">
            <a:spLocks noGrp="1"/>
          </p:cNvSpPr>
          <p:nvPr>
            <p:ph type="title" idx="8"/>
          </p:nvPr>
        </p:nvSpPr>
        <p:spPr>
          <a:xfrm>
            <a:off x="950967" y="466367"/>
            <a:ext cx="10290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Tree>
    <p:extLst>
      <p:ext uri="{BB962C8B-B14F-4D97-AF65-F5344CB8AC3E}">
        <p14:creationId xmlns:p14="http://schemas.microsoft.com/office/powerpoint/2010/main" val="1058442137"/>
      </p:ext>
    </p:extLst>
  </p:cSld>
  <p:clrMapOvr>
    <a:masterClrMapping/>
  </p:clrMapOvr>
  <p:hf hdr="0" ftr="0"/>
</p:sldLayout>
</file>

<file path=ppt/slideLayouts/slideLayout68.xml><?xml version="1.0" encoding="utf-8"?>
<p:sldLayout xmlns:a="http://schemas.openxmlformats.org/drawingml/2006/main" xmlns:r="http://schemas.openxmlformats.org/officeDocument/2006/relationships" xmlns:p="http://schemas.openxmlformats.org/presentationml/2006/main" matchingName="Title and six columns">
  <p:cSld name="Title and six columns">
    <p:spTree>
      <p:nvGrpSpPr>
        <p:cNvPr id="1" name="Shape 258"/>
        <p:cNvGrpSpPr/>
        <p:nvPr/>
      </p:nvGrpSpPr>
      <p:grpSpPr>
        <a:xfrm>
          <a:off x="0" y="0"/>
          <a:ext cx="0" cy="0"/>
          <a:chOff x="0" y="0"/>
          <a:chExt cx="0" cy="0"/>
        </a:xfrm>
      </p:grpSpPr>
      <p:sp>
        <p:nvSpPr>
          <p:cNvPr id="259" name="Google Shape;259;p31"/>
          <p:cNvSpPr/>
          <p:nvPr/>
        </p:nvSpPr>
        <p:spPr>
          <a:xfrm rot="-10398003" flipH="1">
            <a:off x="-2982863" y="-2339523"/>
            <a:ext cx="5722296" cy="6654331"/>
          </a:xfrm>
          <a:custGeom>
            <a:avLst/>
            <a:gdLst/>
            <a:ahLst/>
            <a:cxnLst/>
            <a:rect l="l" t="t" r="r" b="b"/>
            <a:pathLst>
              <a:path w="140848" h="163789" extrusionOk="0">
                <a:moveTo>
                  <a:pt x="53298" y="0"/>
                </a:moveTo>
                <a:cubicBezTo>
                  <a:pt x="52425" y="0"/>
                  <a:pt x="51497" y="76"/>
                  <a:pt x="50514" y="234"/>
                </a:cubicBezTo>
                <a:cubicBezTo>
                  <a:pt x="38373" y="2206"/>
                  <a:pt x="26079" y="475"/>
                  <a:pt x="13828" y="3039"/>
                </a:cubicBezTo>
                <a:cubicBezTo>
                  <a:pt x="10738" y="3674"/>
                  <a:pt x="7539" y="4529"/>
                  <a:pt x="5216" y="6633"/>
                </a:cubicBezTo>
                <a:cubicBezTo>
                  <a:pt x="0" y="11389"/>
                  <a:pt x="1424" y="19738"/>
                  <a:pt x="2564" y="26685"/>
                </a:cubicBezTo>
                <a:cubicBezTo>
                  <a:pt x="5150" y="42530"/>
                  <a:pt x="3879" y="58703"/>
                  <a:pt x="3222" y="74745"/>
                </a:cubicBezTo>
                <a:cubicBezTo>
                  <a:pt x="2213" y="99267"/>
                  <a:pt x="2630" y="123856"/>
                  <a:pt x="3046" y="148401"/>
                </a:cubicBezTo>
                <a:cubicBezTo>
                  <a:pt x="3068" y="149979"/>
                  <a:pt x="3156" y="151710"/>
                  <a:pt x="4252" y="152828"/>
                </a:cubicBezTo>
                <a:cubicBezTo>
                  <a:pt x="5062" y="153682"/>
                  <a:pt x="6290" y="154011"/>
                  <a:pt x="7451" y="154274"/>
                </a:cubicBezTo>
                <a:cubicBezTo>
                  <a:pt x="18277" y="156772"/>
                  <a:pt x="29410" y="157890"/>
                  <a:pt x="40477" y="158986"/>
                </a:cubicBezTo>
                <a:cubicBezTo>
                  <a:pt x="63860" y="161331"/>
                  <a:pt x="87309" y="163654"/>
                  <a:pt x="110824" y="163785"/>
                </a:cubicBezTo>
                <a:cubicBezTo>
                  <a:pt x="111155" y="163788"/>
                  <a:pt x="111486" y="163789"/>
                  <a:pt x="111819" y="163789"/>
                </a:cubicBezTo>
                <a:cubicBezTo>
                  <a:pt x="120214" y="163789"/>
                  <a:pt x="129390" y="162904"/>
                  <a:pt x="134997" y="156728"/>
                </a:cubicBezTo>
                <a:cubicBezTo>
                  <a:pt x="140848" y="150285"/>
                  <a:pt x="140344" y="139547"/>
                  <a:pt x="134887" y="132797"/>
                </a:cubicBezTo>
                <a:cubicBezTo>
                  <a:pt x="130811" y="127757"/>
                  <a:pt x="124434" y="124535"/>
                  <a:pt x="121606" y="118684"/>
                </a:cubicBezTo>
                <a:cubicBezTo>
                  <a:pt x="119108" y="113490"/>
                  <a:pt x="119985" y="107376"/>
                  <a:pt x="119196" y="101656"/>
                </a:cubicBezTo>
                <a:cubicBezTo>
                  <a:pt x="118188" y="94337"/>
                  <a:pt x="113498" y="86885"/>
                  <a:pt x="106266" y="85373"/>
                </a:cubicBezTo>
                <a:cubicBezTo>
                  <a:pt x="105287" y="85170"/>
                  <a:pt x="104311" y="85079"/>
                  <a:pt x="103339" y="85079"/>
                </a:cubicBezTo>
                <a:cubicBezTo>
                  <a:pt x="95647" y="85079"/>
                  <a:pt x="88148" y="90738"/>
                  <a:pt x="80361" y="90738"/>
                </a:cubicBezTo>
                <a:cubicBezTo>
                  <a:pt x="79706" y="90738"/>
                  <a:pt x="79049" y="90698"/>
                  <a:pt x="78390" y="90611"/>
                </a:cubicBezTo>
                <a:cubicBezTo>
                  <a:pt x="73678" y="89954"/>
                  <a:pt x="69602" y="87017"/>
                  <a:pt x="67520" y="82744"/>
                </a:cubicBezTo>
                <a:cubicBezTo>
                  <a:pt x="65592" y="78755"/>
                  <a:pt x="65373" y="73627"/>
                  <a:pt x="61800" y="70997"/>
                </a:cubicBezTo>
                <a:cubicBezTo>
                  <a:pt x="60258" y="69866"/>
                  <a:pt x="58457" y="69477"/>
                  <a:pt x="56558" y="69477"/>
                </a:cubicBezTo>
                <a:cubicBezTo>
                  <a:pt x="54005" y="69477"/>
                  <a:pt x="51275" y="70181"/>
                  <a:pt x="48761" y="70734"/>
                </a:cubicBezTo>
                <a:cubicBezTo>
                  <a:pt x="47468" y="71019"/>
                  <a:pt x="46056" y="71194"/>
                  <a:pt x="44662" y="71194"/>
                </a:cubicBezTo>
                <a:cubicBezTo>
                  <a:pt x="41333" y="71194"/>
                  <a:pt x="38106" y="70191"/>
                  <a:pt x="36839" y="67272"/>
                </a:cubicBezTo>
                <a:cubicBezTo>
                  <a:pt x="35174" y="63415"/>
                  <a:pt x="38417" y="59097"/>
                  <a:pt x="42077" y="56994"/>
                </a:cubicBezTo>
                <a:cubicBezTo>
                  <a:pt x="45715" y="54890"/>
                  <a:pt x="50076" y="53750"/>
                  <a:pt x="52925" y="50660"/>
                </a:cubicBezTo>
                <a:cubicBezTo>
                  <a:pt x="57768" y="45400"/>
                  <a:pt x="56300" y="37182"/>
                  <a:pt x="57834" y="30257"/>
                </a:cubicBezTo>
                <a:cubicBezTo>
                  <a:pt x="58732" y="26247"/>
                  <a:pt x="60683" y="22543"/>
                  <a:pt x="62151" y="18708"/>
                </a:cubicBezTo>
                <a:cubicBezTo>
                  <a:pt x="65825" y="9051"/>
                  <a:pt x="62841" y="0"/>
                  <a:pt x="5329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60" name="Google Shape;260;p31"/>
          <p:cNvSpPr/>
          <p:nvPr/>
        </p:nvSpPr>
        <p:spPr>
          <a:xfrm rot="-1546367" flipH="1">
            <a:off x="10288915" y="299603"/>
            <a:ext cx="5489584" cy="6797961"/>
          </a:xfrm>
          <a:custGeom>
            <a:avLst/>
            <a:gdLst/>
            <a:ahLst/>
            <a:cxnLst/>
            <a:rect l="l" t="t" r="r" b="b"/>
            <a:pathLst>
              <a:path w="71116" h="88064" extrusionOk="0">
                <a:moveTo>
                  <a:pt x="5463" y="0"/>
                </a:moveTo>
                <a:cubicBezTo>
                  <a:pt x="4421" y="0"/>
                  <a:pt x="3497" y="268"/>
                  <a:pt x="2850" y="885"/>
                </a:cubicBezTo>
                <a:cubicBezTo>
                  <a:pt x="1" y="3603"/>
                  <a:pt x="1645" y="13618"/>
                  <a:pt x="1579" y="17124"/>
                </a:cubicBezTo>
                <a:lnTo>
                  <a:pt x="746" y="60165"/>
                </a:lnTo>
                <a:cubicBezTo>
                  <a:pt x="680" y="64307"/>
                  <a:pt x="637" y="68624"/>
                  <a:pt x="2477" y="72328"/>
                </a:cubicBezTo>
                <a:cubicBezTo>
                  <a:pt x="4362" y="76141"/>
                  <a:pt x="7956" y="78749"/>
                  <a:pt x="11484" y="81160"/>
                </a:cubicBezTo>
                <a:cubicBezTo>
                  <a:pt x="16525" y="84578"/>
                  <a:pt x="22047" y="87997"/>
                  <a:pt x="28162" y="88063"/>
                </a:cubicBezTo>
                <a:cubicBezTo>
                  <a:pt x="28224" y="88064"/>
                  <a:pt x="28287" y="88064"/>
                  <a:pt x="28350" y="88064"/>
                </a:cubicBezTo>
                <a:cubicBezTo>
                  <a:pt x="29955" y="88064"/>
                  <a:pt x="31588" y="87788"/>
                  <a:pt x="32895" y="86923"/>
                </a:cubicBezTo>
                <a:cubicBezTo>
                  <a:pt x="35657" y="85104"/>
                  <a:pt x="36292" y="81335"/>
                  <a:pt x="38374" y="78749"/>
                </a:cubicBezTo>
                <a:cubicBezTo>
                  <a:pt x="41059" y="75436"/>
                  <a:pt x="45711" y="74541"/>
                  <a:pt x="49965" y="74541"/>
                </a:cubicBezTo>
                <a:cubicBezTo>
                  <a:pt x="50017" y="74541"/>
                  <a:pt x="50069" y="74541"/>
                  <a:pt x="50121" y="74541"/>
                </a:cubicBezTo>
                <a:cubicBezTo>
                  <a:pt x="52557" y="74554"/>
                  <a:pt x="55021" y="74782"/>
                  <a:pt x="57455" y="74782"/>
                </a:cubicBezTo>
                <a:cubicBezTo>
                  <a:pt x="59333" y="74782"/>
                  <a:pt x="61193" y="74646"/>
                  <a:pt x="63007" y="74169"/>
                </a:cubicBezTo>
                <a:cubicBezTo>
                  <a:pt x="67171" y="73073"/>
                  <a:pt x="71115" y="69391"/>
                  <a:pt x="70633" y="65118"/>
                </a:cubicBezTo>
                <a:cubicBezTo>
                  <a:pt x="69866" y="58499"/>
                  <a:pt x="60180" y="56593"/>
                  <a:pt x="57988" y="50325"/>
                </a:cubicBezTo>
                <a:cubicBezTo>
                  <a:pt x="56892" y="47191"/>
                  <a:pt x="57966" y="43729"/>
                  <a:pt x="57988" y="40398"/>
                </a:cubicBezTo>
                <a:cubicBezTo>
                  <a:pt x="58032" y="32881"/>
                  <a:pt x="51874" y="25802"/>
                  <a:pt x="44423" y="24816"/>
                </a:cubicBezTo>
                <a:cubicBezTo>
                  <a:pt x="43637" y="24714"/>
                  <a:pt x="42848" y="24672"/>
                  <a:pt x="42057" y="24672"/>
                </a:cubicBezTo>
                <a:cubicBezTo>
                  <a:pt x="38331" y="24672"/>
                  <a:pt x="34558" y="25605"/>
                  <a:pt x="30861" y="25605"/>
                </a:cubicBezTo>
                <a:cubicBezTo>
                  <a:pt x="29608" y="25605"/>
                  <a:pt x="28363" y="25498"/>
                  <a:pt x="27132" y="25211"/>
                </a:cubicBezTo>
                <a:cubicBezTo>
                  <a:pt x="23888" y="24444"/>
                  <a:pt x="21039" y="22515"/>
                  <a:pt x="19155" y="19776"/>
                </a:cubicBezTo>
                <a:cubicBezTo>
                  <a:pt x="16372" y="15721"/>
                  <a:pt x="16043" y="10506"/>
                  <a:pt x="13917" y="6101"/>
                </a:cubicBezTo>
                <a:cubicBezTo>
                  <a:pt x="13917" y="3103"/>
                  <a:pt x="9008" y="0"/>
                  <a:pt x="546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61" name="Google Shape;261;p31"/>
          <p:cNvSpPr txBox="1">
            <a:spLocks noGrp="1"/>
          </p:cNvSpPr>
          <p:nvPr>
            <p:ph type="title"/>
          </p:nvPr>
        </p:nvSpPr>
        <p:spPr>
          <a:xfrm>
            <a:off x="1034699" y="2447000"/>
            <a:ext cx="3110400" cy="70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6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en-US"/>
              <a:t>Click to edit Master title style</a:t>
            </a:r>
            <a:endParaRPr/>
          </a:p>
        </p:txBody>
      </p:sp>
      <p:sp>
        <p:nvSpPr>
          <p:cNvPr id="262" name="Google Shape;262;p31"/>
          <p:cNvSpPr txBox="1">
            <a:spLocks noGrp="1"/>
          </p:cNvSpPr>
          <p:nvPr>
            <p:ph type="subTitle" idx="1"/>
          </p:nvPr>
        </p:nvSpPr>
        <p:spPr>
          <a:xfrm>
            <a:off x="1034699" y="3127433"/>
            <a:ext cx="3110400" cy="646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5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263" name="Google Shape;263;p31"/>
          <p:cNvSpPr txBox="1">
            <a:spLocks noGrp="1"/>
          </p:cNvSpPr>
          <p:nvPr>
            <p:ph type="title" idx="2"/>
          </p:nvPr>
        </p:nvSpPr>
        <p:spPr>
          <a:xfrm>
            <a:off x="4541600" y="2447000"/>
            <a:ext cx="3108800" cy="70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6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en-US"/>
              <a:t>Click to edit Master title style</a:t>
            </a:r>
            <a:endParaRPr/>
          </a:p>
        </p:txBody>
      </p:sp>
      <p:sp>
        <p:nvSpPr>
          <p:cNvPr id="264" name="Google Shape;264;p31"/>
          <p:cNvSpPr txBox="1">
            <a:spLocks noGrp="1"/>
          </p:cNvSpPr>
          <p:nvPr>
            <p:ph type="subTitle" idx="3"/>
          </p:nvPr>
        </p:nvSpPr>
        <p:spPr>
          <a:xfrm>
            <a:off x="4541600" y="3127433"/>
            <a:ext cx="3108800" cy="646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5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265" name="Google Shape;265;p31"/>
          <p:cNvSpPr txBox="1">
            <a:spLocks noGrp="1"/>
          </p:cNvSpPr>
          <p:nvPr>
            <p:ph type="title" idx="4"/>
          </p:nvPr>
        </p:nvSpPr>
        <p:spPr>
          <a:xfrm>
            <a:off x="1034699" y="4764600"/>
            <a:ext cx="3110400" cy="70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6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en-US"/>
              <a:t>Click to edit Master title style</a:t>
            </a:r>
            <a:endParaRPr/>
          </a:p>
        </p:txBody>
      </p:sp>
      <p:sp>
        <p:nvSpPr>
          <p:cNvPr id="266" name="Google Shape;266;p31"/>
          <p:cNvSpPr txBox="1">
            <a:spLocks noGrp="1"/>
          </p:cNvSpPr>
          <p:nvPr>
            <p:ph type="subTitle" idx="5"/>
          </p:nvPr>
        </p:nvSpPr>
        <p:spPr>
          <a:xfrm>
            <a:off x="1034699" y="5445033"/>
            <a:ext cx="3110400" cy="646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5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267" name="Google Shape;267;p31"/>
          <p:cNvSpPr txBox="1">
            <a:spLocks noGrp="1"/>
          </p:cNvSpPr>
          <p:nvPr>
            <p:ph type="title" idx="6"/>
          </p:nvPr>
        </p:nvSpPr>
        <p:spPr>
          <a:xfrm>
            <a:off x="4541600" y="4764600"/>
            <a:ext cx="3108800" cy="70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6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en-US"/>
              <a:t>Click to edit Master title style</a:t>
            </a:r>
            <a:endParaRPr/>
          </a:p>
        </p:txBody>
      </p:sp>
      <p:sp>
        <p:nvSpPr>
          <p:cNvPr id="268" name="Google Shape;268;p31"/>
          <p:cNvSpPr txBox="1">
            <a:spLocks noGrp="1"/>
          </p:cNvSpPr>
          <p:nvPr>
            <p:ph type="subTitle" idx="7"/>
          </p:nvPr>
        </p:nvSpPr>
        <p:spPr>
          <a:xfrm>
            <a:off x="4541600" y="5445033"/>
            <a:ext cx="3108800" cy="646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5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269" name="Google Shape;269;p31"/>
          <p:cNvSpPr txBox="1">
            <a:spLocks noGrp="1"/>
          </p:cNvSpPr>
          <p:nvPr>
            <p:ph type="title" idx="8"/>
          </p:nvPr>
        </p:nvSpPr>
        <p:spPr>
          <a:xfrm>
            <a:off x="8048501" y="2447000"/>
            <a:ext cx="3108800" cy="70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6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en-US"/>
              <a:t>Click to edit Master title style</a:t>
            </a:r>
            <a:endParaRPr/>
          </a:p>
        </p:txBody>
      </p:sp>
      <p:sp>
        <p:nvSpPr>
          <p:cNvPr id="270" name="Google Shape;270;p31"/>
          <p:cNvSpPr txBox="1">
            <a:spLocks noGrp="1"/>
          </p:cNvSpPr>
          <p:nvPr>
            <p:ph type="subTitle" idx="9"/>
          </p:nvPr>
        </p:nvSpPr>
        <p:spPr>
          <a:xfrm>
            <a:off x="8048501" y="3127433"/>
            <a:ext cx="3108800" cy="646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5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271" name="Google Shape;271;p31"/>
          <p:cNvSpPr txBox="1">
            <a:spLocks noGrp="1"/>
          </p:cNvSpPr>
          <p:nvPr>
            <p:ph type="title" idx="13"/>
          </p:nvPr>
        </p:nvSpPr>
        <p:spPr>
          <a:xfrm>
            <a:off x="8048501" y="4764600"/>
            <a:ext cx="3108800" cy="70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6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en-US"/>
              <a:t>Click to edit Master title style</a:t>
            </a:r>
            <a:endParaRPr/>
          </a:p>
        </p:txBody>
      </p:sp>
      <p:sp>
        <p:nvSpPr>
          <p:cNvPr id="272" name="Google Shape;272;p31"/>
          <p:cNvSpPr txBox="1">
            <a:spLocks noGrp="1"/>
          </p:cNvSpPr>
          <p:nvPr>
            <p:ph type="subTitle" idx="14"/>
          </p:nvPr>
        </p:nvSpPr>
        <p:spPr>
          <a:xfrm>
            <a:off x="8048501" y="5445033"/>
            <a:ext cx="3108800" cy="646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5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273" name="Google Shape;273;p31"/>
          <p:cNvSpPr txBox="1">
            <a:spLocks noGrp="1"/>
          </p:cNvSpPr>
          <p:nvPr>
            <p:ph type="title" idx="15"/>
          </p:nvPr>
        </p:nvSpPr>
        <p:spPr>
          <a:xfrm>
            <a:off x="950967" y="466367"/>
            <a:ext cx="10290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Tree>
    <p:extLst>
      <p:ext uri="{BB962C8B-B14F-4D97-AF65-F5344CB8AC3E}">
        <p14:creationId xmlns:p14="http://schemas.microsoft.com/office/powerpoint/2010/main" val="67629354"/>
      </p:ext>
    </p:extLst>
  </p:cSld>
  <p:clrMapOvr>
    <a:masterClrMapping/>
  </p:clrMapOvr>
  <p:hf hdr="0" ftr="0"/>
</p:sldLayout>
</file>

<file path=ppt/slideLayouts/slideLayout69.xml><?xml version="1.0" encoding="utf-8"?>
<p:sldLayout xmlns:a="http://schemas.openxmlformats.org/drawingml/2006/main" xmlns:r="http://schemas.openxmlformats.org/officeDocument/2006/relationships" xmlns:p="http://schemas.openxmlformats.org/presentationml/2006/main" matchingName="Thanks">
  <p:cSld name="Thanks">
    <p:spTree>
      <p:nvGrpSpPr>
        <p:cNvPr id="1" name="Shape 274"/>
        <p:cNvGrpSpPr/>
        <p:nvPr/>
      </p:nvGrpSpPr>
      <p:grpSpPr>
        <a:xfrm>
          <a:off x="0" y="0"/>
          <a:ext cx="0" cy="0"/>
          <a:chOff x="0" y="0"/>
          <a:chExt cx="0" cy="0"/>
        </a:xfrm>
      </p:grpSpPr>
      <p:sp>
        <p:nvSpPr>
          <p:cNvPr id="275" name="Google Shape;275;p32"/>
          <p:cNvSpPr txBox="1">
            <a:spLocks noGrp="1"/>
          </p:cNvSpPr>
          <p:nvPr>
            <p:ph type="ctrTitle"/>
          </p:nvPr>
        </p:nvSpPr>
        <p:spPr>
          <a:xfrm>
            <a:off x="3526101" y="711200"/>
            <a:ext cx="5154400" cy="1240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5300" b="1">
                <a:solidFill>
                  <a:srgbClr val="422A48"/>
                </a:solidFill>
              </a:defRPr>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r>
              <a:rPr lang="en-US"/>
              <a:t>Click to edit Master title style</a:t>
            </a:r>
            <a:endParaRPr/>
          </a:p>
        </p:txBody>
      </p:sp>
      <p:sp>
        <p:nvSpPr>
          <p:cNvPr id="276" name="Google Shape;276;p32"/>
          <p:cNvSpPr txBox="1">
            <a:spLocks noGrp="1"/>
          </p:cNvSpPr>
          <p:nvPr>
            <p:ph type="subTitle" idx="1"/>
          </p:nvPr>
        </p:nvSpPr>
        <p:spPr>
          <a:xfrm>
            <a:off x="3511499" y="2153233"/>
            <a:ext cx="5154400" cy="217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a:solidFill>
                  <a:srgbClr val="422A48"/>
                </a:solidFill>
                <a:latin typeface="Overpass"/>
                <a:ea typeface="Overpass"/>
                <a:cs typeface="Overpass"/>
                <a:sym typeface="Overpass"/>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r>
              <a:rPr lang="en-US"/>
              <a:t>Click to edit Master subtitle style</a:t>
            </a:r>
            <a:endParaRPr/>
          </a:p>
        </p:txBody>
      </p:sp>
      <p:sp>
        <p:nvSpPr>
          <p:cNvPr id="277" name="Google Shape;277;p32"/>
          <p:cNvSpPr txBox="1"/>
          <p:nvPr/>
        </p:nvSpPr>
        <p:spPr>
          <a:xfrm>
            <a:off x="2950200" y="4803100"/>
            <a:ext cx="6291600" cy="820800"/>
          </a:xfrm>
          <a:prstGeom prst="rect">
            <a:avLst/>
          </a:prstGeom>
          <a:noFill/>
          <a:ln>
            <a:noFill/>
          </a:ln>
        </p:spPr>
        <p:txBody>
          <a:bodyPr spcFirstLastPara="1" wrap="square" lIns="91425" tIns="91425" rIns="91425" bIns="91425" anchor="b" anchorCtr="0">
            <a:noAutofit/>
          </a:bodyPr>
          <a:lstStyle/>
          <a:p>
            <a:pPr marL="0" lvl="0" indent="0" algn="ctr" rtl="0">
              <a:spcBef>
                <a:spcPts val="300"/>
              </a:spcBef>
              <a:spcAft>
                <a:spcPts val="0"/>
              </a:spcAft>
              <a:buNone/>
            </a:pPr>
            <a:r>
              <a:rPr lang="en" sz="1200">
                <a:solidFill>
                  <a:schemeClr val="dk1"/>
                </a:solidFill>
                <a:latin typeface="Overpass"/>
                <a:ea typeface="Overpass"/>
                <a:cs typeface="Overpass"/>
                <a:sym typeface="Overpass"/>
              </a:rPr>
              <a:t>CREDITS: Diese Präsentationsvorlage wurde von </a:t>
            </a:r>
            <a:r>
              <a:rPr lang="en" sz="1200" b="1">
                <a:solidFill>
                  <a:schemeClr val="dk1"/>
                </a:solidFill>
                <a:uFill>
                  <a:noFill/>
                </a:uFill>
                <a:latin typeface="Overpass"/>
                <a:ea typeface="Overpass"/>
                <a:cs typeface="Overpass"/>
                <a:sym typeface="Overpass"/>
                <a:hlinkClick r:id="rId2">
                  <a:extLst>
                    <a:ext uri="{A12FA001-AC4F-418D-AE19-62706E023703}">
                      <ahyp:hlinkClr xmlns:ahyp="http://schemas.microsoft.com/office/drawing/2018/hyperlinkcolor" val="tx"/>
                    </a:ext>
                  </a:extLst>
                </a:hlinkClick>
              </a:rPr>
              <a:t>Slidesgo </a:t>
            </a:r>
            <a:r>
              <a:rPr lang="en" sz="1200">
                <a:solidFill>
                  <a:schemeClr val="dk1"/>
                </a:solidFill>
                <a:latin typeface="Overpass"/>
                <a:ea typeface="Overpass"/>
                <a:cs typeface="Overpass"/>
                <a:sym typeface="Overpass"/>
              </a:rPr>
              <a:t>erstellt, inklusive Icons von </a:t>
            </a:r>
            <a:r>
              <a:rPr lang="en" sz="1200" b="1">
                <a:solidFill>
                  <a:schemeClr val="dk1"/>
                </a:solidFill>
                <a:uFill>
                  <a:noFill/>
                </a:uFill>
                <a:latin typeface="Overpass"/>
                <a:ea typeface="Overpass"/>
                <a:cs typeface="Overpass"/>
                <a:sym typeface="Overpass"/>
                <a:hlinkClick r:id="rId3">
                  <a:extLst>
                    <a:ext uri="{A12FA001-AC4F-418D-AE19-62706E023703}">
                      <ahyp:hlinkClr xmlns:ahyp="http://schemas.microsoft.com/office/drawing/2018/hyperlinkcolor" val="tx"/>
                    </a:ext>
                  </a:extLst>
                </a:hlinkClick>
              </a:rPr>
              <a:t>Flaticon</a:t>
            </a:r>
            <a:r>
              <a:rPr lang="en" sz="1200" b="1">
                <a:solidFill>
                  <a:schemeClr val="dk1"/>
                </a:solidFill>
                <a:latin typeface="Overpass"/>
                <a:ea typeface="Overpass"/>
                <a:cs typeface="Overpass"/>
                <a:sym typeface="Overpass"/>
              </a:rPr>
              <a:t> </a:t>
            </a:r>
            <a:r>
              <a:rPr lang="en" sz="1200">
                <a:solidFill>
                  <a:schemeClr val="dk1"/>
                </a:solidFill>
                <a:latin typeface="Overpass"/>
                <a:ea typeface="Overpass"/>
                <a:cs typeface="Overpass"/>
                <a:sym typeface="Overpass"/>
              </a:rPr>
              <a:t>und Infografiken &amp; Bilder von </a:t>
            </a:r>
            <a:r>
              <a:rPr lang="en" sz="1200" b="1">
                <a:solidFill>
                  <a:schemeClr val="dk1"/>
                </a:solidFill>
                <a:uFill>
                  <a:noFill/>
                </a:uFill>
                <a:latin typeface="Overpass"/>
                <a:ea typeface="Overpass"/>
                <a:cs typeface="Overpass"/>
                <a:sym typeface="Overpass"/>
                <a:hlinkClick r:id="rId4">
                  <a:extLst>
                    <a:ext uri="{A12FA001-AC4F-418D-AE19-62706E023703}">
                      <ahyp:hlinkClr xmlns:ahyp="http://schemas.microsoft.com/office/drawing/2018/hyperlinkcolor" val="tx"/>
                    </a:ext>
                  </a:extLst>
                </a:hlinkClick>
              </a:rPr>
              <a:t>Freepik </a:t>
            </a:r>
            <a:endParaRPr sz="1800" b="1">
              <a:solidFill>
                <a:schemeClr val="dk1"/>
              </a:solidFill>
              <a:latin typeface="Overpass"/>
              <a:ea typeface="Overpass"/>
              <a:cs typeface="Overpass"/>
              <a:sym typeface="Overpass"/>
            </a:endParaRPr>
          </a:p>
        </p:txBody>
      </p:sp>
      <p:sp>
        <p:nvSpPr>
          <p:cNvPr id="278" name="Google Shape;278;p32"/>
          <p:cNvSpPr/>
          <p:nvPr/>
        </p:nvSpPr>
        <p:spPr>
          <a:xfrm rot="5400000" flipH="1">
            <a:off x="-3627002" y="4912899"/>
            <a:ext cx="8294535" cy="3937072"/>
          </a:xfrm>
          <a:custGeom>
            <a:avLst/>
            <a:gdLst/>
            <a:ahLst/>
            <a:cxnLst/>
            <a:rect l="l" t="t" r="r" b="b"/>
            <a:pathLst>
              <a:path w="97449" h="46255" extrusionOk="0">
                <a:moveTo>
                  <a:pt x="74744" y="1"/>
                </a:moveTo>
                <a:cubicBezTo>
                  <a:pt x="73665" y="1"/>
                  <a:pt x="72582" y="126"/>
                  <a:pt x="71545" y="354"/>
                </a:cubicBezTo>
                <a:cubicBezTo>
                  <a:pt x="67381" y="1318"/>
                  <a:pt x="63633" y="3663"/>
                  <a:pt x="60982" y="7016"/>
                </a:cubicBezTo>
                <a:cubicBezTo>
                  <a:pt x="56401" y="12802"/>
                  <a:pt x="55174" y="21348"/>
                  <a:pt x="48928" y="25271"/>
                </a:cubicBezTo>
                <a:cubicBezTo>
                  <a:pt x="46763" y="26626"/>
                  <a:pt x="44275" y="27202"/>
                  <a:pt x="41733" y="27202"/>
                </a:cubicBezTo>
                <a:cubicBezTo>
                  <a:pt x="38848" y="27202"/>
                  <a:pt x="35892" y="26460"/>
                  <a:pt x="33259" y="25271"/>
                </a:cubicBezTo>
                <a:cubicBezTo>
                  <a:pt x="29884" y="23737"/>
                  <a:pt x="26838" y="21524"/>
                  <a:pt x="23441" y="20055"/>
                </a:cubicBezTo>
                <a:cubicBezTo>
                  <a:pt x="21219" y="19096"/>
                  <a:pt x="19291" y="18671"/>
                  <a:pt x="17588" y="18671"/>
                </a:cubicBezTo>
                <a:cubicBezTo>
                  <a:pt x="11045" y="18671"/>
                  <a:pt x="7838" y="24946"/>
                  <a:pt x="4134" y="31276"/>
                </a:cubicBezTo>
                <a:cubicBezTo>
                  <a:pt x="1" y="38292"/>
                  <a:pt x="1915" y="46255"/>
                  <a:pt x="10098" y="46255"/>
                </a:cubicBezTo>
                <a:cubicBezTo>
                  <a:pt x="10809" y="46255"/>
                  <a:pt x="11568" y="46195"/>
                  <a:pt x="12374" y="46069"/>
                </a:cubicBezTo>
                <a:cubicBezTo>
                  <a:pt x="25979" y="43938"/>
                  <a:pt x="39720" y="42870"/>
                  <a:pt x="53471" y="42870"/>
                </a:cubicBezTo>
                <a:cubicBezTo>
                  <a:pt x="62490" y="42870"/>
                  <a:pt x="71515" y="43329"/>
                  <a:pt x="80508" y="44250"/>
                </a:cubicBezTo>
                <a:cubicBezTo>
                  <a:pt x="82197" y="44417"/>
                  <a:pt x="83935" y="44597"/>
                  <a:pt x="85647" y="44597"/>
                </a:cubicBezTo>
                <a:cubicBezTo>
                  <a:pt x="87754" y="44597"/>
                  <a:pt x="89820" y="44324"/>
                  <a:pt x="91706" y="43417"/>
                </a:cubicBezTo>
                <a:cubicBezTo>
                  <a:pt x="95147" y="41795"/>
                  <a:pt x="97448" y="37193"/>
                  <a:pt x="95301" y="34059"/>
                </a:cubicBezTo>
                <a:cubicBezTo>
                  <a:pt x="93503" y="31451"/>
                  <a:pt x="89734" y="31144"/>
                  <a:pt x="87236" y="29194"/>
                </a:cubicBezTo>
                <a:cubicBezTo>
                  <a:pt x="83554" y="26279"/>
                  <a:pt x="83598" y="20735"/>
                  <a:pt x="84146" y="16067"/>
                </a:cubicBezTo>
                <a:cubicBezTo>
                  <a:pt x="84694" y="11399"/>
                  <a:pt x="85154" y="5986"/>
                  <a:pt x="81867" y="2633"/>
                </a:cubicBezTo>
                <a:cubicBezTo>
                  <a:pt x="80027" y="763"/>
                  <a:pt x="77400" y="1"/>
                  <a:pt x="7474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79" name="Google Shape;279;p32"/>
          <p:cNvSpPr/>
          <p:nvPr/>
        </p:nvSpPr>
        <p:spPr>
          <a:xfrm>
            <a:off x="8615115" y="-234173"/>
            <a:ext cx="6327413" cy="2623145"/>
          </a:xfrm>
          <a:custGeom>
            <a:avLst/>
            <a:gdLst/>
            <a:ahLst/>
            <a:cxnLst/>
            <a:rect l="l" t="t" r="r" b="b"/>
            <a:pathLst>
              <a:path w="84512" h="35036" extrusionOk="0">
                <a:moveTo>
                  <a:pt x="36189" y="1"/>
                </a:moveTo>
                <a:cubicBezTo>
                  <a:pt x="33581" y="2806"/>
                  <a:pt x="30403" y="4844"/>
                  <a:pt x="26568" y="5457"/>
                </a:cubicBezTo>
                <a:cubicBezTo>
                  <a:pt x="24179" y="5852"/>
                  <a:pt x="21703" y="5633"/>
                  <a:pt x="19336" y="6159"/>
                </a:cubicBezTo>
                <a:cubicBezTo>
                  <a:pt x="1" y="10490"/>
                  <a:pt x="14715" y="35035"/>
                  <a:pt x="30383" y="35035"/>
                </a:cubicBezTo>
                <a:cubicBezTo>
                  <a:pt x="32474" y="35035"/>
                  <a:pt x="34581" y="34598"/>
                  <a:pt x="36627" y="33618"/>
                </a:cubicBezTo>
                <a:cubicBezTo>
                  <a:pt x="40659" y="31668"/>
                  <a:pt x="43245" y="27701"/>
                  <a:pt x="46182" y="24326"/>
                </a:cubicBezTo>
                <a:cubicBezTo>
                  <a:pt x="48820" y="21317"/>
                  <a:pt x="52399" y="18499"/>
                  <a:pt x="56267" y="18499"/>
                </a:cubicBezTo>
                <a:cubicBezTo>
                  <a:pt x="56737" y="18499"/>
                  <a:pt x="57210" y="18540"/>
                  <a:pt x="57687" y="18628"/>
                </a:cubicBezTo>
                <a:cubicBezTo>
                  <a:pt x="65217" y="19997"/>
                  <a:pt x="68722" y="31674"/>
                  <a:pt x="75821" y="31674"/>
                </a:cubicBezTo>
                <a:cubicBezTo>
                  <a:pt x="76222" y="31674"/>
                  <a:pt x="76635" y="31637"/>
                  <a:pt x="77060" y="31558"/>
                </a:cubicBezTo>
                <a:cubicBezTo>
                  <a:pt x="80917" y="30857"/>
                  <a:pt x="83240" y="26693"/>
                  <a:pt x="83701" y="22792"/>
                </a:cubicBezTo>
                <a:cubicBezTo>
                  <a:pt x="84511" y="15977"/>
                  <a:pt x="81049" y="8788"/>
                  <a:pt x="75197" y="5238"/>
                </a:cubicBezTo>
                <a:cubicBezTo>
                  <a:pt x="72064" y="3310"/>
                  <a:pt x="68338" y="2324"/>
                  <a:pt x="6553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Tree>
    <p:extLst>
      <p:ext uri="{BB962C8B-B14F-4D97-AF65-F5344CB8AC3E}">
        <p14:creationId xmlns:p14="http://schemas.microsoft.com/office/powerpoint/2010/main" val="3808365078"/>
      </p:ext>
    </p:extLst>
  </p:cSld>
  <p:clrMapOvr>
    <a:masterClrMapping/>
  </p:clrMapOvr>
  <p:hf hdr="0" ftr="0"/>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3189233" y="1653567"/>
            <a:ext cx="5813600" cy="1122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45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rPr lang="en-US"/>
              <a:t>Click to edit Master title style</a:t>
            </a:r>
            <a:endParaRPr/>
          </a:p>
        </p:txBody>
      </p:sp>
      <p:sp>
        <p:nvSpPr>
          <p:cNvPr id="67" name="Google Shape;67;p9"/>
          <p:cNvSpPr txBox="1">
            <a:spLocks noGrp="1"/>
          </p:cNvSpPr>
          <p:nvPr>
            <p:ph type="subTitle" idx="1"/>
          </p:nvPr>
        </p:nvSpPr>
        <p:spPr>
          <a:xfrm>
            <a:off x="3189233" y="2962015"/>
            <a:ext cx="5813600" cy="2242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6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68" name="Google Shape;68;p9"/>
          <p:cNvSpPr/>
          <p:nvPr/>
        </p:nvSpPr>
        <p:spPr>
          <a:xfrm rot="-148896">
            <a:off x="-2057371" y="1967278"/>
            <a:ext cx="6755301" cy="7855591"/>
          </a:xfrm>
          <a:custGeom>
            <a:avLst/>
            <a:gdLst/>
            <a:ahLst/>
            <a:cxnLst/>
            <a:rect l="l" t="t" r="r" b="b"/>
            <a:pathLst>
              <a:path w="140848" h="163789" extrusionOk="0">
                <a:moveTo>
                  <a:pt x="53298" y="0"/>
                </a:moveTo>
                <a:cubicBezTo>
                  <a:pt x="52425" y="0"/>
                  <a:pt x="51497" y="76"/>
                  <a:pt x="50514" y="234"/>
                </a:cubicBezTo>
                <a:cubicBezTo>
                  <a:pt x="38373" y="2206"/>
                  <a:pt x="26079" y="475"/>
                  <a:pt x="13828" y="3039"/>
                </a:cubicBezTo>
                <a:cubicBezTo>
                  <a:pt x="10738" y="3674"/>
                  <a:pt x="7539" y="4529"/>
                  <a:pt x="5216" y="6633"/>
                </a:cubicBezTo>
                <a:cubicBezTo>
                  <a:pt x="0" y="11389"/>
                  <a:pt x="1424" y="19738"/>
                  <a:pt x="2564" y="26685"/>
                </a:cubicBezTo>
                <a:cubicBezTo>
                  <a:pt x="5150" y="42530"/>
                  <a:pt x="3879" y="58703"/>
                  <a:pt x="3222" y="74745"/>
                </a:cubicBezTo>
                <a:cubicBezTo>
                  <a:pt x="2213" y="99267"/>
                  <a:pt x="2630" y="123856"/>
                  <a:pt x="3046" y="148401"/>
                </a:cubicBezTo>
                <a:cubicBezTo>
                  <a:pt x="3068" y="149979"/>
                  <a:pt x="3156" y="151710"/>
                  <a:pt x="4252" y="152828"/>
                </a:cubicBezTo>
                <a:cubicBezTo>
                  <a:pt x="5062" y="153682"/>
                  <a:pt x="6290" y="154011"/>
                  <a:pt x="7451" y="154274"/>
                </a:cubicBezTo>
                <a:cubicBezTo>
                  <a:pt x="18277" y="156772"/>
                  <a:pt x="29410" y="157890"/>
                  <a:pt x="40477" y="158986"/>
                </a:cubicBezTo>
                <a:cubicBezTo>
                  <a:pt x="63860" y="161331"/>
                  <a:pt x="87309" y="163654"/>
                  <a:pt x="110824" y="163785"/>
                </a:cubicBezTo>
                <a:cubicBezTo>
                  <a:pt x="111155" y="163788"/>
                  <a:pt x="111486" y="163789"/>
                  <a:pt x="111819" y="163789"/>
                </a:cubicBezTo>
                <a:cubicBezTo>
                  <a:pt x="120214" y="163789"/>
                  <a:pt x="129390" y="162904"/>
                  <a:pt x="134997" y="156728"/>
                </a:cubicBezTo>
                <a:cubicBezTo>
                  <a:pt x="140848" y="150285"/>
                  <a:pt x="140344" y="139547"/>
                  <a:pt x="134887" y="132797"/>
                </a:cubicBezTo>
                <a:cubicBezTo>
                  <a:pt x="130811" y="127757"/>
                  <a:pt x="124434" y="124535"/>
                  <a:pt x="121606" y="118684"/>
                </a:cubicBezTo>
                <a:cubicBezTo>
                  <a:pt x="119108" y="113490"/>
                  <a:pt x="119985" y="107376"/>
                  <a:pt x="119196" y="101656"/>
                </a:cubicBezTo>
                <a:cubicBezTo>
                  <a:pt x="118188" y="94337"/>
                  <a:pt x="113498" y="86885"/>
                  <a:pt x="106266" y="85373"/>
                </a:cubicBezTo>
                <a:cubicBezTo>
                  <a:pt x="105287" y="85170"/>
                  <a:pt x="104311" y="85079"/>
                  <a:pt x="103339" y="85079"/>
                </a:cubicBezTo>
                <a:cubicBezTo>
                  <a:pt x="95647" y="85079"/>
                  <a:pt x="88148" y="90738"/>
                  <a:pt x="80361" y="90738"/>
                </a:cubicBezTo>
                <a:cubicBezTo>
                  <a:pt x="79706" y="90738"/>
                  <a:pt x="79049" y="90698"/>
                  <a:pt x="78390" y="90611"/>
                </a:cubicBezTo>
                <a:cubicBezTo>
                  <a:pt x="73678" y="89954"/>
                  <a:pt x="69602" y="87017"/>
                  <a:pt x="67520" y="82744"/>
                </a:cubicBezTo>
                <a:cubicBezTo>
                  <a:pt x="65592" y="78755"/>
                  <a:pt x="65373" y="73627"/>
                  <a:pt x="61800" y="70997"/>
                </a:cubicBezTo>
                <a:cubicBezTo>
                  <a:pt x="60258" y="69866"/>
                  <a:pt x="58457" y="69477"/>
                  <a:pt x="56558" y="69477"/>
                </a:cubicBezTo>
                <a:cubicBezTo>
                  <a:pt x="54005" y="69477"/>
                  <a:pt x="51275" y="70181"/>
                  <a:pt x="48761" y="70734"/>
                </a:cubicBezTo>
                <a:cubicBezTo>
                  <a:pt x="47468" y="71019"/>
                  <a:pt x="46056" y="71194"/>
                  <a:pt x="44662" y="71194"/>
                </a:cubicBezTo>
                <a:cubicBezTo>
                  <a:pt x="41333" y="71194"/>
                  <a:pt x="38106" y="70191"/>
                  <a:pt x="36839" y="67272"/>
                </a:cubicBezTo>
                <a:cubicBezTo>
                  <a:pt x="35174" y="63415"/>
                  <a:pt x="38417" y="59097"/>
                  <a:pt x="42077" y="56994"/>
                </a:cubicBezTo>
                <a:cubicBezTo>
                  <a:pt x="45715" y="54890"/>
                  <a:pt x="50076" y="53750"/>
                  <a:pt x="52925" y="50660"/>
                </a:cubicBezTo>
                <a:cubicBezTo>
                  <a:pt x="57768" y="45400"/>
                  <a:pt x="56300" y="37182"/>
                  <a:pt x="57834" y="30257"/>
                </a:cubicBezTo>
                <a:cubicBezTo>
                  <a:pt x="58732" y="26247"/>
                  <a:pt x="60683" y="22543"/>
                  <a:pt x="62151" y="18708"/>
                </a:cubicBezTo>
                <a:cubicBezTo>
                  <a:pt x="65825" y="9051"/>
                  <a:pt x="62841" y="0"/>
                  <a:pt x="5329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69" name="Google Shape;69;p9"/>
          <p:cNvSpPr/>
          <p:nvPr/>
        </p:nvSpPr>
        <p:spPr>
          <a:xfrm rot="6299984">
            <a:off x="9079706" y="-2018359"/>
            <a:ext cx="5518591" cy="4698051"/>
          </a:xfrm>
          <a:custGeom>
            <a:avLst/>
            <a:gdLst/>
            <a:ahLst/>
            <a:cxnLst/>
            <a:rect l="l" t="t" r="r" b="b"/>
            <a:pathLst>
              <a:path w="63839" h="54347" extrusionOk="0">
                <a:moveTo>
                  <a:pt x="28569" y="0"/>
                </a:moveTo>
                <a:cubicBezTo>
                  <a:pt x="27798" y="0"/>
                  <a:pt x="27028" y="70"/>
                  <a:pt x="26277" y="210"/>
                </a:cubicBezTo>
                <a:cubicBezTo>
                  <a:pt x="12580" y="2796"/>
                  <a:pt x="15998" y="18487"/>
                  <a:pt x="8306" y="27538"/>
                </a:cubicBezTo>
                <a:cubicBezTo>
                  <a:pt x="5392" y="31000"/>
                  <a:pt x="1578" y="34178"/>
                  <a:pt x="899" y="38649"/>
                </a:cubicBezTo>
                <a:cubicBezTo>
                  <a:pt x="0" y="44412"/>
                  <a:pt x="4887" y="49562"/>
                  <a:pt x="10103" y="52214"/>
                </a:cubicBezTo>
                <a:cubicBezTo>
                  <a:pt x="12361" y="53375"/>
                  <a:pt x="14793" y="54274"/>
                  <a:pt x="17313" y="54340"/>
                </a:cubicBezTo>
                <a:cubicBezTo>
                  <a:pt x="17452" y="54344"/>
                  <a:pt x="17591" y="54347"/>
                  <a:pt x="17729" y="54347"/>
                </a:cubicBezTo>
                <a:cubicBezTo>
                  <a:pt x="23950" y="54347"/>
                  <a:pt x="29307" y="49610"/>
                  <a:pt x="35503" y="48795"/>
                </a:cubicBezTo>
                <a:cubicBezTo>
                  <a:pt x="36257" y="48698"/>
                  <a:pt x="37011" y="48659"/>
                  <a:pt x="37766" y="48659"/>
                </a:cubicBezTo>
                <a:cubicBezTo>
                  <a:pt x="40234" y="48659"/>
                  <a:pt x="42705" y="49072"/>
                  <a:pt x="45189" y="49190"/>
                </a:cubicBezTo>
                <a:cubicBezTo>
                  <a:pt x="45555" y="49205"/>
                  <a:pt x="45922" y="49213"/>
                  <a:pt x="46290" y="49213"/>
                </a:cubicBezTo>
                <a:cubicBezTo>
                  <a:pt x="51579" y="49213"/>
                  <a:pt x="57097" y="47567"/>
                  <a:pt x="60354" y="43470"/>
                </a:cubicBezTo>
                <a:cubicBezTo>
                  <a:pt x="63839" y="39065"/>
                  <a:pt x="63379" y="31504"/>
                  <a:pt x="58470" y="28787"/>
                </a:cubicBezTo>
                <a:cubicBezTo>
                  <a:pt x="56322" y="27581"/>
                  <a:pt x="53736" y="27472"/>
                  <a:pt x="51347" y="26771"/>
                </a:cubicBezTo>
                <a:cubicBezTo>
                  <a:pt x="46329" y="25280"/>
                  <a:pt x="42406" y="21358"/>
                  <a:pt x="40916" y="16317"/>
                </a:cubicBezTo>
                <a:cubicBezTo>
                  <a:pt x="39820" y="12570"/>
                  <a:pt x="40171" y="8340"/>
                  <a:pt x="38176" y="4965"/>
                </a:cubicBezTo>
                <a:cubicBezTo>
                  <a:pt x="36262" y="1702"/>
                  <a:pt x="32391" y="0"/>
                  <a:pt x="2856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grpSp>
        <p:nvGrpSpPr>
          <p:cNvPr id="70" name="Google Shape;70;p9"/>
          <p:cNvGrpSpPr/>
          <p:nvPr/>
        </p:nvGrpSpPr>
        <p:grpSpPr>
          <a:xfrm rot="7738864">
            <a:off x="9528364" y="4177665"/>
            <a:ext cx="2746889" cy="2662849"/>
            <a:chOff x="-27619" y="-85186"/>
            <a:chExt cx="1786567" cy="1731908"/>
          </a:xfrm>
        </p:grpSpPr>
        <p:sp>
          <p:nvSpPr>
            <p:cNvPr id="71" name="Google Shape;71;p9"/>
            <p:cNvSpPr/>
            <p:nvPr/>
          </p:nvSpPr>
          <p:spPr>
            <a:xfrm rot="356449">
              <a:off x="782262" y="159086"/>
              <a:ext cx="137628" cy="312937"/>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72" name="Google Shape;72;p9"/>
            <p:cNvSpPr/>
            <p:nvPr/>
          </p:nvSpPr>
          <p:spPr>
            <a:xfrm rot="-9612816">
              <a:off x="349308" y="163306"/>
              <a:ext cx="133330" cy="408687"/>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73" name="Google Shape;73;p9"/>
            <p:cNvSpPr/>
            <p:nvPr/>
          </p:nvSpPr>
          <p:spPr>
            <a:xfrm rot="8610207">
              <a:off x="828552" y="282207"/>
              <a:ext cx="458974" cy="360174"/>
            </a:xfrm>
            <a:custGeom>
              <a:avLst/>
              <a:gdLst/>
              <a:ahLst/>
              <a:cxnLst/>
              <a:rect l="l" t="t" r="r" b="b"/>
              <a:pathLst>
                <a:path w="14991" h="11764" extrusionOk="0">
                  <a:moveTo>
                    <a:pt x="1" y="1"/>
                  </a:moveTo>
                  <a:cubicBezTo>
                    <a:pt x="264" y="3310"/>
                    <a:pt x="1842" y="6378"/>
                    <a:pt x="4384" y="8504"/>
                  </a:cubicBezTo>
                  <a:cubicBezTo>
                    <a:pt x="6048" y="9900"/>
                    <a:pt x="9331" y="11764"/>
                    <a:pt x="11888" y="11764"/>
                  </a:cubicBezTo>
                  <a:cubicBezTo>
                    <a:pt x="12261" y="11764"/>
                    <a:pt x="12618" y="11724"/>
                    <a:pt x="12953" y="11638"/>
                  </a:cubicBezTo>
                  <a:cubicBezTo>
                    <a:pt x="14991" y="11134"/>
                    <a:pt x="13259" y="9928"/>
                    <a:pt x="12164" y="8657"/>
                  </a:cubicBezTo>
                  <a:cubicBezTo>
                    <a:pt x="10937" y="7211"/>
                    <a:pt x="9600" y="5852"/>
                    <a:pt x="8197" y="4581"/>
                  </a:cubicBezTo>
                  <a:cubicBezTo>
                    <a:pt x="5808" y="2477"/>
                    <a:pt x="3069" y="768"/>
                    <a:pt x="1"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74" name="Google Shape;74;p9"/>
            <p:cNvSpPr/>
            <p:nvPr/>
          </p:nvSpPr>
          <p:spPr>
            <a:xfrm rot="8100000">
              <a:off x="184927" y="50015"/>
              <a:ext cx="631236" cy="600726"/>
            </a:xfrm>
            <a:custGeom>
              <a:avLst/>
              <a:gdLst/>
              <a:ahLst/>
              <a:cxnLst/>
              <a:rect l="l" t="t" r="r" b="b"/>
              <a:pathLst>
                <a:path w="16262" h="15476" extrusionOk="0">
                  <a:moveTo>
                    <a:pt x="16262" y="1"/>
                  </a:moveTo>
                  <a:cubicBezTo>
                    <a:pt x="13238" y="1513"/>
                    <a:pt x="10433" y="3419"/>
                    <a:pt x="7934" y="5699"/>
                  </a:cubicBezTo>
                  <a:cubicBezTo>
                    <a:pt x="5765" y="7671"/>
                    <a:pt x="3836" y="9906"/>
                    <a:pt x="2214" y="12317"/>
                  </a:cubicBezTo>
                  <a:cubicBezTo>
                    <a:pt x="1930" y="12733"/>
                    <a:pt x="1" y="15275"/>
                    <a:pt x="834" y="15473"/>
                  </a:cubicBezTo>
                  <a:cubicBezTo>
                    <a:pt x="842" y="15475"/>
                    <a:pt x="851" y="15476"/>
                    <a:pt x="860" y="15476"/>
                  </a:cubicBezTo>
                  <a:cubicBezTo>
                    <a:pt x="1350" y="15476"/>
                    <a:pt x="2835" y="12638"/>
                    <a:pt x="3222" y="12207"/>
                  </a:cubicBezTo>
                  <a:cubicBezTo>
                    <a:pt x="8504" y="6466"/>
                    <a:pt x="9381" y="5633"/>
                    <a:pt x="16262"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75" name="Google Shape;75;p9"/>
            <p:cNvSpPr/>
            <p:nvPr/>
          </p:nvSpPr>
          <p:spPr>
            <a:xfrm rot="8100000">
              <a:off x="692405" y="-163300"/>
              <a:ext cx="210153" cy="1061829"/>
            </a:xfrm>
            <a:custGeom>
              <a:avLst/>
              <a:gdLst/>
              <a:ahLst/>
              <a:cxnLst/>
              <a:rect l="l" t="t" r="r" b="b"/>
              <a:pathLst>
                <a:path w="5414" h="27355" extrusionOk="0">
                  <a:moveTo>
                    <a:pt x="4060" y="1"/>
                  </a:moveTo>
                  <a:cubicBezTo>
                    <a:pt x="2191" y="1"/>
                    <a:pt x="2896" y="6640"/>
                    <a:pt x="3091" y="7763"/>
                  </a:cubicBezTo>
                  <a:cubicBezTo>
                    <a:pt x="3398" y="9428"/>
                    <a:pt x="3967" y="11094"/>
                    <a:pt x="3989" y="12781"/>
                  </a:cubicBezTo>
                  <a:cubicBezTo>
                    <a:pt x="4033" y="14644"/>
                    <a:pt x="3463" y="16463"/>
                    <a:pt x="2893" y="18238"/>
                  </a:cubicBezTo>
                  <a:lnTo>
                    <a:pt x="1" y="27355"/>
                  </a:lnTo>
                  <a:cubicBezTo>
                    <a:pt x="1075" y="26522"/>
                    <a:pt x="1644" y="25207"/>
                    <a:pt x="2192" y="23958"/>
                  </a:cubicBezTo>
                  <a:cubicBezTo>
                    <a:pt x="3310" y="21306"/>
                    <a:pt x="4428" y="18611"/>
                    <a:pt x="5085" y="15806"/>
                  </a:cubicBezTo>
                  <a:cubicBezTo>
                    <a:pt x="5304" y="14929"/>
                    <a:pt x="5414" y="14052"/>
                    <a:pt x="5392" y="13154"/>
                  </a:cubicBezTo>
                  <a:cubicBezTo>
                    <a:pt x="5304" y="11992"/>
                    <a:pt x="4888" y="10875"/>
                    <a:pt x="4537" y="9757"/>
                  </a:cubicBezTo>
                  <a:cubicBezTo>
                    <a:pt x="3551" y="6404"/>
                    <a:pt x="3945" y="3402"/>
                    <a:pt x="4143" y="5"/>
                  </a:cubicBezTo>
                  <a:cubicBezTo>
                    <a:pt x="4115" y="2"/>
                    <a:pt x="4087" y="1"/>
                    <a:pt x="4060"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76" name="Google Shape;76;p9"/>
            <p:cNvSpPr/>
            <p:nvPr/>
          </p:nvSpPr>
          <p:spPr>
            <a:xfrm rot="8100000">
              <a:off x="110063" y="762111"/>
              <a:ext cx="780952" cy="712906"/>
            </a:xfrm>
            <a:custGeom>
              <a:avLst/>
              <a:gdLst/>
              <a:ahLst/>
              <a:cxnLst/>
              <a:rect l="l" t="t" r="r" b="b"/>
              <a:pathLst>
                <a:path w="20119" h="18366" extrusionOk="0">
                  <a:moveTo>
                    <a:pt x="20118" y="1"/>
                  </a:moveTo>
                  <a:lnTo>
                    <a:pt x="20118" y="1"/>
                  </a:lnTo>
                  <a:cubicBezTo>
                    <a:pt x="14859" y="2148"/>
                    <a:pt x="9972" y="5348"/>
                    <a:pt x="6356" y="9709"/>
                  </a:cubicBezTo>
                  <a:cubicBezTo>
                    <a:pt x="4077" y="12470"/>
                    <a:pt x="2236" y="15582"/>
                    <a:pt x="0" y="18366"/>
                  </a:cubicBezTo>
                  <a:cubicBezTo>
                    <a:pt x="1995" y="17533"/>
                    <a:pt x="4077" y="16503"/>
                    <a:pt x="6137" y="15692"/>
                  </a:cubicBezTo>
                  <a:cubicBezTo>
                    <a:pt x="9599" y="14355"/>
                    <a:pt x="12887" y="12470"/>
                    <a:pt x="15472" y="9819"/>
                  </a:cubicBezTo>
                  <a:cubicBezTo>
                    <a:pt x="18058" y="7167"/>
                    <a:pt x="19877" y="3683"/>
                    <a:pt x="20118"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77" name="Google Shape;77;p9"/>
            <p:cNvSpPr/>
            <p:nvPr/>
          </p:nvSpPr>
          <p:spPr>
            <a:xfrm rot="8100000">
              <a:off x="1149667" y="636926"/>
              <a:ext cx="366701" cy="838012"/>
            </a:xfrm>
            <a:custGeom>
              <a:avLst/>
              <a:gdLst/>
              <a:ahLst/>
              <a:cxnLst/>
              <a:rect l="l" t="t" r="r" b="b"/>
              <a:pathLst>
                <a:path w="9447" h="21589" extrusionOk="0">
                  <a:moveTo>
                    <a:pt x="8197" y="0"/>
                  </a:moveTo>
                  <a:lnTo>
                    <a:pt x="8197" y="0"/>
                  </a:lnTo>
                  <a:cubicBezTo>
                    <a:pt x="6992" y="1162"/>
                    <a:pt x="5896" y="2433"/>
                    <a:pt x="4954" y="3792"/>
                  </a:cubicBezTo>
                  <a:cubicBezTo>
                    <a:pt x="2740" y="6991"/>
                    <a:pt x="1381" y="10673"/>
                    <a:pt x="943" y="14508"/>
                  </a:cubicBezTo>
                  <a:cubicBezTo>
                    <a:pt x="768" y="16042"/>
                    <a:pt x="1" y="21477"/>
                    <a:pt x="2258" y="21587"/>
                  </a:cubicBezTo>
                  <a:cubicBezTo>
                    <a:pt x="2289" y="21588"/>
                    <a:pt x="2319" y="21589"/>
                    <a:pt x="2349" y="21589"/>
                  </a:cubicBezTo>
                  <a:cubicBezTo>
                    <a:pt x="4346" y="21589"/>
                    <a:pt x="5974" y="18781"/>
                    <a:pt x="6816" y="17335"/>
                  </a:cubicBezTo>
                  <a:cubicBezTo>
                    <a:pt x="7320" y="16480"/>
                    <a:pt x="7715" y="15560"/>
                    <a:pt x="8000" y="14596"/>
                  </a:cubicBezTo>
                  <a:cubicBezTo>
                    <a:pt x="9446" y="9709"/>
                    <a:pt x="8482" y="4734"/>
                    <a:pt x="8197" y="0"/>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78" name="Google Shape;78;p9"/>
            <p:cNvSpPr/>
            <p:nvPr/>
          </p:nvSpPr>
          <p:spPr>
            <a:xfrm rot="8100000">
              <a:off x="615728" y="518363"/>
              <a:ext cx="221837" cy="679912"/>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grpSp>
    </p:spTree>
    <p:extLst>
      <p:ext uri="{BB962C8B-B14F-4D97-AF65-F5344CB8AC3E}">
        <p14:creationId xmlns:p14="http://schemas.microsoft.com/office/powerpoint/2010/main" val="1492970516"/>
      </p:ext>
    </p:extLst>
  </p:cSld>
  <p:clrMapOvr>
    <a:masterClrMapping/>
  </p:clrMapOvr>
  <p:hf hdr="0" ftr="0"/>
</p:sldLayout>
</file>

<file path=ppt/slideLayouts/slideLayout70.xml><?xml version="1.0" encoding="utf-8"?>
<p:sldLayout xmlns:a="http://schemas.openxmlformats.org/drawingml/2006/main" xmlns:r="http://schemas.openxmlformats.org/officeDocument/2006/relationships" xmlns:p="http://schemas.openxmlformats.org/presentationml/2006/main" matchingName="Background">
  <p:cSld name="Background">
    <p:spTree>
      <p:nvGrpSpPr>
        <p:cNvPr id="1" name="Shape 280"/>
        <p:cNvGrpSpPr/>
        <p:nvPr/>
      </p:nvGrpSpPr>
      <p:grpSpPr>
        <a:xfrm>
          <a:off x="0" y="0"/>
          <a:ext cx="0" cy="0"/>
          <a:chOff x="0" y="0"/>
          <a:chExt cx="0" cy="0"/>
        </a:xfrm>
      </p:grpSpPr>
      <p:sp>
        <p:nvSpPr>
          <p:cNvPr id="281" name="Google Shape;281;p33"/>
          <p:cNvSpPr/>
          <p:nvPr/>
        </p:nvSpPr>
        <p:spPr>
          <a:xfrm rot="-9242551" flipH="1">
            <a:off x="-2124933" y="-2339689"/>
            <a:ext cx="5722465" cy="6654527"/>
          </a:xfrm>
          <a:custGeom>
            <a:avLst/>
            <a:gdLst/>
            <a:ahLst/>
            <a:cxnLst/>
            <a:rect l="l" t="t" r="r" b="b"/>
            <a:pathLst>
              <a:path w="140848" h="163789" extrusionOk="0">
                <a:moveTo>
                  <a:pt x="53298" y="0"/>
                </a:moveTo>
                <a:cubicBezTo>
                  <a:pt x="52425" y="0"/>
                  <a:pt x="51497" y="76"/>
                  <a:pt x="50514" y="234"/>
                </a:cubicBezTo>
                <a:cubicBezTo>
                  <a:pt x="38373" y="2206"/>
                  <a:pt x="26079" y="475"/>
                  <a:pt x="13828" y="3039"/>
                </a:cubicBezTo>
                <a:cubicBezTo>
                  <a:pt x="10738" y="3674"/>
                  <a:pt x="7539" y="4529"/>
                  <a:pt x="5216" y="6633"/>
                </a:cubicBezTo>
                <a:cubicBezTo>
                  <a:pt x="0" y="11389"/>
                  <a:pt x="1424" y="19738"/>
                  <a:pt x="2564" y="26685"/>
                </a:cubicBezTo>
                <a:cubicBezTo>
                  <a:pt x="5150" y="42530"/>
                  <a:pt x="3879" y="58703"/>
                  <a:pt x="3222" y="74745"/>
                </a:cubicBezTo>
                <a:cubicBezTo>
                  <a:pt x="2213" y="99267"/>
                  <a:pt x="2630" y="123856"/>
                  <a:pt x="3046" y="148401"/>
                </a:cubicBezTo>
                <a:cubicBezTo>
                  <a:pt x="3068" y="149979"/>
                  <a:pt x="3156" y="151710"/>
                  <a:pt x="4252" y="152828"/>
                </a:cubicBezTo>
                <a:cubicBezTo>
                  <a:pt x="5062" y="153682"/>
                  <a:pt x="6290" y="154011"/>
                  <a:pt x="7451" y="154274"/>
                </a:cubicBezTo>
                <a:cubicBezTo>
                  <a:pt x="18277" y="156772"/>
                  <a:pt x="29410" y="157890"/>
                  <a:pt x="40477" y="158986"/>
                </a:cubicBezTo>
                <a:cubicBezTo>
                  <a:pt x="63860" y="161331"/>
                  <a:pt x="87309" y="163654"/>
                  <a:pt x="110824" y="163785"/>
                </a:cubicBezTo>
                <a:cubicBezTo>
                  <a:pt x="111155" y="163788"/>
                  <a:pt x="111486" y="163789"/>
                  <a:pt x="111819" y="163789"/>
                </a:cubicBezTo>
                <a:cubicBezTo>
                  <a:pt x="120214" y="163789"/>
                  <a:pt x="129390" y="162904"/>
                  <a:pt x="134997" y="156728"/>
                </a:cubicBezTo>
                <a:cubicBezTo>
                  <a:pt x="140848" y="150285"/>
                  <a:pt x="140344" y="139547"/>
                  <a:pt x="134887" y="132797"/>
                </a:cubicBezTo>
                <a:cubicBezTo>
                  <a:pt x="130811" y="127757"/>
                  <a:pt x="124434" y="124535"/>
                  <a:pt x="121606" y="118684"/>
                </a:cubicBezTo>
                <a:cubicBezTo>
                  <a:pt x="119108" y="113490"/>
                  <a:pt x="119985" y="107376"/>
                  <a:pt x="119196" y="101656"/>
                </a:cubicBezTo>
                <a:cubicBezTo>
                  <a:pt x="118188" y="94337"/>
                  <a:pt x="113498" y="86885"/>
                  <a:pt x="106266" y="85373"/>
                </a:cubicBezTo>
                <a:cubicBezTo>
                  <a:pt x="105287" y="85170"/>
                  <a:pt x="104311" y="85079"/>
                  <a:pt x="103339" y="85079"/>
                </a:cubicBezTo>
                <a:cubicBezTo>
                  <a:pt x="95647" y="85079"/>
                  <a:pt x="88148" y="90738"/>
                  <a:pt x="80361" y="90738"/>
                </a:cubicBezTo>
                <a:cubicBezTo>
                  <a:pt x="79706" y="90738"/>
                  <a:pt x="79049" y="90698"/>
                  <a:pt x="78390" y="90611"/>
                </a:cubicBezTo>
                <a:cubicBezTo>
                  <a:pt x="73678" y="89954"/>
                  <a:pt x="69602" y="87017"/>
                  <a:pt x="67520" y="82744"/>
                </a:cubicBezTo>
                <a:cubicBezTo>
                  <a:pt x="65592" y="78755"/>
                  <a:pt x="65373" y="73627"/>
                  <a:pt x="61800" y="70997"/>
                </a:cubicBezTo>
                <a:cubicBezTo>
                  <a:pt x="60258" y="69866"/>
                  <a:pt x="58457" y="69477"/>
                  <a:pt x="56558" y="69477"/>
                </a:cubicBezTo>
                <a:cubicBezTo>
                  <a:pt x="54005" y="69477"/>
                  <a:pt x="51275" y="70181"/>
                  <a:pt x="48761" y="70734"/>
                </a:cubicBezTo>
                <a:cubicBezTo>
                  <a:pt x="47468" y="71019"/>
                  <a:pt x="46056" y="71194"/>
                  <a:pt x="44662" y="71194"/>
                </a:cubicBezTo>
                <a:cubicBezTo>
                  <a:pt x="41333" y="71194"/>
                  <a:pt x="38106" y="70191"/>
                  <a:pt x="36839" y="67272"/>
                </a:cubicBezTo>
                <a:cubicBezTo>
                  <a:pt x="35174" y="63415"/>
                  <a:pt x="38417" y="59097"/>
                  <a:pt x="42077" y="56994"/>
                </a:cubicBezTo>
                <a:cubicBezTo>
                  <a:pt x="45715" y="54890"/>
                  <a:pt x="50076" y="53750"/>
                  <a:pt x="52925" y="50660"/>
                </a:cubicBezTo>
                <a:cubicBezTo>
                  <a:pt x="57768" y="45400"/>
                  <a:pt x="56300" y="37182"/>
                  <a:pt x="57834" y="30257"/>
                </a:cubicBezTo>
                <a:cubicBezTo>
                  <a:pt x="58732" y="26247"/>
                  <a:pt x="60683" y="22543"/>
                  <a:pt x="62151" y="18708"/>
                </a:cubicBezTo>
                <a:cubicBezTo>
                  <a:pt x="65825" y="9051"/>
                  <a:pt x="62841" y="0"/>
                  <a:pt x="5329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82" name="Google Shape;282;p33"/>
          <p:cNvSpPr/>
          <p:nvPr/>
        </p:nvSpPr>
        <p:spPr>
          <a:xfrm rot="-3163662" flipH="1">
            <a:off x="9958049" y="-1467336"/>
            <a:ext cx="3739751" cy="4630989"/>
          </a:xfrm>
          <a:custGeom>
            <a:avLst/>
            <a:gdLst/>
            <a:ahLst/>
            <a:cxnLst/>
            <a:rect l="l" t="t" r="r" b="b"/>
            <a:pathLst>
              <a:path w="71116" h="88064" extrusionOk="0">
                <a:moveTo>
                  <a:pt x="5463" y="0"/>
                </a:moveTo>
                <a:cubicBezTo>
                  <a:pt x="4421" y="0"/>
                  <a:pt x="3497" y="268"/>
                  <a:pt x="2850" y="885"/>
                </a:cubicBezTo>
                <a:cubicBezTo>
                  <a:pt x="1" y="3603"/>
                  <a:pt x="1645" y="13618"/>
                  <a:pt x="1579" y="17124"/>
                </a:cubicBezTo>
                <a:lnTo>
                  <a:pt x="746" y="60165"/>
                </a:lnTo>
                <a:cubicBezTo>
                  <a:pt x="680" y="64307"/>
                  <a:pt x="637" y="68624"/>
                  <a:pt x="2477" y="72328"/>
                </a:cubicBezTo>
                <a:cubicBezTo>
                  <a:pt x="4362" y="76141"/>
                  <a:pt x="7956" y="78749"/>
                  <a:pt x="11484" y="81160"/>
                </a:cubicBezTo>
                <a:cubicBezTo>
                  <a:pt x="16525" y="84578"/>
                  <a:pt x="22047" y="87997"/>
                  <a:pt x="28162" y="88063"/>
                </a:cubicBezTo>
                <a:cubicBezTo>
                  <a:pt x="28224" y="88064"/>
                  <a:pt x="28287" y="88064"/>
                  <a:pt x="28350" y="88064"/>
                </a:cubicBezTo>
                <a:cubicBezTo>
                  <a:pt x="29955" y="88064"/>
                  <a:pt x="31588" y="87788"/>
                  <a:pt x="32895" y="86923"/>
                </a:cubicBezTo>
                <a:cubicBezTo>
                  <a:pt x="35657" y="85104"/>
                  <a:pt x="36292" y="81335"/>
                  <a:pt x="38374" y="78749"/>
                </a:cubicBezTo>
                <a:cubicBezTo>
                  <a:pt x="41059" y="75436"/>
                  <a:pt x="45711" y="74541"/>
                  <a:pt x="49965" y="74541"/>
                </a:cubicBezTo>
                <a:cubicBezTo>
                  <a:pt x="50017" y="74541"/>
                  <a:pt x="50069" y="74541"/>
                  <a:pt x="50121" y="74541"/>
                </a:cubicBezTo>
                <a:cubicBezTo>
                  <a:pt x="52557" y="74554"/>
                  <a:pt x="55021" y="74782"/>
                  <a:pt x="57455" y="74782"/>
                </a:cubicBezTo>
                <a:cubicBezTo>
                  <a:pt x="59333" y="74782"/>
                  <a:pt x="61193" y="74646"/>
                  <a:pt x="63007" y="74169"/>
                </a:cubicBezTo>
                <a:cubicBezTo>
                  <a:pt x="67171" y="73073"/>
                  <a:pt x="71115" y="69391"/>
                  <a:pt x="70633" y="65118"/>
                </a:cubicBezTo>
                <a:cubicBezTo>
                  <a:pt x="69866" y="58499"/>
                  <a:pt x="60180" y="56593"/>
                  <a:pt x="57988" y="50325"/>
                </a:cubicBezTo>
                <a:cubicBezTo>
                  <a:pt x="56892" y="47191"/>
                  <a:pt x="57966" y="43729"/>
                  <a:pt x="57988" y="40398"/>
                </a:cubicBezTo>
                <a:cubicBezTo>
                  <a:pt x="58032" y="32881"/>
                  <a:pt x="51874" y="25802"/>
                  <a:pt x="44423" y="24816"/>
                </a:cubicBezTo>
                <a:cubicBezTo>
                  <a:pt x="43637" y="24714"/>
                  <a:pt x="42848" y="24672"/>
                  <a:pt x="42057" y="24672"/>
                </a:cubicBezTo>
                <a:cubicBezTo>
                  <a:pt x="38331" y="24672"/>
                  <a:pt x="34558" y="25605"/>
                  <a:pt x="30861" y="25605"/>
                </a:cubicBezTo>
                <a:cubicBezTo>
                  <a:pt x="29608" y="25605"/>
                  <a:pt x="28363" y="25498"/>
                  <a:pt x="27132" y="25211"/>
                </a:cubicBezTo>
                <a:cubicBezTo>
                  <a:pt x="23888" y="24444"/>
                  <a:pt x="21039" y="22515"/>
                  <a:pt x="19155" y="19776"/>
                </a:cubicBezTo>
                <a:cubicBezTo>
                  <a:pt x="16372" y="15721"/>
                  <a:pt x="16043" y="10506"/>
                  <a:pt x="13917" y="6101"/>
                </a:cubicBezTo>
                <a:cubicBezTo>
                  <a:pt x="13917" y="3103"/>
                  <a:pt x="9008" y="0"/>
                  <a:pt x="546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83" name="Google Shape;283;p33"/>
          <p:cNvSpPr/>
          <p:nvPr/>
        </p:nvSpPr>
        <p:spPr>
          <a:xfrm>
            <a:off x="203840" y="4874068"/>
            <a:ext cx="1915731" cy="2800557"/>
          </a:xfrm>
          <a:custGeom>
            <a:avLst/>
            <a:gdLst/>
            <a:ahLst/>
            <a:cxnLst/>
            <a:rect l="l" t="t" r="r" b="b"/>
            <a:pathLst>
              <a:path w="26321" h="38478" extrusionOk="0">
                <a:moveTo>
                  <a:pt x="12421" y="1"/>
                </a:moveTo>
                <a:cubicBezTo>
                  <a:pt x="11443" y="1"/>
                  <a:pt x="10443" y="512"/>
                  <a:pt x="9775" y="1254"/>
                </a:cubicBezTo>
                <a:cubicBezTo>
                  <a:pt x="8810" y="2350"/>
                  <a:pt x="8394" y="3840"/>
                  <a:pt x="8043" y="5265"/>
                </a:cubicBezTo>
                <a:cubicBezTo>
                  <a:pt x="6444" y="11839"/>
                  <a:pt x="1" y="31300"/>
                  <a:pt x="6071" y="36472"/>
                </a:cubicBezTo>
                <a:cubicBezTo>
                  <a:pt x="7724" y="37877"/>
                  <a:pt x="9515" y="38477"/>
                  <a:pt x="11323" y="38477"/>
                </a:cubicBezTo>
                <a:cubicBezTo>
                  <a:pt x="18309" y="38477"/>
                  <a:pt x="25544" y="29513"/>
                  <a:pt x="26014" y="23454"/>
                </a:cubicBezTo>
                <a:cubicBezTo>
                  <a:pt x="26320" y="18830"/>
                  <a:pt x="24699" y="14272"/>
                  <a:pt x="21521" y="10897"/>
                </a:cubicBezTo>
                <a:cubicBezTo>
                  <a:pt x="19527" y="8749"/>
                  <a:pt x="16897" y="7040"/>
                  <a:pt x="15801" y="4323"/>
                </a:cubicBezTo>
                <a:cubicBezTo>
                  <a:pt x="15253" y="2920"/>
                  <a:pt x="15034" y="1189"/>
                  <a:pt x="13763" y="378"/>
                </a:cubicBezTo>
                <a:cubicBezTo>
                  <a:pt x="13346" y="117"/>
                  <a:pt x="12886" y="1"/>
                  <a:pt x="1242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Tree>
    <p:extLst>
      <p:ext uri="{BB962C8B-B14F-4D97-AF65-F5344CB8AC3E}">
        <p14:creationId xmlns:p14="http://schemas.microsoft.com/office/powerpoint/2010/main" val="1314721876"/>
      </p:ext>
    </p:extLst>
  </p:cSld>
  <p:clrMapOvr>
    <a:masterClrMapping/>
  </p:clrMapOvr>
  <p:hf hdr="0" ftr="0"/>
</p:sldLayout>
</file>

<file path=ppt/slideLayouts/slideLayout71.xml><?xml version="1.0" encoding="utf-8"?>
<p:sldLayout xmlns:a="http://schemas.openxmlformats.org/drawingml/2006/main" xmlns:r="http://schemas.openxmlformats.org/officeDocument/2006/relationships" xmlns:p="http://schemas.openxmlformats.org/presentationml/2006/main" matchingName="Background 2">
  <p:cSld name="Background 2">
    <p:spTree>
      <p:nvGrpSpPr>
        <p:cNvPr id="1" name="Shape 287"/>
        <p:cNvGrpSpPr/>
        <p:nvPr/>
      </p:nvGrpSpPr>
      <p:grpSpPr>
        <a:xfrm>
          <a:off x="0" y="0"/>
          <a:ext cx="0" cy="0"/>
          <a:chOff x="0" y="0"/>
          <a:chExt cx="0" cy="0"/>
        </a:xfrm>
      </p:grpSpPr>
      <p:sp>
        <p:nvSpPr>
          <p:cNvPr id="288" name="Google Shape;288;p35"/>
          <p:cNvSpPr/>
          <p:nvPr/>
        </p:nvSpPr>
        <p:spPr>
          <a:xfrm rot="2950721">
            <a:off x="-2211376" y="-1032926"/>
            <a:ext cx="5795211" cy="6739121"/>
          </a:xfrm>
          <a:custGeom>
            <a:avLst/>
            <a:gdLst/>
            <a:ahLst/>
            <a:cxnLst/>
            <a:rect l="l" t="t" r="r" b="b"/>
            <a:pathLst>
              <a:path w="140848" h="163789" extrusionOk="0">
                <a:moveTo>
                  <a:pt x="53298" y="0"/>
                </a:moveTo>
                <a:cubicBezTo>
                  <a:pt x="52425" y="0"/>
                  <a:pt x="51497" y="76"/>
                  <a:pt x="50514" y="234"/>
                </a:cubicBezTo>
                <a:cubicBezTo>
                  <a:pt x="38373" y="2206"/>
                  <a:pt x="26079" y="475"/>
                  <a:pt x="13828" y="3039"/>
                </a:cubicBezTo>
                <a:cubicBezTo>
                  <a:pt x="10738" y="3674"/>
                  <a:pt x="7539" y="4529"/>
                  <a:pt x="5216" y="6633"/>
                </a:cubicBezTo>
                <a:cubicBezTo>
                  <a:pt x="0" y="11389"/>
                  <a:pt x="1424" y="19738"/>
                  <a:pt x="2564" y="26685"/>
                </a:cubicBezTo>
                <a:cubicBezTo>
                  <a:pt x="5150" y="42530"/>
                  <a:pt x="3879" y="58703"/>
                  <a:pt x="3222" y="74745"/>
                </a:cubicBezTo>
                <a:cubicBezTo>
                  <a:pt x="2213" y="99267"/>
                  <a:pt x="2630" y="123856"/>
                  <a:pt x="3046" y="148401"/>
                </a:cubicBezTo>
                <a:cubicBezTo>
                  <a:pt x="3068" y="149979"/>
                  <a:pt x="3156" y="151710"/>
                  <a:pt x="4252" y="152828"/>
                </a:cubicBezTo>
                <a:cubicBezTo>
                  <a:pt x="5062" y="153682"/>
                  <a:pt x="6290" y="154011"/>
                  <a:pt x="7451" y="154274"/>
                </a:cubicBezTo>
                <a:cubicBezTo>
                  <a:pt x="18277" y="156772"/>
                  <a:pt x="29410" y="157890"/>
                  <a:pt x="40477" y="158986"/>
                </a:cubicBezTo>
                <a:cubicBezTo>
                  <a:pt x="63860" y="161331"/>
                  <a:pt x="87309" y="163654"/>
                  <a:pt x="110824" y="163785"/>
                </a:cubicBezTo>
                <a:cubicBezTo>
                  <a:pt x="111155" y="163788"/>
                  <a:pt x="111486" y="163789"/>
                  <a:pt x="111819" y="163789"/>
                </a:cubicBezTo>
                <a:cubicBezTo>
                  <a:pt x="120214" y="163789"/>
                  <a:pt x="129390" y="162904"/>
                  <a:pt x="134997" y="156728"/>
                </a:cubicBezTo>
                <a:cubicBezTo>
                  <a:pt x="140848" y="150285"/>
                  <a:pt x="140344" y="139547"/>
                  <a:pt x="134887" y="132797"/>
                </a:cubicBezTo>
                <a:cubicBezTo>
                  <a:pt x="130811" y="127757"/>
                  <a:pt x="124434" y="124535"/>
                  <a:pt x="121606" y="118684"/>
                </a:cubicBezTo>
                <a:cubicBezTo>
                  <a:pt x="119108" y="113490"/>
                  <a:pt x="119985" y="107376"/>
                  <a:pt x="119196" y="101656"/>
                </a:cubicBezTo>
                <a:cubicBezTo>
                  <a:pt x="118188" y="94337"/>
                  <a:pt x="113498" y="86885"/>
                  <a:pt x="106266" y="85373"/>
                </a:cubicBezTo>
                <a:cubicBezTo>
                  <a:pt x="105287" y="85170"/>
                  <a:pt x="104311" y="85079"/>
                  <a:pt x="103339" y="85079"/>
                </a:cubicBezTo>
                <a:cubicBezTo>
                  <a:pt x="95647" y="85079"/>
                  <a:pt x="88148" y="90738"/>
                  <a:pt x="80361" y="90738"/>
                </a:cubicBezTo>
                <a:cubicBezTo>
                  <a:pt x="79706" y="90738"/>
                  <a:pt x="79049" y="90698"/>
                  <a:pt x="78390" y="90611"/>
                </a:cubicBezTo>
                <a:cubicBezTo>
                  <a:pt x="73678" y="89954"/>
                  <a:pt x="69602" y="87017"/>
                  <a:pt x="67520" y="82744"/>
                </a:cubicBezTo>
                <a:cubicBezTo>
                  <a:pt x="65592" y="78755"/>
                  <a:pt x="65373" y="73627"/>
                  <a:pt x="61800" y="70997"/>
                </a:cubicBezTo>
                <a:cubicBezTo>
                  <a:pt x="60258" y="69866"/>
                  <a:pt x="58457" y="69477"/>
                  <a:pt x="56558" y="69477"/>
                </a:cubicBezTo>
                <a:cubicBezTo>
                  <a:pt x="54005" y="69477"/>
                  <a:pt x="51275" y="70181"/>
                  <a:pt x="48761" y="70734"/>
                </a:cubicBezTo>
                <a:cubicBezTo>
                  <a:pt x="47468" y="71019"/>
                  <a:pt x="46056" y="71194"/>
                  <a:pt x="44662" y="71194"/>
                </a:cubicBezTo>
                <a:cubicBezTo>
                  <a:pt x="41333" y="71194"/>
                  <a:pt x="38106" y="70191"/>
                  <a:pt x="36839" y="67272"/>
                </a:cubicBezTo>
                <a:cubicBezTo>
                  <a:pt x="35174" y="63415"/>
                  <a:pt x="38417" y="59097"/>
                  <a:pt x="42077" y="56994"/>
                </a:cubicBezTo>
                <a:cubicBezTo>
                  <a:pt x="45715" y="54890"/>
                  <a:pt x="50076" y="53750"/>
                  <a:pt x="52925" y="50660"/>
                </a:cubicBezTo>
                <a:cubicBezTo>
                  <a:pt x="57768" y="45400"/>
                  <a:pt x="56300" y="37182"/>
                  <a:pt x="57834" y="30257"/>
                </a:cubicBezTo>
                <a:cubicBezTo>
                  <a:pt x="58732" y="26247"/>
                  <a:pt x="60683" y="22543"/>
                  <a:pt x="62151" y="18708"/>
                </a:cubicBezTo>
                <a:cubicBezTo>
                  <a:pt x="65825" y="9051"/>
                  <a:pt x="62841" y="0"/>
                  <a:pt x="5329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89" name="Google Shape;289;p35"/>
          <p:cNvSpPr/>
          <p:nvPr/>
        </p:nvSpPr>
        <p:spPr>
          <a:xfrm rot="-7199987">
            <a:off x="8356709" y="3833519"/>
            <a:ext cx="4837816" cy="5990740"/>
          </a:xfrm>
          <a:custGeom>
            <a:avLst/>
            <a:gdLst/>
            <a:ahLst/>
            <a:cxnLst/>
            <a:rect l="l" t="t" r="r" b="b"/>
            <a:pathLst>
              <a:path w="71116" h="88064" extrusionOk="0">
                <a:moveTo>
                  <a:pt x="5463" y="0"/>
                </a:moveTo>
                <a:cubicBezTo>
                  <a:pt x="4421" y="0"/>
                  <a:pt x="3497" y="268"/>
                  <a:pt x="2850" y="885"/>
                </a:cubicBezTo>
                <a:cubicBezTo>
                  <a:pt x="1" y="3603"/>
                  <a:pt x="1645" y="13618"/>
                  <a:pt x="1579" y="17124"/>
                </a:cubicBezTo>
                <a:lnTo>
                  <a:pt x="746" y="60165"/>
                </a:lnTo>
                <a:cubicBezTo>
                  <a:pt x="680" y="64307"/>
                  <a:pt x="637" y="68624"/>
                  <a:pt x="2477" y="72328"/>
                </a:cubicBezTo>
                <a:cubicBezTo>
                  <a:pt x="4362" y="76141"/>
                  <a:pt x="7956" y="78749"/>
                  <a:pt x="11484" y="81160"/>
                </a:cubicBezTo>
                <a:cubicBezTo>
                  <a:pt x="16525" y="84578"/>
                  <a:pt x="22047" y="87997"/>
                  <a:pt x="28162" y="88063"/>
                </a:cubicBezTo>
                <a:cubicBezTo>
                  <a:pt x="28224" y="88064"/>
                  <a:pt x="28287" y="88064"/>
                  <a:pt x="28350" y="88064"/>
                </a:cubicBezTo>
                <a:cubicBezTo>
                  <a:pt x="29955" y="88064"/>
                  <a:pt x="31588" y="87788"/>
                  <a:pt x="32895" y="86923"/>
                </a:cubicBezTo>
                <a:cubicBezTo>
                  <a:pt x="35657" y="85104"/>
                  <a:pt x="36292" y="81335"/>
                  <a:pt x="38374" y="78749"/>
                </a:cubicBezTo>
                <a:cubicBezTo>
                  <a:pt x="41059" y="75436"/>
                  <a:pt x="45711" y="74541"/>
                  <a:pt x="49965" y="74541"/>
                </a:cubicBezTo>
                <a:cubicBezTo>
                  <a:pt x="50017" y="74541"/>
                  <a:pt x="50069" y="74541"/>
                  <a:pt x="50121" y="74541"/>
                </a:cubicBezTo>
                <a:cubicBezTo>
                  <a:pt x="52557" y="74554"/>
                  <a:pt x="55021" y="74782"/>
                  <a:pt x="57455" y="74782"/>
                </a:cubicBezTo>
                <a:cubicBezTo>
                  <a:pt x="59333" y="74782"/>
                  <a:pt x="61193" y="74646"/>
                  <a:pt x="63007" y="74169"/>
                </a:cubicBezTo>
                <a:cubicBezTo>
                  <a:pt x="67171" y="73073"/>
                  <a:pt x="71115" y="69391"/>
                  <a:pt x="70633" y="65118"/>
                </a:cubicBezTo>
                <a:cubicBezTo>
                  <a:pt x="69866" y="58499"/>
                  <a:pt x="60180" y="56593"/>
                  <a:pt x="57988" y="50325"/>
                </a:cubicBezTo>
                <a:cubicBezTo>
                  <a:pt x="56892" y="47191"/>
                  <a:pt x="57966" y="43729"/>
                  <a:pt x="57988" y="40398"/>
                </a:cubicBezTo>
                <a:cubicBezTo>
                  <a:pt x="58032" y="32881"/>
                  <a:pt x="51874" y="25802"/>
                  <a:pt x="44423" y="24816"/>
                </a:cubicBezTo>
                <a:cubicBezTo>
                  <a:pt x="43637" y="24714"/>
                  <a:pt x="42848" y="24672"/>
                  <a:pt x="42057" y="24672"/>
                </a:cubicBezTo>
                <a:cubicBezTo>
                  <a:pt x="38331" y="24672"/>
                  <a:pt x="34558" y="25605"/>
                  <a:pt x="30861" y="25605"/>
                </a:cubicBezTo>
                <a:cubicBezTo>
                  <a:pt x="29608" y="25605"/>
                  <a:pt x="28363" y="25498"/>
                  <a:pt x="27132" y="25211"/>
                </a:cubicBezTo>
                <a:cubicBezTo>
                  <a:pt x="23888" y="24444"/>
                  <a:pt x="21039" y="22515"/>
                  <a:pt x="19155" y="19776"/>
                </a:cubicBezTo>
                <a:cubicBezTo>
                  <a:pt x="16372" y="15721"/>
                  <a:pt x="16043" y="10506"/>
                  <a:pt x="13917" y="6101"/>
                </a:cubicBezTo>
                <a:cubicBezTo>
                  <a:pt x="13917" y="3103"/>
                  <a:pt x="9008" y="0"/>
                  <a:pt x="546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grpSp>
        <p:nvGrpSpPr>
          <p:cNvPr id="290" name="Google Shape;290;p35"/>
          <p:cNvGrpSpPr/>
          <p:nvPr/>
        </p:nvGrpSpPr>
        <p:grpSpPr>
          <a:xfrm rot="4095252">
            <a:off x="10029764" y="-29047"/>
            <a:ext cx="2415592" cy="2341688"/>
            <a:chOff x="-27619" y="-85186"/>
            <a:chExt cx="1786567" cy="1731908"/>
          </a:xfrm>
        </p:grpSpPr>
        <p:sp>
          <p:nvSpPr>
            <p:cNvPr id="291" name="Google Shape;291;p35"/>
            <p:cNvSpPr/>
            <p:nvPr/>
          </p:nvSpPr>
          <p:spPr>
            <a:xfrm rot="356449">
              <a:off x="782262" y="159086"/>
              <a:ext cx="137628" cy="312937"/>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92" name="Google Shape;292;p35"/>
            <p:cNvSpPr/>
            <p:nvPr/>
          </p:nvSpPr>
          <p:spPr>
            <a:xfrm rot="-9612816">
              <a:off x="349308" y="163306"/>
              <a:ext cx="133330" cy="408687"/>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93" name="Google Shape;293;p35"/>
            <p:cNvSpPr/>
            <p:nvPr/>
          </p:nvSpPr>
          <p:spPr>
            <a:xfrm rot="8610207">
              <a:off x="828552" y="282207"/>
              <a:ext cx="458974" cy="360174"/>
            </a:xfrm>
            <a:custGeom>
              <a:avLst/>
              <a:gdLst/>
              <a:ahLst/>
              <a:cxnLst/>
              <a:rect l="l" t="t" r="r" b="b"/>
              <a:pathLst>
                <a:path w="14991" h="11764" extrusionOk="0">
                  <a:moveTo>
                    <a:pt x="1" y="1"/>
                  </a:moveTo>
                  <a:cubicBezTo>
                    <a:pt x="264" y="3310"/>
                    <a:pt x="1842" y="6378"/>
                    <a:pt x="4384" y="8504"/>
                  </a:cubicBezTo>
                  <a:cubicBezTo>
                    <a:pt x="6048" y="9900"/>
                    <a:pt x="9331" y="11764"/>
                    <a:pt x="11888" y="11764"/>
                  </a:cubicBezTo>
                  <a:cubicBezTo>
                    <a:pt x="12261" y="11764"/>
                    <a:pt x="12618" y="11724"/>
                    <a:pt x="12953" y="11638"/>
                  </a:cubicBezTo>
                  <a:cubicBezTo>
                    <a:pt x="14991" y="11134"/>
                    <a:pt x="13259" y="9928"/>
                    <a:pt x="12164" y="8657"/>
                  </a:cubicBezTo>
                  <a:cubicBezTo>
                    <a:pt x="10937" y="7211"/>
                    <a:pt x="9600" y="5852"/>
                    <a:pt x="8197" y="4581"/>
                  </a:cubicBezTo>
                  <a:cubicBezTo>
                    <a:pt x="5808" y="2477"/>
                    <a:pt x="3069" y="768"/>
                    <a:pt x="1"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94" name="Google Shape;294;p35"/>
            <p:cNvSpPr/>
            <p:nvPr/>
          </p:nvSpPr>
          <p:spPr>
            <a:xfrm rot="8100000">
              <a:off x="184927" y="50015"/>
              <a:ext cx="631236" cy="600726"/>
            </a:xfrm>
            <a:custGeom>
              <a:avLst/>
              <a:gdLst/>
              <a:ahLst/>
              <a:cxnLst/>
              <a:rect l="l" t="t" r="r" b="b"/>
              <a:pathLst>
                <a:path w="16262" h="15476" extrusionOk="0">
                  <a:moveTo>
                    <a:pt x="16262" y="1"/>
                  </a:moveTo>
                  <a:cubicBezTo>
                    <a:pt x="13238" y="1513"/>
                    <a:pt x="10433" y="3419"/>
                    <a:pt x="7934" y="5699"/>
                  </a:cubicBezTo>
                  <a:cubicBezTo>
                    <a:pt x="5765" y="7671"/>
                    <a:pt x="3836" y="9906"/>
                    <a:pt x="2214" y="12317"/>
                  </a:cubicBezTo>
                  <a:cubicBezTo>
                    <a:pt x="1930" y="12733"/>
                    <a:pt x="1" y="15275"/>
                    <a:pt x="834" y="15473"/>
                  </a:cubicBezTo>
                  <a:cubicBezTo>
                    <a:pt x="842" y="15475"/>
                    <a:pt x="851" y="15476"/>
                    <a:pt x="860" y="15476"/>
                  </a:cubicBezTo>
                  <a:cubicBezTo>
                    <a:pt x="1350" y="15476"/>
                    <a:pt x="2835" y="12638"/>
                    <a:pt x="3222" y="12207"/>
                  </a:cubicBezTo>
                  <a:cubicBezTo>
                    <a:pt x="8504" y="6466"/>
                    <a:pt x="9381" y="5633"/>
                    <a:pt x="16262"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95" name="Google Shape;295;p35"/>
            <p:cNvSpPr/>
            <p:nvPr/>
          </p:nvSpPr>
          <p:spPr>
            <a:xfrm rot="8100000">
              <a:off x="692405" y="-163300"/>
              <a:ext cx="210153" cy="1061829"/>
            </a:xfrm>
            <a:custGeom>
              <a:avLst/>
              <a:gdLst/>
              <a:ahLst/>
              <a:cxnLst/>
              <a:rect l="l" t="t" r="r" b="b"/>
              <a:pathLst>
                <a:path w="5414" h="27355" extrusionOk="0">
                  <a:moveTo>
                    <a:pt x="4060" y="1"/>
                  </a:moveTo>
                  <a:cubicBezTo>
                    <a:pt x="2191" y="1"/>
                    <a:pt x="2896" y="6640"/>
                    <a:pt x="3091" y="7763"/>
                  </a:cubicBezTo>
                  <a:cubicBezTo>
                    <a:pt x="3398" y="9428"/>
                    <a:pt x="3967" y="11094"/>
                    <a:pt x="3989" y="12781"/>
                  </a:cubicBezTo>
                  <a:cubicBezTo>
                    <a:pt x="4033" y="14644"/>
                    <a:pt x="3463" y="16463"/>
                    <a:pt x="2893" y="18238"/>
                  </a:cubicBezTo>
                  <a:lnTo>
                    <a:pt x="1" y="27355"/>
                  </a:lnTo>
                  <a:cubicBezTo>
                    <a:pt x="1075" y="26522"/>
                    <a:pt x="1644" y="25207"/>
                    <a:pt x="2192" y="23958"/>
                  </a:cubicBezTo>
                  <a:cubicBezTo>
                    <a:pt x="3310" y="21306"/>
                    <a:pt x="4428" y="18611"/>
                    <a:pt x="5085" y="15806"/>
                  </a:cubicBezTo>
                  <a:cubicBezTo>
                    <a:pt x="5304" y="14929"/>
                    <a:pt x="5414" y="14052"/>
                    <a:pt x="5392" y="13154"/>
                  </a:cubicBezTo>
                  <a:cubicBezTo>
                    <a:pt x="5304" y="11992"/>
                    <a:pt x="4888" y="10875"/>
                    <a:pt x="4537" y="9757"/>
                  </a:cubicBezTo>
                  <a:cubicBezTo>
                    <a:pt x="3551" y="6404"/>
                    <a:pt x="3945" y="3402"/>
                    <a:pt x="4143" y="5"/>
                  </a:cubicBezTo>
                  <a:cubicBezTo>
                    <a:pt x="4115" y="2"/>
                    <a:pt x="4087" y="1"/>
                    <a:pt x="4060"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96" name="Google Shape;296;p35"/>
            <p:cNvSpPr/>
            <p:nvPr/>
          </p:nvSpPr>
          <p:spPr>
            <a:xfrm rot="8100000">
              <a:off x="110063" y="762111"/>
              <a:ext cx="780952" cy="712906"/>
            </a:xfrm>
            <a:custGeom>
              <a:avLst/>
              <a:gdLst/>
              <a:ahLst/>
              <a:cxnLst/>
              <a:rect l="l" t="t" r="r" b="b"/>
              <a:pathLst>
                <a:path w="20119" h="18366" extrusionOk="0">
                  <a:moveTo>
                    <a:pt x="20118" y="1"/>
                  </a:moveTo>
                  <a:lnTo>
                    <a:pt x="20118" y="1"/>
                  </a:lnTo>
                  <a:cubicBezTo>
                    <a:pt x="14859" y="2148"/>
                    <a:pt x="9972" y="5348"/>
                    <a:pt x="6356" y="9709"/>
                  </a:cubicBezTo>
                  <a:cubicBezTo>
                    <a:pt x="4077" y="12470"/>
                    <a:pt x="2236" y="15582"/>
                    <a:pt x="0" y="18366"/>
                  </a:cubicBezTo>
                  <a:cubicBezTo>
                    <a:pt x="1995" y="17533"/>
                    <a:pt x="4077" y="16503"/>
                    <a:pt x="6137" y="15692"/>
                  </a:cubicBezTo>
                  <a:cubicBezTo>
                    <a:pt x="9599" y="14355"/>
                    <a:pt x="12887" y="12470"/>
                    <a:pt x="15472" y="9819"/>
                  </a:cubicBezTo>
                  <a:cubicBezTo>
                    <a:pt x="18058" y="7167"/>
                    <a:pt x="19877" y="3683"/>
                    <a:pt x="20118"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97" name="Google Shape;297;p35"/>
            <p:cNvSpPr/>
            <p:nvPr/>
          </p:nvSpPr>
          <p:spPr>
            <a:xfrm rot="8100000">
              <a:off x="1149667" y="636926"/>
              <a:ext cx="366701" cy="838012"/>
            </a:xfrm>
            <a:custGeom>
              <a:avLst/>
              <a:gdLst/>
              <a:ahLst/>
              <a:cxnLst/>
              <a:rect l="l" t="t" r="r" b="b"/>
              <a:pathLst>
                <a:path w="9447" h="21589" extrusionOk="0">
                  <a:moveTo>
                    <a:pt x="8197" y="0"/>
                  </a:moveTo>
                  <a:lnTo>
                    <a:pt x="8197" y="0"/>
                  </a:lnTo>
                  <a:cubicBezTo>
                    <a:pt x="6992" y="1162"/>
                    <a:pt x="5896" y="2433"/>
                    <a:pt x="4954" y="3792"/>
                  </a:cubicBezTo>
                  <a:cubicBezTo>
                    <a:pt x="2740" y="6991"/>
                    <a:pt x="1381" y="10673"/>
                    <a:pt x="943" y="14508"/>
                  </a:cubicBezTo>
                  <a:cubicBezTo>
                    <a:pt x="768" y="16042"/>
                    <a:pt x="1" y="21477"/>
                    <a:pt x="2258" y="21587"/>
                  </a:cubicBezTo>
                  <a:cubicBezTo>
                    <a:pt x="2289" y="21588"/>
                    <a:pt x="2319" y="21589"/>
                    <a:pt x="2349" y="21589"/>
                  </a:cubicBezTo>
                  <a:cubicBezTo>
                    <a:pt x="4346" y="21589"/>
                    <a:pt x="5974" y="18781"/>
                    <a:pt x="6816" y="17335"/>
                  </a:cubicBezTo>
                  <a:cubicBezTo>
                    <a:pt x="7320" y="16480"/>
                    <a:pt x="7715" y="15560"/>
                    <a:pt x="8000" y="14596"/>
                  </a:cubicBezTo>
                  <a:cubicBezTo>
                    <a:pt x="9446" y="9709"/>
                    <a:pt x="8482" y="4734"/>
                    <a:pt x="8197" y="0"/>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98" name="Google Shape;298;p35"/>
            <p:cNvSpPr/>
            <p:nvPr/>
          </p:nvSpPr>
          <p:spPr>
            <a:xfrm rot="8100000">
              <a:off x="615728" y="518363"/>
              <a:ext cx="221837" cy="679912"/>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grpSp>
    </p:spTree>
    <p:extLst>
      <p:ext uri="{BB962C8B-B14F-4D97-AF65-F5344CB8AC3E}">
        <p14:creationId xmlns:p14="http://schemas.microsoft.com/office/powerpoint/2010/main" val="517555837"/>
      </p:ext>
    </p:extLst>
  </p:cSld>
  <p:clrMapOvr>
    <a:masterClrMapping/>
  </p:clrMapOvr>
  <p:hf hdr="0" ftr="0"/>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82959" y="2228003"/>
            <a:ext cx="4791333"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74924" y="2926052"/>
            <a:ext cx="5199369"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25745" y="2228003"/>
            <a:ext cx="480218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21021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AD3AA4F-3C52-49D2-81F1-49AD84C82608}" type="datetime1">
              <a:rPr lang="en-US" smtClean="0"/>
              <a:pPr/>
              <a:t>10/23/2023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B5B7C9-B5E7-4447-8872-58534E21C0AC}" type="slidenum">
              <a:rPr lang="en-US" smtClean="0"/>
              <a:pPr/>
              <a:t>‹#›</a:t>
            </a:fld>
            <a:endParaRPr lang="en-US"/>
          </a:p>
        </p:txBody>
      </p:sp>
    </p:spTree>
    <p:extLst>
      <p:ext uri="{BB962C8B-B14F-4D97-AF65-F5344CB8AC3E}">
        <p14:creationId xmlns:p14="http://schemas.microsoft.com/office/powerpoint/2010/main" val="26332872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secHead">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74925" y="3036573"/>
            <a:ext cx="10653001" cy="1504844"/>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774925" y="4541417"/>
            <a:ext cx="1065300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F943BE94-2CDE-4897-8746-9AB1D048A39F}" type="datetime1">
              <a:rPr lang="en-US" smtClean="0"/>
              <a:pPr/>
              <a:t>10/23/2023</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E2B5B7C9-B5E7-4447-8872-58534E21C0AC}" type="slidenum">
              <a:rPr lang="en-US" smtClean="0"/>
              <a:pPr/>
              <a:t>‹#›</a:t>
            </a:fld>
            <a:endParaRPr lang="en-US"/>
          </a:p>
        </p:txBody>
      </p:sp>
    </p:spTree>
    <p:extLst>
      <p:ext uri="{BB962C8B-B14F-4D97-AF65-F5344CB8AC3E}">
        <p14:creationId xmlns:p14="http://schemas.microsoft.com/office/powerpoint/2010/main" val="76109155"/>
      </p:ext>
    </p:extLst>
  </p:cSld>
  <p:clrMapOvr>
    <a:masterClrMapping/>
  </p:clrMapOvr>
  <p:hf hdr="0" ftr="0"/>
</p:sldLayout>
</file>

<file path=ppt/slideLayouts/slideLayout74.xml><?xml version="1.0" encoding="utf-8"?>
<p:sldLayout xmlns:a="http://schemas.openxmlformats.org/drawingml/2006/main" xmlns:r="http://schemas.openxmlformats.org/officeDocument/2006/relationships" xmlns:p="http://schemas.openxmlformats.org/presentationml/2006/main" matchingName="Blank slide" type="blank" preserve="1">
  <p:cSld name="Blank slide">
    <p:spTree>
      <p:nvGrpSpPr>
        <p:cNvPr id="1" name="Shape 306"/>
        <p:cNvGrpSpPr/>
        <p:nvPr/>
      </p:nvGrpSpPr>
      <p:grpSpPr>
        <a:xfrm>
          <a:off x="0" y="0"/>
          <a:ext cx="0" cy="0"/>
          <a:chOff x="0" y="0"/>
          <a:chExt cx="0" cy="0"/>
        </a:xfrm>
      </p:grpSpPr>
    </p:spTree>
    <p:extLst>
      <p:ext uri="{BB962C8B-B14F-4D97-AF65-F5344CB8AC3E}">
        <p14:creationId xmlns:p14="http://schemas.microsoft.com/office/powerpoint/2010/main" val="63417579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matchingName="Title only" preserve="1">
  <p:cSld name="Title only">
    <p:spTree>
      <p:nvGrpSpPr>
        <p:cNvPr id="1" name="Shape 307"/>
        <p:cNvGrpSpPr/>
        <p:nvPr/>
      </p:nvGrpSpPr>
      <p:grpSpPr>
        <a:xfrm>
          <a:off x="0" y="0"/>
          <a:ext cx="0" cy="0"/>
          <a:chOff x="0" y="0"/>
          <a:chExt cx="0" cy="0"/>
        </a:xfrm>
      </p:grpSpPr>
      <p:sp>
        <p:nvSpPr>
          <p:cNvPr id="308" name="Google Shape;308;p39"/>
          <p:cNvSpPr txBox="1">
            <a:spLocks noGrp="1"/>
          </p:cNvSpPr>
          <p:nvPr>
            <p:ph type="title"/>
          </p:nvPr>
        </p:nvSpPr>
        <p:spPr>
          <a:xfrm>
            <a:off x="1397800" y="431800"/>
            <a:ext cx="9396400" cy="6432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a:lvl1pPr>
            <a:lvl2pPr lvl="1" rtl="0">
              <a:spcBef>
                <a:spcPts val="0"/>
              </a:spcBef>
              <a:spcAft>
                <a:spcPts val="0"/>
              </a:spcAft>
              <a:buSzPts val="2400"/>
              <a:buNone/>
              <a:defRPr/>
            </a:lvl2pPr>
            <a:lvl3pPr lvl="2" rtl="0">
              <a:spcBef>
                <a:spcPts val="0"/>
              </a:spcBef>
              <a:spcAft>
                <a:spcPts val="0"/>
              </a:spcAft>
              <a:buSzPts val="2400"/>
              <a:buNone/>
              <a:defRPr/>
            </a:lvl3pPr>
            <a:lvl4pPr lvl="3" rtl="0">
              <a:spcBef>
                <a:spcPts val="0"/>
              </a:spcBef>
              <a:spcAft>
                <a:spcPts val="0"/>
              </a:spcAft>
              <a:buSzPts val="2400"/>
              <a:buNone/>
              <a:defRPr/>
            </a:lvl4pPr>
            <a:lvl5pPr lvl="4" rtl="0">
              <a:spcBef>
                <a:spcPts val="0"/>
              </a:spcBef>
              <a:spcAft>
                <a:spcPts val="0"/>
              </a:spcAft>
              <a:buSzPts val="2400"/>
              <a:buNone/>
              <a:defRPr/>
            </a:lvl5pPr>
            <a:lvl6pPr lvl="5" rtl="0">
              <a:spcBef>
                <a:spcPts val="0"/>
              </a:spcBef>
              <a:spcAft>
                <a:spcPts val="0"/>
              </a:spcAft>
              <a:buSzPts val="2400"/>
              <a:buNone/>
              <a:defRPr/>
            </a:lvl6pPr>
            <a:lvl7pPr lvl="6" rtl="0">
              <a:spcBef>
                <a:spcPts val="0"/>
              </a:spcBef>
              <a:spcAft>
                <a:spcPts val="0"/>
              </a:spcAft>
              <a:buSzPts val="2400"/>
              <a:buNone/>
              <a:defRPr/>
            </a:lvl7pPr>
            <a:lvl8pPr lvl="7" rtl="0">
              <a:spcBef>
                <a:spcPts val="0"/>
              </a:spcBef>
              <a:spcAft>
                <a:spcPts val="0"/>
              </a:spcAft>
              <a:buSzPts val="2400"/>
              <a:buNone/>
              <a:defRPr/>
            </a:lvl8pPr>
            <a:lvl9pPr lvl="8" rtl="0">
              <a:spcBef>
                <a:spcPts val="0"/>
              </a:spcBef>
              <a:spcAft>
                <a:spcPts val="0"/>
              </a:spcAft>
              <a:buSzPts val="2400"/>
              <a:buNone/>
              <a:defRPr/>
            </a:lvl9pPr>
          </a:lstStyle>
          <a:p>
            <a:r>
              <a:rPr lang="en-US"/>
              <a:t>Click to edit Master title style</a:t>
            </a:r>
            <a:endParaRPr/>
          </a:p>
        </p:txBody>
      </p:sp>
    </p:spTree>
    <p:extLst>
      <p:ext uri="{BB962C8B-B14F-4D97-AF65-F5344CB8AC3E}">
        <p14:creationId xmlns:p14="http://schemas.microsoft.com/office/powerpoint/2010/main" val="2336023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79"/>
        <p:cNvGrpSpPr/>
        <p:nvPr/>
      </p:nvGrpSpPr>
      <p:grpSpPr>
        <a:xfrm>
          <a:off x="0" y="0"/>
          <a:ext cx="0" cy="0"/>
          <a:chOff x="0" y="0"/>
          <a:chExt cx="0" cy="0"/>
        </a:xfrm>
      </p:grpSpPr>
      <p:sp>
        <p:nvSpPr>
          <p:cNvPr id="80" name="Google Shape;80;p10"/>
          <p:cNvSpPr txBox="1">
            <a:spLocks noGrp="1"/>
          </p:cNvSpPr>
          <p:nvPr>
            <p:ph type="title"/>
          </p:nvPr>
        </p:nvSpPr>
        <p:spPr>
          <a:xfrm>
            <a:off x="6096000" y="1930400"/>
            <a:ext cx="5141600" cy="29972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4800"/>
              <a:buNone/>
              <a:defRPr sz="40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r>
              <a:rPr lang="en-US"/>
              <a:t>Click to edit Master title style</a:t>
            </a:r>
            <a:endParaRPr/>
          </a:p>
        </p:txBody>
      </p:sp>
    </p:spTree>
    <p:extLst>
      <p:ext uri="{BB962C8B-B14F-4D97-AF65-F5344CB8AC3E}">
        <p14:creationId xmlns:p14="http://schemas.microsoft.com/office/powerpoint/2010/main" val="213145167"/>
      </p:ext>
    </p:extLst>
  </p:cSld>
  <p:clrMapOvr>
    <a:masterClrMapping/>
  </p:clrMapOvr>
  <p:hf hdr="0" ftr="0"/>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81"/>
        <p:cNvGrpSpPr/>
        <p:nvPr/>
      </p:nvGrpSpPr>
      <p:grpSpPr>
        <a:xfrm>
          <a:off x="0" y="0"/>
          <a:ext cx="0" cy="0"/>
          <a:chOff x="0" y="0"/>
          <a:chExt cx="0" cy="0"/>
        </a:xfrm>
      </p:grpSpPr>
      <p:sp>
        <p:nvSpPr>
          <p:cNvPr id="82" name="Google Shape;82;p11"/>
          <p:cNvSpPr/>
          <p:nvPr/>
        </p:nvSpPr>
        <p:spPr>
          <a:xfrm>
            <a:off x="-589798" y="4446926"/>
            <a:ext cx="3706092" cy="4589308"/>
          </a:xfrm>
          <a:custGeom>
            <a:avLst/>
            <a:gdLst/>
            <a:ahLst/>
            <a:cxnLst/>
            <a:rect l="l" t="t" r="r" b="b"/>
            <a:pathLst>
              <a:path w="71116" h="88064" extrusionOk="0">
                <a:moveTo>
                  <a:pt x="5463" y="0"/>
                </a:moveTo>
                <a:cubicBezTo>
                  <a:pt x="4421" y="0"/>
                  <a:pt x="3497" y="268"/>
                  <a:pt x="2850" y="885"/>
                </a:cubicBezTo>
                <a:cubicBezTo>
                  <a:pt x="1" y="3603"/>
                  <a:pt x="1645" y="13618"/>
                  <a:pt x="1579" y="17124"/>
                </a:cubicBezTo>
                <a:lnTo>
                  <a:pt x="746" y="60165"/>
                </a:lnTo>
                <a:cubicBezTo>
                  <a:pt x="680" y="64307"/>
                  <a:pt x="637" y="68624"/>
                  <a:pt x="2477" y="72328"/>
                </a:cubicBezTo>
                <a:cubicBezTo>
                  <a:pt x="4362" y="76141"/>
                  <a:pt x="7956" y="78749"/>
                  <a:pt x="11484" y="81160"/>
                </a:cubicBezTo>
                <a:cubicBezTo>
                  <a:pt x="16525" y="84578"/>
                  <a:pt x="22047" y="87997"/>
                  <a:pt x="28162" y="88063"/>
                </a:cubicBezTo>
                <a:cubicBezTo>
                  <a:pt x="28224" y="88064"/>
                  <a:pt x="28287" y="88064"/>
                  <a:pt x="28350" y="88064"/>
                </a:cubicBezTo>
                <a:cubicBezTo>
                  <a:pt x="29955" y="88064"/>
                  <a:pt x="31588" y="87788"/>
                  <a:pt x="32895" y="86923"/>
                </a:cubicBezTo>
                <a:cubicBezTo>
                  <a:pt x="35657" y="85104"/>
                  <a:pt x="36292" y="81335"/>
                  <a:pt x="38374" y="78749"/>
                </a:cubicBezTo>
                <a:cubicBezTo>
                  <a:pt x="41059" y="75436"/>
                  <a:pt x="45711" y="74541"/>
                  <a:pt x="49965" y="74541"/>
                </a:cubicBezTo>
                <a:cubicBezTo>
                  <a:pt x="50017" y="74541"/>
                  <a:pt x="50069" y="74541"/>
                  <a:pt x="50121" y="74541"/>
                </a:cubicBezTo>
                <a:cubicBezTo>
                  <a:pt x="52557" y="74554"/>
                  <a:pt x="55021" y="74782"/>
                  <a:pt x="57455" y="74782"/>
                </a:cubicBezTo>
                <a:cubicBezTo>
                  <a:pt x="59333" y="74782"/>
                  <a:pt x="61193" y="74646"/>
                  <a:pt x="63007" y="74169"/>
                </a:cubicBezTo>
                <a:cubicBezTo>
                  <a:pt x="67171" y="73073"/>
                  <a:pt x="71115" y="69391"/>
                  <a:pt x="70633" y="65118"/>
                </a:cubicBezTo>
                <a:cubicBezTo>
                  <a:pt x="69866" y="58499"/>
                  <a:pt x="60180" y="56593"/>
                  <a:pt x="57988" y="50325"/>
                </a:cubicBezTo>
                <a:cubicBezTo>
                  <a:pt x="56892" y="47191"/>
                  <a:pt x="57966" y="43729"/>
                  <a:pt x="57988" y="40398"/>
                </a:cubicBezTo>
                <a:cubicBezTo>
                  <a:pt x="58032" y="32881"/>
                  <a:pt x="51874" y="25802"/>
                  <a:pt x="44423" y="24816"/>
                </a:cubicBezTo>
                <a:cubicBezTo>
                  <a:pt x="43637" y="24714"/>
                  <a:pt x="42848" y="24672"/>
                  <a:pt x="42057" y="24672"/>
                </a:cubicBezTo>
                <a:cubicBezTo>
                  <a:pt x="38331" y="24672"/>
                  <a:pt x="34558" y="25605"/>
                  <a:pt x="30861" y="25605"/>
                </a:cubicBezTo>
                <a:cubicBezTo>
                  <a:pt x="29608" y="25605"/>
                  <a:pt x="28363" y="25498"/>
                  <a:pt x="27132" y="25211"/>
                </a:cubicBezTo>
                <a:cubicBezTo>
                  <a:pt x="23888" y="24444"/>
                  <a:pt x="21039" y="22515"/>
                  <a:pt x="19155" y="19776"/>
                </a:cubicBezTo>
                <a:cubicBezTo>
                  <a:pt x="16372" y="15721"/>
                  <a:pt x="16043" y="10506"/>
                  <a:pt x="13917" y="6101"/>
                </a:cubicBezTo>
                <a:cubicBezTo>
                  <a:pt x="13917" y="3103"/>
                  <a:pt x="9008" y="0"/>
                  <a:pt x="546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83" name="Google Shape;83;p11"/>
          <p:cNvSpPr/>
          <p:nvPr/>
        </p:nvSpPr>
        <p:spPr>
          <a:xfrm rot="-652203">
            <a:off x="7767881" y="-1762470"/>
            <a:ext cx="6532732" cy="7529556"/>
          </a:xfrm>
          <a:custGeom>
            <a:avLst/>
            <a:gdLst/>
            <a:ahLst/>
            <a:cxnLst/>
            <a:rect l="l" t="t" r="r" b="b"/>
            <a:pathLst>
              <a:path w="141550" h="163149" extrusionOk="0">
                <a:moveTo>
                  <a:pt x="70945" y="0"/>
                </a:moveTo>
                <a:cubicBezTo>
                  <a:pt x="55776" y="0"/>
                  <a:pt x="40611" y="800"/>
                  <a:pt x="25509" y="2392"/>
                </a:cubicBezTo>
                <a:cubicBezTo>
                  <a:pt x="18562" y="3137"/>
                  <a:pt x="11571" y="4079"/>
                  <a:pt x="5063" y="6599"/>
                </a:cubicBezTo>
                <a:lnTo>
                  <a:pt x="18321" y="4868"/>
                </a:lnTo>
                <a:lnTo>
                  <a:pt x="18321" y="4868"/>
                </a:lnTo>
                <a:cubicBezTo>
                  <a:pt x="12382" y="10062"/>
                  <a:pt x="6903" y="16045"/>
                  <a:pt x="3726" y="23299"/>
                </a:cubicBezTo>
                <a:cubicBezTo>
                  <a:pt x="570" y="30531"/>
                  <a:pt x="0" y="39209"/>
                  <a:pt x="3660" y="46200"/>
                </a:cubicBezTo>
                <a:cubicBezTo>
                  <a:pt x="7210" y="52971"/>
                  <a:pt x="14311" y="57398"/>
                  <a:pt x="21784" y="58976"/>
                </a:cubicBezTo>
                <a:cubicBezTo>
                  <a:pt x="25088" y="59666"/>
                  <a:pt x="28441" y="59856"/>
                  <a:pt x="31816" y="59856"/>
                </a:cubicBezTo>
                <a:cubicBezTo>
                  <a:pt x="36003" y="59856"/>
                  <a:pt x="40223" y="59563"/>
                  <a:pt x="44425" y="59563"/>
                </a:cubicBezTo>
                <a:cubicBezTo>
                  <a:pt x="46204" y="59563"/>
                  <a:pt x="47979" y="59615"/>
                  <a:pt x="49747" y="59765"/>
                </a:cubicBezTo>
                <a:cubicBezTo>
                  <a:pt x="52728" y="60028"/>
                  <a:pt x="55774" y="60576"/>
                  <a:pt x="58316" y="62176"/>
                </a:cubicBezTo>
                <a:cubicBezTo>
                  <a:pt x="60858" y="63754"/>
                  <a:pt x="62831" y="66493"/>
                  <a:pt x="62809" y="69473"/>
                </a:cubicBezTo>
                <a:cubicBezTo>
                  <a:pt x="62787" y="72103"/>
                  <a:pt x="61297" y="74514"/>
                  <a:pt x="61121" y="77144"/>
                </a:cubicBezTo>
                <a:cubicBezTo>
                  <a:pt x="60836" y="81023"/>
                  <a:pt x="63926" y="84836"/>
                  <a:pt x="67761" y="85362"/>
                </a:cubicBezTo>
                <a:cubicBezTo>
                  <a:pt x="68160" y="85418"/>
                  <a:pt x="68557" y="85444"/>
                  <a:pt x="68954" y="85444"/>
                </a:cubicBezTo>
                <a:cubicBezTo>
                  <a:pt x="72543" y="85444"/>
                  <a:pt x="76086" y="83360"/>
                  <a:pt x="79673" y="83360"/>
                </a:cubicBezTo>
                <a:cubicBezTo>
                  <a:pt x="80143" y="83360"/>
                  <a:pt x="80614" y="83396"/>
                  <a:pt x="81086" y="83477"/>
                </a:cubicBezTo>
                <a:cubicBezTo>
                  <a:pt x="85885" y="84288"/>
                  <a:pt x="88778" y="89964"/>
                  <a:pt x="87726" y="94719"/>
                </a:cubicBezTo>
                <a:cubicBezTo>
                  <a:pt x="86696" y="99475"/>
                  <a:pt x="82686" y="103135"/>
                  <a:pt x="78215" y="105085"/>
                </a:cubicBezTo>
                <a:cubicBezTo>
                  <a:pt x="74906" y="106532"/>
                  <a:pt x="71246" y="107233"/>
                  <a:pt x="68156" y="109096"/>
                </a:cubicBezTo>
                <a:cubicBezTo>
                  <a:pt x="63773" y="111704"/>
                  <a:pt x="60990" y="116284"/>
                  <a:pt x="58733" y="120842"/>
                </a:cubicBezTo>
                <a:cubicBezTo>
                  <a:pt x="57396" y="123538"/>
                  <a:pt x="56168" y="126408"/>
                  <a:pt x="56256" y="129411"/>
                </a:cubicBezTo>
                <a:cubicBezTo>
                  <a:pt x="56431" y="135284"/>
                  <a:pt x="61603" y="140237"/>
                  <a:pt x="61406" y="146110"/>
                </a:cubicBezTo>
                <a:cubicBezTo>
                  <a:pt x="61297" y="149529"/>
                  <a:pt x="59368" y="152838"/>
                  <a:pt x="60004" y="156191"/>
                </a:cubicBezTo>
                <a:cubicBezTo>
                  <a:pt x="60683" y="159916"/>
                  <a:pt x="64474" y="162415"/>
                  <a:pt x="68222" y="162984"/>
                </a:cubicBezTo>
                <a:cubicBezTo>
                  <a:pt x="69009" y="163099"/>
                  <a:pt x="69797" y="163148"/>
                  <a:pt x="70585" y="163148"/>
                </a:cubicBezTo>
                <a:cubicBezTo>
                  <a:pt x="73572" y="163148"/>
                  <a:pt x="76560" y="162439"/>
                  <a:pt x="79508" y="161867"/>
                </a:cubicBezTo>
                <a:cubicBezTo>
                  <a:pt x="86350" y="160508"/>
                  <a:pt x="93305" y="159833"/>
                  <a:pt x="100268" y="159833"/>
                </a:cubicBezTo>
                <a:cubicBezTo>
                  <a:pt x="102962" y="159833"/>
                  <a:pt x="105658" y="159934"/>
                  <a:pt x="108348" y="160136"/>
                </a:cubicBezTo>
                <a:cubicBezTo>
                  <a:pt x="111317" y="160350"/>
                  <a:pt x="114386" y="160674"/>
                  <a:pt x="117390" y="160674"/>
                </a:cubicBezTo>
                <a:cubicBezTo>
                  <a:pt x="121127" y="160674"/>
                  <a:pt x="124764" y="160173"/>
                  <a:pt x="127984" y="158339"/>
                </a:cubicBezTo>
                <a:cubicBezTo>
                  <a:pt x="132367" y="155862"/>
                  <a:pt x="135172" y="151260"/>
                  <a:pt x="136947" y="146570"/>
                </a:cubicBezTo>
                <a:cubicBezTo>
                  <a:pt x="139884" y="138834"/>
                  <a:pt x="140563" y="130441"/>
                  <a:pt x="140914" y="122179"/>
                </a:cubicBezTo>
                <a:cubicBezTo>
                  <a:pt x="141549" y="106159"/>
                  <a:pt x="141023" y="90095"/>
                  <a:pt x="140476" y="74076"/>
                </a:cubicBezTo>
                <a:cubicBezTo>
                  <a:pt x="139950" y="58713"/>
                  <a:pt x="139424" y="43307"/>
                  <a:pt x="137210" y="28098"/>
                </a:cubicBezTo>
                <a:cubicBezTo>
                  <a:pt x="136268" y="21721"/>
                  <a:pt x="134865" y="15037"/>
                  <a:pt x="130592" y="10215"/>
                </a:cubicBezTo>
                <a:cubicBezTo>
                  <a:pt x="124719" y="3597"/>
                  <a:pt x="115054" y="2195"/>
                  <a:pt x="106244" y="1449"/>
                </a:cubicBezTo>
                <a:cubicBezTo>
                  <a:pt x="94494" y="482"/>
                  <a:pt x="82718" y="0"/>
                  <a:pt x="7094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grpSp>
        <p:nvGrpSpPr>
          <p:cNvPr id="84" name="Google Shape;84;p11"/>
          <p:cNvGrpSpPr/>
          <p:nvPr/>
        </p:nvGrpSpPr>
        <p:grpSpPr>
          <a:xfrm rot="7292134" flipH="1">
            <a:off x="8376555" y="4106477"/>
            <a:ext cx="2746772" cy="2662737"/>
            <a:chOff x="-27619" y="-85186"/>
            <a:chExt cx="1786567" cy="1731908"/>
          </a:xfrm>
        </p:grpSpPr>
        <p:sp>
          <p:nvSpPr>
            <p:cNvPr id="85" name="Google Shape;85;p11"/>
            <p:cNvSpPr/>
            <p:nvPr/>
          </p:nvSpPr>
          <p:spPr>
            <a:xfrm rot="356449">
              <a:off x="782262" y="159086"/>
              <a:ext cx="137628" cy="312937"/>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86" name="Google Shape;86;p11"/>
            <p:cNvSpPr/>
            <p:nvPr/>
          </p:nvSpPr>
          <p:spPr>
            <a:xfrm rot="-9612816">
              <a:off x="349308" y="163306"/>
              <a:ext cx="133330" cy="408687"/>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87" name="Google Shape;87;p11"/>
            <p:cNvSpPr/>
            <p:nvPr/>
          </p:nvSpPr>
          <p:spPr>
            <a:xfrm rot="8610207">
              <a:off x="828552" y="282207"/>
              <a:ext cx="458974" cy="360174"/>
            </a:xfrm>
            <a:custGeom>
              <a:avLst/>
              <a:gdLst/>
              <a:ahLst/>
              <a:cxnLst/>
              <a:rect l="l" t="t" r="r" b="b"/>
              <a:pathLst>
                <a:path w="14991" h="11764" extrusionOk="0">
                  <a:moveTo>
                    <a:pt x="1" y="1"/>
                  </a:moveTo>
                  <a:cubicBezTo>
                    <a:pt x="264" y="3310"/>
                    <a:pt x="1842" y="6378"/>
                    <a:pt x="4384" y="8504"/>
                  </a:cubicBezTo>
                  <a:cubicBezTo>
                    <a:pt x="6048" y="9900"/>
                    <a:pt x="9331" y="11764"/>
                    <a:pt x="11888" y="11764"/>
                  </a:cubicBezTo>
                  <a:cubicBezTo>
                    <a:pt x="12261" y="11764"/>
                    <a:pt x="12618" y="11724"/>
                    <a:pt x="12953" y="11638"/>
                  </a:cubicBezTo>
                  <a:cubicBezTo>
                    <a:pt x="14991" y="11134"/>
                    <a:pt x="13259" y="9928"/>
                    <a:pt x="12164" y="8657"/>
                  </a:cubicBezTo>
                  <a:cubicBezTo>
                    <a:pt x="10937" y="7211"/>
                    <a:pt x="9600" y="5852"/>
                    <a:pt x="8197" y="4581"/>
                  </a:cubicBezTo>
                  <a:cubicBezTo>
                    <a:pt x="5808" y="2477"/>
                    <a:pt x="3069" y="768"/>
                    <a:pt x="1"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88" name="Google Shape;88;p11"/>
            <p:cNvSpPr/>
            <p:nvPr/>
          </p:nvSpPr>
          <p:spPr>
            <a:xfrm rot="8100000">
              <a:off x="184927" y="50015"/>
              <a:ext cx="631236" cy="600726"/>
            </a:xfrm>
            <a:custGeom>
              <a:avLst/>
              <a:gdLst/>
              <a:ahLst/>
              <a:cxnLst/>
              <a:rect l="l" t="t" r="r" b="b"/>
              <a:pathLst>
                <a:path w="16262" h="15476" extrusionOk="0">
                  <a:moveTo>
                    <a:pt x="16262" y="1"/>
                  </a:moveTo>
                  <a:cubicBezTo>
                    <a:pt x="13238" y="1513"/>
                    <a:pt x="10433" y="3419"/>
                    <a:pt x="7934" y="5699"/>
                  </a:cubicBezTo>
                  <a:cubicBezTo>
                    <a:pt x="5765" y="7671"/>
                    <a:pt x="3836" y="9906"/>
                    <a:pt x="2214" y="12317"/>
                  </a:cubicBezTo>
                  <a:cubicBezTo>
                    <a:pt x="1930" y="12733"/>
                    <a:pt x="1" y="15275"/>
                    <a:pt x="834" y="15473"/>
                  </a:cubicBezTo>
                  <a:cubicBezTo>
                    <a:pt x="842" y="15475"/>
                    <a:pt x="851" y="15476"/>
                    <a:pt x="860" y="15476"/>
                  </a:cubicBezTo>
                  <a:cubicBezTo>
                    <a:pt x="1350" y="15476"/>
                    <a:pt x="2835" y="12638"/>
                    <a:pt x="3222" y="12207"/>
                  </a:cubicBezTo>
                  <a:cubicBezTo>
                    <a:pt x="8504" y="6466"/>
                    <a:pt x="9381" y="5633"/>
                    <a:pt x="16262"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89" name="Google Shape;89;p11"/>
            <p:cNvSpPr/>
            <p:nvPr/>
          </p:nvSpPr>
          <p:spPr>
            <a:xfrm rot="8100000">
              <a:off x="692405" y="-163300"/>
              <a:ext cx="210153" cy="1061829"/>
            </a:xfrm>
            <a:custGeom>
              <a:avLst/>
              <a:gdLst/>
              <a:ahLst/>
              <a:cxnLst/>
              <a:rect l="l" t="t" r="r" b="b"/>
              <a:pathLst>
                <a:path w="5414" h="27355" extrusionOk="0">
                  <a:moveTo>
                    <a:pt x="4060" y="1"/>
                  </a:moveTo>
                  <a:cubicBezTo>
                    <a:pt x="2191" y="1"/>
                    <a:pt x="2896" y="6640"/>
                    <a:pt x="3091" y="7763"/>
                  </a:cubicBezTo>
                  <a:cubicBezTo>
                    <a:pt x="3398" y="9428"/>
                    <a:pt x="3967" y="11094"/>
                    <a:pt x="3989" y="12781"/>
                  </a:cubicBezTo>
                  <a:cubicBezTo>
                    <a:pt x="4033" y="14644"/>
                    <a:pt x="3463" y="16463"/>
                    <a:pt x="2893" y="18238"/>
                  </a:cubicBezTo>
                  <a:lnTo>
                    <a:pt x="1" y="27355"/>
                  </a:lnTo>
                  <a:cubicBezTo>
                    <a:pt x="1075" y="26522"/>
                    <a:pt x="1644" y="25207"/>
                    <a:pt x="2192" y="23958"/>
                  </a:cubicBezTo>
                  <a:cubicBezTo>
                    <a:pt x="3310" y="21306"/>
                    <a:pt x="4428" y="18611"/>
                    <a:pt x="5085" y="15806"/>
                  </a:cubicBezTo>
                  <a:cubicBezTo>
                    <a:pt x="5304" y="14929"/>
                    <a:pt x="5414" y="14052"/>
                    <a:pt x="5392" y="13154"/>
                  </a:cubicBezTo>
                  <a:cubicBezTo>
                    <a:pt x="5304" y="11992"/>
                    <a:pt x="4888" y="10875"/>
                    <a:pt x="4537" y="9757"/>
                  </a:cubicBezTo>
                  <a:cubicBezTo>
                    <a:pt x="3551" y="6404"/>
                    <a:pt x="3945" y="3402"/>
                    <a:pt x="4143" y="5"/>
                  </a:cubicBezTo>
                  <a:cubicBezTo>
                    <a:pt x="4115" y="2"/>
                    <a:pt x="4087" y="1"/>
                    <a:pt x="4060"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90" name="Google Shape;90;p11"/>
            <p:cNvSpPr/>
            <p:nvPr/>
          </p:nvSpPr>
          <p:spPr>
            <a:xfrm rot="8100000">
              <a:off x="110063" y="762111"/>
              <a:ext cx="780952" cy="712906"/>
            </a:xfrm>
            <a:custGeom>
              <a:avLst/>
              <a:gdLst/>
              <a:ahLst/>
              <a:cxnLst/>
              <a:rect l="l" t="t" r="r" b="b"/>
              <a:pathLst>
                <a:path w="20119" h="18366" extrusionOk="0">
                  <a:moveTo>
                    <a:pt x="20118" y="1"/>
                  </a:moveTo>
                  <a:lnTo>
                    <a:pt x="20118" y="1"/>
                  </a:lnTo>
                  <a:cubicBezTo>
                    <a:pt x="14859" y="2148"/>
                    <a:pt x="9972" y="5348"/>
                    <a:pt x="6356" y="9709"/>
                  </a:cubicBezTo>
                  <a:cubicBezTo>
                    <a:pt x="4077" y="12470"/>
                    <a:pt x="2236" y="15582"/>
                    <a:pt x="0" y="18366"/>
                  </a:cubicBezTo>
                  <a:cubicBezTo>
                    <a:pt x="1995" y="17533"/>
                    <a:pt x="4077" y="16503"/>
                    <a:pt x="6137" y="15692"/>
                  </a:cubicBezTo>
                  <a:cubicBezTo>
                    <a:pt x="9599" y="14355"/>
                    <a:pt x="12887" y="12470"/>
                    <a:pt x="15472" y="9819"/>
                  </a:cubicBezTo>
                  <a:cubicBezTo>
                    <a:pt x="18058" y="7167"/>
                    <a:pt x="19877" y="3683"/>
                    <a:pt x="20118"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91" name="Google Shape;91;p11"/>
            <p:cNvSpPr/>
            <p:nvPr/>
          </p:nvSpPr>
          <p:spPr>
            <a:xfrm rot="8100000">
              <a:off x="1149667" y="636926"/>
              <a:ext cx="366701" cy="838012"/>
            </a:xfrm>
            <a:custGeom>
              <a:avLst/>
              <a:gdLst/>
              <a:ahLst/>
              <a:cxnLst/>
              <a:rect l="l" t="t" r="r" b="b"/>
              <a:pathLst>
                <a:path w="9447" h="21589" extrusionOk="0">
                  <a:moveTo>
                    <a:pt x="8197" y="0"/>
                  </a:moveTo>
                  <a:lnTo>
                    <a:pt x="8197" y="0"/>
                  </a:lnTo>
                  <a:cubicBezTo>
                    <a:pt x="6992" y="1162"/>
                    <a:pt x="5896" y="2433"/>
                    <a:pt x="4954" y="3792"/>
                  </a:cubicBezTo>
                  <a:cubicBezTo>
                    <a:pt x="2740" y="6991"/>
                    <a:pt x="1381" y="10673"/>
                    <a:pt x="943" y="14508"/>
                  </a:cubicBezTo>
                  <a:cubicBezTo>
                    <a:pt x="768" y="16042"/>
                    <a:pt x="1" y="21477"/>
                    <a:pt x="2258" y="21587"/>
                  </a:cubicBezTo>
                  <a:cubicBezTo>
                    <a:pt x="2289" y="21588"/>
                    <a:pt x="2319" y="21589"/>
                    <a:pt x="2349" y="21589"/>
                  </a:cubicBezTo>
                  <a:cubicBezTo>
                    <a:pt x="4346" y="21589"/>
                    <a:pt x="5974" y="18781"/>
                    <a:pt x="6816" y="17335"/>
                  </a:cubicBezTo>
                  <a:cubicBezTo>
                    <a:pt x="7320" y="16480"/>
                    <a:pt x="7715" y="15560"/>
                    <a:pt x="8000" y="14596"/>
                  </a:cubicBezTo>
                  <a:cubicBezTo>
                    <a:pt x="9446" y="9709"/>
                    <a:pt x="8482" y="4734"/>
                    <a:pt x="8197" y="0"/>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92" name="Google Shape;92;p11"/>
            <p:cNvSpPr/>
            <p:nvPr/>
          </p:nvSpPr>
          <p:spPr>
            <a:xfrm rot="8100000">
              <a:off x="615728" y="518363"/>
              <a:ext cx="221837" cy="679912"/>
            </a:xfrm>
            <a:custGeom>
              <a:avLst/>
              <a:gdLst/>
              <a:ahLst/>
              <a:cxnLst/>
              <a:rect l="l" t="t" r="r" b="b"/>
              <a:pathLst>
                <a:path w="5715" h="17516" extrusionOk="0">
                  <a:moveTo>
                    <a:pt x="4969" y="1"/>
                  </a:moveTo>
                  <a:cubicBezTo>
                    <a:pt x="3413" y="1688"/>
                    <a:pt x="2559" y="3902"/>
                    <a:pt x="1748" y="6049"/>
                  </a:cubicBezTo>
                  <a:cubicBezTo>
                    <a:pt x="937" y="8197"/>
                    <a:pt x="126" y="10432"/>
                    <a:pt x="39" y="12755"/>
                  </a:cubicBezTo>
                  <a:cubicBezTo>
                    <a:pt x="0" y="14072"/>
                    <a:pt x="128" y="17516"/>
                    <a:pt x="1739" y="17516"/>
                  </a:cubicBezTo>
                  <a:cubicBezTo>
                    <a:pt x="1978" y="17516"/>
                    <a:pt x="2250" y="17440"/>
                    <a:pt x="2559" y="17270"/>
                  </a:cubicBezTo>
                  <a:cubicBezTo>
                    <a:pt x="4290" y="16306"/>
                    <a:pt x="4948" y="11857"/>
                    <a:pt x="5211" y="10104"/>
                  </a:cubicBezTo>
                  <a:cubicBezTo>
                    <a:pt x="5715" y="6751"/>
                    <a:pt x="5495" y="3332"/>
                    <a:pt x="4969"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grpSp>
      <p:sp>
        <p:nvSpPr>
          <p:cNvPr id="93" name="Google Shape;93;p11"/>
          <p:cNvSpPr txBox="1">
            <a:spLocks noGrp="1"/>
          </p:cNvSpPr>
          <p:nvPr>
            <p:ph type="title" hasCustomPrompt="1"/>
          </p:nvPr>
        </p:nvSpPr>
        <p:spPr>
          <a:xfrm>
            <a:off x="1644800" y="1305951"/>
            <a:ext cx="7346800" cy="2800400"/>
          </a:xfrm>
          <a:prstGeom prst="rect">
            <a:avLst/>
          </a:prstGeom>
        </p:spPr>
        <p:txBody>
          <a:bodyPr spcFirstLastPara="1" wrap="square" lIns="91425" tIns="91425" rIns="91425" bIns="91425" anchor="b" anchorCtr="0">
            <a:noAutofit/>
          </a:bodyPr>
          <a:lstStyle>
            <a:lvl1pPr lvl="0" rtl="0">
              <a:spcBef>
                <a:spcPts val="0"/>
              </a:spcBef>
              <a:spcAft>
                <a:spcPts val="0"/>
              </a:spcAft>
              <a:buSzPts val="9600"/>
              <a:buNone/>
              <a:defRPr sz="14900"/>
            </a:lvl1pPr>
            <a:lvl2pPr lvl="1" algn="ctr" rtl="0">
              <a:spcBef>
                <a:spcPts val="0"/>
              </a:spcBef>
              <a:spcAft>
                <a:spcPts val="0"/>
              </a:spcAft>
              <a:buSzPts val="9600"/>
              <a:buNone/>
              <a:defRPr sz="9600"/>
            </a:lvl2pPr>
            <a:lvl3pPr lvl="2" algn="ctr" rtl="0">
              <a:spcBef>
                <a:spcPts val="0"/>
              </a:spcBef>
              <a:spcAft>
                <a:spcPts val="0"/>
              </a:spcAft>
              <a:buSzPts val="9600"/>
              <a:buNone/>
              <a:defRPr sz="9600"/>
            </a:lvl3pPr>
            <a:lvl4pPr lvl="3" algn="ctr" rtl="0">
              <a:spcBef>
                <a:spcPts val="0"/>
              </a:spcBef>
              <a:spcAft>
                <a:spcPts val="0"/>
              </a:spcAft>
              <a:buSzPts val="9600"/>
              <a:buNone/>
              <a:defRPr sz="9600"/>
            </a:lvl4pPr>
            <a:lvl5pPr lvl="4" algn="ctr" rtl="0">
              <a:spcBef>
                <a:spcPts val="0"/>
              </a:spcBef>
              <a:spcAft>
                <a:spcPts val="0"/>
              </a:spcAft>
              <a:buSzPts val="9600"/>
              <a:buNone/>
              <a:defRPr sz="9600"/>
            </a:lvl5pPr>
            <a:lvl6pPr lvl="5" algn="ctr" rtl="0">
              <a:spcBef>
                <a:spcPts val="0"/>
              </a:spcBef>
              <a:spcAft>
                <a:spcPts val="0"/>
              </a:spcAft>
              <a:buSzPts val="9600"/>
              <a:buNone/>
              <a:defRPr sz="9600"/>
            </a:lvl6pPr>
            <a:lvl7pPr lvl="6" algn="ctr" rtl="0">
              <a:spcBef>
                <a:spcPts val="0"/>
              </a:spcBef>
              <a:spcAft>
                <a:spcPts val="0"/>
              </a:spcAft>
              <a:buSzPts val="9600"/>
              <a:buNone/>
              <a:defRPr sz="9600"/>
            </a:lvl7pPr>
            <a:lvl8pPr lvl="7" algn="ctr" rtl="0">
              <a:spcBef>
                <a:spcPts val="0"/>
              </a:spcBef>
              <a:spcAft>
                <a:spcPts val="0"/>
              </a:spcAft>
              <a:buSzPts val="9600"/>
              <a:buNone/>
              <a:defRPr sz="9600"/>
            </a:lvl8pPr>
            <a:lvl9pPr lvl="8" algn="ctr" rtl="0">
              <a:spcBef>
                <a:spcPts val="0"/>
              </a:spcBef>
              <a:spcAft>
                <a:spcPts val="0"/>
              </a:spcAft>
              <a:buSzPts val="9600"/>
              <a:buNone/>
              <a:defRPr sz="9600"/>
            </a:lvl9pPr>
          </a:lstStyle>
          <a:p>
            <a:r>
              <a:t>xx%</a:t>
            </a:r>
          </a:p>
        </p:txBody>
      </p:sp>
      <p:sp>
        <p:nvSpPr>
          <p:cNvPr id="94" name="Google Shape;94;p11"/>
          <p:cNvSpPr txBox="1">
            <a:spLocks noGrp="1"/>
          </p:cNvSpPr>
          <p:nvPr>
            <p:ph type="subTitle" idx="1"/>
          </p:nvPr>
        </p:nvSpPr>
        <p:spPr>
          <a:xfrm>
            <a:off x="1644800" y="4208051"/>
            <a:ext cx="5365600" cy="937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600"/>
              <a:buNone/>
              <a:defRPr sz="17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r>
              <a:rPr lang="en-US"/>
              <a:t>Click to edit Master subtitle style</a:t>
            </a:r>
            <a:endParaRPr/>
          </a:p>
        </p:txBody>
      </p:sp>
    </p:spTree>
    <p:extLst>
      <p:ext uri="{BB962C8B-B14F-4D97-AF65-F5344CB8AC3E}">
        <p14:creationId xmlns:p14="http://schemas.microsoft.com/office/powerpoint/2010/main" val="2829062618"/>
      </p:ext>
    </p:extLst>
  </p:cSld>
  <p:clrMapOvr>
    <a:masterClrMapping/>
  </p:clrMapOvr>
  <p:hf hdr="0" ftr="0"/>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9.xml"/><Relationship Id="rId1" Type="http://schemas.openxmlformats.org/officeDocument/2006/relationships/slideLayout" Target="../slideLayouts/slideLayout38.xml"/></Relationships>
</file>

<file path=ppt/slideMasters/_rels/slideMaster3.xml.rels><?xml version="1.0" encoding="UTF-8" standalone="yes"?>
<Relationships xmlns="http://schemas.openxmlformats.org/package/2006/relationships"><Relationship Id="rId13" Type="http://schemas.openxmlformats.org/officeDocument/2006/relationships/slideLayout" Target="../slideLayouts/slideLayout52.xml"/><Relationship Id="rId18" Type="http://schemas.openxmlformats.org/officeDocument/2006/relationships/slideLayout" Target="../slideLayouts/slideLayout57.xml"/><Relationship Id="rId26" Type="http://schemas.openxmlformats.org/officeDocument/2006/relationships/slideLayout" Target="../slideLayouts/slideLayout65.xml"/><Relationship Id="rId3" Type="http://schemas.openxmlformats.org/officeDocument/2006/relationships/slideLayout" Target="../slideLayouts/slideLayout42.xml"/><Relationship Id="rId21" Type="http://schemas.openxmlformats.org/officeDocument/2006/relationships/slideLayout" Target="../slideLayouts/slideLayout60.xml"/><Relationship Id="rId34" Type="http://schemas.openxmlformats.org/officeDocument/2006/relationships/slideLayout" Target="../slideLayouts/slideLayout73.xml"/><Relationship Id="rId7" Type="http://schemas.openxmlformats.org/officeDocument/2006/relationships/slideLayout" Target="../slideLayouts/slideLayout46.xml"/><Relationship Id="rId12" Type="http://schemas.openxmlformats.org/officeDocument/2006/relationships/slideLayout" Target="../slideLayouts/slideLayout51.xml"/><Relationship Id="rId17" Type="http://schemas.openxmlformats.org/officeDocument/2006/relationships/slideLayout" Target="../slideLayouts/slideLayout56.xml"/><Relationship Id="rId25" Type="http://schemas.openxmlformats.org/officeDocument/2006/relationships/slideLayout" Target="../slideLayouts/slideLayout64.xml"/><Relationship Id="rId33" Type="http://schemas.openxmlformats.org/officeDocument/2006/relationships/slideLayout" Target="../slideLayouts/slideLayout72.xml"/><Relationship Id="rId2" Type="http://schemas.openxmlformats.org/officeDocument/2006/relationships/slideLayout" Target="../slideLayouts/slideLayout41.xml"/><Relationship Id="rId16" Type="http://schemas.openxmlformats.org/officeDocument/2006/relationships/slideLayout" Target="../slideLayouts/slideLayout55.xml"/><Relationship Id="rId20" Type="http://schemas.openxmlformats.org/officeDocument/2006/relationships/slideLayout" Target="../slideLayouts/slideLayout59.xml"/><Relationship Id="rId29" Type="http://schemas.openxmlformats.org/officeDocument/2006/relationships/slideLayout" Target="../slideLayouts/slideLayout68.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24" Type="http://schemas.openxmlformats.org/officeDocument/2006/relationships/slideLayout" Target="../slideLayouts/slideLayout63.xml"/><Relationship Id="rId32" Type="http://schemas.openxmlformats.org/officeDocument/2006/relationships/slideLayout" Target="../slideLayouts/slideLayout71.xml"/><Relationship Id="rId5" Type="http://schemas.openxmlformats.org/officeDocument/2006/relationships/slideLayout" Target="../slideLayouts/slideLayout44.xml"/><Relationship Id="rId15" Type="http://schemas.openxmlformats.org/officeDocument/2006/relationships/slideLayout" Target="../slideLayouts/slideLayout54.xml"/><Relationship Id="rId23" Type="http://schemas.openxmlformats.org/officeDocument/2006/relationships/slideLayout" Target="../slideLayouts/slideLayout62.xml"/><Relationship Id="rId28" Type="http://schemas.openxmlformats.org/officeDocument/2006/relationships/slideLayout" Target="../slideLayouts/slideLayout67.xml"/><Relationship Id="rId10" Type="http://schemas.openxmlformats.org/officeDocument/2006/relationships/slideLayout" Target="../slideLayouts/slideLayout49.xml"/><Relationship Id="rId19" Type="http://schemas.openxmlformats.org/officeDocument/2006/relationships/slideLayout" Target="../slideLayouts/slideLayout58.xml"/><Relationship Id="rId31" Type="http://schemas.openxmlformats.org/officeDocument/2006/relationships/slideLayout" Target="../slideLayouts/slideLayout70.xml"/><Relationship Id="rId4" Type="http://schemas.openxmlformats.org/officeDocument/2006/relationships/slideLayout" Target="../slideLayouts/slideLayout43.xml"/><Relationship Id="rId9" Type="http://schemas.openxmlformats.org/officeDocument/2006/relationships/slideLayout" Target="../slideLayouts/slideLayout48.xml"/><Relationship Id="rId14" Type="http://schemas.openxmlformats.org/officeDocument/2006/relationships/slideLayout" Target="../slideLayouts/slideLayout53.xml"/><Relationship Id="rId22" Type="http://schemas.openxmlformats.org/officeDocument/2006/relationships/slideLayout" Target="../slideLayouts/slideLayout61.xml"/><Relationship Id="rId27" Type="http://schemas.openxmlformats.org/officeDocument/2006/relationships/slideLayout" Target="../slideLayouts/slideLayout66.xml"/><Relationship Id="rId30" Type="http://schemas.openxmlformats.org/officeDocument/2006/relationships/slideLayout" Target="../slideLayouts/slideLayout69.xml"/><Relationship Id="rId35" Type="http://schemas.openxmlformats.org/officeDocument/2006/relationships/theme" Target="../theme/theme3.xml"/><Relationship Id="rId8" Type="http://schemas.openxmlformats.org/officeDocument/2006/relationships/slideLayout" Target="../slideLayouts/slideLayout47.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75.xml"/><Relationship Id="rId1" Type="http://schemas.openxmlformats.org/officeDocument/2006/relationships/slideLayout" Target="../slideLayouts/slideLayout7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600"/>
              <a:buFont typeface="Enriqueta"/>
              <a:buNone/>
              <a:defRPr sz="3600" b="1">
                <a:solidFill>
                  <a:schemeClr val="dk1"/>
                </a:solidFill>
                <a:latin typeface="Enriqueta"/>
                <a:ea typeface="Enriqueta"/>
                <a:cs typeface="Enriqueta"/>
                <a:sym typeface="Enriqueta"/>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Overpass"/>
              <a:buChar char="●"/>
              <a:defRPr sz="1800">
                <a:solidFill>
                  <a:schemeClr val="dk1"/>
                </a:solidFill>
                <a:latin typeface="Overpass"/>
                <a:ea typeface="Overpass"/>
                <a:cs typeface="Overpass"/>
                <a:sym typeface="Overpass"/>
              </a:defRPr>
            </a:lvl1pPr>
            <a:lvl2pPr marL="914400" lvl="1" indent="-317500">
              <a:lnSpc>
                <a:spcPct val="115000"/>
              </a:lnSpc>
              <a:spcBef>
                <a:spcPts val="0"/>
              </a:spcBef>
              <a:spcAft>
                <a:spcPts val="0"/>
              </a:spcAft>
              <a:buClr>
                <a:schemeClr val="dk1"/>
              </a:buClr>
              <a:buSzPts val="1400"/>
              <a:buFont typeface="Overpass"/>
              <a:buChar char="○"/>
              <a:defRPr>
                <a:solidFill>
                  <a:schemeClr val="dk1"/>
                </a:solidFill>
                <a:latin typeface="Overpass"/>
                <a:ea typeface="Overpass"/>
                <a:cs typeface="Overpass"/>
                <a:sym typeface="Overpass"/>
              </a:defRPr>
            </a:lvl2pPr>
            <a:lvl3pPr marL="1371600" lvl="2" indent="-317500">
              <a:lnSpc>
                <a:spcPct val="115000"/>
              </a:lnSpc>
              <a:spcBef>
                <a:spcPts val="0"/>
              </a:spcBef>
              <a:spcAft>
                <a:spcPts val="0"/>
              </a:spcAft>
              <a:buClr>
                <a:schemeClr val="dk1"/>
              </a:buClr>
              <a:buSzPts val="1400"/>
              <a:buFont typeface="Overpass"/>
              <a:buChar char="■"/>
              <a:defRPr>
                <a:solidFill>
                  <a:schemeClr val="dk1"/>
                </a:solidFill>
                <a:latin typeface="Overpass"/>
                <a:ea typeface="Overpass"/>
                <a:cs typeface="Overpass"/>
                <a:sym typeface="Overpass"/>
              </a:defRPr>
            </a:lvl3pPr>
            <a:lvl4pPr marL="1828800" lvl="3" indent="-317500">
              <a:lnSpc>
                <a:spcPct val="115000"/>
              </a:lnSpc>
              <a:spcBef>
                <a:spcPts val="0"/>
              </a:spcBef>
              <a:spcAft>
                <a:spcPts val="0"/>
              </a:spcAft>
              <a:buClr>
                <a:schemeClr val="dk1"/>
              </a:buClr>
              <a:buSzPts val="1400"/>
              <a:buFont typeface="Overpass"/>
              <a:buChar char="●"/>
              <a:defRPr>
                <a:solidFill>
                  <a:schemeClr val="dk1"/>
                </a:solidFill>
                <a:latin typeface="Overpass"/>
                <a:ea typeface="Overpass"/>
                <a:cs typeface="Overpass"/>
                <a:sym typeface="Overpass"/>
              </a:defRPr>
            </a:lvl4pPr>
            <a:lvl5pPr marL="2286000" lvl="4" indent="-317500">
              <a:lnSpc>
                <a:spcPct val="115000"/>
              </a:lnSpc>
              <a:spcBef>
                <a:spcPts val="0"/>
              </a:spcBef>
              <a:spcAft>
                <a:spcPts val="0"/>
              </a:spcAft>
              <a:buClr>
                <a:schemeClr val="dk1"/>
              </a:buClr>
              <a:buSzPts val="1400"/>
              <a:buFont typeface="Overpass"/>
              <a:buChar char="○"/>
              <a:defRPr>
                <a:solidFill>
                  <a:schemeClr val="dk1"/>
                </a:solidFill>
                <a:latin typeface="Overpass"/>
                <a:ea typeface="Overpass"/>
                <a:cs typeface="Overpass"/>
                <a:sym typeface="Overpass"/>
              </a:defRPr>
            </a:lvl5pPr>
            <a:lvl6pPr marL="2743200" lvl="5" indent="-317500">
              <a:lnSpc>
                <a:spcPct val="115000"/>
              </a:lnSpc>
              <a:spcBef>
                <a:spcPts val="0"/>
              </a:spcBef>
              <a:spcAft>
                <a:spcPts val="0"/>
              </a:spcAft>
              <a:buClr>
                <a:schemeClr val="dk1"/>
              </a:buClr>
              <a:buSzPts val="1400"/>
              <a:buFont typeface="Overpass"/>
              <a:buChar char="■"/>
              <a:defRPr>
                <a:solidFill>
                  <a:schemeClr val="dk1"/>
                </a:solidFill>
                <a:latin typeface="Overpass"/>
                <a:ea typeface="Overpass"/>
                <a:cs typeface="Overpass"/>
                <a:sym typeface="Overpass"/>
              </a:defRPr>
            </a:lvl6pPr>
            <a:lvl7pPr marL="3200400" lvl="6" indent="-317500">
              <a:lnSpc>
                <a:spcPct val="115000"/>
              </a:lnSpc>
              <a:spcBef>
                <a:spcPts val="0"/>
              </a:spcBef>
              <a:spcAft>
                <a:spcPts val="0"/>
              </a:spcAft>
              <a:buClr>
                <a:schemeClr val="dk1"/>
              </a:buClr>
              <a:buSzPts val="1400"/>
              <a:buFont typeface="Overpass"/>
              <a:buChar char="●"/>
              <a:defRPr>
                <a:solidFill>
                  <a:schemeClr val="dk1"/>
                </a:solidFill>
                <a:latin typeface="Overpass"/>
                <a:ea typeface="Overpass"/>
                <a:cs typeface="Overpass"/>
                <a:sym typeface="Overpass"/>
              </a:defRPr>
            </a:lvl7pPr>
            <a:lvl8pPr marL="3657600" lvl="7" indent="-317500">
              <a:lnSpc>
                <a:spcPct val="115000"/>
              </a:lnSpc>
              <a:spcBef>
                <a:spcPts val="0"/>
              </a:spcBef>
              <a:spcAft>
                <a:spcPts val="0"/>
              </a:spcAft>
              <a:buClr>
                <a:schemeClr val="dk1"/>
              </a:buClr>
              <a:buSzPts val="1400"/>
              <a:buFont typeface="Overpass"/>
              <a:buChar char="○"/>
              <a:defRPr>
                <a:solidFill>
                  <a:schemeClr val="dk1"/>
                </a:solidFill>
                <a:latin typeface="Overpass"/>
                <a:ea typeface="Overpass"/>
                <a:cs typeface="Overpass"/>
                <a:sym typeface="Overpass"/>
              </a:defRPr>
            </a:lvl8pPr>
            <a:lvl9pPr marL="4114800" lvl="8" indent="-317500">
              <a:lnSpc>
                <a:spcPct val="115000"/>
              </a:lnSpc>
              <a:spcBef>
                <a:spcPts val="0"/>
              </a:spcBef>
              <a:spcAft>
                <a:spcPts val="0"/>
              </a:spcAft>
              <a:buClr>
                <a:schemeClr val="dk1"/>
              </a:buClr>
              <a:buSzPts val="1400"/>
              <a:buFont typeface="Overpass"/>
              <a:buChar char="■"/>
              <a:defRPr>
                <a:solidFill>
                  <a:schemeClr val="dk1"/>
                </a:solidFill>
                <a:latin typeface="Overpass"/>
                <a:ea typeface="Overpass"/>
                <a:cs typeface="Overpass"/>
                <a:sym typeface="Overpass"/>
              </a:defRPr>
            </a:lvl9pPr>
          </a:lstStyle>
          <a:p>
            <a:endParaRPr/>
          </a:p>
        </p:txBody>
      </p:sp>
      <p:sp>
        <p:nvSpPr>
          <p:cNvPr id="8" name="Google Shape;8;p1"/>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fld id="{E2B5B7C9-B5E7-4447-8872-58534E21C0AC}" type="slidenum">
              <a:rPr lang="en-US" smtClean="0"/>
              <a:pPr/>
              <a:t>‹#›</a:t>
            </a:fld>
            <a:endParaRPr lang="en-US"/>
          </a:p>
        </p:txBody>
      </p:sp>
    </p:spTree>
    <p:extLst>
      <p:ext uri="{BB962C8B-B14F-4D97-AF65-F5344CB8AC3E}">
        <p14:creationId xmlns:p14="http://schemas.microsoft.com/office/powerpoint/2010/main" val="4112202924"/>
      </p:ext>
    </p:extLst>
  </p:cSld>
  <p:clrMap bg1="lt1" tx1="dk1" bg2="dk2" tx2="lt2" accent1="accent1" accent2="accent2" accent3="accent3" accent4="accent4" accent5="accent5" accent6="accent6" hlink="hlink" folHlink="folHlink"/>
  <p:sldLayoutIdLst>
    <p:sldLayoutId id="2147483749" r:id="rId1"/>
    <p:sldLayoutId id="2147483750"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 id="2147483761" r:id="rId12"/>
    <p:sldLayoutId id="2147483762" r:id="rId13"/>
    <p:sldLayoutId id="2147483763" r:id="rId14"/>
    <p:sldLayoutId id="2147483764" r:id="rId15"/>
    <p:sldLayoutId id="2147483765" r:id="rId16"/>
    <p:sldLayoutId id="2147483766" r:id="rId17"/>
    <p:sldLayoutId id="2147483767" r:id="rId18"/>
    <p:sldLayoutId id="2147483768" r:id="rId19"/>
    <p:sldLayoutId id="2147483769" r:id="rId20"/>
    <p:sldLayoutId id="2147483770" r:id="rId21"/>
    <p:sldLayoutId id="2147483771" r:id="rId22"/>
    <p:sldLayoutId id="2147483772" r:id="rId23"/>
    <p:sldLayoutId id="2147483773" r:id="rId24"/>
    <p:sldLayoutId id="2147483774" r:id="rId25"/>
    <p:sldLayoutId id="2147483775" r:id="rId26"/>
    <p:sldLayoutId id="2147483776" r:id="rId27"/>
    <p:sldLayoutId id="2147483777" r:id="rId28"/>
    <p:sldLayoutId id="2147483778" r:id="rId29"/>
    <p:sldLayoutId id="2147483779" r:id="rId30"/>
    <p:sldLayoutId id="2147483780" r:id="rId31"/>
    <p:sldLayoutId id="2147483781" r:id="rId32"/>
    <p:sldLayoutId id="2147483782" r:id="rId33"/>
    <p:sldLayoutId id="2147483783" r:id="rId34"/>
    <p:sldLayoutId id="2147483784" r:id="rId35"/>
    <p:sldLayoutId id="2147483785" r:id="rId36"/>
    <p:sldLayoutId id="2147483786" r:id="rId37"/>
  </p:sldLayoutIdLst>
  <p:hf hdr="0" ftr="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E2A47"/>
        </a:solidFill>
        <a:effectLst/>
      </p:bgPr>
    </p:bg>
    <p:spTree>
      <p:nvGrpSpPr>
        <p:cNvPr id="1" name="Shape 303"/>
        <p:cNvGrpSpPr/>
        <p:nvPr/>
      </p:nvGrpSpPr>
      <p:grpSpPr>
        <a:xfrm>
          <a:off x="0" y="0"/>
          <a:ext cx="0" cy="0"/>
          <a:chOff x="0" y="0"/>
          <a:chExt cx="0" cy="0"/>
        </a:xfrm>
      </p:grpSpPr>
      <p:sp>
        <p:nvSpPr>
          <p:cNvPr id="304" name="Google Shape;304;p37"/>
          <p:cNvSpPr txBox="1">
            <a:spLocks noGrp="1"/>
          </p:cNvSpPr>
          <p:nvPr>
            <p:ph type="title"/>
          </p:nvPr>
        </p:nvSpPr>
        <p:spPr>
          <a:xfrm>
            <a:off x="1424133"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None/>
              <a:defRPr sz="2400">
                <a:solidFill>
                  <a:srgbClr val="FFFFFF"/>
                </a:solidFill>
              </a:defRPr>
            </a:lvl1pPr>
            <a:lvl2pPr lvl="1" algn="ctr" rtl="0">
              <a:spcBef>
                <a:spcPts val="0"/>
              </a:spcBef>
              <a:spcAft>
                <a:spcPts val="0"/>
              </a:spcAft>
              <a:buClr>
                <a:srgbClr val="FFFFFF"/>
              </a:buClr>
              <a:buSzPts val="2400"/>
              <a:buNone/>
              <a:defRPr sz="2400">
                <a:solidFill>
                  <a:srgbClr val="FFFFFF"/>
                </a:solidFill>
              </a:defRPr>
            </a:lvl2pPr>
            <a:lvl3pPr lvl="2" algn="ctr" rtl="0">
              <a:spcBef>
                <a:spcPts val="0"/>
              </a:spcBef>
              <a:spcAft>
                <a:spcPts val="0"/>
              </a:spcAft>
              <a:buClr>
                <a:srgbClr val="FFFFFF"/>
              </a:buClr>
              <a:buSzPts val="2400"/>
              <a:buNone/>
              <a:defRPr sz="2400">
                <a:solidFill>
                  <a:srgbClr val="FFFFFF"/>
                </a:solidFill>
              </a:defRPr>
            </a:lvl3pPr>
            <a:lvl4pPr lvl="3" algn="ctr" rtl="0">
              <a:spcBef>
                <a:spcPts val="0"/>
              </a:spcBef>
              <a:spcAft>
                <a:spcPts val="0"/>
              </a:spcAft>
              <a:buClr>
                <a:srgbClr val="FFFFFF"/>
              </a:buClr>
              <a:buSzPts val="2400"/>
              <a:buNone/>
              <a:defRPr sz="2400">
                <a:solidFill>
                  <a:srgbClr val="FFFFFF"/>
                </a:solidFill>
              </a:defRPr>
            </a:lvl4pPr>
            <a:lvl5pPr lvl="4" algn="ctr" rtl="0">
              <a:spcBef>
                <a:spcPts val="0"/>
              </a:spcBef>
              <a:spcAft>
                <a:spcPts val="0"/>
              </a:spcAft>
              <a:buClr>
                <a:srgbClr val="FFFFFF"/>
              </a:buClr>
              <a:buSzPts val="2400"/>
              <a:buNone/>
              <a:defRPr sz="2400">
                <a:solidFill>
                  <a:srgbClr val="FFFFFF"/>
                </a:solidFill>
              </a:defRPr>
            </a:lvl5pPr>
            <a:lvl6pPr lvl="5" algn="ctr" rtl="0">
              <a:spcBef>
                <a:spcPts val="0"/>
              </a:spcBef>
              <a:spcAft>
                <a:spcPts val="0"/>
              </a:spcAft>
              <a:buClr>
                <a:srgbClr val="FFFFFF"/>
              </a:buClr>
              <a:buSzPts val="2400"/>
              <a:buNone/>
              <a:defRPr sz="2400">
                <a:solidFill>
                  <a:srgbClr val="FFFFFF"/>
                </a:solidFill>
              </a:defRPr>
            </a:lvl6pPr>
            <a:lvl7pPr lvl="6" algn="ctr" rtl="0">
              <a:spcBef>
                <a:spcPts val="0"/>
              </a:spcBef>
              <a:spcAft>
                <a:spcPts val="0"/>
              </a:spcAft>
              <a:buClr>
                <a:srgbClr val="FFFFFF"/>
              </a:buClr>
              <a:buSzPts val="2400"/>
              <a:buNone/>
              <a:defRPr sz="2400">
                <a:solidFill>
                  <a:srgbClr val="FFFFFF"/>
                </a:solidFill>
              </a:defRPr>
            </a:lvl7pPr>
            <a:lvl8pPr lvl="7" algn="ctr" rtl="0">
              <a:spcBef>
                <a:spcPts val="0"/>
              </a:spcBef>
              <a:spcAft>
                <a:spcPts val="0"/>
              </a:spcAft>
              <a:buClr>
                <a:srgbClr val="FFFFFF"/>
              </a:buClr>
              <a:buSzPts val="2400"/>
              <a:buNone/>
              <a:defRPr sz="2400">
                <a:solidFill>
                  <a:srgbClr val="FFFFFF"/>
                </a:solidFill>
              </a:defRPr>
            </a:lvl8pPr>
            <a:lvl9pPr lvl="8" algn="ctr" rtl="0">
              <a:spcBef>
                <a:spcPts val="0"/>
              </a:spcBef>
              <a:spcAft>
                <a:spcPts val="0"/>
              </a:spcAft>
              <a:buClr>
                <a:srgbClr val="FFFFFF"/>
              </a:buClr>
              <a:buSzPts val="2400"/>
              <a:buNone/>
              <a:defRPr sz="2400">
                <a:solidFill>
                  <a:srgbClr val="FFFFFF"/>
                </a:solidFill>
              </a:defRPr>
            </a:lvl9pPr>
          </a:lstStyle>
          <a:p>
            <a:endParaRPr/>
          </a:p>
        </p:txBody>
      </p:sp>
      <p:sp>
        <p:nvSpPr>
          <p:cNvPr id="305" name="Google Shape;305;p37"/>
          <p:cNvSpPr txBox="1">
            <a:spLocks noGrp="1"/>
          </p:cNvSpPr>
          <p:nvPr>
            <p:ph type="body" idx="1"/>
          </p:nvPr>
        </p:nvSpPr>
        <p:spPr>
          <a:xfrm>
            <a:off x="1424133" y="2260600"/>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3098896872"/>
      </p:ext>
    </p:extLst>
  </p:cSld>
  <p:clrMap bg1="lt1" tx1="dk1" bg2="dk2" tx2="lt2" accent1="accent1" accent2="accent2" accent3="accent3" accent4="accent4" accent5="accent5" accent6="accent6" hlink="hlink" folHlink="folHlink"/>
  <p:sldLayoutIdLst>
    <p:sldLayoutId id="2147483788" r:id="rId1"/>
    <p:sldLayoutId id="2147483789" r:id="rId2"/>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600"/>
              <a:buFont typeface="Enriqueta"/>
              <a:buNone/>
              <a:defRPr sz="3600" b="1">
                <a:solidFill>
                  <a:schemeClr val="dk1"/>
                </a:solidFill>
                <a:latin typeface="Enriqueta"/>
                <a:ea typeface="Enriqueta"/>
                <a:cs typeface="Enriqueta"/>
                <a:sym typeface="Enriqueta"/>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Overpass"/>
              <a:buChar char="●"/>
              <a:defRPr sz="1800">
                <a:solidFill>
                  <a:schemeClr val="dk1"/>
                </a:solidFill>
                <a:latin typeface="Overpass"/>
                <a:ea typeface="Overpass"/>
                <a:cs typeface="Overpass"/>
                <a:sym typeface="Overpass"/>
              </a:defRPr>
            </a:lvl1pPr>
            <a:lvl2pPr marL="914400" lvl="1" indent="-317500">
              <a:lnSpc>
                <a:spcPct val="115000"/>
              </a:lnSpc>
              <a:spcBef>
                <a:spcPts val="0"/>
              </a:spcBef>
              <a:spcAft>
                <a:spcPts val="0"/>
              </a:spcAft>
              <a:buClr>
                <a:schemeClr val="dk1"/>
              </a:buClr>
              <a:buSzPts val="1400"/>
              <a:buFont typeface="Overpass"/>
              <a:buChar char="○"/>
              <a:defRPr>
                <a:solidFill>
                  <a:schemeClr val="dk1"/>
                </a:solidFill>
                <a:latin typeface="Overpass"/>
                <a:ea typeface="Overpass"/>
                <a:cs typeface="Overpass"/>
                <a:sym typeface="Overpass"/>
              </a:defRPr>
            </a:lvl2pPr>
            <a:lvl3pPr marL="1371600" lvl="2" indent="-317500">
              <a:lnSpc>
                <a:spcPct val="115000"/>
              </a:lnSpc>
              <a:spcBef>
                <a:spcPts val="0"/>
              </a:spcBef>
              <a:spcAft>
                <a:spcPts val="0"/>
              </a:spcAft>
              <a:buClr>
                <a:schemeClr val="dk1"/>
              </a:buClr>
              <a:buSzPts val="1400"/>
              <a:buFont typeface="Overpass"/>
              <a:buChar char="■"/>
              <a:defRPr>
                <a:solidFill>
                  <a:schemeClr val="dk1"/>
                </a:solidFill>
                <a:latin typeface="Overpass"/>
                <a:ea typeface="Overpass"/>
                <a:cs typeface="Overpass"/>
                <a:sym typeface="Overpass"/>
              </a:defRPr>
            </a:lvl3pPr>
            <a:lvl4pPr marL="1828800" lvl="3" indent="-317500">
              <a:lnSpc>
                <a:spcPct val="115000"/>
              </a:lnSpc>
              <a:spcBef>
                <a:spcPts val="0"/>
              </a:spcBef>
              <a:spcAft>
                <a:spcPts val="0"/>
              </a:spcAft>
              <a:buClr>
                <a:schemeClr val="dk1"/>
              </a:buClr>
              <a:buSzPts val="1400"/>
              <a:buFont typeface="Overpass"/>
              <a:buChar char="●"/>
              <a:defRPr>
                <a:solidFill>
                  <a:schemeClr val="dk1"/>
                </a:solidFill>
                <a:latin typeface="Overpass"/>
                <a:ea typeface="Overpass"/>
                <a:cs typeface="Overpass"/>
                <a:sym typeface="Overpass"/>
              </a:defRPr>
            </a:lvl4pPr>
            <a:lvl5pPr marL="2286000" lvl="4" indent="-317500">
              <a:lnSpc>
                <a:spcPct val="115000"/>
              </a:lnSpc>
              <a:spcBef>
                <a:spcPts val="0"/>
              </a:spcBef>
              <a:spcAft>
                <a:spcPts val="0"/>
              </a:spcAft>
              <a:buClr>
                <a:schemeClr val="dk1"/>
              </a:buClr>
              <a:buSzPts val="1400"/>
              <a:buFont typeface="Overpass"/>
              <a:buChar char="○"/>
              <a:defRPr>
                <a:solidFill>
                  <a:schemeClr val="dk1"/>
                </a:solidFill>
                <a:latin typeface="Overpass"/>
                <a:ea typeface="Overpass"/>
                <a:cs typeface="Overpass"/>
                <a:sym typeface="Overpass"/>
              </a:defRPr>
            </a:lvl5pPr>
            <a:lvl6pPr marL="2743200" lvl="5" indent="-317500">
              <a:lnSpc>
                <a:spcPct val="115000"/>
              </a:lnSpc>
              <a:spcBef>
                <a:spcPts val="0"/>
              </a:spcBef>
              <a:spcAft>
                <a:spcPts val="0"/>
              </a:spcAft>
              <a:buClr>
                <a:schemeClr val="dk1"/>
              </a:buClr>
              <a:buSzPts val="1400"/>
              <a:buFont typeface="Overpass"/>
              <a:buChar char="■"/>
              <a:defRPr>
                <a:solidFill>
                  <a:schemeClr val="dk1"/>
                </a:solidFill>
                <a:latin typeface="Overpass"/>
                <a:ea typeface="Overpass"/>
                <a:cs typeface="Overpass"/>
                <a:sym typeface="Overpass"/>
              </a:defRPr>
            </a:lvl6pPr>
            <a:lvl7pPr marL="3200400" lvl="6" indent="-317500">
              <a:lnSpc>
                <a:spcPct val="115000"/>
              </a:lnSpc>
              <a:spcBef>
                <a:spcPts val="0"/>
              </a:spcBef>
              <a:spcAft>
                <a:spcPts val="0"/>
              </a:spcAft>
              <a:buClr>
                <a:schemeClr val="dk1"/>
              </a:buClr>
              <a:buSzPts val="1400"/>
              <a:buFont typeface="Overpass"/>
              <a:buChar char="●"/>
              <a:defRPr>
                <a:solidFill>
                  <a:schemeClr val="dk1"/>
                </a:solidFill>
                <a:latin typeface="Overpass"/>
                <a:ea typeface="Overpass"/>
                <a:cs typeface="Overpass"/>
                <a:sym typeface="Overpass"/>
              </a:defRPr>
            </a:lvl7pPr>
            <a:lvl8pPr marL="3657600" lvl="7" indent="-317500">
              <a:lnSpc>
                <a:spcPct val="115000"/>
              </a:lnSpc>
              <a:spcBef>
                <a:spcPts val="0"/>
              </a:spcBef>
              <a:spcAft>
                <a:spcPts val="0"/>
              </a:spcAft>
              <a:buClr>
                <a:schemeClr val="dk1"/>
              </a:buClr>
              <a:buSzPts val="1400"/>
              <a:buFont typeface="Overpass"/>
              <a:buChar char="○"/>
              <a:defRPr>
                <a:solidFill>
                  <a:schemeClr val="dk1"/>
                </a:solidFill>
                <a:latin typeface="Overpass"/>
                <a:ea typeface="Overpass"/>
                <a:cs typeface="Overpass"/>
                <a:sym typeface="Overpass"/>
              </a:defRPr>
            </a:lvl8pPr>
            <a:lvl9pPr marL="4114800" lvl="8" indent="-317500">
              <a:lnSpc>
                <a:spcPct val="115000"/>
              </a:lnSpc>
              <a:spcBef>
                <a:spcPts val="0"/>
              </a:spcBef>
              <a:spcAft>
                <a:spcPts val="0"/>
              </a:spcAft>
              <a:buClr>
                <a:schemeClr val="dk1"/>
              </a:buClr>
              <a:buSzPts val="1400"/>
              <a:buFont typeface="Overpass"/>
              <a:buChar char="■"/>
              <a:defRPr>
                <a:solidFill>
                  <a:schemeClr val="dk1"/>
                </a:solidFill>
                <a:latin typeface="Overpass"/>
                <a:ea typeface="Overpass"/>
                <a:cs typeface="Overpass"/>
                <a:sym typeface="Overpass"/>
              </a:defRPr>
            </a:lvl9pPr>
          </a:lstStyle>
          <a:p>
            <a:endParaRPr/>
          </a:p>
        </p:txBody>
      </p:sp>
      <p:sp>
        <p:nvSpPr>
          <p:cNvPr id="8" name="Google Shape;8;p1"/>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fld id="{E2B5B7C9-B5E7-4447-8872-58534E21C0AC}" type="slidenum">
              <a:rPr lang="en-US" smtClean="0"/>
              <a:pPr/>
              <a:t>‹#›</a:t>
            </a:fld>
            <a:endParaRPr lang="en-US"/>
          </a:p>
        </p:txBody>
      </p:sp>
    </p:spTree>
    <p:extLst>
      <p:ext uri="{BB962C8B-B14F-4D97-AF65-F5344CB8AC3E}">
        <p14:creationId xmlns:p14="http://schemas.microsoft.com/office/powerpoint/2010/main" val="2594673902"/>
      </p:ext>
    </p:extLst>
  </p:cSld>
  <p:clrMap bg1="lt1" tx1="dk1" bg2="dk2" tx2="lt2" accent1="accent1" accent2="accent2" accent3="accent3" accent4="accent4" accent5="accent5" accent6="accent6" hlink="hlink" folHlink="folHlink"/>
  <p:sldLayoutIdLst>
    <p:sldLayoutId id="2147483791" r:id="rId1"/>
    <p:sldLayoutId id="2147483792"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 id="2147483804" r:id="rId13"/>
    <p:sldLayoutId id="2147483805" r:id="rId14"/>
    <p:sldLayoutId id="2147483806" r:id="rId15"/>
    <p:sldLayoutId id="2147483807" r:id="rId16"/>
    <p:sldLayoutId id="2147483808" r:id="rId17"/>
    <p:sldLayoutId id="2147483809" r:id="rId18"/>
    <p:sldLayoutId id="2147483810" r:id="rId19"/>
    <p:sldLayoutId id="2147483811" r:id="rId20"/>
    <p:sldLayoutId id="2147483812" r:id="rId21"/>
    <p:sldLayoutId id="2147483813" r:id="rId22"/>
    <p:sldLayoutId id="2147483814" r:id="rId23"/>
    <p:sldLayoutId id="2147483815" r:id="rId24"/>
    <p:sldLayoutId id="2147483816" r:id="rId25"/>
    <p:sldLayoutId id="2147483817" r:id="rId26"/>
    <p:sldLayoutId id="2147483818" r:id="rId27"/>
    <p:sldLayoutId id="2147483819" r:id="rId28"/>
    <p:sldLayoutId id="2147483820" r:id="rId29"/>
    <p:sldLayoutId id="2147483821" r:id="rId30"/>
    <p:sldLayoutId id="2147483822" r:id="rId31"/>
    <p:sldLayoutId id="2147483824" r:id="rId32"/>
    <p:sldLayoutId id="2147483827" r:id="rId33"/>
    <p:sldLayoutId id="2147483828" r:id="rId34"/>
  </p:sldLayoutIdLst>
  <p:hf hdr="0" ftr="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0E2A47"/>
        </a:solidFill>
        <a:effectLst/>
      </p:bgPr>
    </p:bg>
    <p:spTree>
      <p:nvGrpSpPr>
        <p:cNvPr id="1" name="Shape 303"/>
        <p:cNvGrpSpPr/>
        <p:nvPr/>
      </p:nvGrpSpPr>
      <p:grpSpPr>
        <a:xfrm>
          <a:off x="0" y="0"/>
          <a:ext cx="0" cy="0"/>
          <a:chOff x="0" y="0"/>
          <a:chExt cx="0" cy="0"/>
        </a:xfrm>
      </p:grpSpPr>
      <p:sp>
        <p:nvSpPr>
          <p:cNvPr id="304" name="Google Shape;304;p37"/>
          <p:cNvSpPr txBox="1">
            <a:spLocks noGrp="1"/>
          </p:cNvSpPr>
          <p:nvPr>
            <p:ph type="title"/>
          </p:nvPr>
        </p:nvSpPr>
        <p:spPr>
          <a:xfrm>
            <a:off x="1424133"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None/>
              <a:defRPr sz="2400">
                <a:solidFill>
                  <a:srgbClr val="FFFFFF"/>
                </a:solidFill>
              </a:defRPr>
            </a:lvl1pPr>
            <a:lvl2pPr lvl="1" algn="ctr" rtl="0">
              <a:spcBef>
                <a:spcPts val="0"/>
              </a:spcBef>
              <a:spcAft>
                <a:spcPts val="0"/>
              </a:spcAft>
              <a:buClr>
                <a:srgbClr val="FFFFFF"/>
              </a:buClr>
              <a:buSzPts val="2400"/>
              <a:buNone/>
              <a:defRPr sz="2400">
                <a:solidFill>
                  <a:srgbClr val="FFFFFF"/>
                </a:solidFill>
              </a:defRPr>
            </a:lvl2pPr>
            <a:lvl3pPr lvl="2" algn="ctr" rtl="0">
              <a:spcBef>
                <a:spcPts val="0"/>
              </a:spcBef>
              <a:spcAft>
                <a:spcPts val="0"/>
              </a:spcAft>
              <a:buClr>
                <a:srgbClr val="FFFFFF"/>
              </a:buClr>
              <a:buSzPts val="2400"/>
              <a:buNone/>
              <a:defRPr sz="2400">
                <a:solidFill>
                  <a:srgbClr val="FFFFFF"/>
                </a:solidFill>
              </a:defRPr>
            </a:lvl3pPr>
            <a:lvl4pPr lvl="3" algn="ctr" rtl="0">
              <a:spcBef>
                <a:spcPts val="0"/>
              </a:spcBef>
              <a:spcAft>
                <a:spcPts val="0"/>
              </a:spcAft>
              <a:buClr>
                <a:srgbClr val="FFFFFF"/>
              </a:buClr>
              <a:buSzPts val="2400"/>
              <a:buNone/>
              <a:defRPr sz="2400">
                <a:solidFill>
                  <a:srgbClr val="FFFFFF"/>
                </a:solidFill>
              </a:defRPr>
            </a:lvl4pPr>
            <a:lvl5pPr lvl="4" algn="ctr" rtl="0">
              <a:spcBef>
                <a:spcPts val="0"/>
              </a:spcBef>
              <a:spcAft>
                <a:spcPts val="0"/>
              </a:spcAft>
              <a:buClr>
                <a:srgbClr val="FFFFFF"/>
              </a:buClr>
              <a:buSzPts val="2400"/>
              <a:buNone/>
              <a:defRPr sz="2400">
                <a:solidFill>
                  <a:srgbClr val="FFFFFF"/>
                </a:solidFill>
              </a:defRPr>
            </a:lvl5pPr>
            <a:lvl6pPr lvl="5" algn="ctr" rtl="0">
              <a:spcBef>
                <a:spcPts val="0"/>
              </a:spcBef>
              <a:spcAft>
                <a:spcPts val="0"/>
              </a:spcAft>
              <a:buClr>
                <a:srgbClr val="FFFFFF"/>
              </a:buClr>
              <a:buSzPts val="2400"/>
              <a:buNone/>
              <a:defRPr sz="2400">
                <a:solidFill>
                  <a:srgbClr val="FFFFFF"/>
                </a:solidFill>
              </a:defRPr>
            </a:lvl6pPr>
            <a:lvl7pPr lvl="6" algn="ctr" rtl="0">
              <a:spcBef>
                <a:spcPts val="0"/>
              </a:spcBef>
              <a:spcAft>
                <a:spcPts val="0"/>
              </a:spcAft>
              <a:buClr>
                <a:srgbClr val="FFFFFF"/>
              </a:buClr>
              <a:buSzPts val="2400"/>
              <a:buNone/>
              <a:defRPr sz="2400">
                <a:solidFill>
                  <a:srgbClr val="FFFFFF"/>
                </a:solidFill>
              </a:defRPr>
            </a:lvl7pPr>
            <a:lvl8pPr lvl="7" algn="ctr" rtl="0">
              <a:spcBef>
                <a:spcPts val="0"/>
              </a:spcBef>
              <a:spcAft>
                <a:spcPts val="0"/>
              </a:spcAft>
              <a:buClr>
                <a:srgbClr val="FFFFFF"/>
              </a:buClr>
              <a:buSzPts val="2400"/>
              <a:buNone/>
              <a:defRPr sz="2400">
                <a:solidFill>
                  <a:srgbClr val="FFFFFF"/>
                </a:solidFill>
              </a:defRPr>
            </a:lvl8pPr>
            <a:lvl9pPr lvl="8" algn="ctr" rtl="0">
              <a:spcBef>
                <a:spcPts val="0"/>
              </a:spcBef>
              <a:spcAft>
                <a:spcPts val="0"/>
              </a:spcAft>
              <a:buClr>
                <a:srgbClr val="FFFFFF"/>
              </a:buClr>
              <a:buSzPts val="2400"/>
              <a:buNone/>
              <a:defRPr sz="2400">
                <a:solidFill>
                  <a:srgbClr val="FFFFFF"/>
                </a:solidFill>
              </a:defRPr>
            </a:lvl9pPr>
          </a:lstStyle>
          <a:p>
            <a:endParaRPr/>
          </a:p>
        </p:txBody>
      </p:sp>
      <p:sp>
        <p:nvSpPr>
          <p:cNvPr id="305" name="Google Shape;305;p37"/>
          <p:cNvSpPr txBox="1">
            <a:spLocks noGrp="1"/>
          </p:cNvSpPr>
          <p:nvPr>
            <p:ph type="body" idx="1"/>
          </p:nvPr>
        </p:nvSpPr>
        <p:spPr>
          <a:xfrm>
            <a:off x="1424133" y="2260600"/>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3037209899"/>
      </p:ext>
    </p:extLst>
  </p:cSld>
  <p:clrMap bg1="lt1" tx1="dk1" bg2="dk2" tx2="lt2" accent1="accent1" accent2="accent2" accent3="accent3" accent4="accent4" accent5="accent5" accent6="accent6" hlink="hlink" folHlink="folHlink"/>
  <p:sldLayoutIdLst>
    <p:sldLayoutId id="2147483830" r:id="rId1"/>
    <p:sldLayoutId id="2147483831" r:id="rId2"/>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0746" y="2328862"/>
            <a:ext cx="10058400" cy="1609344"/>
          </a:xfrm>
        </p:spPr>
        <p:txBody>
          <a:bodyPr>
            <a:noAutofit/>
          </a:bodyPr>
          <a:lstStyle/>
          <a:p>
            <a:pPr algn="ctr"/>
            <a:r>
              <a:rPr lang="en-US" sz="4800" dirty="0">
                <a:latin typeface="Cooper Black" panose="0208090404030B020404" pitchFamily="18" charset="0"/>
              </a:rPr>
              <a:t>KAJIAN GENDER </a:t>
            </a:r>
            <a:br>
              <a:rPr lang="en-US" sz="4800" dirty="0">
                <a:latin typeface="Cooper Black" panose="0208090404030B020404" pitchFamily="18" charset="0"/>
              </a:rPr>
            </a:br>
            <a:r>
              <a:rPr lang="en-US" sz="4800" dirty="0">
                <a:latin typeface="Cooper Black" panose="0208090404030B020404" pitchFamily="18" charset="0"/>
              </a:rPr>
              <a:t>DALAM PRAKTIK KEBIDANAN</a:t>
            </a:r>
          </a:p>
        </p:txBody>
      </p:sp>
      <p:sp>
        <p:nvSpPr>
          <p:cNvPr id="7" name="Subtitle 6">
            <a:extLst>
              <a:ext uri="{FF2B5EF4-FFF2-40B4-BE49-F238E27FC236}">
                <a16:creationId xmlns:a16="http://schemas.microsoft.com/office/drawing/2014/main" id="{6B807AFE-B16D-4507-C405-58D94FBAF1AD}"/>
              </a:ext>
            </a:extLst>
          </p:cNvPr>
          <p:cNvSpPr>
            <a:spLocks noGrp="1"/>
          </p:cNvSpPr>
          <p:nvPr>
            <p:ph type="subTitle" idx="1"/>
          </p:nvPr>
        </p:nvSpPr>
        <p:spPr>
          <a:xfrm>
            <a:off x="3753903" y="5724101"/>
            <a:ext cx="4011462" cy="714000"/>
          </a:xfrm>
        </p:spPr>
        <p:txBody>
          <a:bodyPr/>
          <a:lstStyle/>
          <a:p>
            <a:pPr algn="ctr"/>
            <a:r>
              <a:rPr lang="en-US" sz="2000" i="1" dirty="0">
                <a:effectLst>
                  <a:outerShdw blurRad="38100" dist="38100" dir="2700000" algn="tl">
                    <a:srgbClr val="000000">
                      <a:alpha val="43137"/>
                    </a:srgbClr>
                  </a:outerShdw>
                </a:effectLst>
              </a:rPr>
              <a:t>RISA PITRIANI, SST, BD, M.KES</a:t>
            </a:r>
            <a:endParaRPr lang="id-ID" sz="2000" i="1" dirty="0">
              <a:effectLst>
                <a:outerShdw blurRad="38100" dist="38100" dir="2700000" algn="tl">
                  <a:srgbClr val="000000">
                    <a:alpha val="43137"/>
                  </a:srgbClr>
                </a:outerShdw>
              </a:effectLst>
            </a:endParaRPr>
          </a:p>
        </p:txBody>
      </p:sp>
      <p:sp>
        <p:nvSpPr>
          <p:cNvPr id="5" name="Slide Number Placeholder 4"/>
          <p:cNvSpPr>
            <a:spLocks noGrp="1"/>
          </p:cNvSpPr>
          <p:nvPr>
            <p:ph type="sldNum" sz="quarter" idx="4294967295"/>
          </p:nvPr>
        </p:nvSpPr>
        <p:spPr>
          <a:xfrm>
            <a:off x="0" y="4529138"/>
            <a:ext cx="779463" cy="365125"/>
          </a:xfrm>
        </p:spPr>
        <p:txBody>
          <a:bodyPr/>
          <a:lstStyle/>
          <a:p>
            <a:fld id="{E2B5B7C9-B5E7-4447-8872-58534E21C0AC}" type="slidenum">
              <a:rPr lang="en-US" smtClean="0"/>
              <a:pPr/>
              <a:t>1</a:t>
            </a:fld>
            <a:endParaRPr lang="en-US"/>
          </a:p>
        </p:txBody>
      </p:sp>
    </p:spTree>
    <p:extLst>
      <p:ext uri="{BB962C8B-B14F-4D97-AF65-F5344CB8AC3E}">
        <p14:creationId xmlns:p14="http://schemas.microsoft.com/office/powerpoint/2010/main" val="10747148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502FC-6CC1-EA1D-3873-4E6547284989}"/>
              </a:ext>
            </a:extLst>
          </p:cNvPr>
          <p:cNvSpPr>
            <a:spLocks noGrp="1"/>
          </p:cNvSpPr>
          <p:nvPr>
            <p:ph type="title"/>
          </p:nvPr>
        </p:nvSpPr>
        <p:spPr>
          <a:xfrm>
            <a:off x="177244" y="156878"/>
            <a:ext cx="10290000" cy="763600"/>
          </a:xfrm>
        </p:spPr>
        <p:txBody>
          <a:bodyPr/>
          <a:lstStyle/>
          <a:p>
            <a:r>
              <a:rPr lang="en-ID" sz="2400" dirty="0">
                <a:solidFill>
                  <a:srgbClr val="000000"/>
                </a:solidFill>
                <a:effectLst/>
                <a:latin typeface="Arial" panose="020B0604020202020204" pitchFamily="34" charset="0"/>
                <a:ea typeface="Cambria" panose="02040503050406030204" pitchFamily="18" charset="0"/>
                <a:cs typeface="Arial" panose="020B0604020202020204" pitchFamily="34" charset="0"/>
              </a:rPr>
              <a:t>KEBIJAKAN SENSITIVE GENDER ADA TIGA JENIS</a:t>
            </a:r>
            <a:endParaRPr lang="en-ID" sz="2400" dirty="0">
              <a:latin typeface="Arial" panose="020B0604020202020204" pitchFamily="34" charset="0"/>
              <a:cs typeface="Arial" panose="020B0604020202020204" pitchFamily="34" charset="0"/>
            </a:endParaRPr>
          </a:p>
        </p:txBody>
      </p:sp>
      <p:graphicFrame>
        <p:nvGraphicFramePr>
          <p:cNvPr id="3" name="Table 2">
            <a:extLst>
              <a:ext uri="{FF2B5EF4-FFF2-40B4-BE49-F238E27FC236}">
                <a16:creationId xmlns:a16="http://schemas.microsoft.com/office/drawing/2014/main" id="{5D4CC027-16F5-29FB-BCBA-273CE5FB9C9E}"/>
              </a:ext>
            </a:extLst>
          </p:cNvPr>
          <p:cNvGraphicFramePr>
            <a:graphicFrameLocks noGrp="1"/>
          </p:cNvGraphicFramePr>
          <p:nvPr>
            <p:extLst>
              <p:ext uri="{D42A27DB-BD31-4B8C-83A1-F6EECF244321}">
                <p14:modId xmlns:p14="http://schemas.microsoft.com/office/powerpoint/2010/main" val="2949362234"/>
              </p:ext>
            </p:extLst>
          </p:nvPr>
        </p:nvGraphicFramePr>
        <p:xfrm>
          <a:off x="1617044" y="1113359"/>
          <a:ext cx="9243214" cy="5160832"/>
        </p:xfrm>
        <a:graphic>
          <a:graphicData uri="http://schemas.openxmlformats.org/drawingml/2006/table">
            <a:tbl>
              <a:tblPr firstRow="1" firstCol="1" bandRow="1">
                <a:tableStyleId>{9D7B26C5-4107-4FEC-AEDC-1716B250A1EF}</a:tableStyleId>
              </a:tblPr>
              <a:tblGrid>
                <a:gridCol w="1877420">
                  <a:extLst>
                    <a:ext uri="{9D8B030D-6E8A-4147-A177-3AD203B41FA5}">
                      <a16:colId xmlns:a16="http://schemas.microsoft.com/office/drawing/2014/main" val="3051170341"/>
                    </a:ext>
                  </a:extLst>
                </a:gridCol>
                <a:gridCol w="7365794">
                  <a:extLst>
                    <a:ext uri="{9D8B030D-6E8A-4147-A177-3AD203B41FA5}">
                      <a16:colId xmlns:a16="http://schemas.microsoft.com/office/drawing/2014/main" val="3074090067"/>
                    </a:ext>
                  </a:extLst>
                </a:gridCol>
              </a:tblGrid>
              <a:tr h="1584070">
                <a:tc>
                  <a:txBody>
                    <a:bodyPr/>
                    <a:lstStyle/>
                    <a:p>
                      <a:pPr algn="just">
                        <a:lnSpc>
                          <a:spcPct val="150000"/>
                        </a:lnSpc>
                      </a:pPr>
                      <a:r>
                        <a:rPr lang="ms-MY" sz="1200" kern="100" dirty="0">
                          <a:effectLst/>
                        </a:rPr>
                        <a:t>Gender-Neutral</a:t>
                      </a:r>
                      <a:endParaRPr lang="en-ID" sz="110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342900" indent="-342900" algn="just">
                        <a:lnSpc>
                          <a:spcPct val="150000"/>
                        </a:lnSpc>
                        <a:buFont typeface="+mj-lt"/>
                        <a:buAutoNum type="arabicPeriod"/>
                      </a:pPr>
                      <a:r>
                        <a:rPr lang="ms-MY" sz="1200" kern="100" dirty="0">
                          <a:effectLst/>
                        </a:rPr>
                        <a:t>Dalam terang perbedaan gender, targeting layanan kebutuhan praktis perempuan  dan laki-laki</a:t>
                      </a:r>
                    </a:p>
                    <a:p>
                      <a:pPr marL="342900" indent="-342900" algn="just">
                        <a:lnSpc>
                          <a:spcPct val="150000"/>
                        </a:lnSpc>
                        <a:buFont typeface="+mj-lt"/>
                        <a:buAutoNum type="arabicPeriod"/>
                      </a:pPr>
                      <a:r>
                        <a:rPr lang="ms-MY" sz="1200" kern="100" dirty="0">
                          <a:effectLst/>
                        </a:rPr>
                        <a:t>Bekerja dalam kon</a:t>
                      </a:r>
                      <a:r>
                        <a:rPr lang="nl-NL" sz="1200" kern="100" dirty="0">
                          <a:effectLst/>
                        </a:rPr>
                        <a:t>disi yang ada untuk pembagian kerja atas sumber daya dan tanggung jawab berbasi gender  </a:t>
                      </a:r>
                      <a:endParaRPr lang="en-ID" sz="110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03650896"/>
                  </a:ext>
                </a:extLst>
              </a:tr>
              <a:tr h="1584070">
                <a:tc>
                  <a:txBody>
                    <a:bodyPr/>
                    <a:lstStyle/>
                    <a:p>
                      <a:pPr algn="just">
                        <a:lnSpc>
                          <a:spcPct val="150000"/>
                        </a:lnSpc>
                      </a:pPr>
                      <a:r>
                        <a:rPr lang="ms-MY" sz="1200" kern="100" dirty="0">
                          <a:effectLst/>
                        </a:rPr>
                        <a:t>Gender-Specific</a:t>
                      </a:r>
                      <a:endParaRPr lang="en-ID" sz="110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365125" indent="-365125" algn="just">
                        <a:lnSpc>
                          <a:spcPct val="150000"/>
                        </a:lnSpc>
                        <a:buFont typeface="+mj-lt"/>
                        <a:buAutoNum type="arabicPeriod"/>
                      </a:pPr>
                      <a:r>
                        <a:rPr lang="ms-MY" sz="1200" kern="100" dirty="0">
                          <a:effectLst/>
                        </a:rPr>
                        <a:t>Dalam terang perbedaan gender, merespon kebutuhan praktis perempuan dan laki-laki secara spesifik</a:t>
                      </a:r>
                    </a:p>
                    <a:p>
                      <a:pPr marL="365125" indent="-365125" algn="just">
                        <a:lnSpc>
                          <a:spcPct val="150000"/>
                        </a:lnSpc>
                        <a:buFont typeface="+mj-lt"/>
                        <a:buAutoNum type="arabicPeriod"/>
                      </a:pPr>
                      <a:r>
                        <a:rPr lang="ms-MY" sz="1200" kern="100" dirty="0">
                          <a:effectLst/>
                        </a:rPr>
                        <a:t>Bekerja dalam kondisi yang ada untuk pembagian kerja atas sumber daya dan tanggung jawab berbasis gender  </a:t>
                      </a:r>
                      <a:endParaRPr lang="en-ID" sz="110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10404222"/>
                  </a:ext>
                </a:extLst>
              </a:tr>
              <a:tr h="1992692">
                <a:tc>
                  <a:txBody>
                    <a:bodyPr/>
                    <a:lstStyle/>
                    <a:p>
                      <a:pPr algn="just">
                        <a:lnSpc>
                          <a:spcPct val="150000"/>
                        </a:lnSpc>
                      </a:pPr>
                      <a:r>
                        <a:rPr lang="ms-MY" sz="1200" kern="100" dirty="0">
                          <a:effectLst/>
                        </a:rPr>
                        <a:t>Gender Redistributive</a:t>
                      </a:r>
                      <a:endParaRPr lang="en-ID" sz="110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365125" indent="-365125" algn="just">
                        <a:lnSpc>
                          <a:spcPct val="150000"/>
                        </a:lnSpc>
                        <a:buFont typeface="+mj-lt"/>
                        <a:buAutoNum type="arabicPeriod"/>
                      </a:pPr>
                      <a:r>
                        <a:rPr lang="ms-MY" sz="1200" kern="100" dirty="0">
                          <a:effectLst/>
                        </a:rPr>
                        <a:t>Dimaksudkan untuk transformasi relasi gender yang ada untuk menciptakan keseimbagan relasi.  </a:t>
                      </a:r>
                      <a:endParaRPr lang="en-ID" sz="1100" kern="100" dirty="0">
                        <a:effectLst/>
                      </a:endParaRPr>
                    </a:p>
                    <a:p>
                      <a:pPr marL="365125" indent="-365125" algn="just">
                        <a:lnSpc>
                          <a:spcPct val="150000"/>
                        </a:lnSpc>
                        <a:buFont typeface="+mj-lt"/>
                        <a:buAutoNum type="arabicPeriod"/>
                      </a:pPr>
                      <a:r>
                        <a:rPr lang="ms-MY" sz="1200" kern="100" dirty="0">
                          <a:effectLst/>
                        </a:rPr>
                        <a:t>Menargetkan secara spesifik perempuan dan laki-laki </a:t>
                      </a:r>
                      <a:endParaRPr lang="en-ID" sz="1100" kern="100" dirty="0">
                        <a:effectLst/>
                      </a:endParaRPr>
                    </a:p>
                    <a:p>
                      <a:pPr marL="365125" indent="-365125" algn="just">
                        <a:lnSpc>
                          <a:spcPct val="150000"/>
                        </a:lnSpc>
                        <a:buFont typeface="+mj-lt"/>
                        <a:buAutoNum type="arabicPeriod"/>
                      </a:pPr>
                      <a:r>
                        <a:rPr lang="ms-MY" sz="1200" kern="100" dirty="0">
                          <a:effectLst/>
                        </a:rPr>
                        <a:t>Bekerja untuk kebutuhan praktis gender secara transformative </a:t>
                      </a:r>
                      <a:endParaRPr lang="en-ID" sz="1100" kern="100" dirty="0">
                        <a:effectLst/>
                      </a:endParaRPr>
                    </a:p>
                    <a:p>
                      <a:pPr marL="365125" indent="-365125" algn="just">
                        <a:lnSpc>
                          <a:spcPct val="150000"/>
                        </a:lnSpc>
                        <a:buFont typeface="+mj-lt"/>
                        <a:buAutoNum type="arabicPeriod"/>
                      </a:pPr>
                      <a:r>
                        <a:rPr lang="en-ID" sz="1100" kern="100" dirty="0">
                          <a:effectLst/>
                        </a:rPr>
                        <a:t>B</a:t>
                      </a:r>
                      <a:r>
                        <a:rPr lang="nl-NL" sz="1200" kern="100" dirty="0">
                          <a:effectLst/>
                        </a:rPr>
                        <a:t>ekerja untuk kebutuhan strategis gender  </a:t>
                      </a:r>
                      <a:endParaRPr lang="en-ID" sz="110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34537291"/>
                  </a:ext>
                </a:extLst>
              </a:tr>
            </a:tbl>
          </a:graphicData>
        </a:graphic>
      </p:graphicFrame>
    </p:spTree>
    <p:extLst>
      <p:ext uri="{BB962C8B-B14F-4D97-AF65-F5344CB8AC3E}">
        <p14:creationId xmlns:p14="http://schemas.microsoft.com/office/powerpoint/2010/main" val="3646238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1966A9B-D861-6616-DE6F-8D26584DFD3A}"/>
              </a:ext>
            </a:extLst>
          </p:cNvPr>
          <p:cNvSpPr>
            <a:spLocks noGrp="1"/>
          </p:cNvSpPr>
          <p:nvPr>
            <p:ph type="title"/>
          </p:nvPr>
        </p:nvSpPr>
        <p:spPr/>
        <p:txBody>
          <a:bodyPr/>
          <a:lstStyle/>
          <a:p>
            <a:r>
              <a:rPr lang="en-US" dirty="0"/>
              <a:t>THANK YOU</a:t>
            </a:r>
            <a:endParaRPr lang="en-ID" dirty="0"/>
          </a:p>
        </p:txBody>
      </p:sp>
    </p:spTree>
    <p:extLst>
      <p:ext uri="{BB962C8B-B14F-4D97-AF65-F5344CB8AC3E}">
        <p14:creationId xmlns:p14="http://schemas.microsoft.com/office/powerpoint/2010/main" val="2980703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31850" y="892175"/>
            <a:ext cx="11360150" cy="763588"/>
          </a:xfrm>
        </p:spPr>
        <p:txBody>
          <a:bodyPr/>
          <a:lstStyle/>
          <a:p>
            <a:r>
              <a:rPr lang="en-US" dirty="0"/>
              <a:t>GENDER</a:t>
            </a:r>
          </a:p>
        </p:txBody>
      </p:sp>
      <p:sp>
        <p:nvSpPr>
          <p:cNvPr id="3" name="Content Placeholder 2"/>
          <p:cNvSpPr>
            <a:spLocks noGrp="1"/>
          </p:cNvSpPr>
          <p:nvPr>
            <p:ph idx="4294967295"/>
          </p:nvPr>
        </p:nvSpPr>
        <p:spPr>
          <a:xfrm>
            <a:off x="1631852" y="1655763"/>
            <a:ext cx="8218488" cy="4768850"/>
          </a:xfrm>
        </p:spPr>
        <p:txBody>
          <a:bodyPr>
            <a:normAutofit/>
          </a:bodyPr>
          <a:lstStyle/>
          <a:p>
            <a:pPr algn="just"/>
            <a:r>
              <a:rPr lang="en-US" sz="2800" dirty="0" err="1"/>
              <a:t>Adalah</a:t>
            </a:r>
            <a:r>
              <a:rPr lang="en-US" sz="2800" dirty="0"/>
              <a:t> </a:t>
            </a:r>
            <a:r>
              <a:rPr lang="en-US" sz="2800" dirty="0" err="1"/>
              <a:t>Pembedaan</a:t>
            </a:r>
            <a:r>
              <a:rPr lang="en-US" sz="2800" dirty="0"/>
              <a:t> </a:t>
            </a:r>
            <a:r>
              <a:rPr lang="en-US" sz="2800" dirty="0" err="1"/>
              <a:t>peran</a:t>
            </a:r>
            <a:r>
              <a:rPr lang="en-US" sz="2800" dirty="0"/>
              <a:t> </a:t>
            </a:r>
            <a:r>
              <a:rPr lang="en-US" sz="2800" dirty="0" err="1"/>
              <a:t>laki-laki</a:t>
            </a:r>
            <a:r>
              <a:rPr lang="en-US" sz="2800" dirty="0"/>
              <a:t> </a:t>
            </a:r>
            <a:r>
              <a:rPr lang="en-US" sz="2800" dirty="0" err="1"/>
              <a:t>dan</a:t>
            </a:r>
            <a:r>
              <a:rPr lang="en-US" sz="2800" dirty="0"/>
              <a:t> </a:t>
            </a:r>
            <a:r>
              <a:rPr lang="en-US" sz="2800" dirty="0" err="1"/>
              <a:t>perempuan</a:t>
            </a:r>
            <a:r>
              <a:rPr lang="en-US" sz="2800" dirty="0"/>
              <a:t> </a:t>
            </a:r>
            <a:r>
              <a:rPr lang="en-US" sz="2800" dirty="0" err="1"/>
              <a:t>dilihat</a:t>
            </a:r>
            <a:r>
              <a:rPr lang="en-US" sz="2800" dirty="0"/>
              <a:t> </a:t>
            </a:r>
            <a:r>
              <a:rPr lang="en-US" sz="2800" dirty="0" err="1"/>
              <a:t>dari</a:t>
            </a:r>
            <a:r>
              <a:rPr lang="en-US" sz="2800" dirty="0"/>
              <a:t> </a:t>
            </a:r>
            <a:r>
              <a:rPr lang="en-US" sz="2800" dirty="0" err="1"/>
              <a:t>konstruksi</a:t>
            </a:r>
            <a:r>
              <a:rPr lang="en-US" sz="2800" dirty="0"/>
              <a:t> </a:t>
            </a:r>
            <a:r>
              <a:rPr lang="en-US" sz="2800" dirty="0" err="1"/>
              <a:t>sosial</a:t>
            </a:r>
            <a:r>
              <a:rPr lang="en-US" sz="2800" dirty="0"/>
              <a:t> </a:t>
            </a:r>
            <a:r>
              <a:rPr lang="en-US" sz="2800" dirty="0" err="1"/>
              <a:t>atau</a:t>
            </a:r>
            <a:r>
              <a:rPr lang="en-US" sz="2800" dirty="0"/>
              <a:t> </a:t>
            </a:r>
            <a:r>
              <a:rPr lang="en-US" sz="2800" dirty="0" err="1"/>
              <a:t>budaya</a:t>
            </a:r>
            <a:r>
              <a:rPr lang="en-US" sz="2800" dirty="0"/>
              <a:t>. </a:t>
            </a:r>
          </a:p>
          <a:p>
            <a:pPr algn="just"/>
            <a:r>
              <a:rPr lang="en-US" sz="2800" dirty="0" err="1"/>
              <a:t>Suatu</a:t>
            </a:r>
            <a:r>
              <a:rPr lang="en-US" sz="2800" dirty="0"/>
              <a:t> </a:t>
            </a:r>
            <a:r>
              <a:rPr lang="en-US" sz="2800" dirty="0" err="1"/>
              <a:t>sifat</a:t>
            </a:r>
            <a:r>
              <a:rPr lang="en-US" sz="2800" dirty="0"/>
              <a:t> yang </a:t>
            </a:r>
            <a:r>
              <a:rPr lang="en-US" sz="2800" dirty="0" err="1"/>
              <a:t>dijadikan</a:t>
            </a:r>
            <a:r>
              <a:rPr lang="en-US" sz="2800" dirty="0"/>
              <a:t> </a:t>
            </a:r>
            <a:r>
              <a:rPr lang="en-US" sz="2800" dirty="0" err="1"/>
              <a:t>dasar</a:t>
            </a:r>
            <a:r>
              <a:rPr lang="en-US" sz="2800" dirty="0"/>
              <a:t> </a:t>
            </a:r>
            <a:r>
              <a:rPr lang="en-US" sz="2800" dirty="0" err="1"/>
              <a:t>untuk</a:t>
            </a:r>
            <a:r>
              <a:rPr lang="en-US" sz="2800" dirty="0"/>
              <a:t> </a:t>
            </a:r>
            <a:r>
              <a:rPr lang="en-US" sz="2800" dirty="0" err="1"/>
              <a:t>mengidentifikasi</a:t>
            </a:r>
            <a:r>
              <a:rPr lang="en-US" sz="2800" dirty="0"/>
              <a:t> </a:t>
            </a:r>
            <a:r>
              <a:rPr lang="en-US" sz="2800" dirty="0" err="1"/>
              <a:t>perbedaan</a:t>
            </a:r>
            <a:r>
              <a:rPr lang="en-US" sz="2800" dirty="0"/>
              <a:t> </a:t>
            </a:r>
            <a:r>
              <a:rPr lang="en-US" sz="2800" dirty="0" err="1"/>
              <a:t>antara</a:t>
            </a:r>
            <a:r>
              <a:rPr lang="en-US" sz="2800" dirty="0"/>
              <a:t> </a:t>
            </a:r>
            <a:r>
              <a:rPr lang="en-US" sz="2800" dirty="0" err="1"/>
              <a:t>laki-laki</a:t>
            </a:r>
            <a:r>
              <a:rPr lang="en-US" sz="2800" dirty="0"/>
              <a:t> </a:t>
            </a:r>
            <a:r>
              <a:rPr lang="en-US" sz="2800" dirty="0" err="1"/>
              <a:t>dan</a:t>
            </a:r>
            <a:r>
              <a:rPr lang="en-US" sz="2800" dirty="0"/>
              <a:t> </a:t>
            </a:r>
            <a:r>
              <a:rPr lang="en-US" sz="2800" dirty="0" err="1"/>
              <a:t>perempuan</a:t>
            </a:r>
            <a:r>
              <a:rPr lang="en-US" sz="2800" dirty="0"/>
              <a:t> </a:t>
            </a:r>
            <a:r>
              <a:rPr lang="en-US" sz="2800" dirty="0" err="1"/>
              <a:t>dilihat</a:t>
            </a:r>
            <a:r>
              <a:rPr lang="en-US" sz="2800" dirty="0"/>
              <a:t> </a:t>
            </a:r>
            <a:r>
              <a:rPr lang="en-US" sz="2800" dirty="0" err="1"/>
              <a:t>dari</a:t>
            </a:r>
            <a:r>
              <a:rPr lang="en-US" sz="2800" dirty="0"/>
              <a:t> </a:t>
            </a:r>
            <a:r>
              <a:rPr lang="en-US" sz="2800" dirty="0" err="1"/>
              <a:t>segi</a:t>
            </a:r>
            <a:r>
              <a:rPr lang="en-US" sz="2800" dirty="0"/>
              <a:t> </a:t>
            </a:r>
            <a:r>
              <a:rPr lang="en-US" sz="2800" dirty="0" err="1"/>
              <a:t>kondisi</a:t>
            </a:r>
            <a:r>
              <a:rPr lang="en-US" sz="2800" dirty="0"/>
              <a:t> </a:t>
            </a:r>
            <a:r>
              <a:rPr lang="en-US" sz="2800" dirty="0" err="1"/>
              <a:t>sosial</a:t>
            </a:r>
            <a:r>
              <a:rPr lang="en-US" sz="2800" dirty="0"/>
              <a:t> </a:t>
            </a:r>
            <a:r>
              <a:rPr lang="en-US" sz="2800" dirty="0" err="1"/>
              <a:t>dan</a:t>
            </a:r>
            <a:r>
              <a:rPr lang="en-US" sz="2800" dirty="0"/>
              <a:t> </a:t>
            </a:r>
            <a:r>
              <a:rPr lang="en-US" sz="2800" dirty="0" err="1"/>
              <a:t>budaya</a:t>
            </a:r>
            <a:r>
              <a:rPr lang="en-US" sz="2800" dirty="0"/>
              <a:t>, </a:t>
            </a:r>
            <a:r>
              <a:rPr lang="en-US" sz="2800" dirty="0" err="1"/>
              <a:t>nilai</a:t>
            </a:r>
            <a:r>
              <a:rPr lang="en-US" sz="2800" dirty="0"/>
              <a:t> </a:t>
            </a:r>
            <a:r>
              <a:rPr lang="en-US" sz="2800" dirty="0" err="1"/>
              <a:t>dan</a:t>
            </a:r>
            <a:r>
              <a:rPr lang="en-US" sz="2800" dirty="0"/>
              <a:t> </a:t>
            </a:r>
            <a:r>
              <a:rPr lang="en-US" sz="2800" dirty="0" err="1"/>
              <a:t>perilaku</a:t>
            </a:r>
            <a:r>
              <a:rPr lang="en-US" sz="2800" dirty="0"/>
              <a:t>, </a:t>
            </a:r>
            <a:r>
              <a:rPr lang="en-US" sz="2800" dirty="0" err="1"/>
              <a:t>keyakinan</a:t>
            </a:r>
            <a:r>
              <a:rPr lang="en-US" sz="2800" dirty="0"/>
              <a:t>, </a:t>
            </a:r>
            <a:r>
              <a:rPr lang="en-US" sz="2800" dirty="0" err="1"/>
              <a:t>mentalitas</a:t>
            </a:r>
            <a:r>
              <a:rPr lang="en-US" sz="2800" dirty="0"/>
              <a:t>, </a:t>
            </a:r>
            <a:r>
              <a:rPr lang="en-US" sz="2800" dirty="0" err="1"/>
              <a:t>dan</a:t>
            </a:r>
            <a:r>
              <a:rPr lang="en-US" sz="2800" dirty="0"/>
              <a:t> </a:t>
            </a:r>
            <a:r>
              <a:rPr lang="en-US" sz="2800" dirty="0" err="1"/>
              <a:t>emosi</a:t>
            </a:r>
            <a:r>
              <a:rPr lang="en-US" sz="2800" dirty="0"/>
              <a:t>, </a:t>
            </a:r>
            <a:r>
              <a:rPr lang="en-US" sz="2800" dirty="0" err="1"/>
              <a:t>serta</a:t>
            </a:r>
            <a:r>
              <a:rPr lang="en-US" sz="2800" dirty="0"/>
              <a:t> </a:t>
            </a:r>
            <a:r>
              <a:rPr lang="en-US" sz="2800" dirty="0" err="1"/>
              <a:t>faktor-faktor</a:t>
            </a:r>
            <a:r>
              <a:rPr lang="en-US" sz="2800" dirty="0"/>
              <a:t> </a:t>
            </a:r>
            <a:r>
              <a:rPr lang="en-US" sz="2800" dirty="0" err="1"/>
              <a:t>nonbiologis</a:t>
            </a:r>
            <a:r>
              <a:rPr lang="en-US" sz="2800" dirty="0"/>
              <a:t> </a:t>
            </a:r>
            <a:r>
              <a:rPr lang="en-US" sz="2800" dirty="0" err="1"/>
              <a:t>lainnya</a:t>
            </a:r>
            <a:r>
              <a:rPr lang="en-US" sz="2800" dirty="0"/>
              <a:t>.</a:t>
            </a:r>
          </a:p>
        </p:txBody>
      </p:sp>
    </p:spTree>
    <p:extLst>
      <p:ext uri="{BB962C8B-B14F-4D97-AF65-F5344CB8AC3E}">
        <p14:creationId xmlns:p14="http://schemas.microsoft.com/office/powerpoint/2010/main" val="2263011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1000" y="508570"/>
            <a:ext cx="10290000" cy="763600"/>
          </a:xfrm>
        </p:spPr>
        <p:txBody>
          <a:bodyPr/>
          <a:lstStyle/>
          <a:p>
            <a:pPr algn="ctr"/>
            <a:r>
              <a:rPr lang="en-US" dirty="0"/>
              <a:t>PERBEDAAN SEX DAN GENDER </a:t>
            </a:r>
          </a:p>
        </p:txBody>
      </p:sp>
      <p:graphicFrame>
        <p:nvGraphicFramePr>
          <p:cNvPr id="4" name="Table 3"/>
          <p:cNvGraphicFramePr>
            <a:graphicFrameLocks noGrp="1"/>
          </p:cNvGraphicFramePr>
          <p:nvPr>
            <p:extLst>
              <p:ext uri="{D42A27DB-BD31-4B8C-83A1-F6EECF244321}">
                <p14:modId xmlns:p14="http://schemas.microsoft.com/office/powerpoint/2010/main" val="2217178141"/>
              </p:ext>
            </p:extLst>
          </p:nvPr>
        </p:nvGraphicFramePr>
        <p:xfrm>
          <a:off x="1857723" y="1387988"/>
          <a:ext cx="8476488" cy="4380768"/>
        </p:xfrm>
        <a:graphic>
          <a:graphicData uri="http://schemas.openxmlformats.org/drawingml/2006/table">
            <a:tbl>
              <a:tblPr firstRow="1" bandRow="1">
                <a:tableStyleId>{616DA210-FB5B-4158-B5E0-FEB733F419BA}</a:tableStyleId>
              </a:tblPr>
              <a:tblGrid>
                <a:gridCol w="4238244">
                  <a:extLst>
                    <a:ext uri="{9D8B030D-6E8A-4147-A177-3AD203B41FA5}">
                      <a16:colId xmlns:a16="http://schemas.microsoft.com/office/drawing/2014/main" val="20000"/>
                    </a:ext>
                  </a:extLst>
                </a:gridCol>
                <a:gridCol w="4238244">
                  <a:extLst>
                    <a:ext uri="{9D8B030D-6E8A-4147-A177-3AD203B41FA5}">
                      <a16:colId xmlns:a16="http://schemas.microsoft.com/office/drawing/2014/main" val="20001"/>
                    </a:ext>
                  </a:extLst>
                </a:gridCol>
              </a:tblGrid>
              <a:tr h="454880">
                <a:tc>
                  <a:txBody>
                    <a:bodyPr/>
                    <a:lstStyle/>
                    <a:p>
                      <a:pPr algn="ctr"/>
                      <a:r>
                        <a:rPr lang="en-US" sz="2400" dirty="0"/>
                        <a:t>SEX</a:t>
                      </a:r>
                    </a:p>
                  </a:txBody>
                  <a:tcPr/>
                </a:tc>
                <a:tc>
                  <a:txBody>
                    <a:bodyPr/>
                    <a:lstStyle/>
                    <a:p>
                      <a:pPr algn="ctr"/>
                      <a:r>
                        <a:rPr lang="en-US" sz="2400" dirty="0"/>
                        <a:t>GENDER</a:t>
                      </a:r>
                    </a:p>
                  </a:txBody>
                  <a:tcPr/>
                </a:tc>
                <a:extLst>
                  <a:ext uri="{0D108BD9-81ED-4DB2-BD59-A6C34878D82A}">
                    <a16:rowId xmlns:a16="http://schemas.microsoft.com/office/drawing/2014/main" val="10000"/>
                  </a:ext>
                </a:extLst>
              </a:tr>
              <a:tr h="3923568">
                <a:tc>
                  <a:txBody>
                    <a:bodyPr/>
                    <a:lstStyle/>
                    <a:p>
                      <a:pPr marL="285750" indent="-285750">
                        <a:buFont typeface="Wingdings" panose="05000000000000000000" pitchFamily="2" charset="2"/>
                        <a:buChar char="q"/>
                      </a:pPr>
                      <a:r>
                        <a:rPr lang="en-US" sz="2000" dirty="0" err="1"/>
                        <a:t>Ciptaan</a:t>
                      </a:r>
                      <a:r>
                        <a:rPr lang="en-US" sz="2000" dirty="0"/>
                        <a:t> </a:t>
                      </a:r>
                      <a:r>
                        <a:rPr lang="en-US" sz="2000" dirty="0" err="1"/>
                        <a:t>Tuhan</a:t>
                      </a:r>
                      <a:r>
                        <a:rPr lang="en-US" sz="2000" dirty="0"/>
                        <a:t> </a:t>
                      </a:r>
                      <a:r>
                        <a:rPr lang="en-US" sz="2000" dirty="0" err="1"/>
                        <a:t>Bersifat</a:t>
                      </a:r>
                      <a:r>
                        <a:rPr lang="en-US" sz="2000" dirty="0"/>
                        <a:t> </a:t>
                      </a:r>
                      <a:r>
                        <a:rPr lang="en-US" sz="2000" dirty="0" err="1"/>
                        <a:t>biologis</a:t>
                      </a:r>
                      <a:r>
                        <a:rPr lang="en-US" sz="2000" dirty="0"/>
                        <a:t> (</a:t>
                      </a:r>
                      <a:r>
                        <a:rPr lang="en-US" sz="2000" dirty="0" err="1"/>
                        <a:t>kodrat</a:t>
                      </a:r>
                      <a:r>
                        <a:rPr lang="en-US" sz="2000" dirty="0"/>
                        <a:t>)</a:t>
                      </a:r>
                    </a:p>
                    <a:p>
                      <a:pPr marL="0" indent="0">
                        <a:buFont typeface="Wingdings" panose="05000000000000000000" pitchFamily="2" charset="2"/>
                        <a:buNone/>
                      </a:pPr>
                      <a:endParaRPr lang="en-US" sz="2000" dirty="0"/>
                    </a:p>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2000" dirty="0" err="1"/>
                        <a:t>Tidak</a:t>
                      </a:r>
                      <a:r>
                        <a:rPr lang="en-US" sz="2000" dirty="0"/>
                        <a:t> </a:t>
                      </a:r>
                      <a:r>
                        <a:rPr lang="en-US" sz="2000" dirty="0" err="1"/>
                        <a:t>dapat</a:t>
                      </a:r>
                      <a:r>
                        <a:rPr lang="en-US" sz="2000" dirty="0"/>
                        <a:t> </a:t>
                      </a:r>
                      <a:r>
                        <a:rPr lang="en-US" sz="2000" dirty="0" err="1"/>
                        <a:t>berubah</a:t>
                      </a:r>
                      <a:endParaRPr lang="en-US" sz="2000" dirty="0"/>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2000" dirty="0"/>
                    </a:p>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2000" dirty="0" err="1"/>
                        <a:t>Tidak</a:t>
                      </a:r>
                      <a:r>
                        <a:rPr lang="en-US" sz="2000" dirty="0"/>
                        <a:t> </a:t>
                      </a:r>
                      <a:r>
                        <a:rPr lang="en-US" sz="2000" dirty="0" err="1"/>
                        <a:t>dapat</a:t>
                      </a:r>
                      <a:r>
                        <a:rPr lang="en-US" sz="2000" dirty="0"/>
                        <a:t> </a:t>
                      </a:r>
                      <a:r>
                        <a:rPr lang="en-US" sz="2000" dirty="0" err="1"/>
                        <a:t>ditukar</a:t>
                      </a:r>
                      <a:r>
                        <a:rPr lang="en-US" sz="2000" dirty="0"/>
                        <a:t> </a:t>
                      </a:r>
                      <a:r>
                        <a:rPr lang="en-US" sz="2000" dirty="0" err="1"/>
                        <a:t>Berlaku</a:t>
                      </a:r>
                      <a:r>
                        <a:rPr lang="en-US" sz="2000" dirty="0"/>
                        <a:t> </a:t>
                      </a:r>
                      <a:r>
                        <a:rPr lang="en-US" sz="2000" dirty="0" err="1"/>
                        <a:t>selamanya</a:t>
                      </a:r>
                      <a:r>
                        <a:rPr lang="en-US" sz="2000" dirty="0"/>
                        <a:t> &amp; di mana </a:t>
                      </a:r>
                      <a:r>
                        <a:rPr lang="en-US" sz="2000" dirty="0" err="1"/>
                        <a:t>saja</a:t>
                      </a:r>
                      <a:endParaRPr lang="en-US" sz="2000" dirty="0"/>
                    </a:p>
                    <a:p>
                      <a:endParaRPr lang="en-US" sz="2000" dirty="0"/>
                    </a:p>
                  </a:txBody>
                  <a:tcPr/>
                </a:tc>
                <a:tc>
                  <a:txBody>
                    <a:bodyPr/>
                    <a:lstStyle/>
                    <a:p>
                      <a:pPr marL="285750" indent="-285750">
                        <a:buFont typeface="Wingdings" panose="05000000000000000000" pitchFamily="2" charset="2"/>
                        <a:buChar char="q"/>
                      </a:pPr>
                      <a:r>
                        <a:rPr lang="en-US" sz="2000" dirty="0" err="1"/>
                        <a:t>Bentukan</a:t>
                      </a:r>
                      <a:r>
                        <a:rPr lang="en-US" sz="2000" dirty="0"/>
                        <a:t> </a:t>
                      </a:r>
                      <a:r>
                        <a:rPr lang="en-US" sz="2000" dirty="0" err="1"/>
                        <a:t>manusia</a:t>
                      </a:r>
                      <a:r>
                        <a:rPr lang="en-US" sz="2000" dirty="0"/>
                        <a:t> </a:t>
                      </a:r>
                      <a:r>
                        <a:rPr lang="en-US" sz="2000" dirty="0" err="1"/>
                        <a:t>Bersifat</a:t>
                      </a:r>
                      <a:r>
                        <a:rPr lang="en-US" sz="2000" dirty="0"/>
                        <a:t> social </a:t>
                      </a:r>
                      <a:r>
                        <a:rPr lang="en-US" sz="2000" dirty="0" err="1"/>
                        <a:t>dan</a:t>
                      </a:r>
                      <a:r>
                        <a:rPr lang="en-US" sz="2000" dirty="0"/>
                        <a:t> </a:t>
                      </a:r>
                      <a:r>
                        <a:rPr lang="en-US" sz="2000" dirty="0" err="1"/>
                        <a:t>budaya</a:t>
                      </a:r>
                      <a:r>
                        <a:rPr lang="en-US" sz="2000" dirty="0"/>
                        <a:t>, </a:t>
                      </a:r>
                      <a:r>
                        <a:rPr lang="en-US" sz="2000" dirty="0" err="1"/>
                        <a:t>nonbiologis</a:t>
                      </a:r>
                      <a:r>
                        <a:rPr lang="en-US" sz="2000" dirty="0"/>
                        <a:t> </a:t>
                      </a:r>
                      <a:r>
                        <a:rPr lang="en-US" sz="2000" dirty="0" err="1"/>
                        <a:t>lainnya</a:t>
                      </a:r>
                      <a:endParaRPr lang="en-US" sz="2000" dirty="0"/>
                    </a:p>
                    <a:p>
                      <a:pPr marL="0" indent="0">
                        <a:buFont typeface="Wingdings" panose="05000000000000000000" pitchFamily="2" charset="2"/>
                        <a:buNone/>
                      </a:pPr>
                      <a:r>
                        <a:rPr lang="en-US" sz="2000" dirty="0"/>
                        <a:t> </a:t>
                      </a:r>
                    </a:p>
                    <a:p>
                      <a:pPr marL="285750" indent="-285750">
                        <a:buFont typeface="Wingdings" panose="05000000000000000000" pitchFamily="2" charset="2"/>
                        <a:buChar char="q"/>
                      </a:pPr>
                      <a:r>
                        <a:rPr lang="en-US" sz="2000" dirty="0" err="1"/>
                        <a:t>Dapat</a:t>
                      </a:r>
                      <a:r>
                        <a:rPr lang="en-US" sz="2000" dirty="0"/>
                        <a:t> </a:t>
                      </a:r>
                      <a:r>
                        <a:rPr lang="en-US" sz="2000" dirty="0" err="1"/>
                        <a:t>berubah</a:t>
                      </a:r>
                      <a:r>
                        <a:rPr lang="en-US" sz="2000" dirty="0"/>
                        <a:t> </a:t>
                      </a:r>
                    </a:p>
                    <a:p>
                      <a:pPr marL="0" indent="0">
                        <a:buFont typeface="Wingdings" panose="05000000000000000000" pitchFamily="2" charset="2"/>
                        <a:buNone/>
                      </a:pPr>
                      <a:endParaRPr lang="en-US" sz="2000" dirty="0"/>
                    </a:p>
                    <a:p>
                      <a:pPr marL="285750" indent="-285750">
                        <a:buFont typeface="Wingdings" panose="05000000000000000000" pitchFamily="2" charset="2"/>
                        <a:buChar char="q"/>
                      </a:pPr>
                      <a:r>
                        <a:rPr lang="en-US" sz="2000" dirty="0" err="1"/>
                        <a:t>Berlaku</a:t>
                      </a:r>
                      <a:r>
                        <a:rPr lang="en-US" sz="2000" dirty="0"/>
                        <a:t> </a:t>
                      </a:r>
                      <a:r>
                        <a:rPr lang="en-US" sz="2000" dirty="0" err="1"/>
                        <a:t>tergantung</a:t>
                      </a:r>
                      <a:r>
                        <a:rPr lang="en-US" sz="2000" dirty="0"/>
                        <a:t> </a:t>
                      </a:r>
                      <a:r>
                        <a:rPr lang="en-US" sz="2000" dirty="0" err="1"/>
                        <a:t>waktu</a:t>
                      </a:r>
                      <a:r>
                        <a:rPr lang="en-US" sz="2000" dirty="0"/>
                        <a:t> </a:t>
                      </a:r>
                      <a:r>
                        <a:rPr lang="en-US" sz="2000" dirty="0" err="1"/>
                        <a:t>dan</a:t>
                      </a:r>
                      <a:r>
                        <a:rPr lang="en-US" sz="2000" dirty="0"/>
                        <a:t> </a:t>
                      </a:r>
                      <a:r>
                        <a:rPr lang="en-US" sz="2000" dirty="0" err="1"/>
                        <a:t>budaya</a:t>
                      </a:r>
                      <a:r>
                        <a:rPr lang="en-US" sz="2000" dirty="0"/>
                        <a:t> </a:t>
                      </a:r>
                      <a:r>
                        <a:rPr lang="en-US" sz="2000" dirty="0" err="1"/>
                        <a:t>setempat</a:t>
                      </a:r>
                      <a:endParaRPr lang="en-US" sz="2000" dirty="0"/>
                    </a:p>
                    <a:p>
                      <a:endParaRPr lang="en-US" sz="2000"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003474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6353" y="593367"/>
            <a:ext cx="10290000" cy="763600"/>
          </a:xfrm>
        </p:spPr>
        <p:txBody>
          <a:bodyPr>
            <a:normAutofit/>
          </a:bodyPr>
          <a:lstStyle/>
          <a:p>
            <a:r>
              <a:rPr lang="en-US" dirty="0"/>
              <a:t>PEMBEDAAN GENDER DALAM MASYARAKAT</a:t>
            </a:r>
          </a:p>
        </p:txBody>
      </p:sp>
      <p:graphicFrame>
        <p:nvGraphicFramePr>
          <p:cNvPr id="4" name="Table 3"/>
          <p:cNvGraphicFramePr>
            <a:graphicFrameLocks noGrp="1"/>
          </p:cNvGraphicFramePr>
          <p:nvPr>
            <p:extLst>
              <p:ext uri="{D42A27DB-BD31-4B8C-83A1-F6EECF244321}">
                <p14:modId xmlns:p14="http://schemas.microsoft.com/office/powerpoint/2010/main" val="440299818"/>
              </p:ext>
            </p:extLst>
          </p:nvPr>
        </p:nvGraphicFramePr>
        <p:xfrm>
          <a:off x="1842857" y="1668799"/>
          <a:ext cx="7936992" cy="4224478"/>
        </p:xfrm>
        <a:graphic>
          <a:graphicData uri="http://schemas.openxmlformats.org/drawingml/2006/table">
            <a:tbl>
              <a:tblPr firstRow="1" bandRow="1">
                <a:tableStyleId>{616DA210-FB5B-4158-B5E0-FEB733F419BA}</a:tableStyleId>
              </a:tblPr>
              <a:tblGrid>
                <a:gridCol w="2645664">
                  <a:extLst>
                    <a:ext uri="{9D8B030D-6E8A-4147-A177-3AD203B41FA5}">
                      <a16:colId xmlns:a16="http://schemas.microsoft.com/office/drawing/2014/main" val="20000"/>
                    </a:ext>
                  </a:extLst>
                </a:gridCol>
                <a:gridCol w="2645664">
                  <a:extLst>
                    <a:ext uri="{9D8B030D-6E8A-4147-A177-3AD203B41FA5}">
                      <a16:colId xmlns:a16="http://schemas.microsoft.com/office/drawing/2014/main" val="20001"/>
                    </a:ext>
                  </a:extLst>
                </a:gridCol>
                <a:gridCol w="2645664">
                  <a:extLst>
                    <a:ext uri="{9D8B030D-6E8A-4147-A177-3AD203B41FA5}">
                      <a16:colId xmlns:a16="http://schemas.microsoft.com/office/drawing/2014/main" val="20002"/>
                    </a:ext>
                  </a:extLst>
                </a:gridCol>
              </a:tblGrid>
              <a:tr h="455423">
                <a:tc>
                  <a:txBody>
                    <a:bodyPr/>
                    <a:lstStyle/>
                    <a:p>
                      <a:pPr algn="ctr"/>
                      <a:r>
                        <a:rPr lang="en-US" sz="2800" dirty="0">
                          <a:solidFill>
                            <a:schemeClr val="tx1"/>
                          </a:solidFill>
                        </a:rPr>
                        <a:t>ASPEK</a:t>
                      </a:r>
                    </a:p>
                  </a:txBody>
                  <a:tcPr/>
                </a:tc>
                <a:tc>
                  <a:txBody>
                    <a:bodyPr/>
                    <a:lstStyle/>
                    <a:p>
                      <a:pPr algn="ctr"/>
                      <a:r>
                        <a:rPr lang="en-US" sz="2800" dirty="0">
                          <a:solidFill>
                            <a:schemeClr val="tx1"/>
                          </a:solidFill>
                        </a:rPr>
                        <a:t>LAKI </a:t>
                      </a:r>
                      <a:r>
                        <a:rPr lang="en-US" sz="2800" baseline="0" dirty="0">
                          <a:solidFill>
                            <a:schemeClr val="tx1"/>
                          </a:solidFill>
                        </a:rPr>
                        <a:t> - </a:t>
                      </a:r>
                      <a:r>
                        <a:rPr lang="en-US" sz="2800" dirty="0">
                          <a:solidFill>
                            <a:schemeClr val="tx1"/>
                          </a:solidFill>
                        </a:rPr>
                        <a:t>LAKI</a:t>
                      </a:r>
                    </a:p>
                  </a:txBody>
                  <a:tcPr/>
                </a:tc>
                <a:tc>
                  <a:txBody>
                    <a:bodyPr/>
                    <a:lstStyle/>
                    <a:p>
                      <a:pPr algn="ctr"/>
                      <a:r>
                        <a:rPr lang="en-US" sz="2800" dirty="0">
                          <a:solidFill>
                            <a:schemeClr val="tx1"/>
                          </a:solidFill>
                        </a:rPr>
                        <a:t>PEREMPUAN</a:t>
                      </a:r>
                    </a:p>
                  </a:txBody>
                  <a:tcPr/>
                </a:tc>
                <a:extLst>
                  <a:ext uri="{0D108BD9-81ED-4DB2-BD59-A6C34878D82A}">
                    <a16:rowId xmlns:a16="http://schemas.microsoft.com/office/drawing/2014/main" val="10000"/>
                  </a:ext>
                </a:extLst>
              </a:tr>
              <a:tr h="889516">
                <a:tc>
                  <a:txBody>
                    <a:bodyPr/>
                    <a:lstStyle/>
                    <a:p>
                      <a:r>
                        <a:rPr lang="en-US" sz="2400" dirty="0"/>
                        <a:t>SIFAT</a:t>
                      </a:r>
                    </a:p>
                  </a:txBody>
                  <a:tcPr/>
                </a:tc>
                <a:tc>
                  <a:txBody>
                    <a:bodyPr/>
                    <a:lstStyle/>
                    <a:p>
                      <a:r>
                        <a:rPr lang="en-US" sz="2400" dirty="0" err="1"/>
                        <a:t>Maskulin</a:t>
                      </a:r>
                      <a:r>
                        <a:rPr lang="en-US" sz="2400" dirty="0"/>
                        <a:t> </a:t>
                      </a:r>
                    </a:p>
                  </a:txBody>
                  <a:tcPr/>
                </a:tc>
                <a:tc>
                  <a:txBody>
                    <a:bodyPr/>
                    <a:lstStyle/>
                    <a:p>
                      <a:r>
                        <a:rPr lang="en-US" sz="2400" dirty="0" err="1"/>
                        <a:t>Feminin</a:t>
                      </a:r>
                      <a:endParaRPr lang="en-US" sz="2400" dirty="0"/>
                    </a:p>
                  </a:txBody>
                  <a:tcPr/>
                </a:tc>
                <a:extLst>
                  <a:ext uri="{0D108BD9-81ED-4DB2-BD59-A6C34878D82A}">
                    <a16:rowId xmlns:a16="http://schemas.microsoft.com/office/drawing/2014/main" val="10001"/>
                  </a:ext>
                </a:extLst>
              </a:tr>
              <a:tr h="889516">
                <a:tc>
                  <a:txBody>
                    <a:bodyPr/>
                    <a:lstStyle/>
                    <a:p>
                      <a:r>
                        <a:rPr lang="en-US" sz="2400" dirty="0"/>
                        <a:t>FUNGSI</a:t>
                      </a:r>
                    </a:p>
                  </a:txBody>
                  <a:tcPr/>
                </a:tc>
                <a:tc>
                  <a:txBody>
                    <a:bodyPr/>
                    <a:lstStyle/>
                    <a:p>
                      <a:r>
                        <a:rPr lang="en-US" sz="2400" dirty="0" err="1"/>
                        <a:t>Produksi</a:t>
                      </a:r>
                      <a:r>
                        <a:rPr lang="en-US" sz="2400" dirty="0"/>
                        <a:t> </a:t>
                      </a:r>
                    </a:p>
                  </a:txBody>
                  <a:tcPr/>
                </a:tc>
                <a:tc>
                  <a:txBody>
                    <a:bodyPr/>
                    <a:lstStyle/>
                    <a:p>
                      <a:r>
                        <a:rPr lang="en-US" sz="2400" dirty="0" err="1"/>
                        <a:t>Reproduksi</a:t>
                      </a:r>
                      <a:endParaRPr lang="en-US" sz="2400" dirty="0"/>
                    </a:p>
                  </a:txBody>
                  <a:tcPr/>
                </a:tc>
                <a:extLst>
                  <a:ext uri="{0D108BD9-81ED-4DB2-BD59-A6C34878D82A}">
                    <a16:rowId xmlns:a16="http://schemas.microsoft.com/office/drawing/2014/main" val="10002"/>
                  </a:ext>
                </a:extLst>
              </a:tr>
              <a:tr h="889516">
                <a:tc>
                  <a:txBody>
                    <a:bodyPr/>
                    <a:lstStyle/>
                    <a:p>
                      <a:r>
                        <a:rPr lang="en-US" sz="2400" dirty="0"/>
                        <a:t>RUANG LINGKUP</a:t>
                      </a:r>
                    </a:p>
                  </a:txBody>
                  <a:tcPr/>
                </a:tc>
                <a:tc>
                  <a:txBody>
                    <a:bodyPr/>
                    <a:lstStyle/>
                    <a:p>
                      <a:r>
                        <a:rPr lang="en-US" sz="2400" dirty="0" err="1"/>
                        <a:t>Publik</a:t>
                      </a:r>
                      <a:r>
                        <a:rPr lang="en-US" sz="2400" dirty="0"/>
                        <a:t> </a:t>
                      </a:r>
                    </a:p>
                  </a:txBody>
                  <a:tcPr/>
                </a:tc>
                <a:tc>
                  <a:txBody>
                    <a:bodyPr/>
                    <a:lstStyle/>
                    <a:p>
                      <a:r>
                        <a:rPr lang="en-US" sz="2400" dirty="0" err="1"/>
                        <a:t>Domestik</a:t>
                      </a:r>
                      <a:endParaRPr lang="en-US" sz="2400" dirty="0"/>
                    </a:p>
                  </a:txBody>
                  <a:tcPr/>
                </a:tc>
                <a:extLst>
                  <a:ext uri="{0D108BD9-81ED-4DB2-BD59-A6C34878D82A}">
                    <a16:rowId xmlns:a16="http://schemas.microsoft.com/office/drawing/2014/main" val="10003"/>
                  </a:ext>
                </a:extLst>
              </a:tr>
              <a:tr h="1037770">
                <a:tc>
                  <a:txBody>
                    <a:bodyPr/>
                    <a:lstStyle/>
                    <a:p>
                      <a:r>
                        <a:rPr lang="en-US" sz="2400" dirty="0"/>
                        <a:t>TANGGUNGJAWAB</a:t>
                      </a:r>
                    </a:p>
                  </a:txBody>
                  <a:tcPr/>
                </a:tc>
                <a:tc>
                  <a:txBody>
                    <a:bodyPr/>
                    <a:lstStyle/>
                    <a:p>
                      <a:r>
                        <a:rPr lang="en-US" sz="2400" dirty="0" err="1"/>
                        <a:t>Pencari</a:t>
                      </a:r>
                      <a:r>
                        <a:rPr lang="en-US" sz="2400" dirty="0"/>
                        <a:t> </a:t>
                      </a:r>
                      <a:r>
                        <a:rPr lang="en-US" sz="2400" dirty="0" err="1"/>
                        <a:t>nafkah</a:t>
                      </a:r>
                      <a:r>
                        <a:rPr lang="en-US" sz="2400" dirty="0"/>
                        <a:t> </a:t>
                      </a:r>
                      <a:r>
                        <a:rPr lang="en-US" sz="2400" dirty="0" err="1"/>
                        <a:t>utama</a:t>
                      </a:r>
                      <a:r>
                        <a:rPr lang="en-US" sz="2400" dirty="0"/>
                        <a:t> </a:t>
                      </a:r>
                    </a:p>
                  </a:txBody>
                  <a:tcPr/>
                </a:tc>
                <a:tc>
                  <a:txBody>
                    <a:bodyPr/>
                    <a:lstStyle/>
                    <a:p>
                      <a:r>
                        <a:rPr lang="en-US" sz="2400" dirty="0" err="1"/>
                        <a:t>Pencari</a:t>
                      </a:r>
                      <a:r>
                        <a:rPr lang="en-US" sz="2400" dirty="0"/>
                        <a:t> </a:t>
                      </a:r>
                      <a:r>
                        <a:rPr lang="en-US" sz="2400" dirty="0" err="1"/>
                        <a:t>nafkah</a:t>
                      </a:r>
                      <a:r>
                        <a:rPr lang="en-US" sz="2400" dirty="0"/>
                        <a:t> </a:t>
                      </a:r>
                      <a:r>
                        <a:rPr lang="en-US" sz="2400" dirty="0" err="1"/>
                        <a:t>tambahan</a:t>
                      </a:r>
                      <a:endParaRPr lang="en-US" sz="2400"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965276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011" y="465876"/>
            <a:ext cx="10290000" cy="763600"/>
          </a:xfrm>
        </p:spPr>
        <p:txBody>
          <a:bodyPr/>
          <a:lstStyle/>
          <a:p>
            <a:pPr lvl="0">
              <a:lnSpc>
                <a:spcPct val="150000"/>
              </a:lnSpc>
            </a:pPr>
            <a:r>
              <a:rPr lang="ms-MY" sz="2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BENTUK-BENTUK KETIDAK ADILAN GENDER</a:t>
            </a:r>
            <a:endParaRPr lang="en-ID" sz="2800" dirty="0">
              <a:effectLst/>
              <a:latin typeface="Arial" panose="020B0604020202020204" pitchFamily="34" charset="0"/>
              <a:ea typeface="Cambria" panose="02040503050406030204" pitchFamily="18" charset="0"/>
              <a:cs typeface="Arial" panose="020B0604020202020204" pitchFamily="34" charset="0"/>
            </a:endParaRPr>
          </a:p>
        </p:txBody>
      </p:sp>
      <p:graphicFrame>
        <p:nvGraphicFramePr>
          <p:cNvPr id="6" name="Diagram 5">
            <a:extLst>
              <a:ext uri="{FF2B5EF4-FFF2-40B4-BE49-F238E27FC236}">
                <a16:creationId xmlns:a16="http://schemas.microsoft.com/office/drawing/2014/main" id="{CA252570-FD0D-9070-9BDF-4432B82A06D3}"/>
              </a:ext>
            </a:extLst>
          </p:cNvPr>
          <p:cNvGraphicFramePr/>
          <p:nvPr>
            <p:extLst>
              <p:ext uri="{D42A27DB-BD31-4B8C-83A1-F6EECF244321}">
                <p14:modId xmlns:p14="http://schemas.microsoft.com/office/powerpoint/2010/main" val="3977519231"/>
              </p:ext>
            </p:extLst>
          </p:nvPr>
        </p:nvGraphicFramePr>
        <p:xfrm>
          <a:off x="2032000" y="1229476"/>
          <a:ext cx="8128000" cy="49088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40078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AE48F89-1ABC-107C-603C-4629B8E718BF}"/>
              </a:ext>
            </a:extLst>
          </p:cNvPr>
          <p:cNvSpPr>
            <a:spLocks noGrp="1"/>
          </p:cNvSpPr>
          <p:nvPr>
            <p:ph type="title"/>
          </p:nvPr>
        </p:nvSpPr>
        <p:spPr>
          <a:xfrm>
            <a:off x="216569" y="466367"/>
            <a:ext cx="9889958" cy="763600"/>
          </a:xfrm>
        </p:spPr>
        <p:txBody>
          <a:bodyPr/>
          <a:lstStyle/>
          <a:p>
            <a:r>
              <a:rPr lang="ms-MY" sz="3200" dirty="0">
                <a:solidFill>
                  <a:srgbClr val="000000"/>
                </a:solidFill>
                <a:effectLst/>
                <a:latin typeface="Arial" panose="020B0604020202020204" pitchFamily="34" charset="0"/>
                <a:ea typeface="Cambria" panose="02040503050406030204" pitchFamily="18" charset="0"/>
                <a:cs typeface="Arial" panose="020B0604020202020204" pitchFamily="34" charset="0"/>
              </a:rPr>
              <a:t>PELAKSANAAN PROGRAM KB YANG SASARANNYA CENDERUNG DIARAHKAN KEPADA KAUM PEREMPUAN</a:t>
            </a:r>
            <a:endParaRPr lang="en-ID" sz="3200" dirty="0">
              <a:latin typeface="Arial" panose="020B0604020202020204" pitchFamily="34" charset="0"/>
              <a:cs typeface="Arial" panose="020B0604020202020204" pitchFamily="34" charset="0"/>
            </a:endParaRPr>
          </a:p>
        </p:txBody>
      </p:sp>
      <p:graphicFrame>
        <p:nvGraphicFramePr>
          <p:cNvPr id="4" name="Diagram 3">
            <a:extLst>
              <a:ext uri="{FF2B5EF4-FFF2-40B4-BE49-F238E27FC236}">
                <a16:creationId xmlns:a16="http://schemas.microsoft.com/office/drawing/2014/main" id="{DD1C0209-7AC9-177E-0F2F-B16756E88EE8}"/>
              </a:ext>
            </a:extLst>
          </p:cNvPr>
          <p:cNvGraphicFramePr/>
          <p:nvPr>
            <p:extLst>
              <p:ext uri="{D42A27DB-BD31-4B8C-83A1-F6EECF244321}">
                <p14:modId xmlns:p14="http://schemas.microsoft.com/office/powerpoint/2010/main" val="2111183725"/>
              </p:ext>
            </p:extLst>
          </p:nvPr>
        </p:nvGraphicFramePr>
        <p:xfrm>
          <a:off x="2031999" y="2169994"/>
          <a:ext cx="8203821" cy="43992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22841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FABBBF5-4FEC-6A6C-212A-C3E4D2FCD0E4}"/>
              </a:ext>
            </a:extLst>
          </p:cNvPr>
          <p:cNvSpPr>
            <a:spLocks noGrp="1"/>
          </p:cNvSpPr>
          <p:nvPr>
            <p:ph type="title"/>
          </p:nvPr>
        </p:nvSpPr>
        <p:spPr>
          <a:xfrm>
            <a:off x="229072" y="731062"/>
            <a:ext cx="10290000" cy="763600"/>
          </a:xfrm>
        </p:spPr>
        <p:txBody>
          <a:bodyPr/>
          <a:lstStyle/>
          <a:p>
            <a:r>
              <a:rPr lang="ms-MY" sz="3200" dirty="0">
                <a:solidFill>
                  <a:srgbClr val="000000"/>
                </a:solidFill>
                <a:effectLst/>
                <a:latin typeface="Arial" panose="020B0604020202020204" pitchFamily="34" charset="0"/>
                <a:ea typeface="Cambria" panose="02040503050406030204" pitchFamily="18" charset="0"/>
                <a:cs typeface="Arial" panose="020B0604020202020204" pitchFamily="34" charset="0"/>
              </a:rPr>
              <a:t>HAL-HAL YANG SERING DIANGGAP </a:t>
            </a:r>
            <a:br>
              <a:rPr lang="ms-MY" sz="3200" dirty="0">
                <a:solidFill>
                  <a:srgbClr val="000000"/>
                </a:solidFill>
                <a:effectLst/>
                <a:latin typeface="Arial" panose="020B0604020202020204" pitchFamily="34" charset="0"/>
                <a:ea typeface="Cambria" panose="02040503050406030204" pitchFamily="18" charset="0"/>
                <a:cs typeface="Arial" panose="020B0604020202020204" pitchFamily="34" charset="0"/>
              </a:rPr>
            </a:br>
            <a:r>
              <a:rPr lang="ms-MY" sz="3200" dirty="0">
                <a:solidFill>
                  <a:srgbClr val="000000"/>
                </a:solidFill>
                <a:effectLst/>
                <a:latin typeface="Arial" panose="020B0604020202020204" pitchFamily="34" charset="0"/>
                <a:ea typeface="Cambria" panose="02040503050406030204" pitchFamily="18" charset="0"/>
                <a:cs typeface="Arial" panose="020B0604020202020204" pitchFamily="34" charset="0"/>
              </a:rPr>
              <a:t>SEBAGAI ISU GENDER</a:t>
            </a:r>
            <a:endParaRPr lang="en-ID" sz="3200" dirty="0">
              <a:latin typeface="Arial" panose="020B0604020202020204" pitchFamily="34" charset="0"/>
              <a:cs typeface="Arial" panose="020B0604020202020204" pitchFamily="34" charset="0"/>
            </a:endParaRPr>
          </a:p>
        </p:txBody>
      </p:sp>
      <p:graphicFrame>
        <p:nvGraphicFramePr>
          <p:cNvPr id="4" name="Diagram 3">
            <a:extLst>
              <a:ext uri="{FF2B5EF4-FFF2-40B4-BE49-F238E27FC236}">
                <a16:creationId xmlns:a16="http://schemas.microsoft.com/office/drawing/2014/main" id="{91DFD499-10E5-32B8-9A96-193D283779FF}"/>
              </a:ext>
            </a:extLst>
          </p:cNvPr>
          <p:cNvGraphicFramePr/>
          <p:nvPr>
            <p:extLst>
              <p:ext uri="{D42A27DB-BD31-4B8C-83A1-F6EECF244321}">
                <p14:modId xmlns:p14="http://schemas.microsoft.com/office/powerpoint/2010/main" val="4000797252"/>
              </p:ext>
            </p:extLst>
          </p:nvPr>
        </p:nvGraphicFramePr>
        <p:xfrm>
          <a:off x="2032000" y="2189747"/>
          <a:ext cx="8128000" cy="39485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17416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B5809-B302-6684-5D2D-ADC10E021DAE}"/>
              </a:ext>
            </a:extLst>
          </p:cNvPr>
          <p:cNvSpPr>
            <a:spLocks noGrp="1"/>
          </p:cNvSpPr>
          <p:nvPr>
            <p:ph type="title"/>
          </p:nvPr>
        </p:nvSpPr>
        <p:spPr>
          <a:xfrm>
            <a:off x="373452" y="418241"/>
            <a:ext cx="10290000" cy="763600"/>
          </a:xfrm>
        </p:spPr>
        <p:txBody>
          <a:bodyPr/>
          <a:lstStyle/>
          <a:p>
            <a:r>
              <a:rPr lang="ms-MY" sz="2800" b="1" kern="0" dirty="0">
                <a:solidFill>
                  <a:srgbClr val="000000"/>
                </a:solidFill>
                <a:effectLst/>
                <a:latin typeface="Arial" panose="020B0604020202020204" pitchFamily="34" charset="0"/>
                <a:ea typeface="Cambria" panose="02040503050406030204" pitchFamily="18" charset="0"/>
                <a:cs typeface="Arial" panose="020B0604020202020204" pitchFamily="34" charset="0"/>
              </a:rPr>
              <a:t>KESEHATAN REPRODUKSI REMAJA DIANGGAP </a:t>
            </a:r>
            <a:br>
              <a:rPr lang="ms-MY" sz="2800" b="1" kern="0" dirty="0">
                <a:solidFill>
                  <a:srgbClr val="000000"/>
                </a:solidFill>
                <a:effectLst/>
                <a:latin typeface="Arial" panose="020B0604020202020204" pitchFamily="34" charset="0"/>
                <a:ea typeface="Cambria" panose="02040503050406030204" pitchFamily="18" charset="0"/>
                <a:cs typeface="Arial" panose="020B0604020202020204" pitchFamily="34" charset="0"/>
              </a:rPr>
            </a:br>
            <a:r>
              <a:rPr lang="ms-MY" sz="2800" b="1" kern="0" dirty="0">
                <a:solidFill>
                  <a:srgbClr val="000000"/>
                </a:solidFill>
                <a:effectLst/>
                <a:latin typeface="Arial" panose="020B0604020202020204" pitchFamily="34" charset="0"/>
                <a:ea typeface="Cambria" panose="02040503050406030204" pitchFamily="18" charset="0"/>
                <a:cs typeface="Arial" panose="020B0604020202020204" pitchFamily="34" charset="0"/>
              </a:rPr>
              <a:t>PENTING KARENA BEBERAPA HAL</a:t>
            </a:r>
            <a:endParaRPr lang="en-ID" sz="2800" dirty="0">
              <a:latin typeface="Arial" panose="020B0604020202020204" pitchFamily="34" charset="0"/>
              <a:cs typeface="Arial" panose="020B0604020202020204" pitchFamily="34" charset="0"/>
            </a:endParaRPr>
          </a:p>
        </p:txBody>
      </p:sp>
      <p:graphicFrame>
        <p:nvGraphicFramePr>
          <p:cNvPr id="3" name="Diagram 2">
            <a:extLst>
              <a:ext uri="{FF2B5EF4-FFF2-40B4-BE49-F238E27FC236}">
                <a16:creationId xmlns:a16="http://schemas.microsoft.com/office/drawing/2014/main" id="{756339A7-A55A-063D-894F-7A7855A23185}"/>
              </a:ext>
            </a:extLst>
          </p:cNvPr>
          <p:cNvGraphicFramePr/>
          <p:nvPr>
            <p:extLst>
              <p:ext uri="{D42A27DB-BD31-4B8C-83A1-F6EECF244321}">
                <p14:modId xmlns:p14="http://schemas.microsoft.com/office/powerpoint/2010/main" val="1042520754"/>
              </p:ext>
            </p:extLst>
          </p:nvPr>
        </p:nvGraphicFramePr>
        <p:xfrm>
          <a:off x="2032000" y="1395663"/>
          <a:ext cx="8128000" cy="47426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65288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35CB0-459B-65D3-E617-2A31F151831C}"/>
              </a:ext>
            </a:extLst>
          </p:cNvPr>
          <p:cNvSpPr>
            <a:spLocks noGrp="1"/>
          </p:cNvSpPr>
          <p:nvPr>
            <p:ph type="title"/>
          </p:nvPr>
        </p:nvSpPr>
        <p:spPr>
          <a:xfrm>
            <a:off x="0" y="0"/>
            <a:ext cx="10861139" cy="492369"/>
          </a:xfrm>
        </p:spPr>
        <p:txBody>
          <a:bodyPr/>
          <a:lstStyle/>
          <a:p>
            <a:r>
              <a:rPr lang="ms-MY" sz="3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LIMA DIMENSI RELASI SOCIAL KELEMBAGAAN YANG RELEVAN DENGAN GENDER ANALISIS</a:t>
            </a:r>
            <a:endParaRPr lang="en-ID" sz="3200" dirty="0">
              <a:latin typeface="Arial" panose="020B0604020202020204" pitchFamily="34" charset="0"/>
              <a:cs typeface="Arial" panose="020B0604020202020204" pitchFamily="34" charset="0"/>
            </a:endParaRPr>
          </a:p>
        </p:txBody>
      </p:sp>
      <p:graphicFrame>
        <p:nvGraphicFramePr>
          <p:cNvPr id="5" name="Diagram 4">
            <a:extLst>
              <a:ext uri="{FF2B5EF4-FFF2-40B4-BE49-F238E27FC236}">
                <a16:creationId xmlns:a16="http://schemas.microsoft.com/office/drawing/2014/main" id="{31594255-0E94-0C74-2553-E7D455857D01}"/>
              </a:ext>
            </a:extLst>
          </p:cNvPr>
          <p:cNvGraphicFramePr/>
          <p:nvPr>
            <p:extLst>
              <p:ext uri="{D42A27DB-BD31-4B8C-83A1-F6EECF244321}">
                <p14:modId xmlns:p14="http://schemas.microsoft.com/office/powerpoint/2010/main" val="2693126"/>
              </p:ext>
            </p:extLst>
          </p:nvPr>
        </p:nvGraphicFramePr>
        <p:xfrm>
          <a:off x="1863186" y="1031564"/>
          <a:ext cx="9334695" cy="58264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89072829"/>
      </p:ext>
    </p:extLst>
  </p:cSld>
  <p:clrMapOvr>
    <a:masterClrMapping/>
  </p:clrMapOvr>
</p:sld>
</file>

<file path=ppt/theme/theme1.xml><?xml version="1.0" encoding="utf-8"?>
<a:theme xmlns:a="http://schemas.openxmlformats.org/drawingml/2006/main" name="Theme1">
  <a:themeElements>
    <a:clrScheme name="Simple Light">
      <a:dk1>
        <a:srgbClr val="422A48"/>
      </a:dk1>
      <a:lt1>
        <a:srgbClr val="F3F3F3"/>
      </a:lt1>
      <a:dk2>
        <a:srgbClr val="B5976F"/>
      </a:dk2>
      <a:lt2>
        <a:srgbClr val="79657F"/>
      </a:lt2>
      <a:accent1>
        <a:srgbClr val="F2E2CB"/>
      </a:accent1>
      <a:accent2>
        <a:srgbClr val="FFFFFF"/>
      </a:accent2>
      <a:accent3>
        <a:srgbClr val="FFFFFF"/>
      </a:accent3>
      <a:accent4>
        <a:srgbClr val="FFFFFF"/>
      </a:accent4>
      <a:accent5>
        <a:srgbClr val="FFFFFF"/>
      </a:accent5>
      <a:accent6>
        <a:srgbClr val="FFFFFF"/>
      </a:accent6>
      <a:hlink>
        <a:srgbClr val="422A48"/>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heme1" id="{244324BE-1A7E-4BF9-9ED9-C3971DD4A15E}" vid="{BEFCCE00-1C0F-4CC3-87A5-DABC5C85BA69}"/>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869FB2"/>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Theme1">
  <a:themeElements>
    <a:clrScheme name="Simple Light">
      <a:dk1>
        <a:srgbClr val="422A48"/>
      </a:dk1>
      <a:lt1>
        <a:srgbClr val="F3F3F3"/>
      </a:lt1>
      <a:dk2>
        <a:srgbClr val="B5976F"/>
      </a:dk2>
      <a:lt2>
        <a:srgbClr val="79657F"/>
      </a:lt2>
      <a:accent1>
        <a:srgbClr val="F2E2CB"/>
      </a:accent1>
      <a:accent2>
        <a:srgbClr val="FFFFFF"/>
      </a:accent2>
      <a:accent3>
        <a:srgbClr val="FFFFFF"/>
      </a:accent3>
      <a:accent4>
        <a:srgbClr val="FFFFFF"/>
      </a:accent4>
      <a:accent5>
        <a:srgbClr val="FFFFFF"/>
      </a:accent5>
      <a:accent6>
        <a:srgbClr val="FFFFFF"/>
      </a:accent6>
      <a:hlink>
        <a:srgbClr val="422A48"/>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heme1" id="{244324BE-1A7E-4BF9-9ED9-C3971DD4A15E}" vid="{BEFCCE00-1C0F-4CC3-87A5-DABC5C85BA69}"/>
    </a:ext>
  </a:extLst>
</a:theme>
</file>

<file path=ppt/theme/theme4.xml><?xml version="1.0" encoding="utf-8"?>
<a:theme xmlns:a="http://schemas.openxmlformats.org/drawingml/2006/main" name="1_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869FB2"/>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307</TotalTime>
  <Words>548</Words>
  <Application>Microsoft Office PowerPoint</Application>
  <PresentationFormat>Widescreen</PresentationFormat>
  <Paragraphs>73</Paragraphs>
  <Slides>11</Slides>
  <Notes>1</Notes>
  <HiddenSlides>0</HiddenSlides>
  <MMClips>0</MMClips>
  <ScaleCrop>false</ScaleCrop>
  <HeadingPairs>
    <vt:vector size="6" baseType="variant">
      <vt:variant>
        <vt:lpstr>Fonts Used</vt:lpstr>
      </vt:variant>
      <vt:variant>
        <vt:i4>12</vt:i4>
      </vt:variant>
      <vt:variant>
        <vt:lpstr>Theme</vt:lpstr>
      </vt:variant>
      <vt:variant>
        <vt:i4>4</vt:i4>
      </vt:variant>
      <vt:variant>
        <vt:lpstr>Slide Titles</vt:lpstr>
      </vt:variant>
      <vt:variant>
        <vt:i4>11</vt:i4>
      </vt:variant>
    </vt:vector>
  </HeadingPairs>
  <TitlesOfParts>
    <vt:vector size="27" baseType="lpstr">
      <vt:lpstr>Alata</vt:lpstr>
      <vt:lpstr>Arial</vt:lpstr>
      <vt:lpstr>Calibri</vt:lpstr>
      <vt:lpstr>Cambria</vt:lpstr>
      <vt:lpstr>Cooper Black</vt:lpstr>
      <vt:lpstr>Enriqueta</vt:lpstr>
      <vt:lpstr>Overpass</vt:lpstr>
      <vt:lpstr>Proxima Nova</vt:lpstr>
      <vt:lpstr>PT Sans</vt:lpstr>
      <vt:lpstr>Raleway Medium</vt:lpstr>
      <vt:lpstr>Symbol</vt:lpstr>
      <vt:lpstr>Wingdings</vt:lpstr>
      <vt:lpstr>Theme1</vt:lpstr>
      <vt:lpstr>Slidesgo Final Pages</vt:lpstr>
      <vt:lpstr>1_Theme1</vt:lpstr>
      <vt:lpstr>1_Slidesgo Final Pages</vt:lpstr>
      <vt:lpstr>KAJIAN GENDER  DALAM PRAKTIK KEBIDANAN</vt:lpstr>
      <vt:lpstr>GENDER</vt:lpstr>
      <vt:lpstr>PERBEDAAN SEX DAN GENDER </vt:lpstr>
      <vt:lpstr>PEMBEDAAN GENDER DALAM MASYARAKAT</vt:lpstr>
      <vt:lpstr>BENTUK-BENTUK KETIDAK ADILAN GENDER</vt:lpstr>
      <vt:lpstr>PELAKSANAAN PROGRAM KB YANG SASARANNYA CENDERUNG DIARAHKAN KEPADA KAUM PEREMPUAN</vt:lpstr>
      <vt:lpstr>HAL-HAL YANG SERING DIANGGAP  SEBAGAI ISU GENDER</vt:lpstr>
      <vt:lpstr>KESEHATAN REPRODUKSI REMAJA DIANGGAP  PENTING KARENA BEBERAPA HAL</vt:lpstr>
      <vt:lpstr>LIMA DIMENSI RELASI SOCIAL KELEMBAGAAN YANG RELEVAN DENGAN GENDER ANALISIS</vt:lpstr>
      <vt:lpstr>KEBIJAKAN SENSITIVE GENDER ADA TIGA JENIS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PERSPEKTIF HAM DAN GENDER DALAM PRAKTIK KEBIDANAN</dc:title>
  <dc:creator>Windows User</dc:creator>
  <cp:lastModifiedBy>revanarmanda69@gmail.com</cp:lastModifiedBy>
  <cp:revision>24</cp:revision>
  <cp:lastPrinted>2019-09-06T00:51:26Z</cp:lastPrinted>
  <dcterms:created xsi:type="dcterms:W3CDTF">2019-09-05T04:19:27Z</dcterms:created>
  <dcterms:modified xsi:type="dcterms:W3CDTF">2023-10-23T04:33:41Z</dcterms:modified>
</cp:coreProperties>
</file>