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4" r:id="rId8"/>
    <p:sldId id="265" r:id="rId9"/>
    <p:sldId id="267" r:id="rId10"/>
    <p:sldId id="268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 autoAdjust="0"/>
    <p:restoredTop sz="94624" autoAdjust="0"/>
  </p:normalViewPr>
  <p:slideViewPr>
    <p:cSldViewPr>
      <p:cViewPr>
        <p:scale>
          <a:sx n="70" d="100"/>
          <a:sy n="70" d="100"/>
        </p:scale>
        <p:origin x="1302" y="-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628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87B93C83-14CC-4604-9249-6FB20BAED90A}" type="datetimeFigureOut">
              <a:rPr lang="en-US" smtClean="0"/>
              <a:t>10/22/2023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D1FEBE88-3903-484D-83CB-1B217A9EF891}" type="slidenum">
              <a:rPr lang="en-US" smtClean="0"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93C83-14CC-4604-9249-6FB20BAED90A}" type="datetimeFigureOut">
              <a:rPr lang="en-US" smtClean="0"/>
              <a:t>10/22/2023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EBE88-3903-484D-83CB-1B217A9EF89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93C83-14CC-4604-9249-6FB20BAED90A}" type="datetimeFigureOut">
              <a:rPr lang="en-US" smtClean="0"/>
              <a:t>10/22/2023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EBE88-3903-484D-83CB-1B217A9EF89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93C83-14CC-4604-9249-6FB20BAED90A}" type="datetimeFigureOut">
              <a:rPr lang="en-US" smtClean="0"/>
              <a:t>10/22/2023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EBE88-3903-484D-83CB-1B217A9EF89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93C83-14CC-4604-9249-6FB20BAED90A}" type="datetimeFigureOut">
              <a:rPr lang="en-US" smtClean="0"/>
              <a:t>10/22/2023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EBE88-3903-484D-83CB-1B217A9EF89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93C83-14CC-4604-9249-6FB20BAED90A}" type="datetimeFigureOut">
              <a:rPr lang="en-US" smtClean="0"/>
              <a:t>10/22/2023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EBE88-3903-484D-83CB-1B217A9EF891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93C83-14CC-4604-9249-6FB20BAED90A}" type="datetimeFigureOut">
              <a:rPr lang="en-US" smtClean="0"/>
              <a:t>10/22/2023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EBE88-3903-484D-83CB-1B217A9EF89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93C83-14CC-4604-9249-6FB20BAED90A}" type="datetimeFigureOut">
              <a:rPr lang="en-US" smtClean="0"/>
              <a:t>10/22/2023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EBE88-3903-484D-83CB-1B217A9EF89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93C83-14CC-4604-9249-6FB20BAED90A}" type="datetimeFigureOut">
              <a:rPr lang="en-US" smtClean="0"/>
              <a:t>10/22/2023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EBE88-3903-484D-83CB-1B217A9EF89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93C83-14CC-4604-9249-6FB20BAED90A}" type="datetimeFigureOut">
              <a:rPr lang="en-US" smtClean="0"/>
              <a:t>10/22/2023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EBE88-3903-484D-83CB-1B217A9EF891}" type="slidenum">
              <a:rPr lang="en-US" smtClean="0"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93C83-14CC-4604-9249-6FB20BAED90A}" type="datetimeFigureOut">
              <a:rPr lang="en-US" smtClean="0"/>
              <a:t>10/22/2023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EBE88-3903-484D-83CB-1B217A9EF89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87B93C83-14CC-4604-9249-6FB20BAED90A}" type="datetimeFigureOut">
              <a:rPr lang="en-US" smtClean="0"/>
              <a:t>10/22/2023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D1FEBE88-3903-484D-83CB-1B217A9EF89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KOMUNIKASI DALAM PRAKTIK KEBIDANAN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5257800"/>
            <a:ext cx="3309803" cy="423909"/>
          </a:xfrm>
        </p:spPr>
        <p:txBody>
          <a:bodyPr/>
          <a:lstStyle/>
          <a:p>
            <a:r>
              <a:rPr lang="en-US" dirty="0"/>
              <a:t>RISA PITRIANI, SST, BD, M.KES</a:t>
            </a:r>
          </a:p>
        </p:txBody>
      </p:sp>
    </p:spTree>
    <p:extLst>
      <p:ext uri="{BB962C8B-B14F-4D97-AF65-F5344CB8AC3E}">
        <p14:creationId xmlns:p14="http://schemas.microsoft.com/office/powerpoint/2010/main" val="22285484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753A3AE-C23C-53E3-8F87-8969E4AF28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177724"/>
          </a:xfrm>
        </p:spPr>
        <p:txBody>
          <a:bodyPr/>
          <a:lstStyle/>
          <a:p>
            <a:pPr algn="ctr"/>
            <a:r>
              <a:rPr lang="en-US" dirty="0"/>
              <a:t>THANK YOU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493218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err="1"/>
              <a:t>Konsep</a:t>
            </a:r>
            <a:r>
              <a:rPr lang="en-US" dirty="0"/>
              <a:t> Dasar </a:t>
            </a:r>
            <a:r>
              <a:rPr lang="en-US" dirty="0" err="1"/>
              <a:t>Komunikasi</a:t>
            </a:r>
            <a:r>
              <a:rPr lang="en-US" dirty="0"/>
              <a:t> dan </a:t>
            </a:r>
            <a:r>
              <a:rPr lang="en-US" dirty="0" err="1"/>
              <a:t>Konseling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323652"/>
            <a:ext cx="7848600" cy="3508977"/>
          </a:xfrm>
        </p:spPr>
        <p:txBody>
          <a:bodyPr>
            <a:noAutofit/>
          </a:bodyPr>
          <a:lstStyle/>
          <a:p>
            <a:pPr marL="68580" indent="0" algn="just">
              <a:buNone/>
              <a:tabLst>
                <a:tab pos="692150" algn="l"/>
              </a:tabLst>
            </a:pPr>
            <a:r>
              <a:rPr lang="en-US" sz="1800" dirty="0" err="1"/>
              <a:t>Istilah</a:t>
            </a:r>
            <a:r>
              <a:rPr lang="en-US" sz="1800" dirty="0"/>
              <a:t> </a:t>
            </a:r>
            <a:r>
              <a:rPr lang="en-US" sz="1800" dirty="0" err="1"/>
              <a:t>Komunikasi</a:t>
            </a:r>
            <a:r>
              <a:rPr lang="en-US" sz="1800" dirty="0"/>
              <a:t> </a:t>
            </a:r>
            <a:r>
              <a:rPr lang="en-US" sz="1800" dirty="0" err="1"/>
              <a:t>berasal</a:t>
            </a:r>
            <a:r>
              <a:rPr lang="en-US" sz="1800" dirty="0"/>
              <a:t> </a:t>
            </a:r>
            <a:r>
              <a:rPr lang="en-US" sz="1800" dirty="0" err="1"/>
              <a:t>dari</a:t>
            </a:r>
            <a:r>
              <a:rPr lang="en-US" sz="1800" dirty="0"/>
              <a:t> </a:t>
            </a:r>
            <a:r>
              <a:rPr lang="en-US" sz="1800" dirty="0" err="1"/>
              <a:t>perkataan</a:t>
            </a:r>
            <a:r>
              <a:rPr lang="en-US" sz="1800" dirty="0"/>
              <a:t> :</a:t>
            </a:r>
          </a:p>
          <a:p>
            <a:pPr algn="just">
              <a:buFont typeface="Wingdings" pitchFamily="2" charset="2"/>
              <a:buChar char="v"/>
              <a:tabLst>
                <a:tab pos="692150" algn="l"/>
              </a:tabLst>
            </a:pPr>
            <a:r>
              <a:rPr lang="en-US" sz="1800" dirty="0" err="1"/>
              <a:t>Communicare</a:t>
            </a:r>
            <a:r>
              <a:rPr lang="en-US" sz="1800" dirty="0"/>
              <a:t> </a:t>
            </a:r>
            <a:r>
              <a:rPr lang="en-US" sz="1800" dirty="0" err="1"/>
              <a:t>yg</a:t>
            </a:r>
            <a:r>
              <a:rPr lang="en-US" sz="1800" dirty="0"/>
              <a:t> </a:t>
            </a:r>
            <a:r>
              <a:rPr lang="en-US" sz="1800" dirty="0" err="1"/>
              <a:t>artinya</a:t>
            </a:r>
            <a:r>
              <a:rPr lang="en-US" sz="1800" dirty="0"/>
              <a:t> : </a:t>
            </a:r>
            <a:r>
              <a:rPr lang="en-US" sz="1800" dirty="0" err="1"/>
              <a:t>Berpartisipasi</a:t>
            </a:r>
            <a:r>
              <a:rPr lang="en-US" sz="1800" dirty="0"/>
              <a:t>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memberitahu</a:t>
            </a:r>
            <a:endParaRPr lang="en-US" sz="1800" dirty="0"/>
          </a:p>
          <a:p>
            <a:pPr algn="just">
              <a:buFont typeface="Wingdings" pitchFamily="2" charset="2"/>
              <a:buChar char="v"/>
              <a:tabLst>
                <a:tab pos="692150" algn="l"/>
              </a:tabLst>
            </a:pPr>
            <a:r>
              <a:rPr lang="en-US" sz="1800" dirty="0" err="1"/>
              <a:t>Communis</a:t>
            </a:r>
            <a:r>
              <a:rPr lang="en-US" sz="1800" dirty="0"/>
              <a:t> </a:t>
            </a:r>
            <a:r>
              <a:rPr lang="en-US" sz="1800" dirty="0" err="1"/>
              <a:t>yg</a:t>
            </a:r>
            <a:r>
              <a:rPr lang="en-US" sz="1800" dirty="0"/>
              <a:t> </a:t>
            </a:r>
            <a:r>
              <a:rPr lang="en-US" sz="1800" dirty="0" err="1"/>
              <a:t>artinya</a:t>
            </a:r>
            <a:r>
              <a:rPr lang="en-US" sz="1800" dirty="0"/>
              <a:t> : </a:t>
            </a:r>
            <a:r>
              <a:rPr lang="en-US" sz="1800" dirty="0" err="1"/>
              <a:t>Milik</a:t>
            </a:r>
            <a:r>
              <a:rPr lang="en-US" sz="1800" dirty="0"/>
              <a:t> </a:t>
            </a:r>
            <a:r>
              <a:rPr lang="en-US" sz="1800" dirty="0" err="1"/>
              <a:t>bersama</a:t>
            </a:r>
            <a:r>
              <a:rPr lang="en-US" sz="1800" dirty="0"/>
              <a:t>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berlaku</a:t>
            </a:r>
            <a:r>
              <a:rPr lang="en-US" sz="1800" dirty="0"/>
              <a:t> </a:t>
            </a:r>
            <a:r>
              <a:rPr lang="en-US" sz="1800" dirty="0" err="1"/>
              <a:t>dimana-mana</a:t>
            </a:r>
            <a:r>
              <a:rPr lang="en-US" sz="1800" dirty="0"/>
              <a:t>.</a:t>
            </a:r>
          </a:p>
          <a:p>
            <a:pPr marL="114300" indent="0" algn="just">
              <a:buNone/>
              <a:tabLst>
                <a:tab pos="692150" algn="l"/>
              </a:tabLst>
            </a:pPr>
            <a:r>
              <a:rPr lang="en-US" sz="1800" dirty="0" err="1"/>
              <a:t>Pengertian</a:t>
            </a:r>
            <a:r>
              <a:rPr lang="en-US" sz="1800" dirty="0"/>
              <a:t> </a:t>
            </a:r>
            <a:r>
              <a:rPr lang="en-US" sz="1800" dirty="0" err="1"/>
              <a:t>Komunikasi</a:t>
            </a:r>
            <a:r>
              <a:rPr lang="en-US" sz="1800" dirty="0"/>
              <a:t>  (</a:t>
            </a:r>
            <a:r>
              <a:rPr lang="en-US" sz="1800" dirty="0" err="1"/>
              <a:t>M.Taufik</a:t>
            </a:r>
            <a:r>
              <a:rPr lang="en-US" sz="1800" dirty="0"/>
              <a:t> 2007) </a:t>
            </a:r>
            <a:r>
              <a:rPr lang="en-US" sz="1800" dirty="0" err="1"/>
              <a:t>diantaranya</a:t>
            </a:r>
            <a:r>
              <a:rPr lang="en-US" sz="1800" dirty="0"/>
              <a:t> :</a:t>
            </a:r>
          </a:p>
          <a:p>
            <a:pPr algn="just">
              <a:tabLst>
                <a:tab pos="519113" algn="l"/>
                <a:tab pos="692150" algn="l"/>
              </a:tabLst>
            </a:pPr>
            <a:r>
              <a:rPr lang="en-US" sz="1800" dirty="0" err="1"/>
              <a:t>Komunikasi</a:t>
            </a:r>
            <a:r>
              <a:rPr lang="en-US" sz="1800" dirty="0"/>
              <a:t> </a:t>
            </a:r>
            <a:r>
              <a:rPr lang="en-US" sz="1800" dirty="0" err="1"/>
              <a:t>adalah</a:t>
            </a:r>
            <a:r>
              <a:rPr lang="en-US" sz="1800" dirty="0"/>
              <a:t> : </a:t>
            </a:r>
            <a:r>
              <a:rPr lang="en-US" sz="1800" dirty="0" err="1"/>
              <a:t>Pertukaran</a:t>
            </a:r>
            <a:r>
              <a:rPr lang="en-US" sz="1800" dirty="0"/>
              <a:t> </a:t>
            </a:r>
            <a:r>
              <a:rPr lang="en-US" sz="1800" dirty="0" err="1"/>
              <a:t>pikiran</a:t>
            </a:r>
            <a:r>
              <a:rPr lang="en-US" sz="1800" dirty="0"/>
              <a:t>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keterangan</a:t>
            </a:r>
            <a:r>
              <a:rPr lang="en-US" sz="1800" dirty="0"/>
              <a:t> </a:t>
            </a:r>
            <a:r>
              <a:rPr lang="en-US" sz="1800" dirty="0" err="1"/>
              <a:t>dlm</a:t>
            </a:r>
            <a:r>
              <a:rPr lang="en-US" sz="1800" dirty="0"/>
              <a:t> </a:t>
            </a:r>
            <a:r>
              <a:rPr lang="en-US" sz="1800" dirty="0" err="1"/>
              <a:t>rangka</a:t>
            </a:r>
            <a:r>
              <a:rPr lang="en-US" sz="1800" dirty="0"/>
              <a:t> </a:t>
            </a:r>
            <a:r>
              <a:rPr lang="en-US" sz="1800" dirty="0" err="1"/>
              <a:t>menciptakan</a:t>
            </a:r>
            <a:r>
              <a:rPr lang="en-US" sz="1800" dirty="0"/>
              <a:t> </a:t>
            </a:r>
            <a:r>
              <a:rPr lang="en-US" sz="1800" dirty="0" err="1"/>
              <a:t>saling</a:t>
            </a:r>
            <a:r>
              <a:rPr lang="en-US" sz="1800" dirty="0"/>
              <a:t> </a:t>
            </a:r>
            <a:r>
              <a:rPr lang="en-US" sz="1800" dirty="0" err="1"/>
              <a:t>percaya</a:t>
            </a:r>
            <a:r>
              <a:rPr lang="en-US" sz="1800" dirty="0"/>
              <a:t> demi </a:t>
            </a:r>
            <a:r>
              <a:rPr lang="en-US" sz="1800" dirty="0" err="1"/>
              <a:t>terwujudnya</a:t>
            </a:r>
            <a:r>
              <a:rPr lang="en-US" sz="1800" dirty="0"/>
              <a:t> </a:t>
            </a:r>
            <a:r>
              <a:rPr lang="en-US" sz="1800" dirty="0" err="1"/>
              <a:t>hubungan</a:t>
            </a:r>
            <a:r>
              <a:rPr lang="en-US" sz="1800" dirty="0"/>
              <a:t> </a:t>
            </a:r>
            <a:r>
              <a:rPr lang="en-US" sz="1800" dirty="0" err="1"/>
              <a:t>yg</a:t>
            </a:r>
            <a:r>
              <a:rPr lang="en-US" sz="1800" dirty="0"/>
              <a:t> </a:t>
            </a:r>
            <a:r>
              <a:rPr lang="en-US" sz="1800" dirty="0" err="1"/>
              <a:t>baik</a:t>
            </a:r>
            <a:r>
              <a:rPr lang="en-US" sz="1800" dirty="0"/>
              <a:t> </a:t>
            </a:r>
            <a:r>
              <a:rPr lang="en-US" sz="1800" dirty="0" err="1"/>
              <a:t>antara</a:t>
            </a:r>
            <a:r>
              <a:rPr lang="en-US" sz="1800" dirty="0"/>
              <a:t> </a:t>
            </a:r>
            <a:r>
              <a:rPr lang="en-US" sz="1800" dirty="0" err="1"/>
              <a:t>seseorg</a:t>
            </a:r>
            <a:r>
              <a:rPr lang="en-US" sz="1800" dirty="0"/>
              <a:t> </a:t>
            </a:r>
            <a:r>
              <a:rPr lang="en-US" sz="1800" dirty="0" err="1"/>
              <a:t>dengan</a:t>
            </a:r>
            <a:r>
              <a:rPr lang="en-US" sz="1800" dirty="0"/>
              <a:t> orang lain.</a:t>
            </a:r>
          </a:p>
          <a:p>
            <a:pPr algn="just">
              <a:tabLst>
                <a:tab pos="519113" algn="l"/>
                <a:tab pos="692150" algn="l"/>
              </a:tabLst>
            </a:pPr>
            <a:r>
              <a:rPr lang="en-US" sz="1800" dirty="0" err="1"/>
              <a:t>Komunikasi</a:t>
            </a:r>
            <a:r>
              <a:rPr lang="en-US" sz="1800" dirty="0"/>
              <a:t> </a:t>
            </a:r>
            <a:r>
              <a:rPr lang="en-US" sz="1800" dirty="0" err="1"/>
              <a:t>adalah</a:t>
            </a:r>
            <a:r>
              <a:rPr lang="en-US" sz="1800" dirty="0"/>
              <a:t> : </a:t>
            </a:r>
            <a:r>
              <a:rPr lang="en-US" sz="1800" dirty="0" err="1"/>
              <a:t>Suatu</a:t>
            </a:r>
            <a:r>
              <a:rPr lang="en-US" sz="1800" dirty="0"/>
              <a:t> proses </a:t>
            </a:r>
            <a:r>
              <a:rPr lang="en-US" sz="1800" dirty="0" err="1"/>
              <a:t>pertukaran</a:t>
            </a:r>
            <a:r>
              <a:rPr lang="en-US" sz="1800" dirty="0"/>
              <a:t> </a:t>
            </a:r>
            <a:r>
              <a:rPr lang="en-US" sz="1800" dirty="0" err="1"/>
              <a:t>informasi</a:t>
            </a:r>
            <a:r>
              <a:rPr lang="en-US" sz="1800" dirty="0"/>
              <a:t>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</a:p>
          <a:p>
            <a:pPr marL="114300" indent="0" algn="just">
              <a:buNone/>
              <a:tabLst>
                <a:tab pos="519113" algn="l"/>
                <a:tab pos="692150" algn="l"/>
              </a:tabLst>
            </a:pPr>
            <a:r>
              <a:rPr lang="en-US" sz="1800" dirty="0"/>
              <a:t>    proses </a:t>
            </a:r>
            <a:r>
              <a:rPr lang="en-US" sz="1800" dirty="0" err="1"/>
              <a:t>pemberian</a:t>
            </a:r>
            <a:r>
              <a:rPr lang="en-US" sz="1800" dirty="0"/>
              <a:t> </a:t>
            </a:r>
            <a:r>
              <a:rPr lang="en-US" sz="1800" dirty="0" err="1"/>
              <a:t>arti</a:t>
            </a:r>
            <a:r>
              <a:rPr lang="en-US" sz="1800" dirty="0"/>
              <a:t> </a:t>
            </a:r>
            <a:r>
              <a:rPr lang="en-US" sz="1800" dirty="0" err="1"/>
              <a:t>sesuatu</a:t>
            </a:r>
            <a:r>
              <a:rPr lang="en-US" sz="1800" dirty="0"/>
              <a:t> </a:t>
            </a:r>
            <a:r>
              <a:rPr lang="en-US" sz="1800" dirty="0" err="1"/>
              <a:t>antara</a:t>
            </a:r>
            <a:r>
              <a:rPr lang="en-US" sz="1800" dirty="0"/>
              <a:t> </a:t>
            </a:r>
            <a:r>
              <a:rPr lang="en-US" sz="1800" dirty="0" err="1"/>
              <a:t>dua</a:t>
            </a:r>
            <a:r>
              <a:rPr lang="en-US" sz="1800" dirty="0"/>
              <a:t> orang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lebih</a:t>
            </a:r>
            <a:endParaRPr lang="en-US" sz="1800" dirty="0"/>
          </a:p>
          <a:p>
            <a:pPr marL="114300" indent="0" algn="just">
              <a:buNone/>
              <a:tabLst>
                <a:tab pos="519113" algn="l"/>
                <a:tab pos="692150" algn="l"/>
              </a:tabLst>
            </a:pPr>
            <a:r>
              <a:rPr lang="en-US" sz="1800" dirty="0"/>
              <a:t>   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lingkungan</a:t>
            </a:r>
            <a:r>
              <a:rPr lang="en-US" sz="1800" dirty="0"/>
              <a:t> ,</a:t>
            </a:r>
            <a:r>
              <a:rPr lang="en-US" sz="1800" dirty="0" err="1"/>
              <a:t>dapat</a:t>
            </a:r>
            <a:r>
              <a:rPr lang="en-US" sz="1800" dirty="0"/>
              <a:t> </a:t>
            </a:r>
            <a:r>
              <a:rPr lang="en-US" sz="1800" dirty="0" err="1"/>
              <a:t>melalui</a:t>
            </a:r>
            <a:r>
              <a:rPr lang="en-US" sz="1800" dirty="0"/>
              <a:t> </a:t>
            </a:r>
            <a:r>
              <a:rPr lang="en-US" sz="1800" dirty="0" err="1"/>
              <a:t>simbol,tanda</a:t>
            </a:r>
            <a:r>
              <a:rPr lang="en-US" sz="1800" dirty="0"/>
              <a:t>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perilaku</a:t>
            </a:r>
            <a:r>
              <a:rPr lang="en-US" sz="1800" dirty="0"/>
              <a:t> </a:t>
            </a:r>
            <a:r>
              <a:rPr lang="en-US" sz="1800" dirty="0" err="1"/>
              <a:t>yg</a:t>
            </a:r>
            <a:endParaRPr lang="en-US" sz="1800" dirty="0"/>
          </a:p>
          <a:p>
            <a:pPr marL="114300" indent="0" algn="just">
              <a:buNone/>
              <a:tabLst>
                <a:tab pos="519113" algn="l"/>
                <a:tab pos="692150" algn="l"/>
              </a:tabLst>
            </a:pPr>
            <a:r>
              <a:rPr lang="en-US" sz="1800" dirty="0"/>
              <a:t>    </a:t>
            </a:r>
            <a:r>
              <a:rPr lang="en-US" sz="1800" dirty="0" err="1"/>
              <a:t>umum</a:t>
            </a:r>
            <a:r>
              <a:rPr lang="en-US" sz="1800" dirty="0"/>
              <a:t> ,</a:t>
            </a:r>
            <a:r>
              <a:rPr lang="en-US" sz="1800" dirty="0" err="1"/>
              <a:t>biasanya</a:t>
            </a:r>
            <a:r>
              <a:rPr lang="en-US" sz="1800" dirty="0"/>
              <a:t> </a:t>
            </a:r>
            <a:r>
              <a:rPr lang="en-US" sz="1800" dirty="0" err="1"/>
              <a:t>terjadi</a:t>
            </a:r>
            <a:r>
              <a:rPr lang="en-US" sz="1800" dirty="0"/>
              <a:t> </a:t>
            </a:r>
            <a:r>
              <a:rPr lang="en-US" sz="1800" dirty="0" err="1"/>
              <a:t>dua</a:t>
            </a:r>
            <a:r>
              <a:rPr lang="en-US" sz="1800" dirty="0"/>
              <a:t> </a:t>
            </a:r>
            <a:r>
              <a:rPr lang="en-US" sz="1800" dirty="0" err="1"/>
              <a:t>arah</a:t>
            </a:r>
            <a:r>
              <a:rPr lang="en-US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06735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C9B43F-0865-9C09-2F66-895BDE84F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648736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Tujuan</a:t>
            </a:r>
            <a:r>
              <a:rPr lang="en-US" dirty="0"/>
              <a:t> dan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Komunikasi</a:t>
            </a:r>
            <a:r>
              <a:rPr lang="en-US" dirty="0"/>
              <a:t> :</a:t>
            </a:r>
            <a:endParaRPr lang="en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752600"/>
            <a:ext cx="6777317" cy="4080029"/>
          </a:xfrm>
        </p:spPr>
        <p:txBody>
          <a:bodyPr>
            <a:normAutofit fontScale="70000" lnSpcReduction="20000"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en-US" dirty="0" err="1"/>
              <a:t>Komunikasi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: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menimbulkan</a:t>
            </a:r>
            <a:r>
              <a:rPr lang="en-US" dirty="0"/>
              <a:t> </a:t>
            </a:r>
            <a:r>
              <a:rPr lang="en-US" dirty="0" err="1"/>
              <a:t>saling</a:t>
            </a:r>
            <a:r>
              <a:rPr lang="en-US" dirty="0"/>
              <a:t> </a:t>
            </a:r>
            <a:r>
              <a:rPr lang="en-US" dirty="0" err="1"/>
              <a:t>pengertian</a:t>
            </a:r>
            <a:r>
              <a:rPr lang="en-US" dirty="0"/>
              <a:t> </a:t>
            </a:r>
            <a:r>
              <a:rPr lang="en-US" dirty="0" err="1"/>
              <a:t>bukan</a:t>
            </a:r>
            <a:r>
              <a:rPr lang="en-US" dirty="0"/>
              <a:t> </a:t>
            </a:r>
            <a:r>
              <a:rPr lang="en-US" dirty="0" err="1"/>
              <a:t>persetujuan</a:t>
            </a:r>
            <a:r>
              <a:rPr lang="en-US" dirty="0"/>
              <a:t>. </a:t>
            </a:r>
            <a:r>
              <a:rPr lang="en-US" dirty="0" err="1"/>
              <a:t>artinya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 proses </a:t>
            </a:r>
            <a:r>
              <a:rPr lang="en-US" dirty="0" err="1"/>
              <a:t>komunikasi</a:t>
            </a:r>
            <a:r>
              <a:rPr lang="en-US" dirty="0"/>
              <a:t> </a:t>
            </a:r>
            <a:r>
              <a:rPr lang="en-US" dirty="0" err="1"/>
              <a:t>terjd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pengertian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diinginkan</a:t>
            </a:r>
            <a:r>
              <a:rPr lang="en-US" dirty="0"/>
              <a:t>     </a:t>
            </a:r>
            <a:r>
              <a:rPr lang="en-US" dirty="0" err="1"/>
              <a:t>bersama</a:t>
            </a:r>
            <a:r>
              <a:rPr lang="en-US" dirty="0"/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dirty="0" err="1"/>
              <a:t>Komunikasi</a:t>
            </a:r>
            <a:r>
              <a:rPr lang="en-US" dirty="0"/>
              <a:t>  </a:t>
            </a:r>
            <a:r>
              <a:rPr lang="en-US" dirty="0" err="1"/>
              <a:t>adalah</a:t>
            </a:r>
            <a:r>
              <a:rPr lang="en-US" dirty="0"/>
              <a:t> : </a:t>
            </a:r>
            <a:r>
              <a:rPr lang="en-US" dirty="0" err="1"/>
              <a:t>memudahkan</a:t>
            </a:r>
            <a:r>
              <a:rPr lang="en-US" dirty="0"/>
              <a:t> ,</a:t>
            </a:r>
            <a:r>
              <a:rPr lang="en-US" dirty="0" err="1"/>
              <a:t>merencanakan</a:t>
            </a:r>
            <a:r>
              <a:rPr lang="en-US" dirty="0"/>
              <a:t>, </a:t>
            </a:r>
            <a:r>
              <a:rPr lang="en-US" dirty="0" err="1"/>
              <a:t>melaksanakan</a:t>
            </a:r>
            <a:r>
              <a:rPr lang="en-US" dirty="0"/>
              <a:t>, </a:t>
            </a: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 </a:t>
            </a:r>
            <a:r>
              <a:rPr lang="en-US" dirty="0" err="1"/>
              <a:t>dlm</a:t>
            </a:r>
            <a:r>
              <a:rPr lang="en-US" dirty="0"/>
              <a:t> </a:t>
            </a:r>
            <a:r>
              <a:rPr lang="en-US" dirty="0" err="1"/>
              <a:t>mencapai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.</a:t>
            </a:r>
          </a:p>
          <a:p>
            <a:pPr marL="68580" indent="0" algn="just">
              <a:buNone/>
            </a:pPr>
            <a:r>
              <a:rPr lang="en-US" dirty="0"/>
              <a:t>    </a:t>
            </a:r>
          </a:p>
          <a:p>
            <a:pPr marL="68580" indent="0" algn="just">
              <a:buNone/>
            </a:pPr>
            <a:r>
              <a:rPr lang="en-US" dirty="0"/>
              <a:t>Pada </a:t>
            </a:r>
            <a:r>
              <a:rPr lang="en-US" dirty="0" err="1"/>
              <a:t>prinsipnya</a:t>
            </a:r>
            <a:r>
              <a:rPr lang="en-US" dirty="0"/>
              <a:t> </a:t>
            </a:r>
            <a:r>
              <a:rPr lang="en-US" dirty="0" err="1"/>
              <a:t>komunikasi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proses </a:t>
            </a:r>
            <a:r>
              <a:rPr lang="en-US" dirty="0" err="1"/>
              <a:t>pengoperasian</a:t>
            </a:r>
            <a:r>
              <a:rPr lang="en-US" dirty="0"/>
              <a:t> </a:t>
            </a:r>
            <a:r>
              <a:rPr lang="en-US" dirty="0" err="1"/>
              <a:t>rangsangan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stimulus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berupa</a:t>
            </a:r>
            <a:r>
              <a:rPr lang="en-US" dirty="0"/>
              <a:t> : </a:t>
            </a:r>
          </a:p>
          <a:p>
            <a:pPr algn="just">
              <a:buFont typeface="Wingdings" pitchFamily="2" charset="2"/>
              <a:buChar char="v"/>
            </a:pPr>
            <a:r>
              <a:rPr lang="en-US" dirty="0" err="1"/>
              <a:t>Lambang</a:t>
            </a:r>
            <a:r>
              <a:rPr lang="en-US" dirty="0"/>
              <a:t>/</a:t>
            </a:r>
            <a:r>
              <a:rPr lang="en-US" dirty="0" err="1"/>
              <a:t>simbol</a:t>
            </a:r>
            <a:r>
              <a:rPr lang="en-US" dirty="0"/>
              <a:t> </a:t>
            </a:r>
            <a:r>
              <a:rPr lang="en-US" dirty="0" err="1"/>
              <a:t>bahasa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gerak</a:t>
            </a:r>
            <a:r>
              <a:rPr lang="en-US" dirty="0"/>
              <a:t> (non verbal) </a:t>
            </a:r>
            <a:r>
              <a:rPr lang="en-US" dirty="0" err="1"/>
              <a:t>rangsangan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simbol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diberikan</a:t>
            </a:r>
            <a:r>
              <a:rPr lang="en-US" dirty="0"/>
              <a:t> </a:t>
            </a:r>
            <a:r>
              <a:rPr lang="en-US" dirty="0" err="1"/>
              <a:t>dpt</a:t>
            </a:r>
            <a:r>
              <a:rPr lang="en-US" dirty="0"/>
              <a:t> </a:t>
            </a:r>
            <a:r>
              <a:rPr lang="en-US" dirty="0" err="1"/>
              <a:t>berupa</a:t>
            </a:r>
            <a:r>
              <a:rPr lang="en-US" dirty="0"/>
              <a:t> </a:t>
            </a:r>
            <a:r>
              <a:rPr lang="en-US" dirty="0" err="1"/>
              <a:t>bunyi</a:t>
            </a:r>
            <a:r>
              <a:rPr lang="en-US" dirty="0"/>
              <a:t> /</a:t>
            </a:r>
            <a:r>
              <a:rPr lang="en-US" dirty="0" err="1"/>
              <a:t>suara</a:t>
            </a:r>
            <a:r>
              <a:rPr lang="en-US" dirty="0"/>
              <a:t> </a:t>
            </a:r>
            <a:r>
              <a:rPr lang="en-US" dirty="0" err="1"/>
              <a:t>dikenal</a:t>
            </a:r>
            <a:r>
              <a:rPr lang="en-US" dirty="0"/>
              <a:t> dg </a:t>
            </a:r>
            <a:r>
              <a:rPr lang="en-US" dirty="0" err="1"/>
              <a:t>bahasa</a:t>
            </a:r>
            <a:r>
              <a:rPr lang="en-US" dirty="0"/>
              <a:t> </a:t>
            </a:r>
            <a:r>
              <a:rPr lang="en-US" dirty="0" err="1"/>
              <a:t>lisan</a:t>
            </a:r>
            <a:endParaRPr lang="en-US" dirty="0"/>
          </a:p>
          <a:p>
            <a:pPr algn="just">
              <a:buFont typeface="Wingdings" pitchFamily="2" charset="2"/>
              <a:buChar char="v"/>
            </a:pPr>
            <a:r>
              <a:rPr lang="en-US" dirty="0" err="1"/>
              <a:t>Komunikasi</a:t>
            </a:r>
            <a:r>
              <a:rPr lang="en-US" dirty="0"/>
              <a:t> </a:t>
            </a:r>
            <a:r>
              <a:rPr lang="en-US" dirty="0" err="1"/>
              <a:t>berfungsi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informasi,pendidikan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mendidik</a:t>
            </a:r>
            <a:r>
              <a:rPr lang="en-US" dirty="0"/>
              <a:t>.</a:t>
            </a:r>
          </a:p>
          <a:p>
            <a:pPr algn="just">
              <a:buFont typeface="Wingdings" pitchFamily="2" charset="2"/>
              <a:buChar char="v"/>
            </a:pPr>
            <a:r>
              <a:rPr lang="en-US" dirty="0" err="1"/>
              <a:t>Komunikasi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media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menstranformasikan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pendidik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peserta</a:t>
            </a:r>
            <a:r>
              <a:rPr lang="en-US" dirty="0"/>
              <a:t> </a:t>
            </a:r>
            <a:r>
              <a:rPr lang="en-US" dirty="0" err="1"/>
              <a:t>didik</a:t>
            </a:r>
            <a:r>
              <a:rPr lang="en-US" dirty="0"/>
              <a:t>   </a:t>
            </a:r>
          </a:p>
          <a:p>
            <a:pPr marL="68580" indent="0" algn="just">
              <a:buNone/>
            </a:pPr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6172145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8B5E68-DE7F-6A89-1261-64440D7A4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801136"/>
          </a:xfrm>
        </p:spPr>
        <p:txBody>
          <a:bodyPr>
            <a:normAutofit/>
          </a:bodyPr>
          <a:lstStyle/>
          <a:p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Komunikasi</a:t>
            </a:r>
            <a:endParaRPr lang="en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 err="1"/>
              <a:t>Komunikasi</a:t>
            </a:r>
            <a:r>
              <a:rPr lang="en-US" dirty="0"/>
              <a:t> Verbal (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bahasa</a:t>
            </a:r>
            <a:r>
              <a:rPr lang="en-US" dirty="0"/>
              <a:t>) </a:t>
            </a:r>
          </a:p>
          <a:p>
            <a:pPr marL="68580" indent="0">
              <a:buNone/>
            </a:pPr>
            <a:r>
              <a:rPr lang="en-US" dirty="0"/>
              <a:t>   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alat</a:t>
            </a:r>
            <a:r>
              <a:rPr lang="en-US" dirty="0"/>
              <a:t> </a:t>
            </a:r>
            <a:r>
              <a:rPr lang="en-US" dirty="0" err="1"/>
              <a:t>komunikasi</a:t>
            </a:r>
            <a:r>
              <a:rPr lang="en-US" dirty="0"/>
              <a:t> (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lisan</a:t>
            </a:r>
            <a:r>
              <a:rPr lang="en-US" dirty="0"/>
              <a:t>  &amp;</a:t>
            </a:r>
          </a:p>
          <a:p>
            <a:pPr marL="68580" indent="0">
              <a:buNone/>
            </a:pPr>
            <a:r>
              <a:rPr lang="en-US" dirty="0"/>
              <a:t>    </a:t>
            </a:r>
            <a:r>
              <a:rPr lang="en-US" dirty="0" err="1"/>
              <a:t>tulisan</a:t>
            </a:r>
            <a:r>
              <a:rPr lang="en-US" dirty="0"/>
              <a:t>)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dlm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sehari</a:t>
            </a:r>
            <a:r>
              <a:rPr lang="en-US" dirty="0"/>
              <a:t>-</a:t>
            </a:r>
          </a:p>
          <a:p>
            <a:pPr marL="68580" indent="0">
              <a:buNone/>
            </a:pPr>
            <a:r>
              <a:rPr lang="en-US" dirty="0"/>
              <a:t>    </a:t>
            </a:r>
            <a:r>
              <a:rPr lang="en-US" dirty="0" err="1"/>
              <a:t>hari</a:t>
            </a:r>
            <a:r>
              <a:rPr lang="en-US" dirty="0"/>
              <a:t> (</a:t>
            </a:r>
            <a:r>
              <a:rPr lang="en-US" dirty="0" err="1"/>
              <a:t>dokter-Bidan-Perawat</a:t>
            </a:r>
            <a:r>
              <a:rPr lang="en-US" dirty="0"/>
              <a:t>)</a:t>
            </a:r>
          </a:p>
          <a:p>
            <a:pPr marL="68580" indent="0">
              <a:buNone/>
            </a:pPr>
            <a:endParaRPr lang="en-US" dirty="0"/>
          </a:p>
          <a:p>
            <a:r>
              <a:rPr lang="en-US" dirty="0" err="1"/>
              <a:t>Biasa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akurat</a:t>
            </a:r>
            <a:r>
              <a:rPr lang="en-US" dirty="0"/>
              <a:t> dan </a:t>
            </a:r>
            <a:r>
              <a:rPr lang="en-US" dirty="0" err="1"/>
              <a:t>tepat</a:t>
            </a:r>
            <a:r>
              <a:rPr lang="en-US" dirty="0"/>
              <a:t> </a:t>
            </a:r>
            <a:r>
              <a:rPr lang="en-US" dirty="0" err="1"/>
              <a:t>waktu</a:t>
            </a:r>
            <a:endParaRPr lang="en-US" dirty="0"/>
          </a:p>
          <a:p>
            <a:r>
              <a:rPr lang="en-US" dirty="0" err="1"/>
              <a:t>Dijalin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lisan</a:t>
            </a:r>
            <a:r>
              <a:rPr lang="en-US" dirty="0"/>
              <a:t> (</a:t>
            </a:r>
            <a:r>
              <a:rPr lang="en-US" dirty="0" err="1"/>
              <a:t>tatap</a:t>
            </a:r>
            <a:r>
              <a:rPr lang="en-US" dirty="0"/>
              <a:t> </a:t>
            </a:r>
            <a:r>
              <a:rPr lang="en-US" dirty="0" err="1"/>
              <a:t>muka</a:t>
            </a:r>
            <a:r>
              <a:rPr lang="en-US" dirty="0"/>
              <a:t>)</a:t>
            </a:r>
          </a:p>
          <a:p>
            <a:pPr marL="68580" indent="0">
              <a:buNone/>
            </a:pPr>
            <a:endParaRPr lang="en-US" dirty="0"/>
          </a:p>
          <a:p>
            <a:pPr marL="68580" indent="0">
              <a:buNone/>
            </a:pPr>
            <a:endParaRPr lang="en-US" dirty="0"/>
          </a:p>
          <a:p>
            <a:pPr marL="68580" indent="0">
              <a:buNone/>
            </a:pPr>
            <a:endParaRPr lang="en-US" dirty="0"/>
          </a:p>
          <a:p>
            <a:pPr marL="6858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3243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AFA74E8-8AC7-F96D-6856-E43ADB2FC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724936"/>
          </a:xfrm>
        </p:spPr>
        <p:txBody>
          <a:bodyPr>
            <a:normAutofit/>
          </a:bodyPr>
          <a:lstStyle/>
          <a:p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Komunikasi</a:t>
            </a:r>
            <a:endParaRPr lang="en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 err="1"/>
              <a:t>Komunikasi</a:t>
            </a:r>
            <a:r>
              <a:rPr lang="en-US" dirty="0"/>
              <a:t> Non Verbal (</a:t>
            </a:r>
            <a:r>
              <a:rPr lang="en-US" dirty="0" err="1"/>
              <a:t>komuniasi</a:t>
            </a:r>
            <a:r>
              <a:rPr lang="en-US" dirty="0"/>
              <a:t> </a:t>
            </a:r>
            <a:r>
              <a:rPr lang="en-US" dirty="0" err="1"/>
              <a:t>bahasa</a:t>
            </a:r>
            <a:r>
              <a:rPr lang="en-US" dirty="0"/>
              <a:t> </a:t>
            </a:r>
            <a:r>
              <a:rPr lang="en-US" dirty="0" err="1"/>
              <a:t>gambar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sikap</a:t>
            </a:r>
            <a:r>
              <a:rPr lang="en-US" dirty="0"/>
              <a:t>) </a:t>
            </a:r>
            <a:r>
              <a:rPr lang="en-US" dirty="0" err="1"/>
              <a:t>disebut</a:t>
            </a:r>
            <a:r>
              <a:rPr lang="en-US" dirty="0"/>
              <a:t> juga</a:t>
            </a:r>
          </a:p>
          <a:p>
            <a:pPr marL="68580" indent="0">
              <a:buNone/>
            </a:pPr>
            <a:r>
              <a:rPr lang="en-US" dirty="0"/>
              <a:t>   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Bahasa</a:t>
            </a:r>
            <a:r>
              <a:rPr lang="en-US" dirty="0"/>
              <a:t> </a:t>
            </a:r>
            <a:r>
              <a:rPr lang="en-US" dirty="0" err="1"/>
              <a:t>Kial</a:t>
            </a:r>
            <a:endParaRPr lang="en-US" dirty="0"/>
          </a:p>
          <a:p>
            <a:pPr marL="68580" indent="0">
              <a:buNone/>
            </a:pPr>
            <a:endParaRPr lang="en-US" dirty="0"/>
          </a:p>
          <a:p>
            <a:r>
              <a:rPr lang="en-US" dirty="0"/>
              <a:t>Proses </a:t>
            </a:r>
            <a:r>
              <a:rPr lang="en-US" dirty="0" err="1"/>
              <a:t>pemindahan</a:t>
            </a:r>
            <a:r>
              <a:rPr lang="en-US" dirty="0"/>
              <a:t> </a:t>
            </a:r>
            <a:r>
              <a:rPr lang="en-US" dirty="0" err="1"/>
              <a:t>pesan</a:t>
            </a:r>
            <a:r>
              <a:rPr lang="en-US" dirty="0"/>
              <a:t>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kata-kata.</a:t>
            </a:r>
          </a:p>
          <a:p>
            <a:r>
              <a:rPr lang="en-US" dirty="0" err="1"/>
              <a:t>Komunikasi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paling </a:t>
            </a:r>
            <a:r>
              <a:rPr lang="en-US" dirty="0" err="1"/>
              <a:t>menyakinkan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 </a:t>
            </a:r>
            <a:r>
              <a:rPr lang="en-US" dirty="0" err="1"/>
              <a:t>menyampai</a:t>
            </a:r>
            <a:endParaRPr lang="en-US" dirty="0"/>
          </a:p>
          <a:p>
            <a:pPr marL="363538" indent="-295275">
              <a:buNone/>
            </a:pPr>
            <a:r>
              <a:rPr lang="en-US" dirty="0"/>
              <a:t>  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pesan</a:t>
            </a:r>
            <a:r>
              <a:rPr lang="en-US" dirty="0"/>
              <a:t> pd org lain </a:t>
            </a:r>
            <a:r>
              <a:rPr lang="en-US" dirty="0" err="1"/>
              <a:t>misalnya</a:t>
            </a:r>
            <a:r>
              <a:rPr lang="en-US" dirty="0"/>
              <a:t> pd    </a:t>
            </a:r>
            <a:r>
              <a:rPr lang="en-US" dirty="0" err="1"/>
              <a:t>penyadang</a:t>
            </a:r>
            <a:r>
              <a:rPr lang="en-US" dirty="0"/>
              <a:t> </a:t>
            </a:r>
            <a:r>
              <a:rPr lang="en-US" dirty="0" err="1"/>
              <a:t>Tunarungu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Tunawicara</a:t>
            </a:r>
            <a:r>
              <a:rPr lang="en-US" dirty="0"/>
              <a:t>. </a:t>
            </a:r>
          </a:p>
          <a:p>
            <a:pPr marL="68580" indent="0">
              <a:buNone/>
            </a:pPr>
            <a:endParaRPr lang="en-US" dirty="0"/>
          </a:p>
          <a:p>
            <a:pPr>
              <a:buFont typeface="Arial" pitchFamily="34" charset="0"/>
              <a:buChar char="•"/>
            </a:pPr>
            <a:endParaRPr lang="en-US" dirty="0"/>
          </a:p>
          <a:p>
            <a:pPr>
              <a:buFont typeface="Wingdings" pitchFamily="2" charset="2"/>
              <a:buChar char="Ø"/>
            </a:pPr>
            <a:endParaRPr lang="en-US" dirty="0"/>
          </a:p>
          <a:p>
            <a:pPr>
              <a:buFont typeface="Wingdings" pitchFamily="2" charset="2"/>
              <a:buChar char="Ø"/>
            </a:pPr>
            <a:endParaRPr lang="en-US" dirty="0"/>
          </a:p>
          <a:p>
            <a:pPr marL="6858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874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219200"/>
            <a:ext cx="6777317" cy="4613429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err="1"/>
              <a:t>Bahasa</a:t>
            </a:r>
            <a:r>
              <a:rPr lang="en-US" dirty="0"/>
              <a:t> </a:t>
            </a:r>
            <a:r>
              <a:rPr lang="en-US" dirty="0" err="1"/>
              <a:t>Kial</a:t>
            </a:r>
            <a:r>
              <a:rPr lang="en-US" dirty="0"/>
              <a:t> : </a:t>
            </a:r>
            <a:r>
              <a:rPr lang="en-US" dirty="0" err="1"/>
              <a:t>bahasa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gerak</a:t>
            </a:r>
            <a:r>
              <a:rPr lang="en-US" dirty="0"/>
              <a:t> </a:t>
            </a:r>
            <a:r>
              <a:rPr lang="en-US" dirty="0" err="1"/>
              <a:t>tangan</a:t>
            </a:r>
            <a:r>
              <a:rPr lang="en-US" dirty="0"/>
              <a:t>/</a:t>
            </a:r>
            <a:r>
              <a:rPr lang="en-US" dirty="0" err="1"/>
              <a:t>gerak</a:t>
            </a:r>
            <a:r>
              <a:rPr lang="en-US" dirty="0"/>
              <a:t> </a:t>
            </a:r>
            <a:r>
              <a:rPr lang="en-US" dirty="0" err="1"/>
              <a:t>tubuh</a:t>
            </a:r>
            <a:r>
              <a:rPr lang="en-US" dirty="0"/>
              <a:t>, </a:t>
            </a:r>
            <a:r>
              <a:rPr lang="en-US" dirty="0" err="1"/>
              <a:t>pd</a:t>
            </a:r>
            <a:r>
              <a:rPr lang="en-US" dirty="0"/>
              <a:t> </a:t>
            </a:r>
            <a:r>
              <a:rPr lang="en-US" dirty="0" err="1"/>
              <a:t>klien</a:t>
            </a:r>
            <a:r>
              <a:rPr lang="en-US" dirty="0"/>
              <a:t> </a:t>
            </a:r>
            <a:r>
              <a:rPr lang="en-US" dirty="0" err="1"/>
              <a:t>tunarungu</a:t>
            </a:r>
            <a:r>
              <a:rPr lang="en-US" dirty="0"/>
              <a:t>/</a:t>
            </a:r>
            <a:r>
              <a:rPr lang="en-US" dirty="0" err="1"/>
              <a:t>tunawicara</a:t>
            </a:r>
            <a:r>
              <a:rPr lang="en-US" dirty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Bahasa Gambar :</a:t>
            </a:r>
            <a:r>
              <a:rPr lang="en-US" dirty="0" err="1"/>
              <a:t>bahasa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mengekspresikan</a:t>
            </a:r>
            <a:r>
              <a:rPr lang="en-US" dirty="0"/>
              <a:t> </a:t>
            </a:r>
            <a:r>
              <a:rPr lang="en-US" dirty="0" err="1"/>
              <a:t>pesan</a:t>
            </a:r>
            <a:r>
              <a:rPr lang="en-US" dirty="0"/>
              <a:t> </a:t>
            </a:r>
            <a:r>
              <a:rPr lang="en-US" dirty="0" err="1"/>
              <a:t>komunikasi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gambar</a:t>
            </a:r>
            <a:r>
              <a:rPr lang="en-US" dirty="0"/>
              <a:t> : </a:t>
            </a:r>
            <a:r>
              <a:rPr lang="en-US" dirty="0" err="1"/>
              <a:t>rambu</a:t>
            </a:r>
            <a:r>
              <a:rPr lang="en-US" dirty="0"/>
              <a:t> </a:t>
            </a:r>
            <a:r>
              <a:rPr lang="en-US" dirty="0" err="1"/>
              <a:t>lalu</a:t>
            </a:r>
            <a:r>
              <a:rPr lang="en-US" dirty="0"/>
              <a:t> </a:t>
            </a:r>
            <a:r>
              <a:rPr lang="en-US" dirty="0" err="1"/>
              <a:t>lintas</a:t>
            </a:r>
            <a:r>
              <a:rPr lang="en-US" dirty="0"/>
              <a:t>,</a:t>
            </a:r>
          </a:p>
          <a:p>
            <a:pPr marL="68580" indent="0">
              <a:buNone/>
            </a:pPr>
            <a:r>
              <a:rPr lang="en-US" dirty="0"/>
              <a:t>   </a:t>
            </a:r>
            <a:r>
              <a:rPr lang="en-US" dirty="0" err="1"/>
              <a:t>dilarang</a:t>
            </a:r>
            <a:r>
              <a:rPr lang="en-US" dirty="0"/>
              <a:t> </a:t>
            </a:r>
            <a:r>
              <a:rPr lang="en-US" dirty="0" err="1"/>
              <a:t>merokok,KB</a:t>
            </a:r>
            <a:r>
              <a:rPr lang="en-US" dirty="0"/>
              <a:t> .</a:t>
            </a:r>
            <a:r>
              <a:rPr lang="en-US" dirty="0" err="1"/>
              <a:t>dll</a:t>
            </a:r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n-US" dirty="0"/>
              <a:t>Bahasa </a:t>
            </a:r>
            <a:r>
              <a:rPr lang="en-US" dirty="0" err="1"/>
              <a:t>Sikap</a:t>
            </a:r>
            <a:r>
              <a:rPr lang="en-US" dirty="0"/>
              <a:t> : </a:t>
            </a:r>
            <a:r>
              <a:rPr lang="en-US" dirty="0" err="1"/>
              <a:t>bahasa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</a:t>
            </a:r>
            <a:endParaRPr lang="en-US" dirty="0"/>
          </a:p>
          <a:p>
            <a:pPr marL="68580" indent="0">
              <a:buNone/>
            </a:pPr>
            <a:r>
              <a:rPr lang="en-US" dirty="0"/>
              <a:t>   </a:t>
            </a:r>
            <a:r>
              <a:rPr lang="en-US" dirty="0" err="1"/>
              <a:t>menyampaikan</a:t>
            </a:r>
            <a:r>
              <a:rPr lang="en-US" dirty="0"/>
              <a:t> </a:t>
            </a:r>
            <a:r>
              <a:rPr lang="en-US" dirty="0" err="1"/>
              <a:t>pesan,pikiran,perasaan</a:t>
            </a:r>
            <a:r>
              <a:rPr lang="en-US" dirty="0"/>
              <a:t> </a:t>
            </a:r>
          </a:p>
          <a:p>
            <a:pPr marL="68580" indent="0">
              <a:buNone/>
            </a:pPr>
            <a:endParaRPr lang="en-US" dirty="0"/>
          </a:p>
          <a:p>
            <a:pPr marL="68580" indent="0">
              <a:buNone/>
            </a:pPr>
            <a:endParaRPr lang="en-US" dirty="0"/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0304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7A21E49-696B-2141-09C9-A1412943B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724936"/>
          </a:xfrm>
        </p:spPr>
        <p:txBody>
          <a:bodyPr>
            <a:normAutofit/>
          </a:bodyPr>
          <a:lstStyle/>
          <a:p>
            <a:r>
              <a:rPr lang="en-US" dirty="0" err="1"/>
              <a:t>Unsur-Unsur</a:t>
            </a:r>
            <a:r>
              <a:rPr lang="en-US" dirty="0"/>
              <a:t> </a:t>
            </a:r>
            <a:r>
              <a:rPr lang="en-US" dirty="0" err="1"/>
              <a:t>Komunikasi</a:t>
            </a:r>
            <a:endParaRPr lang="en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8580" indent="0">
              <a:buNone/>
            </a:pPr>
            <a:r>
              <a:rPr lang="en-US" dirty="0" err="1"/>
              <a:t>Unsur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proses </a:t>
            </a:r>
            <a:r>
              <a:rPr lang="en-US" dirty="0" err="1"/>
              <a:t>komunikasi</a:t>
            </a:r>
            <a:r>
              <a:rPr lang="en-US" dirty="0"/>
              <a:t> </a:t>
            </a:r>
            <a:r>
              <a:rPr lang="en-US" dirty="0" err="1"/>
              <a:t>meliputi</a:t>
            </a:r>
            <a:r>
              <a:rPr lang="en-US" dirty="0"/>
              <a:t> :</a:t>
            </a:r>
          </a:p>
          <a:p>
            <a:pPr>
              <a:buFont typeface="Wingdings" pitchFamily="2" charset="2"/>
              <a:buChar char="ü"/>
            </a:pPr>
            <a:r>
              <a:rPr lang="en-US" dirty="0" err="1"/>
              <a:t>Unsur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>
                <a:sym typeface="Wingdings" panose="05000000000000000000" pitchFamily="2" charset="2"/>
              </a:rPr>
              <a:t></a:t>
            </a:r>
            <a:r>
              <a:rPr lang="en-US" dirty="0" err="1"/>
              <a:t>Komunikasi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mengandung</a:t>
            </a:r>
            <a:r>
              <a:rPr lang="en-US" dirty="0"/>
              <a:t> </a:t>
            </a:r>
            <a:r>
              <a:rPr lang="en-US" dirty="0" err="1"/>
              <a:t>unsur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antar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dan </a:t>
            </a:r>
            <a:r>
              <a:rPr lang="en-US" dirty="0" err="1"/>
              <a:t>lingkungan</a:t>
            </a:r>
            <a:r>
              <a:rPr lang="en-US" dirty="0"/>
              <a:t>.</a:t>
            </a:r>
          </a:p>
          <a:p>
            <a:pPr>
              <a:buFont typeface="Wingdings" pitchFamily="2" charset="2"/>
              <a:buChar char="ü"/>
            </a:pPr>
            <a:r>
              <a:rPr lang="en-US" dirty="0" err="1"/>
              <a:t>Unsur</a:t>
            </a:r>
            <a:r>
              <a:rPr lang="en-US" dirty="0"/>
              <a:t> </a:t>
            </a:r>
            <a:r>
              <a:rPr lang="en-US" dirty="0" err="1"/>
              <a:t>Politik</a:t>
            </a:r>
            <a:r>
              <a:rPr lang="en-US" dirty="0"/>
              <a:t>  </a:t>
            </a:r>
            <a:r>
              <a:rPr lang="en-US" dirty="0">
                <a:sym typeface="Wingdings" panose="05000000000000000000" pitchFamily="2" charset="2"/>
              </a:rPr>
              <a:t></a:t>
            </a:r>
            <a:r>
              <a:rPr lang="en-US" dirty="0" err="1">
                <a:sym typeface="Wingdings" panose="05000000000000000000" pitchFamily="2" charset="2"/>
              </a:rPr>
              <a:t>U</a:t>
            </a:r>
            <a:r>
              <a:rPr lang="en-US" dirty="0" err="1"/>
              <a:t>nsur</a:t>
            </a:r>
            <a:r>
              <a:rPr lang="en-US" dirty="0"/>
              <a:t> </a:t>
            </a:r>
            <a:r>
              <a:rPr lang="en-US" dirty="0" err="1"/>
              <a:t>komunikasi</a:t>
            </a:r>
            <a:r>
              <a:rPr lang="en-US" dirty="0"/>
              <a:t> </a:t>
            </a:r>
            <a:r>
              <a:rPr lang="en-US" dirty="0" err="1"/>
              <a:t>yg</a:t>
            </a:r>
            <a:endParaRPr lang="en-US" dirty="0"/>
          </a:p>
          <a:p>
            <a:pPr marL="68580" indent="0">
              <a:buNone/>
            </a:pPr>
            <a:r>
              <a:rPr lang="en-US" dirty="0"/>
              <a:t>    </a:t>
            </a:r>
            <a:r>
              <a:rPr lang="en-US" dirty="0" err="1"/>
              <a:t>berkaitan</a:t>
            </a:r>
            <a:r>
              <a:rPr lang="en-US" dirty="0"/>
              <a:t> dg </a:t>
            </a:r>
            <a:r>
              <a:rPr lang="en-US" dirty="0" err="1"/>
              <a:t>politik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biasanya</a:t>
            </a:r>
            <a:r>
              <a:rPr lang="en-US" dirty="0"/>
              <a:t> </a:t>
            </a:r>
            <a:r>
              <a:rPr lang="en-US" dirty="0" err="1"/>
              <a:t>diguna</a:t>
            </a:r>
            <a:endParaRPr lang="en-US" dirty="0"/>
          </a:p>
          <a:p>
            <a:pPr marL="68580" indent="0">
              <a:buNone/>
            </a:pPr>
            <a:r>
              <a:rPr lang="en-US" dirty="0"/>
              <a:t>   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bernegara</a:t>
            </a:r>
            <a:r>
              <a:rPr lang="en-US" dirty="0"/>
              <a:t>.</a:t>
            </a:r>
          </a:p>
          <a:p>
            <a:pPr marL="6858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10398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en-US" dirty="0" err="1"/>
              <a:t>Unsur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>
                <a:sym typeface="Wingdings" panose="05000000000000000000" pitchFamily="2" charset="2"/>
              </a:rPr>
              <a:t></a:t>
            </a:r>
            <a:r>
              <a:rPr lang="en-US" dirty="0" err="1"/>
              <a:t>Komunikasi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didasar</a:t>
            </a:r>
            <a:endParaRPr lang="en-US" dirty="0"/>
          </a:p>
          <a:p>
            <a:pPr marL="68580" indent="0">
              <a:buNone/>
            </a:pPr>
            <a:r>
              <a:rPr lang="en-US" dirty="0"/>
              <a:t>   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perhitungan</a:t>
            </a:r>
            <a:r>
              <a:rPr lang="en-US" dirty="0"/>
              <a:t> </a:t>
            </a:r>
            <a:r>
              <a:rPr lang="en-US" dirty="0" err="1"/>
              <a:t>untung</a:t>
            </a:r>
            <a:r>
              <a:rPr lang="en-US" dirty="0"/>
              <a:t> </a:t>
            </a:r>
            <a:r>
              <a:rPr lang="en-US" dirty="0" err="1"/>
              <a:t>rugi</a:t>
            </a:r>
            <a:r>
              <a:rPr lang="en-US" dirty="0"/>
              <a:t>.</a:t>
            </a:r>
          </a:p>
          <a:p>
            <a:pPr>
              <a:buFont typeface="Wingdings" pitchFamily="2" charset="2"/>
              <a:buChar char="ü"/>
            </a:pPr>
            <a:r>
              <a:rPr lang="en-US" dirty="0" err="1"/>
              <a:t>Unsur</a:t>
            </a:r>
            <a:r>
              <a:rPr lang="en-US" dirty="0"/>
              <a:t> </a:t>
            </a:r>
            <a:r>
              <a:rPr lang="en-US" dirty="0" err="1"/>
              <a:t>Terapeutik</a:t>
            </a:r>
            <a:r>
              <a:rPr lang="en-US" dirty="0"/>
              <a:t> </a:t>
            </a:r>
            <a:r>
              <a:rPr lang="en-US" dirty="0">
                <a:sym typeface="Wingdings" panose="05000000000000000000" pitchFamily="2" charset="2"/>
              </a:rPr>
              <a:t></a:t>
            </a:r>
            <a:r>
              <a:rPr lang="en-US" dirty="0" err="1">
                <a:sym typeface="Wingdings" panose="05000000000000000000" pitchFamily="2" charset="2"/>
              </a:rPr>
              <a:t>U</a:t>
            </a:r>
            <a:r>
              <a:rPr lang="en-US" dirty="0" err="1"/>
              <a:t>nsur</a:t>
            </a:r>
            <a:r>
              <a:rPr lang="en-US" dirty="0"/>
              <a:t> </a:t>
            </a:r>
            <a:r>
              <a:rPr lang="en-US" dirty="0" err="1"/>
              <a:t>komunikasi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bidang</a:t>
            </a:r>
            <a:endParaRPr lang="en-US" dirty="0"/>
          </a:p>
          <a:p>
            <a:pPr marL="68580" indent="0">
              <a:buNone/>
            </a:pPr>
            <a:r>
              <a:rPr lang="en-US" dirty="0"/>
              <a:t>   </a:t>
            </a:r>
            <a:r>
              <a:rPr lang="en-US" dirty="0" err="1"/>
              <a:t>kesehatan</a:t>
            </a:r>
            <a:r>
              <a:rPr lang="en-US" dirty="0"/>
              <a:t> dg </a:t>
            </a:r>
            <a:r>
              <a:rPr lang="en-US" dirty="0" err="1"/>
              <a:t>tujuanmembantu</a:t>
            </a:r>
            <a:r>
              <a:rPr lang="en-US" dirty="0"/>
              <a:t> </a:t>
            </a:r>
            <a:r>
              <a:rPr lang="en-US" dirty="0" err="1"/>
              <a:t>pasien</a:t>
            </a:r>
            <a:endParaRPr lang="en-US" dirty="0"/>
          </a:p>
          <a:p>
            <a:pPr marL="68580" indent="0">
              <a:buNone/>
            </a:pPr>
            <a:r>
              <a:rPr lang="en-US" dirty="0"/>
              <a:t>  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klien</a:t>
            </a:r>
            <a:r>
              <a:rPr lang="en-US" dirty="0"/>
              <a:t> </a:t>
            </a:r>
            <a:r>
              <a:rPr lang="en-US" dirty="0" err="1"/>
              <a:t>dlm</a:t>
            </a:r>
            <a:r>
              <a:rPr lang="en-US" dirty="0"/>
              <a:t> </a:t>
            </a:r>
            <a:r>
              <a:rPr lang="en-US" dirty="0" err="1"/>
              <a:t>pemecahan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pem</a:t>
            </a:r>
            <a:endParaRPr lang="en-US" dirty="0"/>
          </a:p>
          <a:p>
            <a:pPr marL="68580" indent="0">
              <a:buNone/>
            </a:pPr>
            <a:r>
              <a:rPr lang="en-US" dirty="0"/>
              <a:t>   </a:t>
            </a:r>
            <a:r>
              <a:rPr lang="en-US" dirty="0" err="1"/>
              <a:t>berdayaan,penyembuhan</a:t>
            </a:r>
            <a:r>
              <a:rPr lang="en-US" dirty="0"/>
              <a:t> </a:t>
            </a:r>
            <a:r>
              <a:rPr lang="en-US" dirty="0" err="1"/>
              <a:t>pasien</a:t>
            </a:r>
            <a:r>
              <a:rPr lang="en-US" dirty="0"/>
              <a:t>/</a:t>
            </a:r>
            <a:r>
              <a:rPr lang="en-US" dirty="0" err="1"/>
              <a:t>klien</a:t>
            </a:r>
            <a:r>
              <a:rPr lang="en-US" dirty="0"/>
              <a:t>.   </a:t>
            </a:r>
          </a:p>
          <a:p>
            <a:pPr marL="68580" indent="0">
              <a:buNone/>
            </a:pPr>
            <a:endParaRPr lang="en-US" dirty="0"/>
          </a:p>
          <a:p>
            <a:pPr marL="68580" indent="0">
              <a:buNone/>
            </a:pP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959EF81-BEC5-1862-2CD7-8F72DF0C5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724936"/>
          </a:xfrm>
        </p:spPr>
        <p:txBody>
          <a:bodyPr>
            <a:normAutofit/>
          </a:bodyPr>
          <a:lstStyle/>
          <a:p>
            <a:r>
              <a:rPr lang="en-US" dirty="0" err="1"/>
              <a:t>Unsur-Unsur</a:t>
            </a:r>
            <a:r>
              <a:rPr lang="en-US" dirty="0"/>
              <a:t> </a:t>
            </a:r>
            <a:r>
              <a:rPr lang="en-US" dirty="0" err="1"/>
              <a:t>Komunikasi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3088371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785744"/>
          </a:xfrm>
        </p:spPr>
        <p:txBody>
          <a:bodyPr/>
          <a:lstStyle/>
          <a:p>
            <a:pPr algn="ctr"/>
            <a:r>
              <a:rPr lang="en-US" dirty="0" err="1"/>
              <a:t>Komponen</a:t>
            </a:r>
            <a:r>
              <a:rPr lang="en-US" dirty="0"/>
              <a:t> </a:t>
            </a:r>
            <a:r>
              <a:rPr lang="en-US" dirty="0" err="1"/>
              <a:t>Komunikasi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914400" y="2438400"/>
            <a:ext cx="7696200" cy="3429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932543" y="3695700"/>
            <a:ext cx="13716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7315200" y="3695700"/>
            <a:ext cx="1331686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>
            <a:endCxn id="6" idx="6"/>
          </p:cNvCxnSpPr>
          <p:nvPr/>
        </p:nvCxnSpPr>
        <p:spPr>
          <a:xfrm flipH="1">
            <a:off x="2304143" y="4152900"/>
            <a:ext cx="523965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2362200" y="3581400"/>
            <a:ext cx="0" cy="4953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362200" y="3581400"/>
            <a:ext cx="4876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7239000" y="3581400"/>
            <a:ext cx="0" cy="4953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-1501738" y="1905000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2362200" y="4724400"/>
            <a:ext cx="4876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V="1">
            <a:off x="2362200" y="4229100"/>
            <a:ext cx="0" cy="4953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V="1">
            <a:off x="7239000" y="4229100"/>
            <a:ext cx="0" cy="4953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2057400" y="2971800"/>
            <a:ext cx="548640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2209800" y="3276600"/>
            <a:ext cx="5181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>
            <a:off x="2209800" y="3276600"/>
            <a:ext cx="0" cy="60908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>
            <a:off x="2057400" y="2971800"/>
            <a:ext cx="0" cy="8001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/>
          <p:nvPr/>
        </p:nvCxnSpPr>
        <p:spPr>
          <a:xfrm>
            <a:off x="7391400" y="3276600"/>
            <a:ext cx="0" cy="60908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/>
          <p:nvPr/>
        </p:nvCxnSpPr>
        <p:spPr>
          <a:xfrm>
            <a:off x="7543800" y="2971800"/>
            <a:ext cx="1" cy="8001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/>
          <p:cNvCxnSpPr/>
          <p:nvPr/>
        </p:nvCxnSpPr>
        <p:spPr>
          <a:xfrm>
            <a:off x="7543800" y="3429000"/>
            <a:ext cx="0" cy="60908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>
            <a:off x="1981200" y="5334000"/>
            <a:ext cx="556260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>
            <a:off x="2133600" y="5041557"/>
            <a:ext cx="5257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/>
          <p:cNvCxnSpPr/>
          <p:nvPr/>
        </p:nvCxnSpPr>
        <p:spPr>
          <a:xfrm flipH="1" flipV="1">
            <a:off x="1981200" y="4610100"/>
            <a:ext cx="6178" cy="7239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/>
          <p:cNvCxnSpPr/>
          <p:nvPr/>
        </p:nvCxnSpPr>
        <p:spPr>
          <a:xfrm flipV="1">
            <a:off x="2209800" y="4476750"/>
            <a:ext cx="0" cy="5524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/>
          <p:cNvCxnSpPr/>
          <p:nvPr/>
        </p:nvCxnSpPr>
        <p:spPr>
          <a:xfrm flipV="1">
            <a:off x="7543800" y="4610100"/>
            <a:ext cx="1" cy="7239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/>
          <p:cNvCxnSpPr/>
          <p:nvPr/>
        </p:nvCxnSpPr>
        <p:spPr>
          <a:xfrm flipV="1">
            <a:off x="7391399" y="4476750"/>
            <a:ext cx="1" cy="56480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/>
          <p:cNvSpPr txBox="1"/>
          <p:nvPr/>
        </p:nvSpPr>
        <p:spPr>
          <a:xfrm>
            <a:off x="1028700" y="3846611"/>
            <a:ext cx="12754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/>
              <a:t>Pengirim</a:t>
            </a:r>
            <a:r>
              <a:rPr lang="en-US" sz="1600" dirty="0"/>
              <a:t> </a:t>
            </a:r>
            <a:r>
              <a:rPr lang="en-US" sz="1600" dirty="0" err="1"/>
              <a:t>pesan</a:t>
            </a:r>
            <a:endParaRPr lang="en-US" sz="1600" dirty="0"/>
          </a:p>
        </p:txBody>
      </p:sp>
      <p:sp>
        <p:nvSpPr>
          <p:cNvPr id="91" name="TextBox 90"/>
          <p:cNvSpPr txBox="1"/>
          <p:nvPr/>
        </p:nvSpPr>
        <p:spPr>
          <a:xfrm>
            <a:off x="7335157" y="3836829"/>
            <a:ext cx="12754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/>
              <a:t>Penerima</a:t>
            </a:r>
            <a:r>
              <a:rPr lang="en-US" sz="1600" dirty="0"/>
              <a:t> </a:t>
            </a:r>
            <a:r>
              <a:rPr lang="en-US" sz="1600" dirty="0" err="1"/>
              <a:t>pesan</a:t>
            </a:r>
            <a:endParaRPr lang="en-US" sz="1600" dirty="0"/>
          </a:p>
        </p:txBody>
      </p:sp>
      <p:sp>
        <p:nvSpPr>
          <p:cNvPr id="93" name="TextBox 92"/>
          <p:cNvSpPr txBox="1"/>
          <p:nvPr/>
        </p:nvSpPr>
        <p:spPr>
          <a:xfrm>
            <a:off x="3962400" y="2091893"/>
            <a:ext cx="16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LINGKUNGAN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3997411" y="2582847"/>
            <a:ext cx="16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/>
              <a:t>Umpan</a:t>
            </a:r>
            <a:r>
              <a:rPr lang="en-US" sz="1600" dirty="0"/>
              <a:t> </a:t>
            </a:r>
            <a:r>
              <a:rPr lang="en-US" sz="1600" dirty="0" err="1"/>
              <a:t>Balik</a:t>
            </a:r>
            <a:endParaRPr lang="en-US" sz="1600" dirty="0"/>
          </a:p>
        </p:txBody>
      </p:sp>
      <p:sp>
        <p:nvSpPr>
          <p:cNvPr id="95" name="TextBox 94"/>
          <p:cNvSpPr txBox="1"/>
          <p:nvPr/>
        </p:nvSpPr>
        <p:spPr>
          <a:xfrm>
            <a:off x="3620334" y="2971800"/>
            <a:ext cx="2590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/>
              <a:t>Ketrampilan</a:t>
            </a:r>
            <a:r>
              <a:rPr lang="en-US" sz="1600" dirty="0"/>
              <a:t> </a:t>
            </a:r>
            <a:r>
              <a:rPr lang="en-US" sz="1600" dirty="0" err="1"/>
              <a:t>Komunikasi</a:t>
            </a:r>
            <a:endParaRPr lang="en-US" sz="1600" dirty="0"/>
          </a:p>
        </p:txBody>
      </p:sp>
      <p:sp>
        <p:nvSpPr>
          <p:cNvPr id="96" name="TextBox 95"/>
          <p:cNvSpPr txBox="1"/>
          <p:nvPr/>
        </p:nvSpPr>
        <p:spPr>
          <a:xfrm>
            <a:off x="3581400" y="3319046"/>
            <a:ext cx="2590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/>
              <a:t>Bunyi</a:t>
            </a:r>
            <a:endParaRPr lang="en-US" sz="1600" dirty="0"/>
          </a:p>
        </p:txBody>
      </p:sp>
      <p:sp>
        <p:nvSpPr>
          <p:cNvPr id="97" name="TextBox 96"/>
          <p:cNvSpPr txBox="1"/>
          <p:nvPr/>
        </p:nvSpPr>
        <p:spPr>
          <a:xfrm>
            <a:off x="3581400" y="3733800"/>
            <a:ext cx="2590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/>
              <a:t>Penerima</a:t>
            </a:r>
            <a:r>
              <a:rPr lang="en-US" sz="1600" dirty="0"/>
              <a:t> </a:t>
            </a:r>
            <a:r>
              <a:rPr lang="en-US" sz="1600" dirty="0" err="1"/>
              <a:t>Pesan</a:t>
            </a:r>
            <a:endParaRPr lang="en-US" sz="1600" dirty="0"/>
          </a:p>
        </p:txBody>
      </p:sp>
      <p:sp>
        <p:nvSpPr>
          <p:cNvPr id="98" name="TextBox 97"/>
          <p:cNvSpPr txBox="1"/>
          <p:nvPr/>
        </p:nvSpPr>
        <p:spPr>
          <a:xfrm>
            <a:off x="3581400" y="4233446"/>
            <a:ext cx="2590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Media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3505200" y="4690646"/>
            <a:ext cx="2590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/>
              <a:t>Penempatan</a:t>
            </a:r>
            <a:endParaRPr lang="en-US" sz="1600" dirty="0"/>
          </a:p>
        </p:txBody>
      </p:sp>
      <p:sp>
        <p:nvSpPr>
          <p:cNvPr id="100" name="TextBox 99"/>
          <p:cNvSpPr txBox="1"/>
          <p:nvPr/>
        </p:nvSpPr>
        <p:spPr>
          <a:xfrm>
            <a:off x="2209801" y="4995446"/>
            <a:ext cx="51815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/>
              <a:t>Variabel</a:t>
            </a:r>
            <a:r>
              <a:rPr lang="en-US" sz="1600" dirty="0"/>
              <a:t> – </a:t>
            </a:r>
            <a:r>
              <a:rPr lang="en-US" sz="1600" dirty="0" err="1"/>
              <a:t>variabel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non verbal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3505200" y="5376446"/>
            <a:ext cx="2590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/>
              <a:t>Umpan</a:t>
            </a:r>
            <a:r>
              <a:rPr lang="en-US" sz="1600" dirty="0"/>
              <a:t> </a:t>
            </a:r>
            <a:r>
              <a:rPr lang="en-US" sz="1600" dirty="0" err="1"/>
              <a:t>balik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7462870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706</TotalTime>
  <Words>466</Words>
  <Application>Microsoft Office PowerPoint</Application>
  <PresentationFormat>On-screen Show (4:3)</PresentationFormat>
  <Paragraphs>73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Century Gothic</vt:lpstr>
      <vt:lpstr>Wingdings</vt:lpstr>
      <vt:lpstr>Wingdings 2</vt:lpstr>
      <vt:lpstr>Austin</vt:lpstr>
      <vt:lpstr>KOMUNIKASI DALAM PRAKTIK KEBIDANAN</vt:lpstr>
      <vt:lpstr>Konsep Dasar Komunikasi dan Konseling</vt:lpstr>
      <vt:lpstr>Tujuan dan fungsi Komunikasi :</vt:lpstr>
      <vt:lpstr>Jenis Komunikasi</vt:lpstr>
      <vt:lpstr>Jenis Komunikasi</vt:lpstr>
      <vt:lpstr>PowerPoint Presentation</vt:lpstr>
      <vt:lpstr>Unsur-Unsur Komunikasi</vt:lpstr>
      <vt:lpstr>Unsur-Unsur Komunikasi</vt:lpstr>
      <vt:lpstr>Komponen Komunikasi</vt:lpstr>
      <vt:lpstr>THANK YOU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KOMUNIKASI DALAM PRAKTIK KEBIDANAN</dc:title>
  <dc:creator>User</dc:creator>
  <cp:lastModifiedBy>revanarmanda69@gmail.com</cp:lastModifiedBy>
  <cp:revision>86</cp:revision>
  <dcterms:created xsi:type="dcterms:W3CDTF">2015-03-10T13:19:02Z</dcterms:created>
  <dcterms:modified xsi:type="dcterms:W3CDTF">2023-10-22T09:09:40Z</dcterms:modified>
</cp:coreProperties>
</file>