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24" autoAdjust="0"/>
  </p:normalViewPr>
  <p:slideViewPr>
    <p:cSldViewPr>
      <p:cViewPr>
        <p:scale>
          <a:sx n="70" d="100"/>
          <a:sy n="70" d="100"/>
        </p:scale>
        <p:origin x="130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7B93C83-14CC-4604-9249-6FB20BAED90A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1FEBE88-3903-484D-83CB-1B217A9EF8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KOMUNIKASI DALAM PRAKTIK KEBIDANAN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257800"/>
            <a:ext cx="3309803" cy="423909"/>
          </a:xfrm>
        </p:spPr>
        <p:txBody>
          <a:bodyPr/>
          <a:lstStyle/>
          <a:p>
            <a:r>
              <a:rPr lang="en-US" dirty="0"/>
              <a:t>RISA PITRIANI, SST, BD, M.KES</a:t>
            </a:r>
          </a:p>
        </p:txBody>
      </p:sp>
    </p:spTree>
    <p:extLst>
      <p:ext uri="{BB962C8B-B14F-4D97-AF65-F5344CB8AC3E}">
        <p14:creationId xmlns:p14="http://schemas.microsoft.com/office/powerpoint/2010/main" val="2228548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53A3AE-C23C-53E3-8F87-8969E4AF2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177724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9321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Konsep</a:t>
            </a:r>
            <a:r>
              <a:rPr lang="en-US" dirty="0"/>
              <a:t> Dasar </a:t>
            </a:r>
            <a:r>
              <a:rPr lang="en-US" dirty="0" err="1"/>
              <a:t>Komunikasi</a:t>
            </a:r>
            <a:r>
              <a:rPr lang="en-US" dirty="0"/>
              <a:t> dan </a:t>
            </a:r>
            <a:r>
              <a:rPr lang="en-US" dirty="0" err="1"/>
              <a:t>Konseling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3652"/>
            <a:ext cx="7848600" cy="3508977"/>
          </a:xfrm>
        </p:spPr>
        <p:txBody>
          <a:bodyPr>
            <a:noAutofit/>
          </a:bodyPr>
          <a:lstStyle/>
          <a:p>
            <a:pPr marL="68580" indent="0" algn="just">
              <a:buNone/>
              <a:tabLst>
                <a:tab pos="692150" algn="l"/>
              </a:tabLst>
            </a:pPr>
            <a:r>
              <a:rPr lang="en-US" sz="1800" dirty="0" err="1"/>
              <a:t>Istilah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berasal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perkataan</a:t>
            </a:r>
            <a:r>
              <a:rPr lang="en-US" sz="1800" dirty="0"/>
              <a:t> :</a:t>
            </a:r>
          </a:p>
          <a:p>
            <a:pPr algn="just">
              <a:buFont typeface="Wingdings" pitchFamily="2" charset="2"/>
              <a:buChar char="v"/>
              <a:tabLst>
                <a:tab pos="692150" algn="l"/>
              </a:tabLst>
            </a:pPr>
            <a:r>
              <a:rPr lang="en-US" sz="1800" dirty="0" err="1"/>
              <a:t>Communicare</a:t>
            </a:r>
            <a:r>
              <a:rPr lang="en-US" sz="1800" dirty="0"/>
              <a:t> </a:t>
            </a:r>
            <a:r>
              <a:rPr lang="en-US" sz="1800" dirty="0" err="1"/>
              <a:t>yg</a:t>
            </a:r>
            <a:r>
              <a:rPr lang="en-US" sz="1800" dirty="0"/>
              <a:t> </a:t>
            </a:r>
            <a:r>
              <a:rPr lang="en-US" sz="1800" dirty="0" err="1"/>
              <a:t>artinya</a:t>
            </a:r>
            <a:r>
              <a:rPr lang="en-US" sz="1800" dirty="0"/>
              <a:t> : </a:t>
            </a:r>
            <a:r>
              <a:rPr lang="en-US" sz="1800" dirty="0" err="1"/>
              <a:t>Berpartisipasi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memberitahu</a:t>
            </a:r>
            <a:endParaRPr lang="en-US" sz="1800" dirty="0"/>
          </a:p>
          <a:p>
            <a:pPr algn="just">
              <a:buFont typeface="Wingdings" pitchFamily="2" charset="2"/>
              <a:buChar char="v"/>
              <a:tabLst>
                <a:tab pos="692150" algn="l"/>
              </a:tabLst>
            </a:pPr>
            <a:r>
              <a:rPr lang="en-US" sz="1800" dirty="0" err="1"/>
              <a:t>Communis</a:t>
            </a:r>
            <a:r>
              <a:rPr lang="en-US" sz="1800" dirty="0"/>
              <a:t> </a:t>
            </a:r>
            <a:r>
              <a:rPr lang="en-US" sz="1800" dirty="0" err="1"/>
              <a:t>yg</a:t>
            </a:r>
            <a:r>
              <a:rPr lang="en-US" sz="1800" dirty="0"/>
              <a:t> </a:t>
            </a:r>
            <a:r>
              <a:rPr lang="en-US" sz="1800" dirty="0" err="1"/>
              <a:t>artinya</a:t>
            </a:r>
            <a:r>
              <a:rPr lang="en-US" sz="1800" dirty="0"/>
              <a:t> : </a:t>
            </a:r>
            <a:r>
              <a:rPr lang="en-US" sz="1800" dirty="0" err="1"/>
              <a:t>Milik</a:t>
            </a:r>
            <a:r>
              <a:rPr lang="en-US" sz="1800" dirty="0"/>
              <a:t> </a:t>
            </a:r>
            <a:r>
              <a:rPr lang="en-US" sz="1800" dirty="0" err="1"/>
              <a:t>bersama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berlaku</a:t>
            </a:r>
            <a:r>
              <a:rPr lang="en-US" sz="1800" dirty="0"/>
              <a:t> </a:t>
            </a:r>
            <a:r>
              <a:rPr lang="en-US" sz="1800" dirty="0" err="1"/>
              <a:t>dimana-mana</a:t>
            </a:r>
            <a:r>
              <a:rPr lang="en-US" sz="1800" dirty="0"/>
              <a:t>.</a:t>
            </a:r>
          </a:p>
          <a:p>
            <a:pPr marL="114300" indent="0" algn="just">
              <a:buNone/>
              <a:tabLst>
                <a:tab pos="692150" algn="l"/>
              </a:tabLst>
            </a:pPr>
            <a:r>
              <a:rPr lang="en-US" sz="1800" dirty="0" err="1"/>
              <a:t>Pengertian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 (</a:t>
            </a:r>
            <a:r>
              <a:rPr lang="en-US" sz="1800" dirty="0" err="1"/>
              <a:t>M.Taufik</a:t>
            </a:r>
            <a:r>
              <a:rPr lang="en-US" sz="1800" dirty="0"/>
              <a:t> 2007) </a:t>
            </a:r>
            <a:r>
              <a:rPr lang="en-US" sz="1800" dirty="0" err="1"/>
              <a:t>diantaranya</a:t>
            </a:r>
            <a:r>
              <a:rPr lang="en-US" sz="1800" dirty="0"/>
              <a:t> :</a:t>
            </a:r>
          </a:p>
          <a:p>
            <a:pPr algn="just">
              <a:tabLst>
                <a:tab pos="519113" algn="l"/>
                <a:tab pos="692150" algn="l"/>
              </a:tabLst>
            </a:pP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: </a:t>
            </a:r>
            <a:r>
              <a:rPr lang="en-US" sz="1800" dirty="0" err="1"/>
              <a:t>Pertukaran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keterangan</a:t>
            </a:r>
            <a:r>
              <a:rPr lang="en-US" sz="1800" dirty="0"/>
              <a:t> </a:t>
            </a:r>
            <a:r>
              <a:rPr lang="en-US" sz="1800" dirty="0" err="1"/>
              <a:t>dlm</a:t>
            </a:r>
            <a:r>
              <a:rPr lang="en-US" sz="1800" dirty="0"/>
              <a:t> </a:t>
            </a:r>
            <a:r>
              <a:rPr lang="en-US" sz="1800" dirty="0" err="1"/>
              <a:t>rangka</a:t>
            </a:r>
            <a:r>
              <a:rPr lang="en-US" sz="1800" dirty="0"/>
              <a:t> </a:t>
            </a:r>
            <a:r>
              <a:rPr lang="en-US" sz="1800" dirty="0" err="1"/>
              <a:t>menciptakan</a:t>
            </a:r>
            <a:r>
              <a:rPr lang="en-US" sz="1800" dirty="0"/>
              <a:t> </a:t>
            </a:r>
            <a:r>
              <a:rPr lang="en-US" sz="1800" dirty="0" err="1"/>
              <a:t>saling</a:t>
            </a:r>
            <a:r>
              <a:rPr lang="en-US" sz="1800" dirty="0"/>
              <a:t> </a:t>
            </a:r>
            <a:r>
              <a:rPr lang="en-US" sz="1800" dirty="0" err="1"/>
              <a:t>percaya</a:t>
            </a:r>
            <a:r>
              <a:rPr lang="en-US" sz="1800" dirty="0"/>
              <a:t> demi </a:t>
            </a:r>
            <a:r>
              <a:rPr lang="en-US" sz="1800" dirty="0" err="1"/>
              <a:t>terwujudnya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yg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seseorg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orang lain.</a:t>
            </a:r>
          </a:p>
          <a:p>
            <a:pPr algn="just">
              <a:tabLst>
                <a:tab pos="519113" algn="l"/>
                <a:tab pos="692150" algn="l"/>
              </a:tabLst>
            </a:pP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: </a:t>
            </a:r>
            <a:r>
              <a:rPr lang="en-US" sz="1800" dirty="0" err="1"/>
              <a:t>Suatu</a:t>
            </a:r>
            <a:r>
              <a:rPr lang="en-US" sz="1800" dirty="0"/>
              <a:t> proses </a:t>
            </a:r>
            <a:r>
              <a:rPr lang="en-US" sz="1800" dirty="0" err="1"/>
              <a:t>pertukaran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</a:p>
          <a:p>
            <a:pPr marL="114300" indent="0" algn="just">
              <a:buNone/>
              <a:tabLst>
                <a:tab pos="519113" algn="l"/>
                <a:tab pos="692150" algn="l"/>
              </a:tabLst>
            </a:pPr>
            <a:r>
              <a:rPr lang="en-US" sz="1800" dirty="0"/>
              <a:t>    proses </a:t>
            </a:r>
            <a:r>
              <a:rPr lang="en-US" sz="1800" dirty="0" err="1"/>
              <a:t>pemberian</a:t>
            </a:r>
            <a:r>
              <a:rPr lang="en-US" sz="1800" dirty="0"/>
              <a:t> </a:t>
            </a:r>
            <a:r>
              <a:rPr lang="en-US" sz="1800" dirty="0" err="1"/>
              <a:t>arti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dua</a:t>
            </a:r>
            <a:r>
              <a:rPr lang="en-US" sz="1800" dirty="0"/>
              <a:t> orang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endParaRPr lang="en-US" sz="1800" dirty="0"/>
          </a:p>
          <a:p>
            <a:pPr marL="114300" indent="0" algn="just">
              <a:buNone/>
              <a:tabLst>
                <a:tab pos="519113" algn="l"/>
                <a:tab pos="692150" algn="l"/>
              </a:tabLst>
            </a:pPr>
            <a:r>
              <a:rPr lang="en-US" sz="1800" dirty="0"/>
              <a:t>   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lingkungan</a:t>
            </a:r>
            <a:r>
              <a:rPr lang="en-US" sz="1800" dirty="0"/>
              <a:t> ,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simbol,tanda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perilaku</a:t>
            </a:r>
            <a:r>
              <a:rPr lang="en-US" sz="1800" dirty="0"/>
              <a:t> </a:t>
            </a:r>
            <a:r>
              <a:rPr lang="en-US" sz="1800" dirty="0" err="1"/>
              <a:t>yg</a:t>
            </a:r>
            <a:endParaRPr lang="en-US" sz="1800" dirty="0"/>
          </a:p>
          <a:p>
            <a:pPr marL="114300" indent="0" algn="just">
              <a:buNone/>
              <a:tabLst>
                <a:tab pos="519113" algn="l"/>
                <a:tab pos="692150" algn="l"/>
              </a:tabLst>
            </a:pPr>
            <a:r>
              <a:rPr lang="en-US" sz="1800" dirty="0"/>
              <a:t>    </a:t>
            </a:r>
            <a:r>
              <a:rPr lang="en-US" sz="1800" dirty="0" err="1"/>
              <a:t>umum</a:t>
            </a:r>
            <a:r>
              <a:rPr lang="en-US" sz="1800" dirty="0"/>
              <a:t> ,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dua</a:t>
            </a:r>
            <a:r>
              <a:rPr lang="en-US" sz="1800" dirty="0"/>
              <a:t> </a:t>
            </a:r>
            <a:r>
              <a:rPr lang="en-US" sz="1800" dirty="0" err="1"/>
              <a:t>arah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73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9B43F-0865-9C09-2F66-895BDE84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Tujuan</a:t>
            </a:r>
            <a:r>
              <a:rPr lang="en-US" dirty="0"/>
              <a:t> dan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: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terjd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    </a:t>
            </a:r>
            <a:r>
              <a:rPr lang="en-US" dirty="0" err="1"/>
              <a:t>bersama</a:t>
            </a:r>
            <a:r>
              <a:rPr lang="en-US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: </a:t>
            </a:r>
            <a:r>
              <a:rPr lang="en-US" dirty="0" err="1"/>
              <a:t>memudahkan</a:t>
            </a:r>
            <a:r>
              <a:rPr lang="en-US" dirty="0"/>
              <a:t> ,</a:t>
            </a:r>
            <a:r>
              <a:rPr lang="en-US" dirty="0" err="1"/>
              <a:t>merencanakan</a:t>
            </a:r>
            <a:r>
              <a:rPr lang="en-US" dirty="0"/>
              <a:t>, </a:t>
            </a:r>
            <a:r>
              <a:rPr lang="en-US" dirty="0" err="1"/>
              <a:t>melaksanakan</a:t>
            </a:r>
            <a:r>
              <a:rPr lang="en-US" dirty="0"/>
              <a:t>,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  <a:p>
            <a:pPr marL="68580" indent="0" algn="just">
              <a:buNone/>
            </a:pPr>
            <a:r>
              <a:rPr lang="en-US" dirty="0"/>
              <a:t>    </a:t>
            </a:r>
          </a:p>
          <a:p>
            <a:pPr marL="68580" indent="0" algn="just">
              <a:buNone/>
            </a:pPr>
            <a:r>
              <a:rPr lang="en-US" dirty="0"/>
              <a:t>Pada </a:t>
            </a:r>
            <a:r>
              <a:rPr lang="en-US" dirty="0" err="1"/>
              <a:t>prinsipnya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pengoperasian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stimulus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: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/>
              <a:t>Lambang</a:t>
            </a:r>
            <a:r>
              <a:rPr lang="en-US" dirty="0"/>
              <a:t>/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(non verbal)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/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dg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lisan</a:t>
            </a:r>
            <a:endParaRPr lang="en-US" dirty="0"/>
          </a:p>
          <a:p>
            <a:pPr algn="just">
              <a:buFont typeface="Wingdings" pitchFamily="2" charset="2"/>
              <a:buChar char="v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informasi,pendidikan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mendidik</a:t>
            </a:r>
            <a:r>
              <a:rPr lang="en-US" dirty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media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menstranformasikan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  </a:t>
            </a:r>
          </a:p>
          <a:p>
            <a:pPr marL="68580" indent="0" algn="just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6172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B5E68-DE7F-6A89-1261-64440D7A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>
            <a:normAutofit/>
          </a:bodyPr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Komunikasi</a:t>
            </a:r>
            <a:r>
              <a:rPr lang="en-US" dirty="0"/>
              <a:t> Verbal (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) 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(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 &amp;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tulisan</a:t>
            </a:r>
            <a:r>
              <a:rPr lang="en-US" dirty="0"/>
              <a:t>)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-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hari</a:t>
            </a:r>
            <a:r>
              <a:rPr lang="en-US" dirty="0"/>
              <a:t> (</a:t>
            </a:r>
            <a:r>
              <a:rPr lang="en-US" dirty="0" err="1"/>
              <a:t>dokter-Bidan-Perawat</a:t>
            </a:r>
            <a:r>
              <a:rPr lang="en-US" dirty="0"/>
              <a:t>)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dan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waktu</a:t>
            </a:r>
            <a:endParaRPr lang="en-US" dirty="0"/>
          </a:p>
          <a:p>
            <a:r>
              <a:rPr lang="en-US" dirty="0" err="1"/>
              <a:t>Dijalin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(</a:t>
            </a:r>
            <a:r>
              <a:rPr lang="en-US" dirty="0" err="1"/>
              <a:t>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2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FA74E8-8AC7-F96D-6856-E43ADB2FC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Komunikasi</a:t>
            </a:r>
            <a:r>
              <a:rPr lang="en-US" dirty="0"/>
              <a:t> Non Verbal (</a:t>
            </a:r>
            <a:r>
              <a:rPr lang="en-US" dirty="0" err="1"/>
              <a:t>komuniasi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) </a:t>
            </a:r>
            <a:r>
              <a:rPr lang="en-US" dirty="0" err="1"/>
              <a:t>disebut</a:t>
            </a:r>
            <a:r>
              <a:rPr lang="en-US" dirty="0"/>
              <a:t> juga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Kial</a:t>
            </a:r>
            <a:endParaRPr lang="en-US" dirty="0"/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kata-kata.</a:t>
            </a:r>
          </a:p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paling </a:t>
            </a:r>
            <a:r>
              <a:rPr lang="en-US" dirty="0" err="1"/>
              <a:t>menyakinkan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menyampai</a:t>
            </a:r>
            <a:endParaRPr lang="en-US" dirty="0"/>
          </a:p>
          <a:p>
            <a:pPr marL="363538" indent="-295275">
              <a:buNone/>
            </a:pPr>
            <a:r>
              <a:rPr lang="en-US" dirty="0"/>
              <a:t>  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pd org lain </a:t>
            </a:r>
            <a:r>
              <a:rPr lang="en-US" dirty="0" err="1"/>
              <a:t>misalnya</a:t>
            </a:r>
            <a:r>
              <a:rPr lang="en-US" dirty="0"/>
              <a:t> pd    </a:t>
            </a:r>
            <a:r>
              <a:rPr lang="en-US" dirty="0" err="1"/>
              <a:t>penyadang</a:t>
            </a:r>
            <a:r>
              <a:rPr lang="en-US" dirty="0"/>
              <a:t> </a:t>
            </a:r>
            <a:r>
              <a:rPr lang="en-US" dirty="0" err="1"/>
              <a:t>Tunarungu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Tunawicara</a:t>
            </a:r>
            <a:r>
              <a:rPr lang="en-US" dirty="0"/>
              <a:t>. </a:t>
            </a:r>
          </a:p>
          <a:p>
            <a:pPr marL="68580" indent="0"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Kial</a:t>
            </a:r>
            <a:r>
              <a:rPr lang="en-US" dirty="0"/>
              <a:t> :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/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, </a:t>
            </a:r>
            <a:r>
              <a:rPr lang="en-US" dirty="0" err="1"/>
              <a:t>pd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tunarungu</a:t>
            </a:r>
            <a:r>
              <a:rPr lang="en-US" dirty="0"/>
              <a:t>/</a:t>
            </a:r>
            <a:r>
              <a:rPr lang="en-US" dirty="0" err="1"/>
              <a:t>tunawicara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Bahasa Gambar :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: </a:t>
            </a:r>
            <a:r>
              <a:rPr lang="en-US" dirty="0" err="1"/>
              <a:t>rambu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,</a:t>
            </a:r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merokok,KB</a:t>
            </a:r>
            <a:r>
              <a:rPr lang="en-US" dirty="0"/>
              <a:t> .</a:t>
            </a:r>
            <a:r>
              <a:rPr lang="en-US" dirty="0" err="1"/>
              <a:t>dll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Bahasa </a:t>
            </a:r>
            <a:r>
              <a:rPr lang="en-US" dirty="0" err="1"/>
              <a:t>Sikap</a:t>
            </a:r>
            <a:r>
              <a:rPr lang="en-US" dirty="0"/>
              <a:t> :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pesan,pikiran,perasaan</a:t>
            </a:r>
            <a:r>
              <a:rPr lang="en-US" dirty="0"/>
              <a:t>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3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21E49-696B-2141-09C9-A1412943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: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 err="1">
                <a:sym typeface="Wingdings" panose="05000000000000000000" pitchFamily="2" charset="2"/>
              </a:rPr>
              <a:t>U</a:t>
            </a:r>
            <a:r>
              <a:rPr lang="en-US" dirty="0" err="1"/>
              <a:t>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yg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berkaitan</a:t>
            </a:r>
            <a:r>
              <a:rPr lang="en-US" dirty="0"/>
              <a:t> dg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039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didasar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untung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 err="1">
                <a:sym typeface="Wingdings" panose="05000000000000000000" pitchFamily="2" charset="2"/>
              </a:rPr>
              <a:t>U</a:t>
            </a:r>
            <a:r>
              <a:rPr lang="en-US" dirty="0" err="1"/>
              <a:t>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dirty="0" err="1"/>
              <a:t>kesehatan</a:t>
            </a:r>
            <a:r>
              <a:rPr lang="en-US" dirty="0"/>
              <a:t> dg </a:t>
            </a:r>
            <a:r>
              <a:rPr lang="en-US" dirty="0" err="1"/>
              <a:t>tujuanmembantu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pem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dirty="0" err="1"/>
              <a:t>berdayaan,penyembuhan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/</a:t>
            </a:r>
            <a:r>
              <a:rPr lang="en-US" dirty="0" err="1"/>
              <a:t>klien</a:t>
            </a:r>
            <a:r>
              <a:rPr lang="en-US" dirty="0"/>
              <a:t>.  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59EF81-BEC5-1862-2CD7-8F72DF0C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0883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85744"/>
          </a:xfrm>
        </p:spPr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14400" y="2438400"/>
            <a:ext cx="7696200" cy="3429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32543" y="3695700"/>
            <a:ext cx="1371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15200" y="3695700"/>
            <a:ext cx="133168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endCxn id="6" idx="6"/>
          </p:cNvCxnSpPr>
          <p:nvPr/>
        </p:nvCxnSpPr>
        <p:spPr>
          <a:xfrm flipH="1">
            <a:off x="2304143" y="4152900"/>
            <a:ext cx="5239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362200" y="35814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62200" y="35814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239000" y="35814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-1501738" y="19050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62200" y="47244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362200" y="42291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239000" y="42291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57400" y="2971800"/>
            <a:ext cx="5486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209800" y="3276600"/>
            <a:ext cx="518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209800" y="3276600"/>
            <a:ext cx="0" cy="609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057400" y="2971800"/>
            <a:ext cx="0" cy="8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391400" y="3276600"/>
            <a:ext cx="0" cy="609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543800" y="2971800"/>
            <a:ext cx="1" cy="8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543800" y="3429000"/>
            <a:ext cx="0" cy="609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81200" y="5334000"/>
            <a:ext cx="5562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133600" y="5041557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 flipV="1">
            <a:off x="1981200" y="4610100"/>
            <a:ext cx="6178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209800" y="4476750"/>
            <a:ext cx="0" cy="552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7543800" y="4610100"/>
            <a:ext cx="1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7391399" y="4476750"/>
            <a:ext cx="1" cy="5648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028700" y="3846611"/>
            <a:ext cx="1275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Pengirim</a:t>
            </a:r>
            <a:r>
              <a:rPr lang="en-US" sz="1600" dirty="0"/>
              <a:t> </a:t>
            </a:r>
            <a:r>
              <a:rPr lang="en-US" sz="1600" dirty="0" err="1"/>
              <a:t>pesan</a:t>
            </a:r>
            <a:endParaRPr lang="en-US" sz="1600" dirty="0"/>
          </a:p>
        </p:txBody>
      </p:sp>
      <p:sp>
        <p:nvSpPr>
          <p:cNvPr id="91" name="TextBox 90"/>
          <p:cNvSpPr txBox="1"/>
          <p:nvPr/>
        </p:nvSpPr>
        <p:spPr>
          <a:xfrm>
            <a:off x="7335157" y="3836829"/>
            <a:ext cx="1275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Penerima</a:t>
            </a:r>
            <a:r>
              <a:rPr lang="en-US" sz="1600" dirty="0"/>
              <a:t> </a:t>
            </a:r>
            <a:r>
              <a:rPr lang="en-US" sz="1600" dirty="0" err="1"/>
              <a:t>pesan</a:t>
            </a:r>
            <a:endParaRPr lang="en-US" sz="1600" dirty="0"/>
          </a:p>
        </p:txBody>
      </p:sp>
      <p:sp>
        <p:nvSpPr>
          <p:cNvPr id="93" name="TextBox 92"/>
          <p:cNvSpPr txBox="1"/>
          <p:nvPr/>
        </p:nvSpPr>
        <p:spPr>
          <a:xfrm>
            <a:off x="3962400" y="2091893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LINGKUNGAN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997411" y="2582847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Umpan</a:t>
            </a:r>
            <a:r>
              <a:rPr lang="en-US" sz="1600" dirty="0"/>
              <a:t> </a:t>
            </a:r>
            <a:r>
              <a:rPr lang="en-US" sz="1600" dirty="0" err="1"/>
              <a:t>Balik</a:t>
            </a:r>
            <a:endParaRPr lang="en-US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3620334" y="29718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Ketrampilan</a:t>
            </a:r>
            <a:r>
              <a:rPr lang="en-US" sz="1600" dirty="0"/>
              <a:t> </a:t>
            </a:r>
            <a:r>
              <a:rPr lang="en-US" sz="1600" dirty="0" err="1"/>
              <a:t>Komunikasi</a:t>
            </a:r>
            <a:endParaRPr lang="en-US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3581400" y="33190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Bunyi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3581400" y="37338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Penerima</a:t>
            </a:r>
            <a:r>
              <a:rPr lang="en-US" sz="1600" dirty="0"/>
              <a:t> </a:t>
            </a:r>
            <a:r>
              <a:rPr lang="en-US" sz="1600" dirty="0" err="1"/>
              <a:t>Pesan</a:t>
            </a:r>
            <a:endParaRPr lang="en-US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3581400" y="42334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Media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05200" y="46906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Penempatan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2209801" y="4995446"/>
            <a:ext cx="5181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Variabel</a:t>
            </a:r>
            <a:r>
              <a:rPr lang="en-US" sz="1600" dirty="0"/>
              <a:t> – </a:t>
            </a:r>
            <a:r>
              <a:rPr lang="en-US" sz="1600" dirty="0" err="1"/>
              <a:t>variabel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non verbal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505200" y="53764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Umpan</a:t>
            </a:r>
            <a:r>
              <a:rPr lang="en-US" sz="1600" dirty="0"/>
              <a:t> </a:t>
            </a:r>
            <a:r>
              <a:rPr lang="en-US" sz="1600" dirty="0" err="1"/>
              <a:t>balik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6287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706</TotalTime>
  <Words>466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2</vt:lpstr>
      <vt:lpstr>Austin</vt:lpstr>
      <vt:lpstr>KOMUNIKASI DALAM PRAKTIK KEBIDANAN</vt:lpstr>
      <vt:lpstr>Konsep Dasar Komunikasi dan Konseling</vt:lpstr>
      <vt:lpstr>Tujuan dan fungsi Komunikasi :</vt:lpstr>
      <vt:lpstr>Jenis Komunikasi</vt:lpstr>
      <vt:lpstr>Jenis Komunikasi</vt:lpstr>
      <vt:lpstr>PowerPoint Presentation</vt:lpstr>
      <vt:lpstr>Unsur-Unsur Komunikasi</vt:lpstr>
      <vt:lpstr>Unsur-Unsur Komunikasi</vt:lpstr>
      <vt:lpstr>Komponen Komunikasi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DALAM PRAKTIK KEBIDANAN</dc:title>
  <dc:creator>User</dc:creator>
  <cp:lastModifiedBy>revanarmanda69@gmail.com</cp:lastModifiedBy>
  <cp:revision>86</cp:revision>
  <dcterms:created xsi:type="dcterms:W3CDTF">2015-03-10T13:19:02Z</dcterms:created>
  <dcterms:modified xsi:type="dcterms:W3CDTF">2023-10-22T09:09:40Z</dcterms:modified>
</cp:coreProperties>
</file>