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04B"/>
    <a:srgbClr val="211E54"/>
    <a:srgbClr val="1A80C3"/>
    <a:srgbClr val="4E9ED2"/>
    <a:srgbClr val="F4E59C"/>
    <a:srgbClr val="DDDDDD"/>
    <a:srgbClr val="B2B2B2"/>
    <a:srgbClr val="003399"/>
    <a:srgbClr val="020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3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763</TotalTime>
  <Words>1139</Words>
  <Application>Microsoft Office PowerPoint</Application>
  <PresentationFormat>On-screen Show (4:3)</PresentationFormat>
  <Paragraphs>75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Ion</vt:lpstr>
      <vt:lpstr>INTERPROFESSIONAL EDUCATION &amp; INTERPROFESSIONAL COLLABORATION  </vt:lpstr>
      <vt:lpstr>PowerPoint Presentation</vt:lpstr>
      <vt:lpstr>1. PENGERTIAN INTERPROFESSIONAL EDUCATION</vt:lpstr>
      <vt:lpstr>PowerPoint Presentation</vt:lpstr>
      <vt:lpstr>2. Tujuan dari interprofessional education  </vt:lpstr>
      <vt:lpstr>Ciri khas interprofessional education  </vt:lpstr>
      <vt:lpstr>PowerPoint Presentation</vt:lpstr>
      <vt:lpstr>PowerPoint Presentation</vt:lpstr>
      <vt:lpstr>PowerPoint Presentation</vt:lpstr>
      <vt:lpstr>PowerPoint Presentation</vt:lpstr>
      <vt:lpstr>Defenisi Kolaborasi </vt:lpstr>
      <vt:lpstr>PowerPoint Presentation</vt:lpstr>
      <vt:lpstr>MANFAAT KOLABORASI</vt:lpstr>
      <vt:lpstr>Elemen-elemen kolaborasi dalam praktik keperawatan </vt:lpstr>
      <vt:lpstr>Komponen  Kompetensi Sebagai Dasar Kolaborasi </vt:lpstr>
      <vt:lpstr>2. Saling Menghargai dan Rasa Percaya </vt:lpstr>
      <vt:lpstr>3. Memberi dan Menerima Umpan Balik </vt:lpstr>
      <vt:lpstr>4. Pengambilan Keputusan </vt:lpstr>
      <vt:lpstr>5. Manajemen Konflik </vt:lpstr>
      <vt:lpstr>Proses Kolaboratif </vt:lpstr>
      <vt:lpstr>Berdasarkan Sifat kolaborasi tersebut terdapat beberapa indikator yang perlu diperhatikan: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SAFETY</dc:title>
  <dc:creator>user</dc:creator>
  <cp:lastModifiedBy>ACER</cp:lastModifiedBy>
  <cp:revision>34</cp:revision>
  <dcterms:created xsi:type="dcterms:W3CDTF">2014-11-11T14:48:14Z</dcterms:created>
  <dcterms:modified xsi:type="dcterms:W3CDTF">2020-11-01T13:36:34Z</dcterms:modified>
</cp:coreProperties>
</file>