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A8378-8E7D-4511-AA96-B72BA46D961A}" type="datetimeFigureOut">
              <a:rPr lang="id-ID" smtClean="0"/>
              <a:pPr/>
              <a:t>18/09/2020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D5E4F-72B3-41ED-BB45-94275DF8F6D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72B6D-5CD6-46DC-A961-105D1F365950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9F752-F283-4DAD-B45A-7C2E58AAE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theme/theme1.xml><?xml version="1.0" encoding="utf-8"?>
<a:theme xmlns:a="http://schemas.openxmlformats.org/drawingml/2006/main" name="ThemeHijau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ThemeHijau</Template>
  <TotalTime>1988</TotalTime>
  <Words>274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ThemeHijau</vt:lpstr>
      <vt:lpstr>Kodifikasi Terkait Sistem Pengindraan, syaraf, gangguan jiwa dan perilaku  PENGANTAR</vt:lpstr>
      <vt:lpstr>POKOK BAHASAN</vt:lpstr>
      <vt:lpstr>POKOK BAHASAN</vt:lpstr>
      <vt:lpstr>POKOK BAHASAN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KESEHATAN MASYARAKAT</dc:title>
  <dc:creator>user</dc:creator>
  <cp:lastModifiedBy>Wen via</cp:lastModifiedBy>
  <cp:revision>101</cp:revision>
  <dcterms:created xsi:type="dcterms:W3CDTF">2012-04-04T13:14:35Z</dcterms:created>
  <dcterms:modified xsi:type="dcterms:W3CDTF">2020-09-18T05:24:03Z</dcterms:modified>
</cp:coreProperties>
</file>