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sldIdLst>
    <p:sldId id="256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9" r:id="rId12"/>
    <p:sldId id="286" r:id="rId13"/>
    <p:sldId id="28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5" r:id="rId28"/>
    <p:sldId id="285" r:id="rId29"/>
    <p:sldId id="266" r:id="rId30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3" Type="http://schemas.openxmlformats.org/officeDocument/2006/relationships/theme" Target="../theme/theme2.xml"/><Relationship Id="rId22" Type="http://schemas.openxmlformats.org/officeDocument/2006/relationships/image" Target="../media/image4.png"/><Relationship Id="rId21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25.xml"/><Relationship Id="rId2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