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308" r:id="rId4"/>
    <p:sldId id="309" r:id="rId5"/>
    <p:sldId id="311" r:id="rId6"/>
    <p:sldId id="295" r:id="rId7"/>
    <p:sldId id="258" r:id="rId8"/>
    <p:sldId id="259" r:id="rId9"/>
    <p:sldId id="260" r:id="rId10"/>
    <p:sldId id="297" r:id="rId11"/>
    <p:sldId id="298" r:id="rId12"/>
    <p:sldId id="299" r:id="rId13"/>
    <p:sldId id="261" r:id="rId14"/>
    <p:sldId id="300" r:id="rId15"/>
    <p:sldId id="263" r:id="rId16"/>
    <p:sldId id="312" r:id="rId17"/>
    <p:sldId id="307" r:id="rId18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Encode Sans Semi Condensed" panose="020B0604020202020204" charset="0"/>
      <p:regular r:id="rId26"/>
      <p:bold r:id="rId27"/>
    </p:embeddedFont>
    <p:embeddedFont>
      <p:font typeface="Encode Sans Semi Condensed Light" panose="020B060402020202020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4218DE6-D431-4044-9C84-DCB305295717}">
  <a:tblStyle styleId="{84218DE6-D431-4044-9C84-DCB3052957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4D890D1-4835-4479-89E5-008A3579EB0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9744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5061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gb2f7c811e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4" name="Google Shape;1884;gb2f7c811e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3374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3" name="Google Shape;158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1" name="Google Shape;159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2894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8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11" name="Google Shape;11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14" name="Google Shape;14;p2"/>
            <p:cNvSpPr/>
            <p:nvPr/>
          </p:nvSpPr>
          <p:spPr>
            <a:xfrm>
              <a:off x="4897958" y="2971595"/>
              <a:ext cx="514087" cy="919625"/>
            </a:xfrm>
            <a:custGeom>
              <a:avLst/>
              <a:gdLst/>
              <a:ahLst/>
              <a:cxnLst/>
              <a:rect l="l" t="t" r="r" b="b"/>
              <a:pathLst>
                <a:path w="514087" h="919625" extrusionOk="0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17" name="Google Shape;17;p2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20" name="Google Shape;20;p2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23" name="Google Shape;23;p2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26" name="Google Shape;26;p2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29" name="Google Shape;29;p2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32" name="Google Shape;32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2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39" name="Google Shape;3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7394864" y="516070"/>
            <a:ext cx="214463" cy="245604"/>
            <a:chOff x="3462796" y="2555878"/>
            <a:chExt cx="157798" cy="180711"/>
          </a:xfrm>
        </p:grpSpPr>
        <p:sp>
          <p:nvSpPr>
            <p:cNvPr id="44" name="Google Shape;44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5968644" y="2524138"/>
            <a:ext cx="245187" cy="258304"/>
            <a:chOff x="3770248" y="2527300"/>
            <a:chExt cx="180404" cy="190055"/>
          </a:xfrm>
        </p:grpSpPr>
        <p:sp>
          <p:nvSpPr>
            <p:cNvPr id="51" name="Google Shape;51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 rot="5400000">
            <a:off x="5717697" y="1234087"/>
            <a:ext cx="214448" cy="245568"/>
            <a:chOff x="3462796" y="2555878"/>
            <a:chExt cx="157798" cy="180711"/>
          </a:xfrm>
        </p:grpSpPr>
        <p:sp>
          <p:nvSpPr>
            <p:cNvPr id="56" name="Google Shape;56;p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63" name="Google Shape;63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2"/>
          <p:cNvSpPr txBox="1">
            <a:spLocks noGrp="1"/>
          </p:cNvSpPr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grpSp>
        <p:nvGrpSpPr>
          <p:cNvPr id="68" name="Google Shape;68;p2"/>
          <p:cNvGrpSpPr/>
          <p:nvPr/>
        </p:nvGrpSpPr>
        <p:grpSpPr>
          <a:xfrm rot="-2700000">
            <a:off x="8555730" y="2841622"/>
            <a:ext cx="180402" cy="190053"/>
            <a:chOff x="3770248" y="2527300"/>
            <a:chExt cx="180404" cy="190055"/>
          </a:xfrm>
        </p:grpSpPr>
        <p:sp>
          <p:nvSpPr>
            <p:cNvPr id="69" name="Google Shape;69;p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74" name="Google Shape;74;p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" name="Google Shape;76;p2"/>
            <p:cNvGrpSpPr/>
            <p:nvPr/>
          </p:nvGrpSpPr>
          <p:grpSpPr>
            <a:xfrm>
              <a:off x="2769703" y="3"/>
              <a:ext cx="510180" cy="2812953"/>
              <a:chOff x="1818382" y="1216859"/>
              <a:chExt cx="466728" cy="2573372"/>
            </a:xfrm>
          </p:grpSpPr>
          <p:grpSp>
            <p:nvGrpSpPr>
              <p:cNvPr id="77" name="Google Shape;77;p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8" name="Google Shape;78;p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" name="Google Shape;81;p2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2" name="Google Shape;82;p2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3" name="Google Shape;83;p2"/>
          <p:cNvGrpSpPr/>
          <p:nvPr/>
        </p:nvGrpSpPr>
        <p:grpSpPr>
          <a:xfrm>
            <a:off x="3961868" y="-4"/>
            <a:ext cx="905291" cy="1913714"/>
            <a:chOff x="3961868" y="-4"/>
            <a:chExt cx="905291" cy="1913714"/>
          </a:xfrm>
        </p:grpSpPr>
        <p:grpSp>
          <p:nvGrpSpPr>
            <p:cNvPr id="84" name="Google Shape;84;p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4155315" y="-4"/>
              <a:ext cx="522826" cy="1721098"/>
              <a:chOff x="2447534" y="2035293"/>
              <a:chExt cx="478297" cy="1574511"/>
            </a:xfrm>
          </p:grpSpPr>
          <p:grpSp>
            <p:nvGrpSpPr>
              <p:cNvPr id="88" name="Google Shape;88;p2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89" name="Google Shape;89;p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" name="Google Shape;93;p2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4" name="Google Shape;94;p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95" name="Google Shape;95;p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96" name="Google Shape;96;p2"/>
          <p:cNvGrpSpPr/>
          <p:nvPr/>
        </p:nvGrpSpPr>
        <p:grpSpPr>
          <a:xfrm>
            <a:off x="5194218" y="4"/>
            <a:ext cx="522827" cy="1415951"/>
            <a:chOff x="5194218" y="4"/>
            <a:chExt cx="522827" cy="1415951"/>
          </a:xfrm>
        </p:grpSpPr>
        <p:grpSp>
          <p:nvGrpSpPr>
            <p:cNvPr id="97" name="Google Shape;97;p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>
              <a:off x="5371921" y="4"/>
              <a:ext cx="182209" cy="1277751"/>
              <a:chOff x="3305183" y="2153669"/>
              <a:chExt cx="166690" cy="1168924"/>
            </a:xfrm>
          </p:grpSpPr>
          <p:grpSp>
            <p:nvGrpSpPr>
              <p:cNvPr id="101" name="Google Shape;101;p2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02" name="Google Shape;102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" name="Google Shape;103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2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07" name="Google Shape;107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08" name="Google Shape;108;p2"/>
          <p:cNvGrpSpPr/>
          <p:nvPr/>
        </p:nvGrpSpPr>
        <p:grpSpPr>
          <a:xfrm>
            <a:off x="7824797" y="4"/>
            <a:ext cx="860597" cy="3024352"/>
            <a:chOff x="7824797" y="4"/>
            <a:chExt cx="860597" cy="3024352"/>
          </a:xfrm>
        </p:grpSpPr>
        <p:grpSp>
          <p:nvGrpSpPr>
            <p:cNvPr id="109" name="Google Shape;109;p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8100547" y="4"/>
              <a:ext cx="300376" cy="2805682"/>
              <a:chOff x="3792712" y="1254959"/>
              <a:chExt cx="274793" cy="2566720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3792712" y="1254959"/>
                <a:ext cx="274793" cy="2566720"/>
                <a:chOff x="3792712" y="1254959"/>
                <a:chExt cx="274793" cy="2566720"/>
              </a:xfrm>
            </p:grpSpPr>
            <p:grpSp>
              <p:nvGrpSpPr>
                <p:cNvPr id="114" name="Google Shape;114;p2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15" name="Google Shape;115;p2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2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2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" name="Google Shape;118;p2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9" name="Google Shape;119;p2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20" name="Google Shape;120;p2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21" name="Google Shape;121;p2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22" name="Google Shape;122;p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23" name="Google Shape;123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" name="Google Shape;125;p2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26" name="Google Shape;126;p2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27" name="Google Shape;127;p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28" name="Google Shape;128;p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2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33" name="Google Shape;133;p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34" name="Google Shape;134;p2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35" name="Google Shape;135;p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2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139" name="Google Shape;139;p2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40" name="Google Shape;140;p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1" name="Google Shape;141;p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142;p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44;p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145;p2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46" name="Google Shape;146;p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7" name="Google Shape;147;p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8" name="Google Shape;148;p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149" name="Google Shape;149;p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150" name="Google Shape;150;p2"/>
          <p:cNvGrpSpPr/>
          <p:nvPr/>
        </p:nvGrpSpPr>
        <p:grpSpPr>
          <a:xfrm>
            <a:off x="721731" y="-1"/>
            <a:ext cx="522827" cy="2757179"/>
            <a:chOff x="721731" y="-1"/>
            <a:chExt cx="522827" cy="2757179"/>
          </a:xfrm>
        </p:grpSpPr>
        <p:grpSp>
          <p:nvGrpSpPr>
            <p:cNvPr id="151" name="Google Shape;151;p2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892053" y="-1"/>
              <a:ext cx="182209" cy="2616197"/>
              <a:chOff x="3305183" y="929219"/>
              <a:chExt cx="166690" cy="2393374"/>
            </a:xfrm>
          </p:grpSpPr>
          <p:grpSp>
            <p:nvGrpSpPr>
              <p:cNvPr id="155" name="Google Shape;155;p2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156" name="Google Shape;156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" name="Google Shape;157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0" name="Google Shape;160;p2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61" name="Google Shape;161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3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164" name="Google Shape;164;p3"/>
            <p:cNvSpPr/>
            <p:nvPr/>
          </p:nvSpPr>
          <p:spPr>
            <a:xfrm>
              <a:off x="6798998" y="2971595"/>
              <a:ext cx="476555" cy="629711"/>
            </a:xfrm>
            <a:custGeom>
              <a:avLst/>
              <a:gdLst/>
              <a:ahLst/>
              <a:cxnLst/>
              <a:rect l="l" t="t" r="r" b="b"/>
              <a:pathLst>
                <a:path w="476555" h="629711" extrusionOk="0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3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167" name="Google Shape;167;p3"/>
            <p:cNvSpPr/>
            <p:nvPr/>
          </p:nvSpPr>
          <p:spPr>
            <a:xfrm>
              <a:off x="5578966" y="2971595"/>
              <a:ext cx="406190" cy="990908"/>
            </a:xfrm>
            <a:custGeom>
              <a:avLst/>
              <a:gdLst/>
              <a:ahLst/>
              <a:cxnLst/>
              <a:rect l="l" t="t" r="r" b="b"/>
              <a:pathLst>
                <a:path w="406190" h="990908" extrusionOk="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9" name="Google Shape;169;p3"/>
          <p:cNvGrpSpPr/>
          <p:nvPr/>
        </p:nvGrpSpPr>
        <p:grpSpPr>
          <a:xfrm>
            <a:off x="7963861" y="0"/>
            <a:ext cx="466512" cy="2850155"/>
            <a:chOff x="6176324" y="940075"/>
            <a:chExt cx="466512" cy="2850155"/>
          </a:xfrm>
        </p:grpSpPr>
        <p:sp>
          <p:nvSpPr>
            <p:cNvPr id="170" name="Google Shape;170;p3"/>
            <p:cNvSpPr/>
            <p:nvPr/>
          </p:nvSpPr>
          <p:spPr>
            <a:xfrm>
              <a:off x="6176324" y="2971595"/>
              <a:ext cx="466512" cy="818636"/>
            </a:xfrm>
            <a:custGeom>
              <a:avLst/>
              <a:gdLst/>
              <a:ahLst/>
              <a:cxnLst/>
              <a:rect l="l" t="t" r="r" b="b"/>
              <a:pathLst>
                <a:path w="466512" h="818636" extrusionOk="0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2" name="Google Shape;172;p3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173" name="Google Shape;173;p3"/>
            <p:cNvSpPr/>
            <p:nvPr/>
          </p:nvSpPr>
          <p:spPr>
            <a:xfrm>
              <a:off x="7576714" y="2971595"/>
              <a:ext cx="170472" cy="357397"/>
            </a:xfrm>
            <a:custGeom>
              <a:avLst/>
              <a:gdLst/>
              <a:ahLst/>
              <a:cxnLst/>
              <a:rect l="l" t="t" r="r" b="b"/>
              <a:pathLst>
                <a:path w="170472" h="357397" extrusionOk="0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3"/>
          <p:cNvGrpSpPr/>
          <p:nvPr/>
        </p:nvGrpSpPr>
        <p:grpSpPr>
          <a:xfrm>
            <a:off x="6863948" y="-1"/>
            <a:ext cx="288375" cy="3513742"/>
            <a:chOff x="7883572" y="308161"/>
            <a:chExt cx="288375" cy="3513742"/>
          </a:xfrm>
        </p:grpSpPr>
        <p:sp>
          <p:nvSpPr>
            <p:cNvPr id="176" name="Google Shape;176;p3"/>
            <p:cNvSpPr/>
            <p:nvPr/>
          </p:nvSpPr>
          <p:spPr>
            <a:xfrm>
              <a:off x="7883572" y="2971595"/>
              <a:ext cx="288375" cy="850309"/>
            </a:xfrm>
            <a:custGeom>
              <a:avLst/>
              <a:gdLst/>
              <a:ahLst/>
              <a:cxnLst/>
              <a:rect l="l" t="t" r="r" b="b"/>
              <a:pathLst>
                <a:path w="288375" h="850309" extrusionOk="0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3"/>
          <p:cNvSpPr txBox="1">
            <a:spLocks noGrp="1"/>
          </p:cNvSpPr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effectLst>
            <a:outerShdw dist="19050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179" name="Google Shape;179;p3"/>
          <p:cNvSpPr txBox="1">
            <a:spLocks noGrp="1"/>
          </p:cNvSpPr>
          <p:nvPr>
            <p:ph type="subTitle" idx="1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3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name="adj1" fmla="val 13399399"/>
              <a:gd name="adj2" fmla="val 8184747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name="adj1" fmla="val 11949430"/>
              <a:gd name="adj2" fmla="val 9637875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2" name="Google Shape;182;p3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183" name="Google Shape;183;p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3"/>
          <p:cNvGrpSpPr/>
          <p:nvPr/>
        </p:nvGrpSpPr>
        <p:grpSpPr>
          <a:xfrm>
            <a:off x="1030839" y="3124970"/>
            <a:ext cx="214463" cy="245604"/>
            <a:chOff x="3462796" y="2555878"/>
            <a:chExt cx="157798" cy="180711"/>
          </a:xfrm>
        </p:grpSpPr>
        <p:sp>
          <p:nvSpPr>
            <p:cNvPr id="188" name="Google Shape;188;p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3"/>
          <p:cNvGrpSpPr/>
          <p:nvPr/>
        </p:nvGrpSpPr>
        <p:grpSpPr>
          <a:xfrm>
            <a:off x="8737419" y="2806488"/>
            <a:ext cx="245187" cy="258304"/>
            <a:chOff x="3770248" y="2527300"/>
            <a:chExt cx="180404" cy="190055"/>
          </a:xfrm>
        </p:grpSpPr>
        <p:sp>
          <p:nvSpPr>
            <p:cNvPr id="195" name="Google Shape;195;p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3"/>
          <p:cNvGrpSpPr/>
          <p:nvPr/>
        </p:nvGrpSpPr>
        <p:grpSpPr>
          <a:xfrm rot="5400000">
            <a:off x="8622497" y="4565562"/>
            <a:ext cx="214448" cy="245568"/>
            <a:chOff x="3462796" y="2555878"/>
            <a:chExt cx="157798" cy="180711"/>
          </a:xfrm>
        </p:grpSpPr>
        <p:sp>
          <p:nvSpPr>
            <p:cNvPr id="200" name="Google Shape;200;p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3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207" name="Google Shape;207;p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3"/>
          <p:cNvGrpSpPr/>
          <p:nvPr/>
        </p:nvGrpSpPr>
        <p:grpSpPr>
          <a:xfrm rot="-2700000">
            <a:off x="7714705" y="744247"/>
            <a:ext cx="180402" cy="190053"/>
            <a:chOff x="3770248" y="2527300"/>
            <a:chExt cx="180404" cy="190055"/>
          </a:xfrm>
        </p:grpSpPr>
        <p:sp>
          <p:nvSpPr>
            <p:cNvPr id="212" name="Google Shape;212;p3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3"/>
          <p:cNvGrpSpPr/>
          <p:nvPr/>
        </p:nvGrpSpPr>
        <p:grpSpPr>
          <a:xfrm>
            <a:off x="6651762" y="-7"/>
            <a:ext cx="1046700" cy="1769370"/>
            <a:chOff x="2484475" y="1329455"/>
            <a:chExt cx="1046700" cy="1769370"/>
          </a:xfrm>
        </p:grpSpPr>
        <p:sp>
          <p:nvSpPr>
            <p:cNvPr id="217" name="Google Shape;217;p3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9" name="Google Shape;219;p3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220" name="Google Shape;220;p3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221" name="Google Shape;221;p3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3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" name="Google Shape;223;p3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4" name="Google Shape;224;p3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5" name="Google Shape;225;p3"/>
            <p:cNvSpPr/>
            <p:nvPr/>
          </p:nvSpPr>
          <p:spPr>
            <a:xfrm>
              <a:off x="2848289" y="2564652"/>
              <a:ext cx="130735" cy="158472"/>
            </a:xfrm>
            <a:custGeom>
              <a:avLst/>
              <a:gdLst/>
              <a:ahLst/>
              <a:cxnLst/>
              <a:rect l="l" t="t" r="r" b="b"/>
              <a:pathLst>
                <a:path w="4784" h="5799" extrusionOk="0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w="38100" cap="rnd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26" name="Google Shape;226;p3"/>
          <p:cNvGrpSpPr/>
          <p:nvPr/>
        </p:nvGrpSpPr>
        <p:grpSpPr>
          <a:xfrm>
            <a:off x="8277068" y="-1"/>
            <a:ext cx="905291" cy="2805686"/>
            <a:chOff x="3961868" y="-891976"/>
            <a:chExt cx="905291" cy="2805686"/>
          </a:xfrm>
        </p:grpSpPr>
        <p:grpSp>
          <p:nvGrpSpPr>
            <p:cNvPr id="227" name="Google Shape;227;p3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228" name="Google Shape;228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0" name="Google Shape;230;p3"/>
            <p:cNvGrpSpPr/>
            <p:nvPr/>
          </p:nvGrpSpPr>
          <p:grpSpPr>
            <a:xfrm>
              <a:off x="4155315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231" name="Google Shape;231;p3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232" name="Google Shape;232;p3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233" name="Google Shape;233;p3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593" h="168416" extrusionOk="0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" name="Google Shape;234;p3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667" h="462047" extrusionOk="0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" name="Google Shape;235;p3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8297" h="638209" extrusionOk="0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36" name="Google Shape;236;p3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37" name="Google Shape;237;p3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avLst/>
                <a:gdLst/>
                <a:ahLst/>
                <a:cxnLst/>
                <a:rect l="l" t="t" r="r" b="b"/>
                <a:pathLst>
                  <a:path w="3914" h="2465" extrusionOk="0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38" name="Google Shape;238;p3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798" extrusionOk="0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39" name="Google Shape;239;p3"/>
          <p:cNvGrpSpPr/>
          <p:nvPr/>
        </p:nvGrpSpPr>
        <p:grpSpPr>
          <a:xfrm>
            <a:off x="7726343" y="1"/>
            <a:ext cx="522827" cy="1952267"/>
            <a:chOff x="5194218" y="-536312"/>
            <a:chExt cx="522827" cy="1952267"/>
          </a:xfrm>
        </p:grpSpPr>
        <p:grpSp>
          <p:nvGrpSpPr>
            <p:cNvPr id="240" name="Google Shape;240;p3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241" name="Google Shape;241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3"/>
            <p:cNvGrpSpPr/>
            <p:nvPr/>
          </p:nvGrpSpPr>
          <p:grpSpPr>
            <a:xfrm>
              <a:off x="5371921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244" name="Google Shape;244;p3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245" name="Google Shape;245;p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246" name="Google Shape;246;p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9489" h="117177" extrusionOk="0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" name="Google Shape;247;p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661" h="221107" extrusionOk="0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" name="Google Shape;248;p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690" h="350998" extrusionOk="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9" name="Google Shape;249;p3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0" name="Google Shape;250;p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1160" extrusionOk="0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51" name="Google Shape;251;p3"/>
          <p:cNvGrpSpPr/>
          <p:nvPr/>
        </p:nvGrpSpPr>
        <p:grpSpPr>
          <a:xfrm>
            <a:off x="7946297" y="-6"/>
            <a:ext cx="860597" cy="4748536"/>
            <a:chOff x="7824797" y="-1724181"/>
            <a:chExt cx="860597" cy="4748536"/>
          </a:xfrm>
        </p:grpSpPr>
        <p:grpSp>
          <p:nvGrpSpPr>
            <p:cNvPr id="252" name="Google Shape;252;p3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253" name="Google Shape;253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5" name="Google Shape;255;p3"/>
            <p:cNvGrpSpPr/>
            <p:nvPr/>
          </p:nvGrpSpPr>
          <p:grpSpPr>
            <a:xfrm>
              <a:off x="8100547" y="-1724181"/>
              <a:ext cx="300376" cy="4529867"/>
              <a:chOff x="3792712" y="-322375"/>
              <a:chExt cx="274793" cy="4144055"/>
            </a:xfrm>
          </p:grpSpPr>
          <p:grpSp>
            <p:nvGrpSpPr>
              <p:cNvPr id="256" name="Google Shape;256;p3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257" name="Google Shape;257;p3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258" name="Google Shape;258;p3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1578" h="637356" extrusionOk="0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" name="Google Shape;259;p3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96" h="197298" extrusionOk="0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260;p3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793" h="850085" extrusionOk="0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61" name="Google Shape;261;p3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2" name="Google Shape;262;p3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5437" extrusionOk="0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63" name="Google Shape;263;p3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73" h="870" extrusionOk="0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64" name="Google Shape;264;p3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265" name="Google Shape;265;p3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266" name="Google Shape;266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8" name="Google Shape;268;p3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269" name="Google Shape;269;p3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270" name="Google Shape;270;p3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271" name="Google Shape;271;p3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0950" h="500199" extrusionOk="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" name="Google Shape;272;p3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8949" h="214629" extrusionOk="0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" name="Google Shape;273;p3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9884" h="234649" extrusionOk="0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3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958" h="928227" extrusionOk="0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75" name="Google Shape;275;p3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6" name="Google Shape;276;p3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avLst/>
                <a:gdLst/>
                <a:ahLst/>
                <a:cxnLst/>
                <a:rect l="l" t="t" r="r" b="b"/>
                <a:pathLst>
                  <a:path w="4857" h="2972" extrusionOk="0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77" name="Google Shape;277;p3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278" name="Google Shape;278;p3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279" name="Google Shape;279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1" name="Google Shape;281;p3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282" name="Google Shape;282;p3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283" name="Google Shape;283;p3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284" name="Google Shape;284;p3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728" h="222824" extrusionOk="0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" name="Google Shape;285;p3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636" h="229478" extrusionOk="0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" name="Google Shape;286;p3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306" h="540604" extrusionOk="0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" name="Google Shape;287;p3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4159" h="990908" extrusionOk="0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8" name="Google Shape;288;p3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9" name="Google Shape;289;p3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725" extrusionOk="0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0" name="Google Shape;290;p3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avLst/>
                <a:gdLst/>
                <a:ahLst/>
                <a:cxnLst/>
                <a:rect l="l" t="t" r="r" b="b"/>
                <a:pathLst>
                  <a:path w="3045" h="724" extrusionOk="0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1" name="Google Shape;291;p3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362" extrusionOk="0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92" name="Google Shape;292;p3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0" extrusionOk="0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w="28575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293" name="Google Shape;293;p3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294" name="Google Shape;294;p3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name="adj1" fmla="val 13399399"/>
              <a:gd name="adj2" fmla="val 8184747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name="adj1" fmla="val 11949430"/>
              <a:gd name="adj2" fmla="val 9637875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4"/>
          <p:cNvSpPr txBox="1">
            <a:spLocks noGrp="1"/>
          </p:cNvSpPr>
          <p:nvPr>
            <p:ph type="body" idx="1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/>
            </a:lvl1pPr>
            <a:lvl2pPr marL="914400" lvl="1" indent="-4572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marL="1371600" lvl="2" indent="-4572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marL="1828800" lvl="3" indent="-457200" rtl="0"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marL="2286000" lvl="4" indent="-457200" rtl="0"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marL="2743200" lvl="5" indent="-457200" rtl="0"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marL="3200400" lvl="6" indent="-457200" rtl="0"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marL="3657600" lvl="7" indent="-457200" rtl="0"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marL="4114800" lvl="8" indent="-457200" rtl="0"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304" name="Google Shape;304;p4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accen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“</a:t>
            </a:r>
            <a:endParaRPr sz="6000" b="1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305" name="Google Shape;305;p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6" name="Google Shape;306;p4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307" name="Google Shape;307;p4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308" name="Google Shape;308;p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0" name="Google Shape;310;p4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311" name="Google Shape;311;p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4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314" name="Google Shape;314;p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6" name="Google Shape;316;p4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317" name="Google Shape;317;p4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4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9" name="Google Shape;319;p4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320" name="Google Shape;320;p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2" name="Google Shape;322;p4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323" name="Google Shape;323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7" name="Google Shape;327;p4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328" name="Google Shape;328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2" name="Google Shape;332;p4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333" name="Google Shape;333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" name="Google Shape;339;p4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340" name="Google Shape;340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" name="Google Shape;344;p4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345" name="Google Shape;345;p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47" name="Google Shape;347;p4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348" name="Google Shape;348;p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349" name="Google Shape;349;p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" name="Google Shape;350;p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" name="Google Shape;351;p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52" name="Google Shape;352;p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53" name="Google Shape;353;p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354" name="Google Shape;354;p4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355" name="Google Shape;355;p4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356" name="Google Shape;356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7" name="Google Shape;357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58" name="Google Shape;358;p4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359" name="Google Shape;359;p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360" name="Google Shape;360;p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361" name="Google Shape;361;p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2" name="Google Shape;362;p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3" name="Google Shape;363;p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64" name="Google Shape;364;p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65" name="Google Shape;365;p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66" name="Google Shape;366;p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67" name="Google Shape;367;p4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368" name="Google Shape;368;p4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369" name="Google Shape;369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71" name="Google Shape;371;p4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372" name="Google Shape;372;p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373" name="Google Shape;373;p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374" name="Google Shape;374;p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5" name="Google Shape;375;p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6" name="Google Shape;376;p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77" name="Google Shape;377;p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78" name="Google Shape;378;p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79" name="Google Shape;379;p4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380" name="Google Shape;380;p4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381" name="Google Shape;381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2" name="Google Shape;382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83" name="Google Shape;383;p4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384" name="Google Shape;384;p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385" name="Google Shape;385;p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386" name="Google Shape;386;p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7" name="Google Shape;387;p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8" name="Google Shape;388;p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9" name="Google Shape;389;p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90" name="Google Shape;390;p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91" name="Google Shape;391;p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392" name="Google Shape;392;p4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393" name="Google Shape;393;p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94" name="Google Shape;394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6" name="Google Shape;396;p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397" name="Google Shape;397;p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398" name="Google Shape;398;p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399" name="Google Shape;399;p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0" name="Google Shape;400;p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1" name="Google Shape;401;p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2" name="Google Shape;402;p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03" name="Google Shape;403;p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04" name="Google Shape;404;p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05" name="Google Shape;405;p4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406" name="Google Shape;406;p4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407" name="Google Shape;407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" name="Google Shape;408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9" name="Google Shape;409;p4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410" name="Google Shape;410;p4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411" name="Google Shape;411;p4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412" name="Google Shape;412;p4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3" name="Google Shape;413;p4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4" name="Google Shape;414;p4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5" name="Google Shape;415;p4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16" name="Google Shape;416;p4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17" name="Google Shape;417;p4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18" name="Google Shape;418;p4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19" name="Google Shape;419;p4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20" name="Google Shape;420;p4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21" name="Google Shape;421;p4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422" name="Google Shape;422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5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marL="914400" lvl="1" indent="-381000" rtl="0"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 rtl="0"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marL="1828800" lvl="3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marL="2286000" lvl="4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marL="2743200" lvl="5" indent="-3810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marL="3200400" lvl="6" indent="-3810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marL="3657600" lvl="7" indent="-381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marL="4114800" lvl="8" indent="-3810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>
            <a:endParaRPr/>
          </a:p>
        </p:txBody>
      </p:sp>
      <p:sp>
        <p:nvSpPr>
          <p:cNvPr id="431" name="Google Shape;431;p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32" name="Google Shape;432;p5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433" name="Google Shape;433;p5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434" name="Google Shape;434;p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5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437" name="Google Shape;437;p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" name="Google Shape;439;p5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440" name="Google Shape;440;p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2" name="Google Shape;442;p5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443" name="Google Shape;443;p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5" name="Google Shape;445;p5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446" name="Google Shape;446;p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8" name="Google Shape;448;p5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449" name="Google Shape;449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3" name="Google Shape;453;p5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454" name="Google Shape;454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8" name="Google Shape;458;p5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459" name="Google Shape;459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5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466" name="Google Shape;466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0" name="Google Shape;470;p5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471" name="Google Shape;471;p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73" name="Google Shape;473;p5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74" name="Google Shape;474;p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75" name="Google Shape;475;p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6" name="Google Shape;476;p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78" name="Google Shape;478;p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79" name="Google Shape;479;p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480" name="Google Shape;480;p5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481" name="Google Shape;481;p5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482" name="Google Shape;482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83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4" name="Google Shape;484;p5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485" name="Google Shape;485;p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486" name="Google Shape;486;p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487" name="Google Shape;487;p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8" name="Google Shape;488;p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9" name="Google Shape;489;p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90" name="Google Shape;490;p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491" name="Google Shape;491;p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492" name="Google Shape;492;p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493" name="Google Shape;493;p5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494" name="Google Shape;494;p5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495" name="Google Shape;495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" name="Google Shape;496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97" name="Google Shape;497;p5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498" name="Google Shape;498;p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499" name="Google Shape;499;p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500" name="Google Shape;500;p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1" name="Google Shape;501;p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2" name="Google Shape;502;p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03" name="Google Shape;503;p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04" name="Google Shape;504;p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05" name="Google Shape;505;p5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506" name="Google Shape;506;p5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507" name="Google Shape;507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8" name="Google Shape;508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9" name="Google Shape;509;p5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510" name="Google Shape;510;p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511" name="Google Shape;511;p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512" name="Google Shape;512;p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3" name="Google Shape;513;p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4" name="Google Shape;514;p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15" name="Google Shape;515;p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16" name="Google Shape;516;p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17" name="Google Shape;517;p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18" name="Google Shape;518;p5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519" name="Google Shape;519;p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20" name="Google Shape;520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1" name="Google Shape;521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22" name="Google Shape;522;p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523" name="Google Shape;523;p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524" name="Google Shape;524;p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25" name="Google Shape;525;p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6" name="Google Shape;526;p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7" name="Google Shape;527;p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8" name="Google Shape;528;p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29" name="Google Shape;529;p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30" name="Google Shape;530;p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31" name="Google Shape;531;p5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532" name="Google Shape;532;p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33" name="Google Shape;533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35" name="Google Shape;535;p5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36" name="Google Shape;536;p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37" name="Google Shape;537;p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38" name="Google Shape;538;p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39" name="Google Shape;539;p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0" name="Google Shape;540;p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1" name="Google Shape;541;p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42" name="Google Shape;542;p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543" name="Google Shape;543;p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4" name="Google Shape;544;p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5" name="Google Shape;545;p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546" name="Google Shape;546;p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547" name="Google Shape;547;p5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548" name="Google Shape;548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4" name="Google Shape;554;p5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55" name="Google Shape;555;p5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6"/>
          <p:cNvSpPr txBox="1">
            <a:spLocks noGrp="1"/>
          </p:cNvSpPr>
          <p:nvPr>
            <p:ph type="body" idx="1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64" name="Google Shape;564;p6"/>
          <p:cNvSpPr txBox="1">
            <a:spLocks noGrp="1"/>
          </p:cNvSpPr>
          <p:nvPr>
            <p:ph type="body" idx="2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marL="914400" lvl="1" indent="-355600" rtl="0"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marL="1371600" lvl="2" indent="-355600" rtl="0"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marL="1828800" lvl="3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565" name="Google Shape;565;p6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66" name="Google Shape;566;p6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67" name="Google Shape;567;p6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6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574" name="Google Shape;574;p6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575" name="Google Shape;575;p6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6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77" name="Google Shape;577;p6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578" name="Google Shape;578;p6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0" name="Google Shape;580;p6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581" name="Google Shape;581;p6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6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3" name="Google Shape;583;p6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584" name="Google Shape;584;p6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6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6" name="Google Shape;586;p6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587" name="Google Shape;587;p6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6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9" name="Google Shape;589;p6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590" name="Google Shape;590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4" name="Google Shape;594;p6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595" name="Google Shape;595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6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600" name="Google Shape;600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6" name="Google Shape;606;p6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607" name="Google Shape;607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6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612" name="Google Shape;612;p6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6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614" name="Google Shape;614;p6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615" name="Google Shape;615;p6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616" name="Google Shape;616;p6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7" name="Google Shape;617;p6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8" name="Google Shape;618;p6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9" name="Google Shape;619;p6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20" name="Google Shape;620;p6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621" name="Google Shape;621;p6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622" name="Google Shape;622;p6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623" name="Google Shape;623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4" name="Google Shape;624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25" name="Google Shape;625;p6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626" name="Google Shape;626;p6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627" name="Google Shape;627;p6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628" name="Google Shape;628;p6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29" name="Google Shape;629;p6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30" name="Google Shape;630;p6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31" name="Google Shape;631;p6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32" name="Google Shape;632;p6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33" name="Google Shape;633;p6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34" name="Google Shape;634;p6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635" name="Google Shape;635;p6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636" name="Google Shape;636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8" name="Google Shape;638;p6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639" name="Google Shape;639;p6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640" name="Google Shape;640;p6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641" name="Google Shape;641;p6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2" name="Google Shape;642;p6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3" name="Google Shape;643;p6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44" name="Google Shape;644;p6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45" name="Google Shape;645;p6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46" name="Google Shape;646;p6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647" name="Google Shape;647;p6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648" name="Google Shape;648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9" name="Google Shape;649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50" name="Google Shape;650;p6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651" name="Google Shape;651;p6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652" name="Google Shape;652;p6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653" name="Google Shape;653;p6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4" name="Google Shape;654;p6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5" name="Google Shape;655;p6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56" name="Google Shape;656;p6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57" name="Google Shape;657;p6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58" name="Google Shape;658;p6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59" name="Google Shape;659;p6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660" name="Google Shape;660;p6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61" name="Google Shape;661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2" name="Google Shape;662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3" name="Google Shape;663;p6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664" name="Google Shape;664;p6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665" name="Google Shape;665;p6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666" name="Google Shape;666;p6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7" name="Google Shape;667;p6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8" name="Google Shape;668;p6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9" name="Google Shape;669;p6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70" name="Google Shape;670;p6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71" name="Google Shape;671;p6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72" name="Google Shape;672;p6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673" name="Google Shape;673;p6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74" name="Google Shape;674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5" name="Google Shape;675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6" name="Google Shape;676;p6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677" name="Google Shape;677;p6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678" name="Google Shape;678;p6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679" name="Google Shape;679;p6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0" name="Google Shape;680;p6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1" name="Google Shape;681;p6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2" name="Google Shape;682;p6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83" name="Google Shape;683;p6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84" name="Google Shape;684;p6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5" name="Google Shape;685;p6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6" name="Google Shape;686;p6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687" name="Google Shape;687;p6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88" name="Google Shape;688;p6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689" name="Google Shape;689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8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14" name="Google Shape;814;p8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815" name="Google Shape;815;p8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8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8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8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8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8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8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822" name="Google Shape;822;p8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823" name="Google Shape;823;p8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avLst/>
                <a:gdLst/>
                <a:ahLst/>
                <a:cxnLst/>
                <a:rect l="l" t="t" r="r" b="b"/>
                <a:pathLst>
                  <a:path w="476555" h="629711" extrusionOk="0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8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5" name="Google Shape;825;p8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826" name="Google Shape;826;p8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avLst/>
                <a:gdLst/>
                <a:ahLst/>
                <a:cxnLst/>
                <a:rect l="l" t="t" r="r" b="b"/>
                <a:pathLst>
                  <a:path w="406190" h="990908" extrusionOk="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8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8" name="Google Shape;828;p8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829" name="Google Shape;829;p8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avLst/>
                <a:gdLst/>
                <a:ahLst/>
                <a:cxnLst/>
                <a:rect l="l" t="t" r="r" b="b"/>
                <a:pathLst>
                  <a:path w="466512" h="818636" extrusionOk="0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8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1" name="Google Shape;831;p8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832" name="Google Shape;832;p8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avLst/>
                <a:gdLst/>
                <a:ahLst/>
                <a:cxnLst/>
                <a:rect l="l" t="t" r="r" b="b"/>
                <a:pathLst>
                  <a:path w="170472" h="357397" extrusionOk="0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8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4" name="Google Shape;834;p8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835" name="Google Shape;835;p8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avLst/>
                <a:gdLst/>
                <a:ahLst/>
                <a:cxnLst/>
                <a:rect l="l" t="t" r="r" b="b"/>
                <a:pathLst>
                  <a:path w="288375" h="850309" extrusionOk="0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8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7" name="Google Shape;837;p8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838" name="Google Shape;838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2" name="Google Shape;842;p8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843" name="Google Shape;843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8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848" name="Google Shape;848;p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4" name="Google Shape;854;p8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855" name="Google Shape;855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404" extrusionOk="0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avLst/>
                <a:gdLst/>
                <a:ahLst/>
                <a:cxnLst/>
                <a:rect l="l" t="t" r="r" b="b"/>
                <a:pathLst>
                  <a:path w="51441" h="61341" extrusionOk="0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avLst/>
                <a:gdLst/>
                <a:ahLst/>
                <a:cxnLst/>
                <a:rect l="l" t="t" r="r" b="b"/>
                <a:pathLst>
                  <a:path w="58420" h="54430" extrusionOk="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avLst/>
                <a:gdLst/>
                <a:ahLst/>
                <a:cxnLst/>
                <a:rect l="l" t="t" r="r" b="b"/>
                <a:pathLst>
                  <a:path w="58484" h="54484" extrusionOk="0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9" name="Google Shape;859;p8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860" name="Google Shape;860;p8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8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62" name="Google Shape;862;p8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863" name="Google Shape;863;p8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864" name="Google Shape;864;p8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2080" h="208143" extrusionOk="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5" name="Google Shape;865;p8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95" h="592827" extrusionOk="0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6" name="Google Shape;866;p8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6728" h="818636" extrusionOk="0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67" name="Google Shape;867;p8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68" name="Google Shape;868;p8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avLst/>
                <a:gdLst/>
                <a:ahLst/>
                <a:cxnLst/>
                <a:rect l="l" t="t" r="r" b="b"/>
                <a:pathLst>
                  <a:path w="4784" h="5799" extrusionOk="0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w="38100" cap="rnd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869" name="Google Shape;869;p8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870" name="Google Shape;870;p8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871" name="Google Shape;871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2" name="Google Shape;872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73" name="Google Shape;873;p8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874" name="Google Shape;874;p8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875" name="Google Shape;875;p8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876" name="Google Shape;876;p8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9593" h="168416" extrusionOk="0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77" name="Google Shape;877;p8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3667" h="462047" extrusionOk="0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78" name="Google Shape;878;p8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8297" h="638209" extrusionOk="0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79" name="Google Shape;879;p8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80" name="Google Shape;880;p8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4" h="2465" extrusionOk="0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881" name="Google Shape;881;p8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" h="798" extrusionOk="0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882" name="Google Shape;882;p8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883" name="Google Shape;883;p8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884" name="Google Shape;884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5" name="Google Shape;885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86" name="Google Shape;886;p8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887" name="Google Shape;887;p8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888" name="Google Shape;888;p8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889" name="Google Shape;889;p8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9489" h="117177" extrusionOk="0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90" name="Google Shape;890;p8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661" h="221107" extrusionOk="0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91" name="Google Shape;891;p8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690" h="350998" extrusionOk="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92" name="Google Shape;892;p8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93" name="Google Shape;893;p8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160" extrusionOk="0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894" name="Google Shape;894;p8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895" name="Google Shape;895;p8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896" name="Google Shape;896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7" name="Google Shape;897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98" name="Google Shape;898;p8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899" name="Google Shape;899;p8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900" name="Google Shape;900;p8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901" name="Google Shape;901;p8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78" h="637356" extrusionOk="0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02" name="Google Shape;902;p8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0096" h="197298" extrusionOk="0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03" name="Google Shape;903;p8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4793" h="850085" extrusionOk="0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04" name="Google Shape;904;p8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05" name="Google Shape;905;p8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5437" extrusionOk="0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06" name="Google Shape;906;p8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" h="870" extrusionOk="0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07" name="Google Shape;907;p8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908" name="Google Shape;908;p8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09" name="Google Shape;909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0" name="Google Shape;910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11" name="Google Shape;911;p8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912" name="Google Shape;912;p8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913" name="Google Shape;913;p8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914" name="Google Shape;914;p8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0950" h="500199" extrusionOk="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5" name="Google Shape;915;p8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8949" h="214629" extrusionOk="0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6" name="Google Shape;916;p8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884" h="234649" extrusionOk="0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7" name="Google Shape;917;p8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0958" h="928227" extrusionOk="0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18" name="Google Shape;918;p8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19" name="Google Shape;919;p8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7" h="2972" extrusionOk="0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w="38100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20" name="Google Shape;920;p8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921" name="Google Shape;921;p8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22" name="Google Shape;922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24" name="Google Shape;924;p8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925" name="Google Shape;925;p8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926" name="Google Shape;926;p8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927" name="Google Shape;927;p8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5728" h="222824" extrusionOk="0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28" name="Google Shape;928;p8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636" h="229478" extrusionOk="0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29" name="Google Shape;929;p8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9306" h="540604" extrusionOk="0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30" name="Google Shape;930;p8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4159" h="990908" extrusionOk="0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31" name="Google Shape;931;p8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32" name="Google Shape;932;p8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8" h="725" extrusionOk="0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3" name="Google Shape;933;p8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724" extrusionOk="0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4" name="Google Shape;934;p8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5" h="362" extrusionOk="0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935" name="Google Shape;935;p8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290" extrusionOk="0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w="285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936" name="Google Shape;936;p8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937" name="Google Shape;937;p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avLst/>
                <a:gdLst/>
                <a:ahLst/>
                <a:cxnLst/>
                <a:rect l="l" t="t" r="r" b="b"/>
                <a:pathLst>
                  <a:path w="20839" h="53711" extrusionOk="0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avLst/>
                <a:gdLst/>
                <a:ahLst/>
                <a:cxnLst/>
                <a:rect l="l" t="t" r="r" b="b"/>
                <a:pathLst>
                  <a:path w="47570" h="33554" extrusionOk="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avLst/>
                <a:gdLst/>
                <a:ahLst/>
                <a:cxnLst/>
                <a:rect l="l" t="t" r="r" b="b"/>
                <a:pathLst>
                  <a:path w="48391" h="35006" extrusionOk="0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avLst/>
                <a:gdLst/>
                <a:ahLst/>
                <a:cxnLst/>
                <a:rect l="l" t="t" r="r" b="b"/>
                <a:pathLst>
                  <a:path w="42019" h="33548" extrusionOk="0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avLst/>
                <a:gdLst/>
                <a:ahLst/>
                <a:cxnLst/>
                <a:rect l="l" t="t" r="r" b="b"/>
                <a:pathLst>
                  <a:path w="40843" h="33781" extrusionOk="0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Color background">
  <p:cSld name="BLANK_1_1">
    <p:bg>
      <p:bgPr>
        <a:solidFill>
          <a:schemeClr val="accent2"/>
        </a:solidFill>
        <a:effectLst/>
      </p:bgPr>
    </p:bg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2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77" name="Google Shape;1477;p12"/>
          <p:cNvGrpSpPr/>
          <p:nvPr/>
        </p:nvGrpSpPr>
        <p:grpSpPr>
          <a:xfrm>
            <a:off x="7374896" y="4521435"/>
            <a:ext cx="230809" cy="243156"/>
            <a:chOff x="3770248" y="2527300"/>
            <a:chExt cx="180404" cy="190055"/>
          </a:xfrm>
        </p:grpSpPr>
        <p:sp>
          <p:nvSpPr>
            <p:cNvPr id="1478" name="Google Shape;1478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2" name="Google Shape;1482;p12"/>
          <p:cNvGrpSpPr/>
          <p:nvPr/>
        </p:nvGrpSpPr>
        <p:grpSpPr>
          <a:xfrm>
            <a:off x="8747492" y="2424502"/>
            <a:ext cx="230809" cy="243156"/>
            <a:chOff x="3770248" y="2527300"/>
            <a:chExt cx="180404" cy="190055"/>
          </a:xfrm>
        </p:grpSpPr>
        <p:sp>
          <p:nvSpPr>
            <p:cNvPr id="1483" name="Google Shape;1483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7" name="Google Shape;1487;p12"/>
          <p:cNvGrpSpPr/>
          <p:nvPr/>
        </p:nvGrpSpPr>
        <p:grpSpPr>
          <a:xfrm rot="5400000">
            <a:off x="8655377" y="3665221"/>
            <a:ext cx="201871" cy="231166"/>
            <a:chOff x="3462796" y="2555878"/>
            <a:chExt cx="157798" cy="180711"/>
          </a:xfrm>
        </p:grpSpPr>
        <p:sp>
          <p:nvSpPr>
            <p:cNvPr id="1488" name="Google Shape;1488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4" name="Google Shape;1494;p12"/>
          <p:cNvGrpSpPr/>
          <p:nvPr/>
        </p:nvGrpSpPr>
        <p:grpSpPr>
          <a:xfrm rot="-2700000">
            <a:off x="8038130" y="1128089"/>
            <a:ext cx="169840" cy="178926"/>
            <a:chOff x="3770248" y="2527300"/>
            <a:chExt cx="180404" cy="190055"/>
          </a:xfrm>
        </p:grpSpPr>
        <p:sp>
          <p:nvSpPr>
            <p:cNvPr id="1495" name="Google Shape;1495;p12"/>
            <p:cNvSpPr/>
            <p:nvPr/>
          </p:nvSpPr>
          <p:spPr>
            <a:xfrm>
              <a:off x="3775135" y="2655951"/>
              <a:ext cx="51441" cy="61404"/>
            </a:xfrm>
            <a:custGeom>
              <a:avLst/>
              <a:gdLst/>
              <a:ahLst/>
              <a:cxnLst/>
              <a:rect l="l" t="t" r="r" b="b"/>
              <a:pathLst>
                <a:path w="51441" h="61404" extrusionOk="0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12"/>
            <p:cNvSpPr/>
            <p:nvPr/>
          </p:nvSpPr>
          <p:spPr>
            <a:xfrm>
              <a:off x="3894324" y="2527300"/>
              <a:ext cx="51441" cy="61341"/>
            </a:xfrm>
            <a:custGeom>
              <a:avLst/>
              <a:gdLst/>
              <a:ahLst/>
              <a:cxnLst/>
              <a:rect l="l" t="t" r="r" b="b"/>
              <a:pathLst>
                <a:path w="51441" h="61341" extrusionOk="0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12"/>
            <p:cNvSpPr/>
            <p:nvPr/>
          </p:nvSpPr>
          <p:spPr>
            <a:xfrm>
              <a:off x="3770248" y="2531866"/>
              <a:ext cx="58420" cy="54430"/>
            </a:xfrm>
            <a:custGeom>
              <a:avLst/>
              <a:gdLst/>
              <a:ahLst/>
              <a:cxnLst/>
              <a:rect l="l" t="t" r="r" b="b"/>
              <a:pathLst>
                <a:path w="58420" h="54430" extrusionOk="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12"/>
            <p:cNvSpPr/>
            <p:nvPr/>
          </p:nvSpPr>
          <p:spPr>
            <a:xfrm>
              <a:off x="3892168" y="2658113"/>
              <a:ext cx="58484" cy="54484"/>
            </a:xfrm>
            <a:custGeom>
              <a:avLst/>
              <a:gdLst/>
              <a:ahLst/>
              <a:cxnLst/>
              <a:rect l="l" t="t" r="r" b="b"/>
              <a:pathLst>
                <a:path w="58484" h="54484" extrusionOk="0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9" name="Google Shape;1499;p12"/>
          <p:cNvGrpSpPr/>
          <p:nvPr/>
        </p:nvGrpSpPr>
        <p:grpSpPr>
          <a:xfrm>
            <a:off x="6800134" y="23"/>
            <a:ext cx="985363" cy="1665685"/>
            <a:chOff x="2484475" y="1329455"/>
            <a:chExt cx="1046700" cy="1769370"/>
          </a:xfrm>
        </p:grpSpPr>
        <p:sp>
          <p:nvSpPr>
            <p:cNvPr id="1500" name="Google Shape;1500;p1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2" name="Google Shape;1502;p12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1503" name="Google Shape;1503;p1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504" name="Google Shape;1504;p1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080" h="208143" extrusionOk="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1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195" h="592827" extrusionOk="0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6" name="Google Shape;1506;p1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728" h="818636" extrusionOk="0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7" name="Google Shape;1507;p12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8" name="Google Shape;1508;p12"/>
          <p:cNvGrpSpPr/>
          <p:nvPr/>
        </p:nvGrpSpPr>
        <p:grpSpPr>
          <a:xfrm>
            <a:off x="8330194" y="1"/>
            <a:ext cx="852241" cy="2239549"/>
            <a:chOff x="3961868" y="-465246"/>
            <a:chExt cx="905291" cy="2378956"/>
          </a:xfrm>
        </p:grpSpPr>
        <p:grpSp>
          <p:nvGrpSpPr>
            <p:cNvPr id="1509" name="Google Shape;1509;p1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510" name="Google Shape;151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2" name="Google Shape;1512;p12"/>
            <p:cNvGrpSpPr/>
            <p:nvPr/>
          </p:nvGrpSpPr>
          <p:grpSpPr>
            <a:xfrm>
              <a:off x="4155315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1513" name="Google Shape;1513;p12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1514" name="Google Shape;1514;p12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593" h="168416" extrusionOk="0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5" name="Google Shape;1515;p12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67" h="462047" extrusionOk="0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6" name="Google Shape;1516;p12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97" h="638209" extrusionOk="0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7" name="Google Shape;1517;p12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8" name="Google Shape;1518;p12"/>
          <p:cNvGrpSpPr/>
          <p:nvPr/>
        </p:nvGrpSpPr>
        <p:grpSpPr>
          <a:xfrm>
            <a:off x="7811773" y="19"/>
            <a:ext cx="492189" cy="1147268"/>
            <a:chOff x="5194218" y="197272"/>
            <a:chExt cx="522827" cy="1218683"/>
          </a:xfrm>
        </p:grpSpPr>
        <p:grpSp>
          <p:nvGrpSpPr>
            <p:cNvPr id="1519" name="Google Shape;1519;p1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520" name="Google Shape;152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2" name="Google Shape;1522;p12"/>
            <p:cNvGrpSpPr/>
            <p:nvPr/>
          </p:nvGrpSpPr>
          <p:grpSpPr>
            <a:xfrm>
              <a:off x="5371921" y="197272"/>
              <a:ext cx="182209" cy="1080483"/>
              <a:chOff x="3305183" y="2334136"/>
              <a:chExt cx="166690" cy="988457"/>
            </a:xfrm>
          </p:grpSpPr>
          <p:grpSp>
            <p:nvGrpSpPr>
              <p:cNvPr id="1523" name="Google Shape;1523;p12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1524" name="Google Shape;1524;p12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489" h="117177" extrusionOk="0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5" name="Google Shape;1525;p12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0661" h="221107" extrusionOk="0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6" name="Google Shape;1526;p12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6690" h="350998" extrusionOk="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7" name="Google Shape;1527;p12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28" name="Google Shape;1528;p12"/>
          <p:cNvGrpSpPr/>
          <p:nvPr/>
        </p:nvGrpSpPr>
        <p:grpSpPr>
          <a:xfrm>
            <a:off x="8018879" y="0"/>
            <a:ext cx="810166" cy="3722093"/>
            <a:chOff x="7824797" y="-929429"/>
            <a:chExt cx="860597" cy="3953785"/>
          </a:xfrm>
        </p:grpSpPr>
        <p:grpSp>
          <p:nvGrpSpPr>
            <p:cNvPr id="1529" name="Google Shape;1529;p1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530" name="Google Shape;153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1" name="Google Shape;153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2" name="Google Shape;1532;p12"/>
            <p:cNvGrpSpPr/>
            <p:nvPr/>
          </p:nvGrpSpPr>
          <p:grpSpPr>
            <a:xfrm>
              <a:off x="8100547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1533" name="Google Shape;1533;p12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1534" name="Google Shape;1534;p12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78" h="637356" extrusionOk="0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5" name="Google Shape;1535;p12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096" h="197298" extrusionOk="0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6" name="Google Shape;1536;p12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793" h="850085" extrusionOk="0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37" name="Google Shape;1537;p12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8" name="Google Shape;1538;p12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1539" name="Google Shape;1539;p1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540" name="Google Shape;154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2" name="Google Shape;1542;p12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1543" name="Google Shape;1543;p12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1544" name="Google Shape;1544;p12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950" h="500199" extrusionOk="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5" name="Google Shape;1545;p12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8949" h="214629" extrusionOk="0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6" name="Google Shape;1546;p12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9884" h="234649" extrusionOk="0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7" name="Google Shape;1547;p12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958" h="928227" extrusionOk="0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8" name="Google Shape;1548;p12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49" name="Google Shape;1549;p12"/>
          <p:cNvGrpSpPr/>
          <p:nvPr/>
        </p:nvGrpSpPr>
        <p:grpSpPr>
          <a:xfrm>
            <a:off x="7310064" y="1807216"/>
            <a:ext cx="148551" cy="170121"/>
            <a:chOff x="3462796" y="2555878"/>
            <a:chExt cx="157798" cy="180711"/>
          </a:xfrm>
        </p:grpSpPr>
        <p:sp>
          <p:nvSpPr>
            <p:cNvPr id="1550" name="Google Shape;1550;p12"/>
            <p:cNvSpPr/>
            <p:nvPr/>
          </p:nvSpPr>
          <p:spPr>
            <a:xfrm>
              <a:off x="3528860" y="2555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2"/>
            <p:cNvSpPr/>
            <p:nvPr/>
          </p:nvSpPr>
          <p:spPr>
            <a:xfrm>
              <a:off x="3528860" y="2682878"/>
              <a:ext cx="20839" cy="53711"/>
            </a:xfrm>
            <a:custGeom>
              <a:avLst/>
              <a:gdLst/>
              <a:ahLst/>
              <a:cxnLst/>
              <a:rect l="l" t="t" r="r" b="b"/>
              <a:pathLst>
                <a:path w="20839" h="53711" extrusionOk="0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12"/>
            <p:cNvSpPr/>
            <p:nvPr/>
          </p:nvSpPr>
          <p:spPr>
            <a:xfrm>
              <a:off x="3571315" y="2597137"/>
              <a:ext cx="47570" cy="33554"/>
            </a:xfrm>
            <a:custGeom>
              <a:avLst/>
              <a:gdLst/>
              <a:ahLst/>
              <a:cxnLst/>
              <a:rect l="l" t="t" r="r" b="b"/>
              <a:pathLst>
                <a:path w="47570" h="33554" extrusionOk="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12"/>
            <p:cNvSpPr/>
            <p:nvPr/>
          </p:nvSpPr>
          <p:spPr>
            <a:xfrm>
              <a:off x="3572203" y="2660050"/>
              <a:ext cx="48391" cy="35006"/>
            </a:xfrm>
            <a:custGeom>
              <a:avLst/>
              <a:gdLst/>
              <a:ahLst/>
              <a:cxnLst/>
              <a:rect l="l" t="t" r="r" b="b"/>
              <a:pathLst>
                <a:path w="48391" h="35006" extrusionOk="0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2"/>
            <p:cNvSpPr/>
            <p:nvPr/>
          </p:nvSpPr>
          <p:spPr>
            <a:xfrm>
              <a:off x="3466564" y="2662661"/>
              <a:ext cx="42019" cy="33548"/>
            </a:xfrm>
            <a:custGeom>
              <a:avLst/>
              <a:gdLst/>
              <a:ahLst/>
              <a:cxnLst/>
              <a:rect l="l" t="t" r="r" b="b"/>
              <a:pathLst>
                <a:path w="42019" h="33548" extrusionOk="0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2"/>
            <p:cNvSpPr/>
            <p:nvPr/>
          </p:nvSpPr>
          <p:spPr>
            <a:xfrm>
              <a:off x="3462796" y="2597064"/>
              <a:ext cx="40843" cy="33781"/>
            </a:xfrm>
            <a:custGeom>
              <a:avLst/>
              <a:gdLst/>
              <a:ahLst/>
              <a:cxnLst/>
              <a:rect l="l" t="t" r="r" b="b"/>
              <a:pathLst>
                <a:path w="40843" h="33781" extrusionOk="0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6" name="Google Shape;1556;p12"/>
          <p:cNvGrpSpPr/>
          <p:nvPr/>
        </p:nvGrpSpPr>
        <p:grpSpPr>
          <a:xfrm>
            <a:off x="6425530" y="0"/>
            <a:ext cx="985363" cy="3010692"/>
            <a:chOff x="6010934" y="-404723"/>
            <a:chExt cx="1046700" cy="3198101"/>
          </a:xfrm>
        </p:grpSpPr>
        <p:grpSp>
          <p:nvGrpSpPr>
            <p:cNvPr id="1557" name="Google Shape;1557;p1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558" name="Google Shape;1558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60" name="Google Shape;1560;p12"/>
            <p:cNvGrpSpPr/>
            <p:nvPr/>
          </p:nvGrpSpPr>
          <p:grpSpPr>
            <a:xfrm>
              <a:off x="6308747" y="-404723"/>
              <a:ext cx="441786" cy="2976610"/>
              <a:chOff x="1121941" y="1239413"/>
              <a:chExt cx="404159" cy="2723090"/>
            </a:xfrm>
          </p:grpSpPr>
          <p:sp>
            <p:nvSpPr>
              <p:cNvPr id="1561" name="Google Shape;1561;p12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562" name="Google Shape;1562;p12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1563" name="Google Shape;1563;p12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728" h="222824" extrusionOk="0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4" name="Google Shape;1564;p12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306" h="540604" extrusionOk="0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5" name="Google Shape;1565;p12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4159" h="990908" extrusionOk="0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6" name="Google Shape;1566;p12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636" h="229478" extrusionOk="0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sz="3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⊹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marL="914400" lvl="1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×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marL="1371600" lvl="2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⬩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marL="1828800" lvl="3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marL="2286000" lvl="4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marL="2743200" lvl="5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marL="3200400" lvl="6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marL="3657600" lvl="7" indent="-381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marL="4114800" lvl="8" indent="-3810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r" rtl="0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8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3"/>
          <p:cNvSpPr txBox="1">
            <a:spLocks noGrp="1"/>
          </p:cNvSpPr>
          <p:nvPr>
            <p:ph type="ctrTitle"/>
          </p:nvPr>
        </p:nvSpPr>
        <p:spPr>
          <a:xfrm>
            <a:off x="855300" y="3382226"/>
            <a:ext cx="7433400" cy="54630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chemeClr val="tx1"/>
                </a:solidFill>
              </a:rPr>
              <a:t>Asuhan</a:t>
            </a:r>
            <a:r>
              <a:rPr lang="en-US" sz="3600" dirty="0">
                <a:solidFill>
                  <a:schemeClr val="tx1"/>
                </a:solidFill>
              </a:rPr>
              <a:t> Pada Anak </a:t>
            </a:r>
            <a:r>
              <a:rPr lang="en-US" sz="3600" dirty="0" err="1">
                <a:solidFill>
                  <a:schemeClr val="tx1"/>
                </a:solidFill>
              </a:rPr>
              <a:t>Dengan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Kondisi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Rentan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17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A7C921-B40C-47F4-871D-24EF5CD2FFBF}"/>
              </a:ext>
            </a:extLst>
          </p:cNvPr>
          <p:cNvSpPr txBox="1"/>
          <p:nvPr/>
        </p:nvSpPr>
        <p:spPr>
          <a:xfrm>
            <a:off x="197556" y="139086"/>
            <a:ext cx="4707466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Kehamilan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Pemerkosaan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71B0B1-F304-45CB-9AEE-77AF7C08E6AF}"/>
              </a:ext>
            </a:extLst>
          </p:cNvPr>
          <p:cNvSpPr txBox="1"/>
          <p:nvPr/>
        </p:nvSpPr>
        <p:spPr>
          <a:xfrm>
            <a:off x="553156" y="643711"/>
            <a:ext cx="5881511" cy="3274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4310"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Inilah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salah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alasan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mengapa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perempuan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masuk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kelompok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rentan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Kekerasan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sendiri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diartikan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ucapan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perbuatan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dilakukan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seseorang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persetujuan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Beberapa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kekerasan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antata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lain: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perkosaan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perbudakan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pemaksaan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perkawinan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pelecehan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928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17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11</a:t>
            </a:fld>
            <a:endParaRPr lang="e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95C660-360A-4E5C-AC4E-F7A7188EC889}"/>
              </a:ext>
            </a:extLst>
          </p:cNvPr>
          <p:cNvSpPr txBox="1"/>
          <p:nvPr/>
        </p:nvSpPr>
        <p:spPr>
          <a:xfrm>
            <a:off x="682978" y="450132"/>
            <a:ext cx="5672666" cy="235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4310"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pula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pemerkosaan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derita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perempuan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semakin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bertambah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hadirnya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janin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diinginkan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Keadaan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cendrung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membuat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perempuan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mengalami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tekanan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psikologi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berujung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keinginan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bunuh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213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17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12</a:t>
            </a:fld>
            <a:endParaRPr lang="e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568848-15D3-4A4A-B41C-E21199ECE0ED}"/>
              </a:ext>
            </a:extLst>
          </p:cNvPr>
          <p:cNvSpPr txBox="1"/>
          <p:nvPr/>
        </p:nvSpPr>
        <p:spPr>
          <a:xfrm>
            <a:off x="564444" y="124178"/>
            <a:ext cx="5723467" cy="4326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terjadinya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perkosaan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Wanita: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Berusia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muda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Punya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riwayat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dianiaya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kecil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Pernah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korban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kekerasan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sebelumnya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Menggunakan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NAPZA (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Narkoba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Psikotropika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Adiktif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Pekerja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banyak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pasangan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303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18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A7EF19-5940-44EB-818B-CE9621DFCDBC}"/>
              </a:ext>
            </a:extLst>
          </p:cNvPr>
          <p:cNvSpPr txBox="1"/>
          <p:nvPr/>
        </p:nvSpPr>
        <p:spPr>
          <a:xfrm>
            <a:off x="541867" y="462844"/>
            <a:ext cx="5700889" cy="3736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50000"/>
              </a:lnSpc>
              <a:buFont typeface="+mj-lt"/>
              <a:buAutoNum type="alphaLcPeriod" startAt="7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Hidup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seksualnya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rendah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 startAt="7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menganut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gender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tradisional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 startAt="7"/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Tinggal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sosial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kekerasan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lphaLcPeriod" startAt="7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ideologi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seksual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laki-laki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3282F5-EF65-4AFE-9FCB-4288A77A909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14</a:t>
            </a:fld>
            <a:endParaRPr lang="e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2D429D-202B-4E3D-8D43-C9BB8F218983}"/>
              </a:ext>
            </a:extLst>
          </p:cNvPr>
          <p:cNvSpPr txBox="1"/>
          <p:nvPr/>
        </p:nvSpPr>
        <p:spPr>
          <a:xfrm>
            <a:off x="533399" y="251894"/>
            <a:ext cx="5799667" cy="4746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Khusus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Kehamilan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Korban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Pemerkosaan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dukungan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remaja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perempuan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hamil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pemerkosaan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Berusaha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konseling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penerimaan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kehamilan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terapi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mengatasi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trauma pada korban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pemerkosaan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Namun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apabila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kejadian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meninggalkan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trauma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berujung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upaya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bunuh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aborsi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syarat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kehamilan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310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20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29DFF4-5147-4FA1-B4BA-FD3EE5B57E03}"/>
              </a:ext>
            </a:extLst>
          </p:cNvPr>
          <p:cNvSpPr txBox="1"/>
          <p:nvPr/>
        </p:nvSpPr>
        <p:spPr>
          <a:xfrm>
            <a:off x="496711" y="177759"/>
            <a:ext cx="5971822" cy="4429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94310" algn="just">
              <a:lnSpc>
                <a:spcPct val="150000"/>
              </a:lnSpc>
              <a:spcAft>
                <a:spcPts val="1000"/>
              </a:spcAft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mengapa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seseorang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kejahatan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abortus,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Kondisi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masih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muda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menurutnya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Malu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diketahui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oleh orang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keluarga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kalau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dirinya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sedang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hamil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menghamilinya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bertanggung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jawab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Masih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Kodisi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ekonomi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mencukupi</a:t>
            </a: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Janin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dikandung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kasus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pemerkosaan</a:t>
            </a: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lphaLcPeriod"/>
            </a:pP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8C1307-ED6A-415E-88BD-32B71F69AC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16</a:t>
            </a:fld>
            <a:endParaRPr lang="en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2CDB585-AD2D-4F58-8278-ED9DF6140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900" y="760924"/>
            <a:ext cx="5641456" cy="3359520"/>
          </a:xfrm>
        </p:spPr>
        <p:txBody>
          <a:bodyPr/>
          <a:lstStyle/>
          <a:p>
            <a:r>
              <a:rPr lang="en-US" dirty="0"/>
              <a:t>Ketika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merasakan</a:t>
            </a:r>
            <a:r>
              <a:rPr lang="en-US" dirty="0"/>
              <a:t> </a:t>
            </a:r>
            <a:r>
              <a:rPr lang="en-US" dirty="0" err="1"/>
              <a:t>jatuh</a:t>
            </a:r>
            <a:r>
              <a:rPr lang="en-US" dirty="0"/>
              <a:t> </a:t>
            </a:r>
            <a:r>
              <a:rPr lang="en-US" dirty="0" err="1"/>
              <a:t>bangun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meraih</a:t>
            </a:r>
            <a:r>
              <a:rPr lang="en-US" dirty="0"/>
              <a:t> </a:t>
            </a:r>
            <a:r>
              <a:rPr lang="en-US" dirty="0" err="1"/>
              <a:t>impian</a:t>
            </a:r>
            <a:r>
              <a:rPr lang="en-US" dirty="0"/>
              <a:t>….</a:t>
            </a:r>
            <a:br>
              <a:rPr lang="en-US" dirty="0"/>
            </a:b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pernah</a:t>
            </a:r>
            <a:r>
              <a:rPr lang="en-US" dirty="0"/>
              <a:t> Lelah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bangkit</a:t>
            </a:r>
            <a:r>
              <a:rPr lang="en-US" dirty="0"/>
              <a:t> </a:t>
            </a:r>
            <a:r>
              <a:rPr lang="en-US" dirty="0" err="1"/>
              <a:t>lagi</a:t>
            </a:r>
            <a:r>
              <a:rPr lang="en-US" dirty="0"/>
              <a:t>…</a:t>
            </a:r>
            <a:br>
              <a:rPr lang="en-US" dirty="0"/>
            </a:br>
            <a:r>
              <a:rPr lang="en-US" dirty="0"/>
              <a:t>Lalu </a:t>
            </a:r>
            <a:r>
              <a:rPr lang="en-US" dirty="0" err="1"/>
              <a:t>lihatlah</a:t>
            </a:r>
            <a:r>
              <a:rPr lang="en-US" dirty="0"/>
              <a:t>…</a:t>
            </a:r>
            <a:br>
              <a:rPr lang="en-US" dirty="0"/>
            </a:br>
            <a:r>
              <a:rPr lang="en-US" dirty="0" err="1"/>
              <a:t>ada</a:t>
            </a:r>
            <a:r>
              <a:rPr lang="en-US" dirty="0"/>
              <a:t> Bahagia </a:t>
            </a:r>
            <a:r>
              <a:rPr lang="en-US" dirty="0" err="1"/>
              <a:t>untuk</a:t>
            </a:r>
            <a:r>
              <a:rPr lang="en-US" dirty="0"/>
              <a:t> ayah dan </a:t>
            </a:r>
            <a:r>
              <a:rPr lang="en-US" dirty="0" err="1"/>
              <a:t>ibumu</a:t>
            </a:r>
            <a:r>
              <a:rPr lang="en-US" dirty="0"/>
              <a:t> </a:t>
            </a:r>
            <a:r>
              <a:rPr lang="en-US" dirty="0" err="1"/>
              <a:t>disana</a:t>
            </a:r>
            <a:r>
              <a:rPr lang="en-US" dirty="0"/>
              <a:t>…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52653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19269-E82C-4777-B32B-94676C574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DCEF3F-CF69-4BD6-A795-3A3A75D70D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8AE85-00D3-45D1-88A7-A413FE85D81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D0A6DE-F27C-473C-A4CD-CC08A02AC7C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17</a:t>
            </a:fld>
            <a:endParaRPr lang="en"/>
          </a:p>
        </p:txBody>
      </p:sp>
      <p:pic>
        <p:nvPicPr>
          <p:cNvPr id="6" name="Content Placeholder 2" descr="kahatar">
            <a:extLst>
              <a:ext uri="{FF2B5EF4-FFF2-40B4-BE49-F238E27FC236}">
                <a16:creationId xmlns:a16="http://schemas.microsoft.com/office/drawing/2014/main" id="{520C0769-36F1-4EDF-90C4-6114C80D7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5980" y="767715"/>
            <a:ext cx="5417229" cy="342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3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14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Tujuan Pembelajaran:</a:t>
            </a:r>
            <a:endParaRPr dirty="0"/>
          </a:p>
        </p:txBody>
      </p:sp>
      <p:sp>
        <p:nvSpPr>
          <p:cNvPr id="1580" name="Google Shape;1580;p14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823867-68E1-4E1A-ABE8-7EC53214F4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asuhan</a:t>
            </a:r>
            <a:r>
              <a:rPr lang="en-US" dirty="0"/>
              <a:t> pada </a:t>
            </a:r>
            <a:r>
              <a:rPr lang="en-US" dirty="0" err="1"/>
              <a:t>anak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kodisi</a:t>
            </a:r>
            <a:r>
              <a:rPr lang="en-US" dirty="0"/>
              <a:t> </a:t>
            </a:r>
            <a:r>
              <a:rPr lang="en-US" dirty="0" err="1"/>
              <a:t>rentan</a:t>
            </a:r>
            <a:endParaRPr lang="en-US" dirty="0"/>
          </a:p>
          <a:p>
            <a:endParaRPr lang="en-US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E744E-38E6-406E-939F-4D05D2125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900" y="293511"/>
            <a:ext cx="5660100" cy="938714"/>
          </a:xfrm>
        </p:spPr>
        <p:txBody>
          <a:bodyPr/>
          <a:lstStyle/>
          <a:p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id-ID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b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11D8E-EE88-4F4F-A67F-1D8CE5768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600" y="745067"/>
            <a:ext cx="6366933" cy="3711183"/>
          </a:xfrm>
        </p:spPr>
        <p:txBody>
          <a:bodyPr/>
          <a:lstStyle/>
          <a:p>
            <a:pPr marL="200025" indent="257175" algn="just">
              <a:lnSpc>
                <a:spcPct val="150000"/>
              </a:lnSpc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0025" indent="0" algn="just">
              <a:lnSpc>
                <a:spcPct val="150000"/>
              </a:lnSpc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Filosofi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Bhinneka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Tunggal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mengajak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meyakini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manusia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bersemayam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kemanusiaan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dikembangkan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berkembang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terbatas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perlu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diyakini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pula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ABK. Karena,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suku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agama di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Indonesia,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ABK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keunggulan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umumnya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kedudukan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sejajar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CC32D7-FFCA-4076-91F0-EFB9332757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198718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CF111A-09F9-479A-A965-BADAF9FE6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900" y="1430150"/>
            <a:ext cx="5246344" cy="3026100"/>
          </a:xfrm>
        </p:spPr>
        <p:txBody>
          <a:bodyPr/>
          <a:lstStyle/>
          <a:p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Suasana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menolong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dikemukakan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diciptakan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suasana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kerjasama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silih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asah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silih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silih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asuh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mencerdaskan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mencinta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tenggang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rasa).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04F9F0-A8FA-45C0-BE01-D3B94E5B680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53949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17"/>
          <p:cNvSpPr txBox="1">
            <a:spLocks noGrp="1"/>
          </p:cNvSpPr>
          <p:nvPr>
            <p:ph type="body" idx="1"/>
          </p:nvPr>
        </p:nvSpPr>
        <p:spPr>
          <a:xfrm>
            <a:off x="270933" y="293511"/>
            <a:ext cx="6310489" cy="426441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khusus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berikan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permasalahan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:</a:t>
            </a:r>
            <a:endParaRPr lang="en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Ajak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berpikir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kritis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terbuka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Ajak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bersosialisasi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lingkungan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Bangun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rasa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percaya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diri</a:t>
            </a: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buFont typeface="Encode Sans Semi Condensed Light"/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Bacakan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cerita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perbedaan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keragaman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Bertamasya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Ajak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berkunjung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tempat-tempat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penuh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keragaman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buAutoNum type="alphaL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Tanamkan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karakter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kebangsaan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1601" name="Google Shape;1601;p17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562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39"/>
          <p:cNvSpPr txBox="1">
            <a:spLocks noGrp="1"/>
          </p:cNvSpPr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lvl="0" algn="just">
              <a:lnSpc>
                <a:spcPct val="150000"/>
              </a:lnSpc>
              <a:spcAft>
                <a:spcPts val="1000"/>
              </a:spcAft>
            </a:pP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anak (&lt; 21 tahun)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87" name="Google Shape;1887;p39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890" name="Google Shape;1890;p39"/>
          <p:cNvSpPr/>
          <p:nvPr/>
        </p:nvSpPr>
        <p:spPr>
          <a:xfrm>
            <a:off x="3922369" y="2680029"/>
            <a:ext cx="2148821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Remaja akhir</a:t>
            </a:r>
            <a:endParaRPr dirty="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6" name="Google Shape;1896;p39"/>
          <p:cNvSpPr/>
          <p:nvPr/>
        </p:nvSpPr>
        <p:spPr>
          <a:xfrm>
            <a:off x="2167070" y="2679750"/>
            <a:ext cx="1926464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Remaja madya</a:t>
            </a:r>
            <a:endParaRPr dirty="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7" name="Google Shape;1897;p39"/>
          <p:cNvSpPr/>
          <p:nvPr/>
        </p:nvSpPr>
        <p:spPr>
          <a:xfrm>
            <a:off x="509755" y="2679750"/>
            <a:ext cx="1828469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Remaja</a:t>
            </a:r>
            <a:r>
              <a:rPr lang="en-US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awal</a:t>
            </a:r>
            <a:endParaRPr sz="1000" dirty="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00" name="Google Shape;1900;p39"/>
          <p:cNvSpPr/>
          <p:nvPr/>
        </p:nvSpPr>
        <p:spPr>
          <a:xfrm>
            <a:off x="0" y="2679750"/>
            <a:ext cx="5115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1901" name="Google Shape;1901;p39"/>
          <p:cNvCxnSpPr/>
          <p:nvPr/>
        </p:nvCxnSpPr>
        <p:spPr>
          <a:xfrm rot="10800000">
            <a:off x="1244486" y="217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902" name="Google Shape;1902;p39"/>
          <p:cNvSpPr txBox="1"/>
          <p:nvPr/>
        </p:nvSpPr>
        <p:spPr>
          <a:xfrm>
            <a:off x="509754" y="1672330"/>
            <a:ext cx="1657309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(11-14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dirty="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07" name="Google Shape;1907;p39"/>
          <p:cNvCxnSpPr/>
          <p:nvPr/>
        </p:nvCxnSpPr>
        <p:spPr>
          <a:xfrm rot="10800000">
            <a:off x="4974196" y="21709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908" name="Google Shape;1908;p39"/>
          <p:cNvSpPr txBox="1"/>
          <p:nvPr/>
        </p:nvSpPr>
        <p:spPr>
          <a:xfrm>
            <a:off x="3997842" y="1651182"/>
            <a:ext cx="1926461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lvl="0" algn="ctr">
              <a:spcAft>
                <a:spcPts val="8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18-21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15" name="Google Shape;1915;p39"/>
          <p:cNvCxnSpPr/>
          <p:nvPr/>
        </p:nvCxnSpPr>
        <p:spPr>
          <a:xfrm rot="10800000">
            <a:off x="3044719" y="3073350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916" name="Google Shape;1916;p39"/>
          <p:cNvSpPr txBox="1"/>
          <p:nvPr/>
        </p:nvSpPr>
        <p:spPr>
          <a:xfrm>
            <a:off x="2073352" y="3581995"/>
            <a:ext cx="2009224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>
              <a:spcAft>
                <a:spcPts val="80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15-17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ID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996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15"/>
          <p:cNvSpPr txBox="1">
            <a:spLocks noGrp="1"/>
          </p:cNvSpPr>
          <p:nvPr>
            <p:ph type="ctrTitle" idx="4294967295"/>
          </p:nvPr>
        </p:nvSpPr>
        <p:spPr>
          <a:xfrm>
            <a:off x="1309687" y="2571750"/>
            <a:ext cx="3592800" cy="637874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lt1"/>
                </a:solidFill>
              </a:rPr>
              <a:t>Remaja</a:t>
            </a:r>
            <a:endParaRPr sz="4400" dirty="0">
              <a:solidFill>
                <a:schemeClr val="lt1"/>
              </a:solidFill>
            </a:endParaRPr>
          </a:p>
        </p:txBody>
      </p:sp>
      <p:sp>
        <p:nvSpPr>
          <p:cNvPr id="1586" name="Google Shape;1586;p15"/>
          <p:cNvSpPr txBox="1">
            <a:spLocks noGrp="1"/>
          </p:cNvSpPr>
          <p:nvPr>
            <p:ph type="subTitle" idx="4294967295"/>
          </p:nvPr>
        </p:nvSpPr>
        <p:spPr>
          <a:xfrm>
            <a:off x="1309687" y="3209624"/>
            <a:ext cx="4752251" cy="193387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Menurut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World Health Organization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(WHO),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remaja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penduduk</a:t>
            </a:r>
            <a:r>
              <a:rPr lang="id-ID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dalam rentang usia 10 hingga 19 tahun. Masa ini merupakan periode persiapan menuju masa dewasa yang akan melewati beberapa tahapan perkembangan penting dalam hidup</a:t>
            </a:r>
            <a:endParaRPr sz="2000" b="1" dirty="0"/>
          </a:p>
        </p:txBody>
      </p:sp>
      <p:sp>
        <p:nvSpPr>
          <p:cNvPr id="1588" name="Google Shape;1588;p15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7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1026" name="Picture 2" descr="REMAJA | infiniteens.id">
            <a:extLst>
              <a:ext uri="{FF2B5EF4-FFF2-40B4-BE49-F238E27FC236}">
                <a16:creationId xmlns:a16="http://schemas.microsoft.com/office/drawing/2014/main" id="{8D9D612C-8841-4B3A-8D3D-ED6C37414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81778" cy="251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16"/>
          <p:cNvSpPr txBox="1">
            <a:spLocks noGrp="1"/>
          </p:cNvSpPr>
          <p:nvPr>
            <p:ph type="subTitle" idx="1"/>
          </p:nvPr>
        </p:nvSpPr>
        <p:spPr>
          <a:xfrm>
            <a:off x="191517" y="1253067"/>
            <a:ext cx="6186705" cy="3857644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perdarahan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pertama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kali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uterus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terjadi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wanita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di masa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pubertas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sekitar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usia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12-14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tahun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Jadilah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pendengar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Hormati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privasi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Sepakati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aturan-aturan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motivasi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cita-citanya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bergaul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Sampaikan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mengelola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stres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800"/>
              </a:spcAft>
              <a:buNone/>
            </a:pP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42EBED-3A70-4239-A975-E45C82103A7E}"/>
              </a:ext>
            </a:extLst>
          </p:cNvPr>
          <p:cNvSpPr txBox="1"/>
          <p:nvPr/>
        </p:nvSpPr>
        <p:spPr>
          <a:xfrm>
            <a:off x="-101600" y="32789"/>
            <a:ext cx="658142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0025" algn="just">
              <a:spcAft>
                <a:spcPts val="1000"/>
              </a:spcAft>
            </a:pP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Kebutuhan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kita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berikan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berkebutuhan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khusus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permasalahan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fisik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 21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antara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lain :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17"/>
          <p:cNvSpPr txBox="1">
            <a:spLocks noGrp="1"/>
          </p:cNvSpPr>
          <p:nvPr>
            <p:ph type="body" idx="1"/>
          </p:nvPr>
        </p:nvSpPr>
        <p:spPr>
          <a:xfrm>
            <a:off x="114597" y="801511"/>
            <a:ext cx="6252336" cy="410915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indent="457200" algn="just">
              <a:lnSpc>
                <a:spcPct val="150000"/>
              </a:lnSpc>
              <a:spcAft>
                <a:spcPts val="1000"/>
              </a:spcAft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berasal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Yunani Kuno: psyche =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logos = kata.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arti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bebas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mempelajari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mental.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mempelajati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mental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langsung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sifatnya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abstrak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tetapi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membatasi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manifestasi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ekspresi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jiwa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mental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berupa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proses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kegiatannya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psikologi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didefinisikan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pengetahuan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mempelajari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tingkah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laku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proses mental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01" name="Google Shape;1601;p17"/>
          <p:cNvSpPr txBox="1">
            <a:spLocks noGrp="1"/>
          </p:cNvSpPr>
          <p:nvPr>
            <p:ph type="sldNum" idx="12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E51BD5-2FC0-487C-8AEE-8DA0C20355D8}"/>
              </a:ext>
            </a:extLst>
          </p:cNvPr>
          <p:cNvSpPr txBox="1"/>
          <p:nvPr/>
        </p:nvSpPr>
        <p:spPr>
          <a:xfrm>
            <a:off x="0" y="93858"/>
            <a:ext cx="7665156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KEBUTUHAN KHUSUS PADA PERMASALAHAN PSIKOLOGIS</a:t>
            </a:r>
            <a:endParaRPr lang="en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695</Words>
  <Application>Microsoft Office PowerPoint</Application>
  <PresentationFormat>On-screen Show (16:9)</PresentationFormat>
  <Paragraphs>76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Encode Sans Semi Condensed</vt:lpstr>
      <vt:lpstr>Calibri</vt:lpstr>
      <vt:lpstr>Amatic SC</vt:lpstr>
      <vt:lpstr>Encode Sans Semi Condensed Light</vt:lpstr>
      <vt:lpstr>Times New Roman</vt:lpstr>
      <vt:lpstr>Arial</vt:lpstr>
      <vt:lpstr>Ephesus template</vt:lpstr>
      <vt:lpstr>Asuhan Pada Anak Dengan Kondisi Rentan</vt:lpstr>
      <vt:lpstr>Tujuan Pembelajaran:</vt:lpstr>
      <vt:lpstr>Perbedaan Ras </vt:lpstr>
      <vt:lpstr>PowerPoint Presentation</vt:lpstr>
      <vt:lpstr>PowerPoint Presentation</vt:lpstr>
      <vt:lpstr>Usia   anak (&lt; 21 tahun)</vt:lpstr>
      <vt:lpstr>Remaja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Ketika kamu merasakan jatuh bangun untuk meraih impian…. Jangan pernah Lelah untuk bangkit lagi… Lalu lihatlah… ada Bahagia untuk ayah dan ibumu disana…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KESEHATAN REPRODUKSI REMAJA STIKES HANG TUAH PEKANBARU</dc:title>
  <cp:lastModifiedBy>LENOVO</cp:lastModifiedBy>
  <cp:revision>4</cp:revision>
  <dcterms:modified xsi:type="dcterms:W3CDTF">2022-03-27T15:49:34Z</dcterms:modified>
</cp:coreProperties>
</file>