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308" r:id="rId4"/>
    <p:sldId id="309" r:id="rId5"/>
    <p:sldId id="311" r:id="rId6"/>
    <p:sldId id="295" r:id="rId7"/>
    <p:sldId id="258" r:id="rId8"/>
    <p:sldId id="259" r:id="rId9"/>
    <p:sldId id="260" r:id="rId10"/>
    <p:sldId id="297" r:id="rId11"/>
    <p:sldId id="298" r:id="rId12"/>
    <p:sldId id="299" r:id="rId13"/>
    <p:sldId id="261" r:id="rId14"/>
    <p:sldId id="300" r:id="rId15"/>
    <p:sldId id="263" r:id="rId16"/>
    <p:sldId id="312" r:id="rId17"/>
    <p:sldId id="307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ncode Sans Semi Condensed" panose="020B0604020202020204" charset="0"/>
      <p:regular r:id="rId26"/>
      <p:bold r:id="rId27"/>
    </p:embeddedFont>
    <p:embeddedFont>
      <p:font typeface="Encode Sans Semi Condensed Ligh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74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06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37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9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6"/>
            <a:ext cx="7433400" cy="546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</a:rPr>
              <a:t>Asuhan</a:t>
            </a:r>
            <a:r>
              <a:rPr lang="en-US" sz="3600" dirty="0">
                <a:solidFill>
                  <a:schemeClr val="tx1"/>
                </a:solidFill>
              </a:rPr>
              <a:t> Pada Anak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Kondisi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Rentan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7C921-B40C-47F4-871D-24EF5CD2FFBF}"/>
              </a:ext>
            </a:extLst>
          </p:cNvPr>
          <p:cNvSpPr txBox="1"/>
          <p:nvPr/>
        </p:nvSpPr>
        <p:spPr>
          <a:xfrm>
            <a:off x="197556" y="139086"/>
            <a:ext cx="4707466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Pemerkosaan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1B0B1-F304-45CB-9AEE-77AF7C08E6AF}"/>
              </a:ext>
            </a:extLst>
          </p:cNvPr>
          <p:cNvSpPr txBox="1"/>
          <p:nvPr/>
        </p:nvSpPr>
        <p:spPr>
          <a:xfrm>
            <a:off x="553156" y="643711"/>
            <a:ext cx="5881511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4310"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Kekerasan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diartikan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ucapan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persetujuan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kekerasan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perkosaan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perbudakan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pemaksaan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perkawinan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pelecehan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5C660-360A-4E5C-AC4E-F7A7188EC889}"/>
              </a:ext>
            </a:extLst>
          </p:cNvPr>
          <p:cNvSpPr txBox="1"/>
          <p:nvPr/>
        </p:nvSpPr>
        <p:spPr>
          <a:xfrm>
            <a:off x="682978" y="450132"/>
            <a:ext cx="5672666" cy="235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4310"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pemerkosaan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bertambah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hadirnya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cendrung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berujung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1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8848-15D3-4A4A-B41C-E21199ECE0ED}"/>
              </a:ext>
            </a:extLst>
          </p:cNvPr>
          <p:cNvSpPr txBox="1"/>
          <p:nvPr/>
        </p:nvSpPr>
        <p:spPr>
          <a:xfrm>
            <a:off x="564444" y="124178"/>
            <a:ext cx="5723467" cy="4326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perkosaan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Wanita: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Punya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riwayat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dianiaya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korban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kekerasan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NAPZA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Narkoba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Psikotropika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Adiktif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0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7EF19-5940-44EB-818B-CE9621DFCDBC}"/>
              </a:ext>
            </a:extLst>
          </p:cNvPr>
          <p:cNvSpPr txBox="1"/>
          <p:nvPr/>
        </p:nvSpPr>
        <p:spPr>
          <a:xfrm>
            <a:off x="541867" y="462844"/>
            <a:ext cx="5700889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lphaLcPeriod" startAt="7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sanksi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 startAt="7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menganut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gender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tradisional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 startAt="7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kekerasan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 startAt="7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ideologi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seksual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laki-laki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282F5-EF65-4AFE-9FCB-4288A77A90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D429D-202B-4E3D-8D43-C9BB8F218983}"/>
              </a:ext>
            </a:extLst>
          </p:cNvPr>
          <p:cNvSpPr txBox="1"/>
          <p:nvPr/>
        </p:nvSpPr>
        <p:spPr>
          <a:xfrm>
            <a:off x="533399" y="251894"/>
            <a:ext cx="5799667" cy="474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Korban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Pemerkosaan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pemerkosaan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konseling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penerimaan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trauma pada korban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pemerkosaan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kejadian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berujung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1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9DFF4-5147-4FA1-B4BA-FD3EE5B57E03}"/>
              </a:ext>
            </a:extLst>
          </p:cNvPr>
          <p:cNvSpPr txBox="1"/>
          <p:nvPr/>
        </p:nvSpPr>
        <p:spPr>
          <a:xfrm>
            <a:off x="496711" y="177759"/>
            <a:ext cx="5971822" cy="442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4310"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kejahatan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abortus,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orang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menghamilinya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bertanggung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jawab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Masih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Kodisi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mencukupi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dikandung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kasus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pemerkosaan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C1307-ED6A-415E-88BD-32B71F69A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CDB585-AD2D-4F58-8278-ED9DF614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0" y="760924"/>
            <a:ext cx="5641456" cy="3359520"/>
          </a:xfrm>
        </p:spPr>
        <p:txBody>
          <a:bodyPr/>
          <a:lstStyle/>
          <a:p>
            <a:r>
              <a:rPr lang="en-US" dirty="0"/>
              <a:t>Ketika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impian</a:t>
            </a:r>
            <a:r>
              <a:rPr lang="en-US" dirty="0"/>
              <a:t>….</a:t>
            </a:r>
            <a:br>
              <a:rPr lang="en-US" dirty="0"/>
            </a:b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Lelah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bangkit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Lalu </a:t>
            </a:r>
            <a:r>
              <a:rPr lang="en-US" dirty="0" err="1"/>
              <a:t>lihatlah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 err="1"/>
              <a:t>ada</a:t>
            </a:r>
            <a:r>
              <a:rPr lang="en-US" dirty="0"/>
              <a:t> Bahagia </a:t>
            </a:r>
            <a:r>
              <a:rPr lang="en-US" dirty="0" err="1"/>
              <a:t>untuk</a:t>
            </a:r>
            <a:r>
              <a:rPr lang="en-US" dirty="0"/>
              <a:t> ayah dan </a:t>
            </a:r>
            <a:r>
              <a:rPr lang="en-US" dirty="0" err="1"/>
              <a:t>ibumu</a:t>
            </a:r>
            <a:r>
              <a:rPr lang="en-US" dirty="0"/>
              <a:t> </a:t>
            </a:r>
            <a:r>
              <a:rPr lang="en-US" dirty="0" err="1"/>
              <a:t>disana</a:t>
            </a:r>
            <a:r>
              <a:rPr lang="en-US" dirty="0"/>
              <a:t>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265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9269-E82C-4777-B32B-94676C57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EF3F-CF69-4BD6-A795-3A3A75D7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8AE85-00D3-45D1-88A7-A413FE85D8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0A6DE-F27C-473C-A4CD-CC08A02AC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Content Placeholder 2" descr="kahatar">
            <a:extLst>
              <a:ext uri="{FF2B5EF4-FFF2-40B4-BE49-F238E27FC236}">
                <a16:creationId xmlns:a16="http://schemas.microsoft.com/office/drawing/2014/main" id="{520C0769-36F1-4EDF-90C4-6114C80D7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80" y="767715"/>
            <a:ext cx="5417229" cy="34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Pembelajaran: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23867-68E1-4E1A-ABE8-7EC53214F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pada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kodisi</a:t>
            </a:r>
            <a:r>
              <a:rPr lang="en-US" dirty="0"/>
              <a:t> </a:t>
            </a:r>
            <a:r>
              <a:rPr lang="en-US" dirty="0" err="1"/>
              <a:t>rentan</a:t>
            </a:r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744E-38E6-406E-939F-4D05D212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0" y="293511"/>
            <a:ext cx="5660100" cy="938714"/>
          </a:xfrm>
        </p:spPr>
        <p:txBody>
          <a:bodyPr/>
          <a:lstStyle/>
          <a:p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1D8E-EE88-4F4F-A67F-1D8CE576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745067"/>
            <a:ext cx="6366933" cy="3711183"/>
          </a:xfrm>
        </p:spPr>
        <p:txBody>
          <a:bodyPr/>
          <a:lstStyle/>
          <a:p>
            <a:pPr marL="200025" indent="257175" algn="just">
              <a:lnSpc>
                <a:spcPct val="150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" indent="0" algn="just">
              <a:lnSpc>
                <a:spcPct val="150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Filosofi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Bhinneka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Tunggal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meyakini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bersemayam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diyakini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ABK. Karena,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agama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keterbatasan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ABK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kedudukan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sejajar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C32D7-FFCA-4076-91F0-EFB933275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871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111A-09F9-479A-A965-BADAF9FE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900" y="1430150"/>
            <a:ext cx="5246344" cy="3026100"/>
          </a:xfrm>
        </p:spPr>
        <p:txBody>
          <a:bodyPr/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Suasana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menolong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dikemukakan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diciptakan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suasana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kerjasama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mencerdaskan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mencinta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tenggang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rasa).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F9F0-A8FA-45C0-BE01-D3B94E5B6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39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270933" y="293511"/>
            <a:ext cx="6310489" cy="42644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permasalahan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: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bersosialisasi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Encode Sans Semi Condensed Light"/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keragaman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Bertamasya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berkunjung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tempat-tempat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keragaman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Tanamkan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karakter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kebangsaan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62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anak (&lt; 21 tahun)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90" name="Google Shape;1890;p39"/>
          <p:cNvSpPr/>
          <p:nvPr/>
        </p:nvSpPr>
        <p:spPr>
          <a:xfrm>
            <a:off x="3922369" y="2680029"/>
            <a:ext cx="2148821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 akhir</a:t>
            </a:r>
            <a:endParaRPr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2167070" y="2679750"/>
            <a:ext cx="1926464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 madya</a:t>
            </a:r>
            <a:endParaRPr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509755" y="2679750"/>
            <a:ext cx="1828469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Remaja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awal</a:t>
            </a:r>
            <a:endParaRPr sz="1000"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1244486" y="217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09754" y="1672330"/>
            <a:ext cx="165730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(11-14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4974196" y="217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997842" y="1651182"/>
            <a:ext cx="192646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18-21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3044719" y="3073350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073352" y="3581995"/>
            <a:ext cx="20092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15-17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9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1309687" y="2571750"/>
            <a:ext cx="3592800" cy="6378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</a:rPr>
              <a:t>Remaja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1309687" y="3209624"/>
            <a:ext cx="4752251" cy="19338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World Health Organization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(WHO),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remaja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rentang usia 10 hingga 19 tahun. Masa ini merupakan periode persiapan menuju masa dewasa yang akan melewati beberapa tahapan perkembangan penting dalam hidup</a:t>
            </a:r>
            <a:endParaRPr sz="2000" b="1" dirty="0"/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26" name="Picture 2" descr="REMAJA | infiniteens.id">
            <a:extLst>
              <a:ext uri="{FF2B5EF4-FFF2-40B4-BE49-F238E27FC236}">
                <a16:creationId xmlns:a16="http://schemas.microsoft.com/office/drawing/2014/main" id="{8D9D612C-8841-4B3A-8D3D-ED6C3741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1778" cy="2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91517" y="1253067"/>
            <a:ext cx="6186705" cy="38576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perdarahan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kali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uterus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wanita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masa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pubertas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12-14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Jadilah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pendengar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Sepakati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aturan-aturan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cita-citanya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bergaul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2EBED-3A70-4239-A975-E45C82103A7E}"/>
              </a:ext>
            </a:extLst>
          </p:cNvPr>
          <p:cNvSpPr txBox="1"/>
          <p:nvPr/>
        </p:nvSpPr>
        <p:spPr>
          <a:xfrm>
            <a:off x="-101600" y="32789"/>
            <a:ext cx="65814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025" algn="just"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berkebutuhan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permasalahan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21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: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114597" y="801511"/>
            <a:ext cx="6252336" cy="41091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Yunani Kuno: psyche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logos = kata.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mental.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mental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abstrak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membatasi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manifestasi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ekspresi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mental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didefinisikan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 mental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51BD5-2FC0-487C-8AEE-8DA0C20355D8}"/>
              </a:ext>
            </a:extLst>
          </p:cNvPr>
          <p:cNvSpPr txBox="1"/>
          <p:nvPr/>
        </p:nvSpPr>
        <p:spPr>
          <a:xfrm>
            <a:off x="0" y="93858"/>
            <a:ext cx="7665156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 KHUSUS PADA PERMASALAHAN PSIKOLOGIS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695</Words>
  <Application>Microsoft Office PowerPoint</Application>
  <PresentationFormat>On-screen Show (16:9)</PresentationFormat>
  <Paragraphs>76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Encode Sans Semi Condensed</vt:lpstr>
      <vt:lpstr>Calibri</vt:lpstr>
      <vt:lpstr>Amatic SC</vt:lpstr>
      <vt:lpstr>Encode Sans Semi Condensed Light</vt:lpstr>
      <vt:lpstr>Times New Roman</vt:lpstr>
      <vt:lpstr>Arial</vt:lpstr>
      <vt:lpstr>Ephesus template</vt:lpstr>
      <vt:lpstr>Asuhan Pada Anak Dengan Kondisi Rentan</vt:lpstr>
      <vt:lpstr>Tujuan Pembelajaran:</vt:lpstr>
      <vt:lpstr>Perbedaan Ras </vt:lpstr>
      <vt:lpstr>PowerPoint Presentation</vt:lpstr>
      <vt:lpstr>PowerPoint Presentation</vt:lpstr>
      <vt:lpstr>Usia   anak (&lt; 21 tahun)</vt:lpstr>
      <vt:lpstr>Remaja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Ketika kamu merasakan jatuh bangun untuk meraih impian…. Jangan pernah Lelah untuk bangkit lagi… Lalu lihatlah… ada Bahagia untuk ayah dan ibumu disana…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REPRODUKSI REMAJA STIKES HANG TUAH PEKANBARU</dc:title>
  <cp:lastModifiedBy>LENOVO</cp:lastModifiedBy>
  <cp:revision>4</cp:revision>
  <dcterms:modified xsi:type="dcterms:W3CDTF">2022-03-27T15:49:34Z</dcterms:modified>
</cp:coreProperties>
</file>