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3"/>
    <p:sldId id="259" r:id="rId4"/>
    <p:sldId id="260" r:id="rId5"/>
    <p:sldId id="261" r:id="rId6"/>
    <p:sldId id="265" r:id="rId7"/>
    <p:sldId id="268" r:id="rId8"/>
    <p:sldId id="270" r:id="rId9"/>
    <p:sldId id="271" r:id="rId10"/>
    <p:sldId id="272" r:id="rId11"/>
    <p:sldId id="279" r:id="rId12"/>
    <p:sldId id="280" r:id="rId13"/>
    <p:sldId id="281" r:id="rId14"/>
    <p:sldId id="282" r:id="rId15"/>
    <p:sldId id="283" r:id="rId16"/>
    <p:sldId id="284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2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notesMaster" Target="notesMasters/notesMaster1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F5DA400-F8ED-44D2-8145-99364DD2EFE9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noProof="0" smtClean="0"/>
              <a:t>Click to edit Master text styles</a:t>
            </a:r>
            <a:endParaRPr lang="en-US" noProof="0" smtClean="0"/>
          </a:p>
          <a:p>
            <a:pPr lvl="1"/>
            <a:r>
              <a:rPr lang="en-US" noProof="0" smtClean="0"/>
              <a:t>Second level</a:t>
            </a:r>
            <a:endParaRPr lang="en-US" noProof="0" smtClean="0"/>
          </a:p>
          <a:p>
            <a:pPr lvl="2"/>
            <a:r>
              <a:rPr lang="en-US" noProof="0" smtClean="0"/>
              <a:t>Third level</a:t>
            </a:r>
            <a:endParaRPr lang="en-US" noProof="0" smtClean="0"/>
          </a:p>
          <a:p>
            <a:pPr lvl="3"/>
            <a:r>
              <a:rPr lang="en-US" noProof="0" smtClean="0"/>
              <a:t>Fourth level</a:t>
            </a:r>
            <a:endParaRPr lang="en-US" noProof="0" smtClean="0"/>
          </a:p>
          <a:p>
            <a:pPr lvl="4"/>
            <a:r>
              <a:rPr lang="en-US" noProof="0" smtClean="0"/>
              <a:t>Fifth level</a:t>
            </a:r>
            <a:endParaRPr lang="en-US" noProof="0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3E7C3E6-8ED5-40D6-A8AB-EF15FEF3AA78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DA6C2-7C53-4475-8A42-EDDDA5669ED8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799C5-19A8-4FB0-9A3C-4A68B3EDB36A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1625"/>
            <a:ext cx="7772400" cy="14620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id-ID" noProof="0" smtClean="0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66404-FC4B-456A-AF4B-459DA29AB0C7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1625"/>
            <a:ext cx="7772400" cy="14620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Rectangle 1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91175-EBAF-4D3A-9529-23A107B3866F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1625"/>
            <a:ext cx="7772400" cy="14620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4CBEA-24CF-44AE-B847-14B7A4DAC60C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0F855-A9E5-4836-849E-84DBBF7FBD59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85209-CD04-4DB9-8E82-4C4D60EB8E95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75814-4780-42E9-856D-6EFD0A54EEB2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37AAE-D784-4498-9231-9546C0C19A8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DD7FF-CC47-4754-82C6-365F9EA14530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814AF-9EF5-411A-AFBF-8819D0CA2FE6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C2866-4C01-43EC-8A73-B2F3AC85D82F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219F9-FD2F-4BAB-BFEE-ADB90A9089B9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/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2056" name="Group 3"/>
            <p:cNvGrpSpPr/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45060" name="Oval 4"/>
              <p:cNvSpPr>
                <a:spLocks noChangeArrowheads="1"/>
              </p:cNvSpPr>
              <p:nvPr/>
            </p:nvSpPr>
            <p:spPr bwMode="hidden">
              <a:xfrm>
                <a:off x="3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061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</p:grpSp>
        <p:grpSp>
          <p:nvGrpSpPr>
            <p:cNvPr id="2057" name="Group 6"/>
            <p:cNvGrpSpPr/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45063" name="Oval 7"/>
              <p:cNvSpPr>
                <a:spLocks noChangeArrowheads="1"/>
              </p:cNvSpPr>
              <p:nvPr/>
            </p:nvSpPr>
            <p:spPr bwMode="hidden">
              <a:xfrm>
                <a:off x="-3" y="3"/>
                <a:ext cx="771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064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9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</p:grpSp>
        <p:grpSp>
          <p:nvGrpSpPr>
            <p:cNvPr id="2058" name="Group 9"/>
            <p:cNvGrpSpPr/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45066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067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</p:grpSp>
        <p:grpSp>
          <p:nvGrpSpPr>
            <p:cNvPr id="2059" name="Group 12"/>
            <p:cNvGrpSpPr/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2060" name="Group 13"/>
              <p:cNvGrpSpPr/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45070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45071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id-ID"/>
                </a:p>
              </p:txBody>
            </p:sp>
          </p:grpSp>
          <p:grpSp>
            <p:nvGrpSpPr>
              <p:cNvPr id="2061" name="Group 16"/>
              <p:cNvGrpSpPr/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2084" name="Group 17"/>
                <p:cNvGrpSpPr/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45074" name="Freeform 18"/>
                  <p:cNvSpPr/>
                  <p:nvPr/>
                </p:nvSpPr>
                <p:spPr bwMode="hidden">
                  <a:xfrm rot="2711884">
                    <a:off x="2770" y="2235"/>
                    <a:ext cx="171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075" name="Freeform 19"/>
                  <p:cNvSpPr/>
                  <p:nvPr/>
                </p:nvSpPr>
                <p:spPr bwMode="hidden">
                  <a:xfrm rot="2711884">
                    <a:off x="4022" y="3146"/>
                    <a:ext cx="919" cy="4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085" name="Group 20"/>
                <p:cNvGrpSpPr/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45077" name="Freeform 21"/>
                  <p:cNvSpPr/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078" name="Freeform 22"/>
                  <p:cNvSpPr/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086" name="Group 23"/>
                <p:cNvGrpSpPr/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45080" name="Freeform 24"/>
                  <p:cNvSpPr/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081" name="Freeform 25"/>
                  <p:cNvSpPr/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087" name="Group 26"/>
                <p:cNvGrpSpPr/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45083" name="Freeform 27"/>
                  <p:cNvSpPr/>
                  <p:nvPr/>
                </p:nvSpPr>
                <p:spPr bwMode="hidden">
                  <a:xfrm rot="1080363">
                    <a:off x="2916" y="1628"/>
                    <a:ext cx="1677" cy="33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084" name="Freeform 28"/>
                  <p:cNvSpPr/>
                  <p:nvPr/>
                </p:nvSpPr>
                <p:spPr bwMode="hidden">
                  <a:xfrm rot="1080363">
                    <a:off x="4488" y="2030"/>
                    <a:ext cx="900" cy="52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088" name="Group 29"/>
                <p:cNvGrpSpPr/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45086" name="Freeform 30"/>
                  <p:cNvSpPr/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087" name="Freeform 31"/>
                  <p:cNvSpPr/>
                  <p:nvPr/>
                </p:nvSpPr>
                <p:spPr bwMode="hidden">
                  <a:xfrm rot="463793">
                    <a:off x="4470" y="1581"/>
                    <a:ext cx="829" cy="48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089" name="Group 32"/>
                <p:cNvGrpSpPr/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45089" name="Freeform 33"/>
                  <p:cNvSpPr/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090" name="Freeform 34"/>
                  <p:cNvSpPr/>
                  <p:nvPr/>
                </p:nvSpPr>
                <p:spPr bwMode="hidden">
                  <a:xfrm rot="-84182">
                    <a:off x="4377" y="1261"/>
                    <a:ext cx="755" cy="35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090" name="Group 35"/>
                <p:cNvGrpSpPr/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45092" name="Freeform 36"/>
                  <p:cNvSpPr/>
                  <p:nvPr/>
                </p:nvSpPr>
                <p:spPr bwMode="hidden">
                  <a:xfrm rot="-802576">
                    <a:off x="2930" y="1128"/>
                    <a:ext cx="1240" cy="208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093" name="Freeform 37"/>
                  <p:cNvSpPr/>
                  <p:nvPr/>
                </p:nvSpPr>
                <p:spPr bwMode="hidden">
                  <a:xfrm rot="-802576">
                    <a:off x="4148" y="918"/>
                    <a:ext cx="668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091" name="Group 38"/>
                <p:cNvGrpSpPr/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45095" name="Freeform 39"/>
                  <p:cNvSpPr/>
                  <p:nvPr/>
                </p:nvSpPr>
                <p:spPr bwMode="hidden">
                  <a:xfrm rot="18888116" flipH="1">
                    <a:off x="875" y="2351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096" name="Freeform 40"/>
                  <p:cNvSpPr/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092" name="Group 41"/>
                <p:cNvGrpSpPr/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45098" name="Freeform 42"/>
                  <p:cNvSpPr/>
                  <p:nvPr/>
                </p:nvSpPr>
                <p:spPr bwMode="hidden">
                  <a:xfrm rot="19495919" flipH="1">
                    <a:off x="644" y="2196"/>
                    <a:ext cx="1806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099" name="Freeform 43"/>
                  <p:cNvSpPr/>
                  <p:nvPr/>
                </p:nvSpPr>
                <p:spPr bwMode="hidden">
                  <a:xfrm rot="19495919" flipH="1">
                    <a:off x="-6" y="2982"/>
                    <a:ext cx="968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093" name="Group 44"/>
                <p:cNvGrpSpPr/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45101" name="Freeform 45"/>
                  <p:cNvSpPr/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102" name="Freeform 46"/>
                  <p:cNvSpPr/>
                  <p:nvPr/>
                </p:nvSpPr>
                <p:spPr bwMode="hidden">
                  <a:xfrm rot="20017085" flipH="1">
                    <a:off x="-53" y="2598"/>
                    <a:ext cx="931" cy="46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094" name="Group 47"/>
                <p:cNvGrpSpPr/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45104" name="Freeform 48"/>
                  <p:cNvSpPr/>
                  <p:nvPr/>
                </p:nvSpPr>
                <p:spPr bwMode="hidden">
                  <a:xfrm rot="20519637" flipH="1">
                    <a:off x="721" y="1812"/>
                    <a:ext cx="1677" cy="328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105" name="Freeform 49"/>
                  <p:cNvSpPr/>
                  <p:nvPr/>
                </p:nvSpPr>
                <p:spPr bwMode="hidden">
                  <a:xfrm rot="20519637" flipH="1">
                    <a:off x="-74" y="2212"/>
                    <a:ext cx="900" cy="52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095" name="Group 50"/>
                <p:cNvGrpSpPr/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45107" name="Freeform 51"/>
                  <p:cNvSpPr/>
                  <p:nvPr/>
                </p:nvSpPr>
                <p:spPr bwMode="hidden">
                  <a:xfrm rot="21136207" flipH="1">
                    <a:off x="819" y="1583"/>
                    <a:ext cx="154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108" name="Freeform 52"/>
                  <p:cNvSpPr/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096" name="Group 53"/>
                <p:cNvGrpSpPr/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45110" name="Freeform 54"/>
                  <p:cNvSpPr/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111" name="Freeform 55"/>
                  <p:cNvSpPr/>
                  <p:nvPr/>
                </p:nvSpPr>
                <p:spPr bwMode="hidden">
                  <a:xfrm rot="84182" flipH="1">
                    <a:off x="189" y="1438"/>
                    <a:ext cx="755" cy="35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097" name="Group 56"/>
                <p:cNvGrpSpPr/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45113" name="Freeform 57"/>
                  <p:cNvSpPr/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114" name="Freeform 58"/>
                  <p:cNvSpPr/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098" name="Group 59"/>
                <p:cNvGrpSpPr/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45116" name="Freeform 60"/>
                  <p:cNvSpPr/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117" name="Freeform 61"/>
                  <p:cNvSpPr/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099" name="Group 62"/>
                <p:cNvGrpSpPr/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45119" name="Freeform 63"/>
                  <p:cNvSpPr/>
                  <p:nvPr/>
                </p:nvSpPr>
                <p:spPr bwMode="hidden">
                  <a:xfrm rot="2028410" flipH="1">
                    <a:off x="3679" y="438"/>
                    <a:ext cx="483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120" name="Freeform 64"/>
                  <p:cNvSpPr/>
                  <p:nvPr/>
                </p:nvSpPr>
                <p:spPr bwMode="hidden">
                  <a:xfrm rot="2028410" flipH="1">
                    <a:off x="3472" y="228"/>
                    <a:ext cx="260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100" name="Group 65"/>
                <p:cNvGrpSpPr/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45122" name="Freeform 66"/>
                  <p:cNvSpPr/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123" name="Freeform 67"/>
                  <p:cNvSpPr/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101" name="Group 68"/>
                <p:cNvGrpSpPr/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45125" name="Freeform 69"/>
                  <p:cNvSpPr/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126" name="Freeform 70"/>
                  <p:cNvSpPr/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102" name="Group 71"/>
                <p:cNvGrpSpPr/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45128" name="Freeform 72"/>
                  <p:cNvSpPr/>
                  <p:nvPr/>
                </p:nvSpPr>
                <p:spPr bwMode="hidden">
                  <a:xfrm rot="4126480" flipH="1">
                    <a:off x="1936" y="921"/>
                    <a:ext cx="1052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129" name="Freeform 73"/>
                  <p:cNvSpPr/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103" name="Group 74"/>
                <p:cNvGrpSpPr/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45131" name="Freeform 75"/>
                  <p:cNvSpPr/>
                  <p:nvPr/>
                </p:nvSpPr>
                <p:spPr bwMode="hidden">
                  <a:xfrm rot="-1325434">
                    <a:off x="2814" y="1022"/>
                    <a:ext cx="1232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132" name="Freeform 76"/>
                  <p:cNvSpPr/>
                  <p:nvPr/>
                </p:nvSpPr>
                <p:spPr bwMode="hidden">
                  <a:xfrm rot="-1325434">
                    <a:off x="4003" y="673"/>
                    <a:ext cx="656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104" name="Group 77"/>
                <p:cNvGrpSpPr/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45134" name="Freeform 78"/>
                  <p:cNvSpPr/>
                  <p:nvPr/>
                </p:nvSpPr>
                <p:spPr bwMode="hidden">
                  <a:xfrm rot="-1921064">
                    <a:off x="2682" y="946"/>
                    <a:ext cx="1227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135" name="Freeform 79"/>
                  <p:cNvSpPr/>
                  <p:nvPr/>
                </p:nvSpPr>
                <p:spPr bwMode="hidden">
                  <a:xfrm rot="-1921064">
                    <a:off x="3801" y="444"/>
                    <a:ext cx="655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sp>
              <p:nvSpPr>
                <p:cNvPr id="45136" name="Freeform 80"/>
                <p:cNvSpPr/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id-ID"/>
                </a:p>
              </p:txBody>
            </p:sp>
            <p:sp>
              <p:nvSpPr>
                <p:cNvPr id="45137" name="Freeform 81"/>
                <p:cNvSpPr/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id-ID"/>
                </a:p>
              </p:txBody>
            </p:sp>
            <p:grpSp>
              <p:nvGrpSpPr>
                <p:cNvPr id="2107" name="Group 82"/>
                <p:cNvGrpSpPr/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45139" name="Freeform 83"/>
                  <p:cNvSpPr/>
                  <p:nvPr/>
                </p:nvSpPr>
                <p:spPr bwMode="hidden">
                  <a:xfrm rot="-3857755">
                    <a:off x="2365" y="933"/>
                    <a:ext cx="1055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140" name="Freeform 84"/>
                  <p:cNvSpPr/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108" name="Group 85"/>
                <p:cNvGrpSpPr/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45142" name="Freeform 86"/>
                  <p:cNvSpPr/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143" name="Freeform 87"/>
                  <p:cNvSpPr/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109" name="Group 88"/>
                <p:cNvGrpSpPr/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45145" name="Freeform 89"/>
                  <p:cNvSpPr/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146" name="Freeform 90"/>
                  <p:cNvSpPr/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110" name="Group 91"/>
                <p:cNvGrpSpPr/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45148" name="Freeform 92"/>
                  <p:cNvSpPr/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149" name="Freeform 93"/>
                  <p:cNvSpPr/>
                  <p:nvPr/>
                </p:nvSpPr>
                <p:spPr bwMode="hidden">
                  <a:xfrm rot="18335692" flipH="1">
                    <a:off x="725" y="3503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111" name="Group 94"/>
                <p:cNvGrpSpPr/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45151" name="Freeform 95"/>
                  <p:cNvSpPr/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152" name="Freeform 96"/>
                  <p:cNvSpPr/>
                  <p:nvPr/>
                </p:nvSpPr>
                <p:spPr bwMode="hidden">
                  <a:xfrm rot="17542885" flipH="1">
                    <a:off x="1277" y="3632"/>
                    <a:ext cx="848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112" name="Group 97"/>
                <p:cNvGrpSpPr/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45154" name="Freeform 98"/>
                  <p:cNvSpPr/>
                  <p:nvPr/>
                </p:nvSpPr>
                <p:spPr bwMode="hidden">
                  <a:xfrm rot="16782062" flipH="1">
                    <a:off x="1431" y="2685"/>
                    <a:ext cx="1712" cy="3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155" name="Freeform 99"/>
                  <p:cNvSpPr/>
                  <p:nvPr/>
                </p:nvSpPr>
                <p:spPr bwMode="hidden">
                  <a:xfrm rot="16782062" flipH="1">
                    <a:off x="1723" y="3891"/>
                    <a:ext cx="917" cy="47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113" name="Group 100"/>
                <p:cNvGrpSpPr/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45157" name="Freeform 101"/>
                  <p:cNvSpPr/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158" name="Freeform 102"/>
                  <p:cNvSpPr/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114" name="Group 103"/>
                <p:cNvGrpSpPr/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45160" name="Freeform 104"/>
                  <p:cNvSpPr/>
                  <p:nvPr/>
                </p:nvSpPr>
                <p:spPr bwMode="hidden">
                  <a:xfrm rot="3745735">
                    <a:off x="2506" y="2533"/>
                    <a:ext cx="1649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161" name="Freeform 105"/>
                  <p:cNvSpPr/>
                  <p:nvPr/>
                </p:nvSpPr>
                <p:spPr bwMode="hidden">
                  <a:xfrm rot="3745735">
                    <a:off x="3387" y="3606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115" name="Group 106"/>
                <p:cNvGrpSpPr/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45163" name="Freeform 107"/>
                  <p:cNvSpPr/>
                  <p:nvPr/>
                </p:nvSpPr>
                <p:spPr bwMode="hidden">
                  <a:xfrm rot="4286818">
                    <a:off x="2328" y="2653"/>
                    <a:ext cx="1600" cy="2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164" name="Freeform 108"/>
                  <p:cNvSpPr/>
                  <p:nvPr/>
                </p:nvSpPr>
                <p:spPr bwMode="hidden">
                  <a:xfrm rot="4286818">
                    <a:off x="3001" y="3738"/>
                    <a:ext cx="860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116" name="Group 109"/>
                <p:cNvGrpSpPr/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45166" name="Freeform 110"/>
                  <p:cNvSpPr/>
                  <p:nvPr/>
                </p:nvSpPr>
                <p:spPr bwMode="hidden">
                  <a:xfrm rot="4898956">
                    <a:off x="2211" y="2708"/>
                    <a:ext cx="1463" cy="2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167" name="Freeform 111"/>
                  <p:cNvSpPr/>
                  <p:nvPr/>
                </p:nvSpPr>
                <p:spPr bwMode="hidden">
                  <a:xfrm rot="4898956">
                    <a:off x="2637" y="3724"/>
                    <a:ext cx="78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  <p:grpSp>
              <p:nvGrpSpPr>
                <p:cNvPr id="2117" name="Group 112"/>
                <p:cNvGrpSpPr/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45169" name="Freeform 113"/>
                  <p:cNvSpPr/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  <p:sp>
                <p:nvSpPr>
                  <p:cNvPr id="45170" name="Freeform 114"/>
                  <p:cNvSpPr/>
                  <p:nvPr/>
                </p:nvSpPr>
                <p:spPr bwMode="hidden">
                  <a:xfrm rot="5755659">
                    <a:off x="2051" y="3781"/>
                    <a:ext cx="767" cy="294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id-ID"/>
                  </a:p>
                </p:txBody>
              </p:sp>
            </p:grpSp>
          </p:grpSp>
          <p:sp>
            <p:nvSpPr>
              <p:cNvPr id="45171" name="Freeform 115"/>
              <p:cNvSpPr/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172" name="Arc 116"/>
              <p:cNvSpPr/>
              <p:nvPr/>
            </p:nvSpPr>
            <p:spPr bwMode="hidden">
              <a:xfrm flipH="1">
                <a:off x="3527" y="725"/>
                <a:ext cx="832" cy="901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173" name="Arc 117"/>
              <p:cNvSpPr/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174" name="Arc 118"/>
              <p:cNvSpPr/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175" name="Arc 119"/>
              <p:cNvSpPr/>
              <p:nvPr/>
            </p:nvSpPr>
            <p:spPr bwMode="hidden">
              <a:xfrm flipH="1">
                <a:off x="3267" y="628"/>
                <a:ext cx="791" cy="929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176" name="Arc 120"/>
              <p:cNvSpPr/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177" name="Arc 121"/>
              <p:cNvSpPr/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178" name="Arc 122"/>
              <p:cNvSpPr/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179" name="Arc 123"/>
              <p:cNvSpPr/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180" name="Freeform 124"/>
              <p:cNvSpPr/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181" name="Freeform 125"/>
              <p:cNvSpPr/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182" name="Arc 126"/>
              <p:cNvSpPr/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183" name="Arc 127"/>
              <p:cNvSpPr/>
              <p:nvPr/>
            </p:nvSpPr>
            <p:spPr bwMode="hidden">
              <a:xfrm flipH="1">
                <a:off x="3426" y="122"/>
                <a:ext cx="724" cy="901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184" name="Arc 128"/>
              <p:cNvSpPr/>
              <p:nvPr/>
            </p:nvSpPr>
            <p:spPr bwMode="hidden">
              <a:xfrm>
                <a:off x="4199" y="502"/>
                <a:ext cx="297" cy="901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185" name="Freeform 129"/>
              <p:cNvSpPr/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186" name="Freeform 130"/>
              <p:cNvSpPr/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187" name="Freeform 131"/>
              <p:cNvSpPr/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188" name="Freeform 132"/>
              <p:cNvSpPr/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189" name="Freeform 133"/>
              <p:cNvSpPr/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190" name="Freeform 134"/>
              <p:cNvSpPr/>
              <p:nvPr/>
            </p:nvSpPr>
            <p:spPr bwMode="hidden">
              <a:xfrm>
                <a:off x="4658" y="132"/>
                <a:ext cx="260" cy="55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191" name="Freeform 135"/>
              <p:cNvSpPr/>
              <p:nvPr/>
            </p:nvSpPr>
            <p:spPr bwMode="hidden">
              <a:xfrm rot="20253369">
                <a:off x="4401" y="599"/>
                <a:ext cx="175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  <p:sp>
            <p:nvSpPr>
              <p:cNvPr id="45192" name="Freeform 136"/>
              <p:cNvSpPr/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d-ID"/>
              </a:p>
            </p:txBody>
          </p:sp>
        </p:grpSp>
      </p:grpSp>
      <p:sp>
        <p:nvSpPr>
          <p:cNvPr id="2051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GB" smtClean="0"/>
              <a:t>Click to edit Master title style</a:t>
            </a:r>
            <a:endParaRPr lang="en-GB" smtClean="0"/>
          </a:p>
        </p:txBody>
      </p:sp>
      <p:sp>
        <p:nvSpPr>
          <p:cNvPr id="2052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GB" smtClean="0"/>
              <a:t>Click to edit Master text styles</a:t>
            </a:r>
            <a:endParaRPr lang="en-GB" smtClean="0"/>
          </a:p>
          <a:p>
            <a:pPr lvl="1"/>
            <a:r>
              <a:rPr lang="en-GB" smtClean="0"/>
              <a:t>Second level</a:t>
            </a:r>
            <a:endParaRPr lang="en-GB" smtClean="0"/>
          </a:p>
          <a:p>
            <a:pPr lvl="2"/>
            <a:r>
              <a:rPr lang="en-GB" smtClean="0"/>
              <a:t>Third level</a:t>
            </a:r>
            <a:endParaRPr lang="en-GB" smtClean="0"/>
          </a:p>
          <a:p>
            <a:pPr lvl="3"/>
            <a:r>
              <a:rPr lang="en-GB" smtClean="0"/>
              <a:t>Fourth level</a:t>
            </a:r>
            <a:endParaRPr lang="en-GB" smtClean="0"/>
          </a:p>
          <a:p>
            <a:pPr lvl="4"/>
            <a:r>
              <a:rPr lang="en-GB" smtClean="0"/>
              <a:t>Fifth level</a:t>
            </a:r>
            <a:endParaRPr lang="en-GB" smtClean="0"/>
          </a:p>
        </p:txBody>
      </p:sp>
      <p:sp>
        <p:nvSpPr>
          <p:cNvPr id="45195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196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197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>
              <a:defRPr/>
            </a:pPr>
            <a:fld id="{A27A124C-C86A-4830-971A-D14542DE5E2F}" type="slidenum">
              <a:rPr lang="en-GB"/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anose="02020603050405020304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39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78BBDB-2487-4A87-960F-662C7D6ADCA2}" type="slidenum">
              <a:rPr lang="en-GB" smtClean="0"/>
            </a:fld>
            <a:endParaRPr lang="en-GB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d-ID" smtClean="0"/>
              <a:t>EPIDEMIOLOGI</a:t>
            </a:r>
            <a:br>
              <a:rPr lang="id-ID" smtClean="0"/>
            </a:br>
            <a:r>
              <a:rPr lang="id-ID" smtClean="0"/>
              <a:t>PENYAKIT MENULAR</a:t>
            </a:r>
            <a:endParaRPr lang="en-US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3886200"/>
            <a:ext cx="8208912" cy="1752600"/>
          </a:xfrm>
        </p:spPr>
        <p:txBody>
          <a:bodyPr/>
          <a:lstStyle/>
          <a:p>
            <a:pPr eaLnBrk="1" hangingPunct="1"/>
            <a:r>
              <a:rPr lang="id-ID" sz="2400" dirty="0" smtClean="0"/>
              <a:t>Christine Vita Gloria Purba, SKM, M.Kes,-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smtClean="0"/>
              <a:t>Beberapa penyakit menular</a:t>
            </a:r>
            <a:endParaRPr lang="id-ID" smtClean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Penyakit menular yang dapat dicegah dengan imunisasi:</a:t>
            </a:r>
            <a:endParaRPr 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r>
              <a:rPr lang="id-ID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Measles</a:t>
            </a:r>
            <a:endParaRPr lang="id-ID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r>
              <a:rPr lang="id-ID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Mumps</a:t>
            </a:r>
            <a:endParaRPr lang="id-ID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r>
              <a:rPr lang="id-ID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Pertussis</a:t>
            </a:r>
            <a:endParaRPr lang="id-ID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r>
              <a:rPr lang="id-ID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Tetanus</a:t>
            </a:r>
            <a:endParaRPr lang="id-ID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r>
              <a:rPr lang="id-ID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Diphteria</a:t>
            </a:r>
            <a:endParaRPr lang="id-ID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r>
              <a:rPr lang="id-ID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Influenza</a:t>
            </a:r>
            <a:endParaRPr lang="id-ID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r>
              <a:rPr lang="id-ID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Varicella dan Herpes Zoster</a:t>
            </a:r>
            <a:endParaRPr lang="id-ID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r>
              <a:rPr lang="id-ID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Poliomyelitis </a:t>
            </a:r>
            <a:endParaRPr lang="id-ID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FDAAD8-6274-4269-A18C-84C466BF3972}" type="slidenum">
              <a:rPr lang="en-GB" smtClean="0"/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sz="3600" smtClean="0"/>
              <a:t>Sexual Transmitted Diseases</a:t>
            </a:r>
            <a:endParaRPr lang="id-ID" sz="3600" smtClean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Gonorhoe</a:t>
            </a:r>
            <a:endParaRPr 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Chlamydia</a:t>
            </a:r>
            <a:endParaRPr 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HIV</a:t>
            </a:r>
            <a:endParaRPr 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HPV</a:t>
            </a:r>
            <a:endParaRPr 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Trichomonas</a:t>
            </a:r>
            <a:endParaRPr 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Hepatitis</a:t>
            </a:r>
            <a:endParaRPr 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Dll </a:t>
            </a:r>
            <a:endParaRPr 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703600-61DF-4875-9F5A-05F55F941059}" type="slidenum">
              <a:rPr lang="en-GB" smtClean="0"/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sz="3600" smtClean="0"/>
              <a:t>Close Personal Contact</a:t>
            </a:r>
            <a:endParaRPr lang="id-ID" sz="3600" smtClean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ISPA</a:t>
            </a:r>
            <a:endParaRPr 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Hepatitis  Virus</a:t>
            </a:r>
            <a:endParaRPr 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Herpes Simplex</a:t>
            </a:r>
            <a:endParaRPr 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Trachoma</a:t>
            </a:r>
            <a:endParaRPr 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Tuberculosis</a:t>
            </a:r>
            <a:endParaRPr 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Lepra</a:t>
            </a:r>
            <a:endParaRPr 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Dll</a:t>
            </a:r>
            <a:endParaRPr 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BD4FB05-ADF8-45EF-B8C0-7FFD60ECE67F}" type="slidenum">
              <a:rPr lang="en-GB" smtClean="0"/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4000" smtClean="0"/>
              <a:t>Spread by Food and Water</a:t>
            </a:r>
            <a:endParaRPr lang="id-ID" sz="4000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Tifoid</a:t>
            </a:r>
            <a:endParaRPr 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Sigelosis</a:t>
            </a:r>
            <a:endParaRPr 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Kolera</a:t>
            </a:r>
            <a:endParaRPr 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Amubiasis</a:t>
            </a:r>
            <a:endParaRPr 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dll</a:t>
            </a:r>
            <a:endParaRPr 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7145E9-3F64-4E00-8554-135052DB41D9}" type="slidenum">
              <a:rPr lang="en-GB" smtClean="0"/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4000" smtClean="0"/>
              <a:t>Transmitted by Artropod</a:t>
            </a:r>
            <a:endParaRPr lang="id-ID" sz="4000" smtClean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2400" smtClean="0">
                <a:latin typeface="Arial" panose="020B0604020202020204" pitchFamily="34" charset="0"/>
                <a:cs typeface="Arial" panose="020B0604020202020204" pitchFamily="34" charset="0"/>
              </a:rPr>
              <a:t>Malaria</a:t>
            </a:r>
            <a:endParaRPr lang="id-ID" sz="2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d-ID" sz="2400" smtClean="0">
                <a:latin typeface="Arial" panose="020B0604020202020204" pitchFamily="34" charset="0"/>
                <a:cs typeface="Arial" panose="020B0604020202020204" pitchFamily="34" charset="0"/>
              </a:rPr>
              <a:t>Tripanosoma</a:t>
            </a:r>
            <a:endParaRPr lang="id-ID" sz="2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d-ID" sz="2400" smtClean="0">
                <a:latin typeface="Arial" panose="020B0604020202020204" pitchFamily="34" charset="0"/>
                <a:cs typeface="Arial" panose="020B0604020202020204" pitchFamily="34" charset="0"/>
              </a:rPr>
              <a:t>Leishmaniasis</a:t>
            </a:r>
            <a:endParaRPr lang="id-ID" sz="2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d-ID" sz="2400" smtClean="0">
                <a:latin typeface="Arial" panose="020B0604020202020204" pitchFamily="34" charset="0"/>
                <a:cs typeface="Arial" panose="020B0604020202020204" pitchFamily="34" charset="0"/>
              </a:rPr>
              <a:t>DBD</a:t>
            </a:r>
            <a:endParaRPr lang="id-ID" sz="2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d-ID" sz="2400" smtClean="0">
                <a:latin typeface="Arial" panose="020B0604020202020204" pitchFamily="34" charset="0"/>
                <a:cs typeface="Arial" panose="020B0604020202020204" pitchFamily="34" charset="0"/>
              </a:rPr>
              <a:t>DLL</a:t>
            </a:r>
            <a:endParaRPr lang="id-ID" sz="2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d-ID" sz="2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FCAA7B-CA05-4044-A7BB-856D41808FC2}" type="slidenum">
              <a:rPr lang="en-GB" smtClean="0"/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600" smtClean="0"/>
              <a:t>Transmitted from Animal</a:t>
            </a:r>
            <a:endParaRPr lang="id-ID" sz="3600" smtClean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2400" dirty="0" smtClean="0"/>
              <a:t>Rabies</a:t>
            </a:r>
            <a:endParaRPr lang="id-ID" sz="2400" dirty="0" smtClean="0"/>
          </a:p>
          <a:p>
            <a:r>
              <a:rPr lang="id-ID" sz="2400" dirty="0" smtClean="0"/>
              <a:t>Leptospirosis</a:t>
            </a:r>
            <a:endParaRPr lang="id-ID" sz="2400" dirty="0" smtClean="0"/>
          </a:p>
          <a:p>
            <a:r>
              <a:rPr lang="id-ID" sz="2400" dirty="0" smtClean="0"/>
              <a:t>Toxoplasmosis</a:t>
            </a:r>
            <a:endParaRPr lang="id-ID" sz="2400" dirty="0" smtClean="0"/>
          </a:p>
          <a:p>
            <a:r>
              <a:rPr lang="id-ID" sz="2400" dirty="0" smtClean="0"/>
              <a:t>Dll </a:t>
            </a:r>
            <a:endParaRPr lang="id-ID" sz="2400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FFEF45-5CCA-4701-878C-90DE78F09D7D}" type="slidenum">
              <a:rPr lang="en-GB" smtClean="0"/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76A4F5-48D6-431E-977F-862B539A88AE}" type="slidenum">
              <a:rPr lang="en-GB" smtClean="0"/>
            </a:fld>
            <a:endParaRPr lang="en-GB" smtClean="0"/>
          </a:p>
        </p:txBody>
      </p:sp>
      <p:sp>
        <p:nvSpPr>
          <p:cNvPr id="8196" name="Text Box 4"/>
          <p:cNvSpPr txBox="1">
            <a:spLocks noGrp="1" noChangeArrowheads="1"/>
          </p:cNvSpPr>
          <p:nvPr>
            <p:ph type="body" idx="1"/>
          </p:nvPr>
        </p:nvSpPr>
        <p:spPr>
          <a:xfrm>
            <a:off x="831850" y="2859088"/>
            <a:ext cx="2379663" cy="1938337"/>
          </a:xfrm>
          <a:solidFill>
            <a:srgbClr val="462300"/>
          </a:solidFill>
          <a:ln>
            <a:solidFill>
              <a:srgbClr val="000000"/>
            </a:solidFill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FREKUENSI</a:t>
            </a:r>
            <a:endParaRPr lang="en-US" sz="24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menemukan</a:t>
            </a:r>
            <a:r>
              <a:rPr lang="en-US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masalah</a:t>
            </a:r>
            <a:r>
              <a:rPr lang="en-US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kesehatan</a:t>
            </a:r>
            <a:endParaRPr lang="en-US" sz="20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mengukur</a:t>
            </a:r>
            <a:r>
              <a:rPr lang="en-US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masalah</a:t>
            </a:r>
            <a:r>
              <a:rPr lang="en-US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kesehatan</a:t>
            </a:r>
            <a:endParaRPr lang="en-US" sz="20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339975" y="260350"/>
            <a:ext cx="4968875" cy="1673225"/>
          </a:xfrm>
          <a:prstGeom prst="rect">
            <a:avLst/>
          </a:prstGeom>
          <a:solidFill>
            <a:schemeClr val="accent1"/>
          </a:solidFill>
          <a:ln w="57150" cmpd="thinThick">
            <a:solidFill>
              <a:schemeClr val="tx1"/>
            </a:solidFill>
            <a:miter lim="800000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EPIDEMIOLOGI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 algn="ctr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Ilmu yang mempelajari frekuensi dan distribusi serta faktor-faktor yang mempengaruhi terjadinya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 algn="ctr"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masalah kesehatan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563938" y="2565400"/>
            <a:ext cx="2232025" cy="1749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D</a:t>
            </a:r>
            <a:r>
              <a:rPr 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ISTRIBUSI</a:t>
            </a:r>
            <a:endParaRPr lang="id-ID" b="1" dirty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 algn="ctr">
              <a:defRPr/>
            </a:pPr>
            <a:endParaRPr lang="en-US" b="1" dirty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>
              <a:buFontTx/>
              <a:buChar char="•"/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+</a:t>
            </a:r>
            <a:r>
              <a:rPr lang="id-ID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ciri-ciri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manusia</a:t>
            </a:r>
            <a:endParaRPr lang="en-US" b="1" dirty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>
              <a:buFontTx/>
              <a:buChar char="•"/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+</a:t>
            </a:r>
            <a:r>
              <a:rPr lang="id-ID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tempat</a:t>
            </a:r>
            <a:endParaRPr lang="en-US" b="1" dirty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>
              <a:buFontTx/>
              <a:buChar char="•"/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+</a:t>
            </a:r>
            <a:r>
              <a:rPr lang="id-ID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waktu</a:t>
            </a:r>
            <a:endParaRPr lang="id-ID" b="1" dirty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>
              <a:defRPr/>
            </a:pPr>
            <a:endParaRPr lang="en-US" b="1" dirty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6156325" y="2565400"/>
            <a:ext cx="2232025" cy="286232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FAKTOR-FAKTOR YANG MEMPENGARUHI</a:t>
            </a:r>
            <a:endParaRPr lang="en-US" b="1" dirty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>
              <a:buFontTx/>
              <a:buChar char="•"/>
              <a:defRPr/>
            </a:pPr>
            <a:r>
              <a:rPr lang="id-ID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merumuskan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id-ID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endParaRPr lang="id-ID" b="1" dirty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>
              <a:defRPr/>
            </a:pPr>
            <a:r>
              <a:rPr lang="id-ID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 </a:t>
            </a:r>
            <a:r>
              <a:rPr lang="en-US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hipotes</a:t>
            </a:r>
            <a:r>
              <a:rPr lang="id-ID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is</a:t>
            </a:r>
            <a:endParaRPr lang="id-ID" b="1" dirty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>
              <a:buFontTx/>
              <a:buChar char="•"/>
              <a:defRPr/>
            </a:pPr>
            <a:r>
              <a:rPr lang="id-ID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uji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hipotes</a:t>
            </a:r>
            <a:r>
              <a:rPr lang="id-ID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is</a:t>
            </a:r>
            <a:endParaRPr lang="id-ID" b="1" dirty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>
              <a:buFontTx/>
              <a:buChar char="•"/>
              <a:defRPr/>
            </a:pPr>
            <a:r>
              <a:rPr lang="id-ID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tarik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kesimpulan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id-ID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endParaRPr lang="id-ID" b="1" dirty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>
              <a:defRPr/>
            </a:pPr>
            <a:r>
              <a:rPr lang="id-ID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  </a:t>
            </a:r>
            <a:r>
              <a:rPr lang="en-US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sebab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– </a:t>
            </a:r>
            <a:r>
              <a:rPr lang="en-US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akibat</a:t>
            </a:r>
            <a:endParaRPr lang="id-ID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id-ID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Host, Agent, Environment</a:t>
            </a:r>
            <a:endParaRPr lang="id-ID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cxnSp>
        <p:nvCxnSpPr>
          <p:cNvPr id="7175" name="AutoShape 9"/>
          <p:cNvCxnSpPr>
            <a:cxnSpLocks noChangeShapeType="1"/>
            <a:stCxn id="8197" idx="2"/>
            <a:endCxn id="8196" idx="0"/>
          </p:cNvCxnSpPr>
          <p:nvPr/>
        </p:nvCxnSpPr>
        <p:spPr bwMode="auto">
          <a:xfrm flipH="1">
            <a:off x="2022475" y="1962150"/>
            <a:ext cx="2801938" cy="896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tailEnd type="triangle" w="med" len="med"/>
          </a:ln>
        </p:spPr>
      </p:cxnSp>
      <p:cxnSp>
        <p:nvCxnSpPr>
          <p:cNvPr id="7176" name="AutoShape 10"/>
          <p:cNvCxnSpPr>
            <a:cxnSpLocks noChangeShapeType="1"/>
            <a:stCxn id="8197" idx="2"/>
            <a:endCxn id="8199" idx="0"/>
          </p:cNvCxnSpPr>
          <p:nvPr/>
        </p:nvCxnSpPr>
        <p:spPr bwMode="auto">
          <a:xfrm rot="16200000" flipH="1">
            <a:off x="5732463" y="1025524"/>
            <a:ext cx="631825" cy="2447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tailEnd type="triangle" w="med" len="med"/>
          </a:ln>
        </p:spPr>
      </p:cxnSp>
      <p:cxnSp>
        <p:nvCxnSpPr>
          <p:cNvPr id="7177" name="AutoShape 11"/>
          <p:cNvCxnSpPr>
            <a:cxnSpLocks noChangeShapeType="1"/>
            <a:stCxn id="8197" idx="2"/>
          </p:cNvCxnSpPr>
          <p:nvPr/>
        </p:nvCxnSpPr>
        <p:spPr bwMode="auto">
          <a:xfrm flipH="1">
            <a:off x="4787900" y="1962150"/>
            <a:ext cx="36513" cy="530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tailEnd type="triangle" w="med" len="med"/>
          </a:ln>
        </p:spPr>
      </p:cxnSp>
      <p:cxnSp>
        <p:nvCxnSpPr>
          <p:cNvPr id="7178" name="AutoShape 12"/>
          <p:cNvCxnSpPr>
            <a:cxnSpLocks noChangeShapeType="1"/>
          </p:cNvCxnSpPr>
          <p:nvPr/>
        </p:nvCxnSpPr>
        <p:spPr bwMode="auto">
          <a:xfrm rot="16200000" flipH="1">
            <a:off x="3217069" y="3702844"/>
            <a:ext cx="361950" cy="2693988"/>
          </a:xfrm>
          <a:prstGeom prst="bentConnector3">
            <a:avLst>
              <a:gd name="adj1" fmla="val 62718"/>
            </a:avLst>
          </a:prstGeom>
          <a:noFill/>
          <a:ln w="9525">
            <a:solidFill>
              <a:schemeClr val="tx1"/>
            </a:solidFill>
            <a:miter lim="800000"/>
          </a:ln>
        </p:spPr>
      </p:cxnSp>
      <p:sp>
        <p:nvSpPr>
          <p:cNvPr id="7179" name="Line 14"/>
          <p:cNvSpPr>
            <a:spLocks noChangeShapeType="1"/>
          </p:cNvSpPr>
          <p:nvPr/>
        </p:nvSpPr>
        <p:spPr bwMode="auto">
          <a:xfrm flipV="1">
            <a:off x="4716463" y="4365625"/>
            <a:ext cx="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id-ID"/>
          </a:p>
        </p:txBody>
      </p:sp>
      <p:sp>
        <p:nvSpPr>
          <p:cNvPr id="7180" name="Line 15"/>
          <p:cNvSpPr>
            <a:spLocks noChangeShapeType="1"/>
          </p:cNvSpPr>
          <p:nvPr/>
        </p:nvSpPr>
        <p:spPr bwMode="auto">
          <a:xfrm>
            <a:off x="7235825" y="4868863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7181" name="Line 16"/>
          <p:cNvSpPr>
            <a:spLocks noChangeShapeType="1"/>
          </p:cNvSpPr>
          <p:nvPr/>
        </p:nvSpPr>
        <p:spPr bwMode="auto">
          <a:xfrm>
            <a:off x="3203575" y="515778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2427288" y="5753100"/>
            <a:ext cx="1552575" cy="37623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d-ID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DESKRIPTIF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6518275" y="5734050"/>
            <a:ext cx="1260475" cy="37623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d-ID" b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ANALITIK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688211-6AA1-4B4D-BB47-C263ED24DD3C}" type="slidenum">
              <a:rPr lang="en-GB" smtClean="0"/>
            </a:fld>
            <a:endParaRPr lang="en-GB" smtClean="0"/>
          </a:p>
        </p:txBody>
      </p:sp>
      <p:graphicFrame>
        <p:nvGraphicFramePr>
          <p:cNvPr id="9262" name="Group 46"/>
          <p:cNvGraphicFramePr>
            <a:graphicFrameLocks noGrp="1"/>
          </p:cNvGraphicFramePr>
          <p:nvPr/>
        </p:nvGraphicFramePr>
        <p:xfrm>
          <a:off x="468313" y="981075"/>
          <a:ext cx="8207375" cy="4752976"/>
        </p:xfrm>
        <a:graphic>
          <a:graphicData uri="http://schemas.openxmlformats.org/drawingml/2006/table">
            <a:tbl>
              <a:tblPr/>
              <a:tblGrid>
                <a:gridCol w="4103687"/>
                <a:gridCol w="4103688"/>
              </a:tblGrid>
              <a:tr h="12017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PENELITIAN </a:t>
                      </a:r>
                      <a:endParaRPr kumimoji="0" lang="id-ID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EPIDEMIOLOGI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DISKRIPTIF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PENELITIAN </a:t>
                      </a:r>
                      <a:endParaRPr kumimoji="0" lang="id-ID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EPIDEMIOLOGI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ANALITIK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5512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Hanya menjelaskan keadaan suatu masalah kesehatan (who, where, when)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Pengumpulan  hanya pada satu kelompok masyarakat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Tidak bermaksud membuktikan suatu hipotes</a:t>
                      </a:r>
                      <a:r>
                        <a:rPr kumimoji="0" lang="id-ID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kumimoji="0" lang="id-ID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enjelaskan mengapa suatu kesehatan timbul di masyarakat (why)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Pengumpulan dilakukan terhadap </a:t>
                      </a:r>
                      <a:r>
                        <a:rPr kumimoji="0" lang="id-ID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lebih dari satu 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kelompok masyarakat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Bermaksud membuktikan suatu hipotes</a:t>
                      </a:r>
                      <a:r>
                        <a:rPr kumimoji="0" lang="id-ID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is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601C77-801D-4689-AF57-E59CD93876BC}" type="slidenum">
              <a:rPr lang="en-GB" smtClean="0"/>
            </a:fld>
            <a:endParaRPr lang="en-GB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MANFAAT EPIDEMIOLOGI</a:t>
            </a:r>
            <a:endParaRPr lang="en-US" b="1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719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400" b="1" smtClean="0">
              <a:latin typeface="Arial Rounded MT Bold" panose="020F07040305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Arial Rounded MT Bold" panose="020F0704030504030204" pitchFamily="34" charset="0"/>
              </a:rPr>
              <a:t>Membantu administrasi kesehatan</a:t>
            </a:r>
            <a:endParaRPr lang="en-US" sz="2400" smtClean="0">
              <a:latin typeface="Arial Rounded MT Bold" panose="020F070403050403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smtClean="0">
                <a:latin typeface="Arial Rounded MT Bold" panose="020F0704030504030204" pitchFamily="34" charset="0"/>
              </a:rPr>
              <a:t>Planning</a:t>
            </a:r>
            <a:endParaRPr lang="en-US" sz="2000" smtClean="0">
              <a:latin typeface="Arial Rounded MT Bold" panose="020F070403050403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smtClean="0">
                <a:latin typeface="Arial Rounded MT Bold" panose="020F0704030504030204" pitchFamily="34" charset="0"/>
              </a:rPr>
              <a:t>Monitoring</a:t>
            </a:r>
            <a:endParaRPr lang="en-US" sz="2000" smtClean="0">
              <a:latin typeface="Arial Rounded MT Bold" panose="020F070403050403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smtClean="0">
                <a:latin typeface="Arial Rounded MT Bold" panose="020F0704030504030204" pitchFamily="34" charset="0"/>
              </a:rPr>
              <a:t>Evaluation</a:t>
            </a:r>
            <a:endParaRPr lang="en-US" sz="2000" smtClean="0">
              <a:latin typeface="Arial Rounded MT Bold" panose="020F07040305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Arial Rounded MT Bold" panose="020F0704030504030204" pitchFamily="34" charset="0"/>
              </a:rPr>
              <a:t>Menerangkan penyebab masalah kesehatan</a:t>
            </a:r>
            <a:endParaRPr lang="en-US" sz="2400" smtClean="0">
              <a:latin typeface="Arial Rounded MT Bold" panose="020F07040305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Arial Rounded MT Bold" panose="020F0704030504030204" pitchFamily="34" charset="0"/>
              </a:rPr>
              <a:t>Menerangkan pengembangan alamiah suatu penyakit (natural history of disease)</a:t>
            </a:r>
            <a:endParaRPr lang="en-US" sz="2400" smtClean="0">
              <a:latin typeface="Arial Rounded MT Bold" panose="020F07040305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Arial Rounded MT Bold" panose="020F0704030504030204" pitchFamily="34" charset="0"/>
              </a:rPr>
              <a:t>Menerangkan keadaan suatu masalah kesehatan</a:t>
            </a:r>
            <a:endParaRPr lang="en-US" sz="2400" smtClean="0">
              <a:latin typeface="Arial Rounded MT Bold" panose="020F070403050403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smtClean="0">
                <a:latin typeface="Arial Rounded MT Bold" panose="020F0704030504030204" pitchFamily="34" charset="0"/>
              </a:rPr>
              <a:t>Epidemi</a:t>
            </a:r>
            <a:endParaRPr lang="en-US" sz="2000" smtClean="0">
              <a:latin typeface="Arial Rounded MT Bold" panose="020F070403050403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smtClean="0">
                <a:latin typeface="Arial Rounded MT Bold" panose="020F0704030504030204" pitchFamily="34" charset="0"/>
              </a:rPr>
              <a:t>Pandemi</a:t>
            </a:r>
            <a:endParaRPr lang="en-US" sz="2000" smtClean="0">
              <a:latin typeface="Arial Rounded MT Bold" panose="020F070403050403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smtClean="0">
                <a:latin typeface="Arial Rounded MT Bold" panose="020F0704030504030204" pitchFamily="34" charset="0"/>
              </a:rPr>
              <a:t>Endemi</a:t>
            </a:r>
            <a:endParaRPr lang="en-US" sz="2000" smtClean="0">
              <a:latin typeface="Arial Rounded MT Bold" panose="020F070403050403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smtClean="0">
                <a:latin typeface="Arial Rounded MT Bold" panose="020F0704030504030204" pitchFamily="34" charset="0"/>
              </a:rPr>
              <a:t>Sporadik</a:t>
            </a:r>
            <a:endParaRPr lang="en-US" sz="2000" smtClean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5D9CA5-7186-46F2-8A0B-F749541B65A6}" type="slidenum">
              <a:rPr lang="en-GB" smtClean="0"/>
            </a:fld>
            <a:endParaRPr lang="en-GB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b="1" dirty="0" err="1" smtClean="0"/>
              <a:t>Faktor-faktor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mempengaruhi</a:t>
            </a:r>
            <a:r>
              <a:rPr lang="en-US" sz="2800" b="1" dirty="0" smtClean="0"/>
              <a:t> </a:t>
            </a:r>
            <a:br>
              <a:rPr lang="id-ID" sz="2800" b="1" dirty="0" smtClean="0"/>
            </a:br>
            <a:r>
              <a:rPr lang="en-US" sz="2800" b="1" dirty="0" err="1" smtClean="0"/>
              <a:t>timbul</a:t>
            </a:r>
            <a:r>
              <a:rPr lang="id-ID" sz="2800" b="1" dirty="0" smtClean="0"/>
              <a:t>n</a:t>
            </a:r>
            <a:r>
              <a:rPr lang="en-US" sz="2800" b="1" dirty="0" err="1" smtClean="0"/>
              <a:t>nya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penyakit</a:t>
            </a:r>
            <a:r>
              <a:rPr lang="id-ID" sz="2800" b="1" dirty="0" smtClean="0"/>
              <a:t> (Determinan)</a:t>
            </a:r>
            <a:br>
              <a:rPr lang="en-US" sz="2800" b="1" dirty="0" smtClean="0"/>
            </a:br>
            <a:endParaRPr lang="en-US" sz="2800" b="1" dirty="0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800" dirty="0" err="1" smtClean="0">
                <a:latin typeface="Arial Rounded MT Bold" panose="020F0704030504030204" pitchFamily="34" charset="0"/>
              </a:rPr>
              <a:t>Pejamu</a:t>
            </a:r>
            <a:r>
              <a:rPr lang="en-US" sz="2800" dirty="0" smtClean="0">
                <a:latin typeface="Arial Rounded MT Bold" panose="020F0704030504030204" pitchFamily="34" charset="0"/>
              </a:rPr>
              <a:t> (host)</a:t>
            </a:r>
            <a:endParaRPr lang="en-US" sz="2800" dirty="0" smtClean="0">
              <a:latin typeface="Arial Rounded MT Bold" panose="020F0704030504030204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id-ID" sz="2800" dirty="0" smtClean="0">
                <a:latin typeface="Arial Rounded MT Bold" panose="020F0704030504030204" pitchFamily="34" charset="0"/>
              </a:rPr>
              <a:t>   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Semua</a:t>
            </a:r>
            <a:r>
              <a:rPr lang="en-US" sz="2800" dirty="0" smtClean="0">
                <a:latin typeface="Arial Rounded MT Bold" panose="020F0704030504030204" pitchFamily="34" charset="0"/>
              </a:rPr>
              <a:t>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faktor</a:t>
            </a:r>
            <a:r>
              <a:rPr lang="en-US" sz="2800" dirty="0" smtClean="0">
                <a:latin typeface="Arial Rounded MT Bold" panose="020F0704030504030204" pitchFamily="34" charset="0"/>
              </a:rPr>
              <a:t> yang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terdapat</a:t>
            </a:r>
            <a:r>
              <a:rPr lang="en-US" sz="2800" dirty="0" smtClean="0">
                <a:latin typeface="Arial Rounded MT Bold" panose="020F0704030504030204" pitchFamily="34" charset="0"/>
              </a:rPr>
              <a:t>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pada</a:t>
            </a:r>
            <a:r>
              <a:rPr lang="en-US" sz="2800" dirty="0" smtClean="0">
                <a:latin typeface="Arial Rounded MT Bold" panose="020F0704030504030204" pitchFamily="34" charset="0"/>
              </a:rPr>
              <a:t>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diri</a:t>
            </a:r>
            <a:r>
              <a:rPr lang="en-US" sz="2800" dirty="0" smtClean="0">
                <a:latin typeface="Arial Rounded MT Bold" panose="020F0704030504030204" pitchFamily="34" charset="0"/>
              </a:rPr>
              <a:t>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manusia</a:t>
            </a:r>
            <a:endParaRPr lang="en-US" sz="2800" dirty="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400" dirty="0" err="1" smtClean="0">
                <a:latin typeface="Arial Rounded MT Bold" panose="020F0704030504030204" pitchFamily="34" charset="0"/>
              </a:rPr>
              <a:t>Keturunan</a:t>
            </a:r>
            <a:endParaRPr lang="id-ID" sz="2400" dirty="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400" dirty="0" err="1" smtClean="0">
                <a:latin typeface="Arial Rounded MT Bold" panose="020F0704030504030204" pitchFamily="34" charset="0"/>
              </a:rPr>
              <a:t>Mekanisme</a:t>
            </a:r>
            <a:r>
              <a:rPr lang="en-US" sz="2400" dirty="0" smtClean="0">
                <a:latin typeface="Arial Rounded MT Bold" panose="020F0704030504030204" pitchFamily="34" charset="0"/>
              </a:rPr>
              <a:t> </a:t>
            </a:r>
            <a:r>
              <a:rPr lang="en-US" sz="2400" dirty="0" err="1" smtClean="0">
                <a:latin typeface="Arial Rounded MT Bold" panose="020F0704030504030204" pitchFamily="34" charset="0"/>
              </a:rPr>
              <a:t>pertahanan</a:t>
            </a:r>
            <a:r>
              <a:rPr lang="en-US" sz="2400" dirty="0" smtClean="0">
                <a:latin typeface="Arial Rounded MT Bold" panose="020F0704030504030204" pitchFamily="34" charset="0"/>
              </a:rPr>
              <a:t> </a:t>
            </a:r>
            <a:r>
              <a:rPr lang="en-US" sz="2400" dirty="0" err="1" smtClean="0">
                <a:latin typeface="Arial Rounded MT Bold" panose="020F0704030504030204" pitchFamily="34" charset="0"/>
              </a:rPr>
              <a:t>tubuh</a:t>
            </a:r>
            <a:endParaRPr lang="en-US" sz="2400" dirty="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400" dirty="0" err="1" smtClean="0">
                <a:latin typeface="Arial Rounded MT Bold" panose="020F0704030504030204" pitchFamily="34" charset="0"/>
              </a:rPr>
              <a:t>Umur</a:t>
            </a:r>
            <a:endParaRPr lang="en-US" sz="2400" dirty="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400" dirty="0" err="1" smtClean="0">
                <a:latin typeface="Arial Rounded MT Bold" panose="020F0704030504030204" pitchFamily="34" charset="0"/>
              </a:rPr>
              <a:t>Jenis</a:t>
            </a:r>
            <a:r>
              <a:rPr lang="en-US" sz="2400" dirty="0" smtClean="0">
                <a:latin typeface="Arial Rounded MT Bold" panose="020F0704030504030204" pitchFamily="34" charset="0"/>
              </a:rPr>
              <a:t> </a:t>
            </a:r>
            <a:r>
              <a:rPr lang="en-US" sz="2400" dirty="0" err="1" smtClean="0">
                <a:latin typeface="Arial Rounded MT Bold" panose="020F0704030504030204" pitchFamily="34" charset="0"/>
              </a:rPr>
              <a:t>kelamin</a:t>
            </a:r>
            <a:endParaRPr lang="en-US" sz="2400" dirty="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lnSpc>
                <a:spcPct val="90000"/>
              </a:lnSpc>
            </a:pPr>
            <a:r>
              <a:rPr lang="id-ID" sz="2400" dirty="0" smtClean="0">
                <a:latin typeface="Arial Rounded MT Bold" panose="020F0704030504030204" pitchFamily="34" charset="0"/>
              </a:rPr>
              <a:t>R</a:t>
            </a:r>
            <a:r>
              <a:rPr lang="en-US" sz="2400" dirty="0" smtClean="0">
                <a:latin typeface="Arial Rounded MT Bold" panose="020F0704030504030204" pitchFamily="34" charset="0"/>
              </a:rPr>
              <a:t>as</a:t>
            </a:r>
            <a:endParaRPr lang="en-US" sz="2400" dirty="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400" dirty="0" smtClean="0">
                <a:latin typeface="Arial Rounded MT Bold" panose="020F0704030504030204" pitchFamily="34" charset="0"/>
              </a:rPr>
              <a:t>Status </a:t>
            </a:r>
            <a:r>
              <a:rPr lang="en-US" sz="2400" dirty="0" err="1" smtClean="0">
                <a:latin typeface="Arial Rounded MT Bold" panose="020F0704030504030204" pitchFamily="34" charset="0"/>
              </a:rPr>
              <a:t>perkawinan</a:t>
            </a:r>
            <a:endParaRPr lang="en-US" sz="2400" dirty="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400" dirty="0" err="1" smtClean="0">
                <a:latin typeface="Arial Rounded MT Bold" panose="020F0704030504030204" pitchFamily="34" charset="0"/>
              </a:rPr>
              <a:t>Pekerjaan</a:t>
            </a:r>
            <a:endParaRPr lang="en-US" sz="2400" dirty="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400" dirty="0" err="1" smtClean="0">
                <a:latin typeface="Arial Rounded MT Bold" panose="020F0704030504030204" pitchFamily="34" charset="0"/>
              </a:rPr>
              <a:t>Kebiasaan</a:t>
            </a:r>
            <a:r>
              <a:rPr lang="en-US" sz="2400" dirty="0" smtClean="0">
                <a:latin typeface="Arial Rounded MT Bold" panose="020F0704030504030204" pitchFamily="34" charset="0"/>
              </a:rPr>
              <a:t> </a:t>
            </a:r>
            <a:r>
              <a:rPr lang="en-US" sz="2400" dirty="0" err="1" smtClean="0">
                <a:latin typeface="Arial Rounded MT Bold" panose="020F0704030504030204" pitchFamily="34" charset="0"/>
              </a:rPr>
              <a:t>hidup</a:t>
            </a:r>
            <a:endParaRPr lang="en-US" sz="2400" dirty="0" smtClean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456659-55B0-41BD-AA2D-C60DA3449758}" type="slidenum">
              <a:rPr lang="en-GB" smtClean="0"/>
            </a:fld>
            <a:endParaRPr lang="en-GB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marL="609600" indent="-609600" eaLnBrk="1" hangingPunct="1">
              <a:buClr>
                <a:schemeClr val="tx1"/>
              </a:buClr>
              <a:buFontTx/>
              <a:buAutoNum type="arabicPeriod" startAt="2"/>
            </a:pPr>
            <a:r>
              <a:rPr lang="en-US" sz="2800" dirty="0" err="1" smtClean="0">
                <a:latin typeface="Arial Rounded MT Bold" panose="020F0704030504030204" pitchFamily="34" charset="0"/>
              </a:rPr>
              <a:t>Bibit</a:t>
            </a:r>
            <a:r>
              <a:rPr lang="en-US" sz="2800" dirty="0" smtClean="0">
                <a:latin typeface="Arial Rounded MT Bold" panose="020F0704030504030204" pitchFamily="34" charset="0"/>
              </a:rPr>
              <a:t>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penyakit</a:t>
            </a:r>
            <a:r>
              <a:rPr lang="en-US" sz="2800" dirty="0" smtClean="0">
                <a:latin typeface="Arial Rounded MT Bold" panose="020F0704030504030204" pitchFamily="34" charset="0"/>
              </a:rPr>
              <a:t> (Agent)</a:t>
            </a:r>
            <a:endParaRPr lang="en-US" sz="2800" dirty="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buClr>
                <a:schemeClr val="tx1"/>
              </a:buClr>
              <a:buFontTx/>
              <a:buAutoNum type="alphaLcPeriod"/>
            </a:pPr>
            <a:r>
              <a:rPr lang="en-US" sz="2400" dirty="0" err="1" smtClean="0">
                <a:latin typeface="Arial Rounded MT Bold" panose="020F0704030504030204" pitchFamily="34" charset="0"/>
              </a:rPr>
              <a:t>Nutrien</a:t>
            </a:r>
            <a:endParaRPr lang="id-ID" sz="2400" dirty="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buClr>
                <a:schemeClr val="tx1"/>
              </a:buClr>
              <a:buFontTx/>
              <a:buAutoNum type="alphaLcPeriod"/>
            </a:pPr>
            <a:r>
              <a:rPr lang="en-US" sz="2400" dirty="0" smtClean="0">
                <a:latin typeface="Arial Rounded MT Bold" panose="020F0704030504030204" pitchFamily="34" charset="0"/>
              </a:rPr>
              <a:t>Kimia</a:t>
            </a:r>
            <a:endParaRPr lang="en-US" sz="2400" dirty="0" smtClean="0">
              <a:latin typeface="Arial Rounded MT Bold" panose="020F0704030504030204" pitchFamily="34" charset="0"/>
            </a:endParaRPr>
          </a:p>
          <a:p>
            <a:pPr marL="1371600" lvl="2" indent="-457200" eaLnBrk="1" hangingPunct="1">
              <a:buFontTx/>
              <a:buChar char="–"/>
            </a:pPr>
            <a:r>
              <a:rPr lang="en-US" sz="2000" dirty="0" smtClean="0">
                <a:latin typeface="Arial Rounded MT Bold" panose="020F0704030504030204" pitchFamily="34" charset="0"/>
              </a:rPr>
              <a:t>exogenous chemical substance</a:t>
            </a:r>
            <a:endParaRPr lang="id-ID" sz="2000" dirty="0" smtClean="0">
              <a:latin typeface="Arial Rounded MT Bold" panose="020F0704030504030204" pitchFamily="34" charset="0"/>
            </a:endParaRPr>
          </a:p>
          <a:p>
            <a:pPr marL="1371600" lvl="2" indent="-457200" eaLnBrk="1" hangingPunct="1">
              <a:buFontTx/>
              <a:buChar char="–"/>
            </a:pPr>
            <a:r>
              <a:rPr lang="en-US" sz="2000" dirty="0" smtClean="0">
                <a:latin typeface="Arial Rounded MT Bold" panose="020F0704030504030204" pitchFamily="34" charset="0"/>
              </a:rPr>
              <a:t>endogenous chemical substance</a:t>
            </a:r>
            <a:endParaRPr lang="en-US" sz="2000" dirty="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buClr>
                <a:schemeClr val="tx1"/>
              </a:buClr>
              <a:buFontTx/>
              <a:buAutoNum type="alphaLcPeriod"/>
            </a:pPr>
            <a:r>
              <a:rPr lang="en-US" sz="2400" dirty="0" smtClean="0">
                <a:latin typeface="Arial Rounded MT Bold" panose="020F0704030504030204" pitchFamily="34" charset="0"/>
              </a:rPr>
              <a:t> </a:t>
            </a:r>
            <a:r>
              <a:rPr lang="en-US" sz="2400" dirty="0" err="1" smtClean="0">
                <a:latin typeface="Arial Rounded MT Bold" panose="020F0704030504030204" pitchFamily="34" charset="0"/>
              </a:rPr>
              <a:t>Golongan</a:t>
            </a:r>
            <a:r>
              <a:rPr lang="en-US" sz="2400" dirty="0" smtClean="0">
                <a:latin typeface="Arial Rounded MT Bold" panose="020F0704030504030204" pitchFamily="34" charset="0"/>
              </a:rPr>
              <a:t> </a:t>
            </a:r>
            <a:r>
              <a:rPr lang="en-US" sz="2400" dirty="0" err="1" smtClean="0">
                <a:latin typeface="Arial Rounded MT Bold" panose="020F0704030504030204" pitchFamily="34" charset="0"/>
              </a:rPr>
              <a:t>fisik</a:t>
            </a:r>
            <a:endParaRPr lang="en-US" sz="2400" dirty="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buClr>
                <a:schemeClr val="tx1"/>
              </a:buClr>
              <a:buFontTx/>
              <a:buAutoNum type="alphaLcPeriod"/>
            </a:pPr>
            <a:r>
              <a:rPr lang="en-US" sz="2400" dirty="0" err="1" smtClean="0">
                <a:latin typeface="Arial Rounded MT Bold" panose="020F0704030504030204" pitchFamily="34" charset="0"/>
              </a:rPr>
              <a:t>Mekanik</a:t>
            </a:r>
            <a:endParaRPr lang="en-US" sz="2400" dirty="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buClr>
                <a:schemeClr val="tx1"/>
              </a:buClr>
              <a:buFontTx/>
              <a:buAutoNum type="alphaLcPeriod"/>
            </a:pPr>
            <a:r>
              <a:rPr lang="en-US" sz="2400" dirty="0" err="1" smtClean="0">
                <a:latin typeface="Arial Rounded MT Bold" panose="020F0704030504030204" pitchFamily="34" charset="0"/>
              </a:rPr>
              <a:t>Biologik</a:t>
            </a:r>
            <a:endParaRPr lang="id-ID" sz="2400" dirty="0" smtClean="0">
              <a:latin typeface="Arial Rounded MT Bold" panose="020F0704030504030204" pitchFamily="34" charset="0"/>
            </a:endParaRPr>
          </a:p>
          <a:p>
            <a:pPr marL="609600" indent="-609600" eaLnBrk="1" hangingPunct="1">
              <a:buClr>
                <a:schemeClr val="tx1"/>
              </a:buClr>
              <a:buFontTx/>
              <a:buAutoNum type="arabicPeriod" startAt="3"/>
            </a:pPr>
            <a:r>
              <a:rPr lang="en-US" sz="2800" dirty="0" err="1" smtClean="0">
                <a:latin typeface="Arial Rounded MT Bold" panose="020F0704030504030204" pitchFamily="34" charset="0"/>
              </a:rPr>
              <a:t>Lingkungan</a:t>
            </a:r>
            <a:endParaRPr lang="en-US" sz="2800" dirty="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buClr>
                <a:schemeClr val="tx1"/>
              </a:buClr>
              <a:buFontTx/>
              <a:buAutoNum type="alphaLcPeriod"/>
            </a:pPr>
            <a:r>
              <a:rPr lang="id-ID" sz="2400" dirty="0" smtClean="0">
                <a:latin typeface="Arial Rounded MT Bold" panose="020F0704030504030204" pitchFamily="34" charset="0"/>
              </a:rPr>
              <a:t>Fisik</a:t>
            </a:r>
            <a:endParaRPr lang="id-ID" sz="2400" dirty="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buClr>
                <a:schemeClr val="tx1"/>
              </a:buClr>
              <a:buFontTx/>
              <a:buAutoNum type="alphaLcPeriod"/>
            </a:pPr>
            <a:r>
              <a:rPr lang="en-US" sz="2400" dirty="0" err="1" smtClean="0">
                <a:latin typeface="Arial Rounded MT Bold" panose="020F0704030504030204" pitchFamily="34" charset="0"/>
              </a:rPr>
              <a:t>Biologi</a:t>
            </a:r>
            <a:r>
              <a:rPr lang="id-ID" sz="2400" dirty="0" smtClean="0">
                <a:latin typeface="Arial Rounded MT Bold" panose="020F0704030504030204" pitchFamily="34" charset="0"/>
              </a:rPr>
              <a:t>k</a:t>
            </a:r>
            <a:endParaRPr lang="id-ID" sz="2400" dirty="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buClr>
                <a:schemeClr val="tx1"/>
              </a:buClr>
              <a:buFontTx/>
              <a:buAutoNum type="alphaLcPeriod"/>
            </a:pPr>
            <a:r>
              <a:rPr lang="en-US" sz="2400" dirty="0" err="1" smtClean="0">
                <a:latin typeface="Arial Rounded MT Bold" panose="020F0704030504030204" pitchFamily="34" charset="0"/>
              </a:rPr>
              <a:t>Ekonomi</a:t>
            </a:r>
            <a:r>
              <a:rPr lang="en-US" sz="2400" dirty="0" smtClean="0">
                <a:latin typeface="Arial Rounded MT Bold" panose="020F0704030504030204" pitchFamily="34" charset="0"/>
              </a:rPr>
              <a:t> </a:t>
            </a:r>
            <a:r>
              <a:rPr lang="en-US" sz="2400" dirty="0" err="1" smtClean="0">
                <a:latin typeface="Arial Rounded MT Bold" panose="020F0704030504030204" pitchFamily="34" charset="0"/>
              </a:rPr>
              <a:t>sosial</a:t>
            </a:r>
            <a:r>
              <a:rPr lang="en-US" sz="2400" dirty="0" smtClean="0">
                <a:latin typeface="Arial Rounded MT Bold" panose="020F0704030504030204" pitchFamily="34" charset="0"/>
              </a:rPr>
              <a:t> </a:t>
            </a:r>
            <a:endParaRPr lang="en-US" sz="2400" dirty="0" smtClean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82AEC7-F7BB-4B88-9772-9AFA778B7269}" type="slidenum">
              <a:rPr lang="en-GB" smtClean="0"/>
            </a:fld>
            <a:endParaRPr lang="en-GB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Perjalanan Penyakit</a:t>
            </a:r>
            <a:endParaRPr lang="en-US" b="1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00213"/>
            <a:ext cx="8229600" cy="485775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smtClean="0">
                <a:latin typeface="Arial Rounded MT Bold" panose="020F0704030504030204" pitchFamily="34" charset="0"/>
              </a:rPr>
              <a:t>Pre-patogenesis</a:t>
            </a:r>
            <a:endParaRPr lang="en-US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/>
            <a:r>
              <a:rPr lang="en-US" smtClean="0">
                <a:latin typeface="Arial Rounded MT Bold" panose="020F0704030504030204" pitchFamily="34" charset="0"/>
              </a:rPr>
              <a:t>Ada interaksi antara penjamu dan bibit penyakit</a:t>
            </a:r>
            <a:endParaRPr lang="id-ID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/>
            <a:r>
              <a:rPr lang="en-US" smtClean="0">
                <a:latin typeface="Arial Rounded MT Bold" panose="020F0704030504030204" pitchFamily="34" charset="0"/>
              </a:rPr>
              <a:t>Terjadi di luar tubuh</a:t>
            </a:r>
            <a:endParaRPr lang="en-US" smtClean="0">
              <a:latin typeface="Arial Rounded MT Bold" panose="020F0704030504030204" pitchFamily="34" charset="0"/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smtClean="0">
                <a:latin typeface="Arial Rounded MT Bold" panose="020F0704030504030204" pitchFamily="34" charset="0"/>
              </a:rPr>
              <a:t>Inkubasi</a:t>
            </a:r>
            <a:endParaRPr lang="en-US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/>
            <a:r>
              <a:rPr lang="en-US" smtClean="0">
                <a:latin typeface="Arial Rounded MT Bold" panose="020F0704030504030204" pitchFamily="34" charset="0"/>
              </a:rPr>
              <a:t>Bibit penyakit telah masuk tubuh penjamu</a:t>
            </a:r>
            <a:endParaRPr lang="id-ID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/>
            <a:r>
              <a:rPr lang="en-US" smtClean="0">
                <a:latin typeface="Arial Rounded MT Bold" panose="020F0704030504030204" pitchFamily="34" charset="0"/>
              </a:rPr>
              <a:t>Gejala belum tampak</a:t>
            </a:r>
            <a:endParaRPr lang="en-US" smtClean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582301-13C2-4C21-8965-B4B8F1777684}" type="slidenum">
              <a:rPr lang="en-GB" smtClean="0"/>
            </a:fld>
            <a:endParaRPr lang="en-GB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20713"/>
            <a:ext cx="8229600" cy="5649912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eriod" startAt="3"/>
            </a:pPr>
            <a:r>
              <a:rPr lang="en-US" sz="2800" smtClean="0">
                <a:latin typeface="Arial Rounded MT Bold" panose="020F0704030504030204" pitchFamily="34" charset="0"/>
              </a:rPr>
              <a:t>Penyakit dini</a:t>
            </a:r>
            <a:endParaRPr lang="en-US" sz="280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400" smtClean="0">
                <a:latin typeface="Arial Rounded MT Bold" panose="020F0704030504030204" pitchFamily="34" charset="0"/>
              </a:rPr>
              <a:t>Gejala mulai muncul</a:t>
            </a:r>
            <a:endParaRPr lang="en-US" sz="240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400" smtClean="0">
                <a:latin typeface="Arial Rounded MT Bold" panose="020F0704030504030204" pitchFamily="34" charset="0"/>
              </a:rPr>
              <a:t>Penjamu telah jatuh sakit  ringan</a:t>
            </a:r>
            <a:endParaRPr lang="en-US" sz="240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400" smtClean="0">
                <a:latin typeface="Arial Rounded MT Bold" panose="020F0704030504030204" pitchFamily="34" charset="0"/>
              </a:rPr>
              <a:t>Penjamu masih beraktivitas</a:t>
            </a:r>
            <a:endParaRPr lang="en-US" sz="2400" smtClean="0">
              <a:latin typeface="Arial Rounded MT Bold" panose="020F0704030504030204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eriod" startAt="4"/>
            </a:pPr>
            <a:r>
              <a:rPr lang="en-US" sz="2800" smtClean="0">
                <a:latin typeface="Arial Rounded MT Bold" panose="020F0704030504030204" pitchFamily="34" charset="0"/>
              </a:rPr>
              <a:t>Penyakit lanjut</a:t>
            </a:r>
            <a:endParaRPr lang="en-US" sz="280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400" smtClean="0">
                <a:latin typeface="Arial Rounded MT Bold" panose="020F0704030504030204" pitchFamily="34" charset="0"/>
              </a:rPr>
              <a:t>Gejala mungkin hebat</a:t>
            </a:r>
            <a:endParaRPr lang="en-US" sz="240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400" smtClean="0">
                <a:latin typeface="Arial Rounded MT Bold" panose="020F0704030504030204" pitchFamily="34" charset="0"/>
              </a:rPr>
              <a:t>Tidak mungkin bekerja</a:t>
            </a:r>
            <a:endParaRPr lang="en-US" sz="240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400" smtClean="0">
                <a:latin typeface="Arial Rounded MT Bold" panose="020F0704030504030204" pitchFamily="34" charset="0"/>
              </a:rPr>
              <a:t>Penjamu sudah mau berobat</a:t>
            </a:r>
            <a:endParaRPr lang="en-US" sz="2400" smtClean="0">
              <a:latin typeface="Arial Rounded MT Bold" panose="020F0704030504030204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eriod" startAt="4"/>
            </a:pPr>
            <a:r>
              <a:rPr lang="en-US" sz="2800" smtClean="0">
                <a:latin typeface="Arial Rounded MT Bold" panose="020F0704030504030204" pitchFamily="34" charset="0"/>
              </a:rPr>
              <a:t>Tahap penyakit akhir</a:t>
            </a:r>
            <a:endParaRPr lang="en-US" sz="280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400" smtClean="0">
                <a:latin typeface="Arial Rounded MT Bold" panose="020F0704030504030204" pitchFamily="34" charset="0"/>
              </a:rPr>
              <a:t>Sembuh sempurna</a:t>
            </a:r>
            <a:endParaRPr lang="en-US" sz="240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400" smtClean="0">
                <a:latin typeface="Arial Rounded MT Bold" panose="020F0704030504030204" pitchFamily="34" charset="0"/>
              </a:rPr>
              <a:t>Sembuh dengan cacat</a:t>
            </a:r>
            <a:endParaRPr lang="en-US" sz="240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400" smtClean="0">
                <a:latin typeface="Arial Rounded MT Bold" panose="020F0704030504030204" pitchFamily="34" charset="0"/>
              </a:rPr>
              <a:t>Karier</a:t>
            </a:r>
            <a:endParaRPr lang="en-US" sz="240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400" smtClean="0">
                <a:latin typeface="Arial Rounded MT Bold" panose="020F0704030504030204" pitchFamily="34" charset="0"/>
              </a:rPr>
              <a:t>Kronis</a:t>
            </a:r>
            <a:endParaRPr lang="en-US" sz="2400" smtClean="0">
              <a:latin typeface="Arial Rounded MT Bold" panose="020F0704030504030204" pitchFamily="34" charset="0"/>
            </a:endParaRP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400" smtClean="0">
                <a:latin typeface="Arial Rounded MT Bold" panose="020F0704030504030204" pitchFamily="34" charset="0"/>
              </a:rPr>
              <a:t>Meninggal</a:t>
            </a:r>
            <a:endParaRPr lang="en-US" sz="2400" smtClean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3D937A-52AB-4D64-AED3-5311F59DE659}" type="slidenum">
              <a:rPr lang="en-GB" smtClean="0"/>
            </a:fld>
            <a:endParaRPr lang="en-GB" smtClean="0"/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900113" y="892175"/>
            <a:ext cx="2270125" cy="736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en-US" sz="1600">
                <a:solidFill>
                  <a:schemeClr val="bg1"/>
                </a:solidFill>
                <a:latin typeface="Arial" panose="020B0604020202020204" pitchFamily="34" charset="0"/>
              </a:rPr>
              <a:t>Bibit penyakit belum masuk tubuh</a:t>
            </a:r>
            <a:endParaRPr lang="en-US" sz="2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1020763" y="2071688"/>
            <a:ext cx="2117725" cy="114141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en-US" sz="1600">
                <a:solidFill>
                  <a:schemeClr val="bg1"/>
                </a:solidFill>
                <a:latin typeface="Arial" panose="020B0604020202020204" pitchFamily="34" charset="0"/>
              </a:rPr>
              <a:t>Telah terjadi interaksi antara penjamu dengan bibit penyakit</a:t>
            </a:r>
            <a:endParaRPr lang="en-US" sz="2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461" name="Text Box 6"/>
          <p:cNvSpPr txBox="1">
            <a:spLocks noChangeArrowheads="1"/>
          </p:cNvSpPr>
          <p:nvPr/>
        </p:nvSpPr>
        <p:spPr bwMode="auto">
          <a:xfrm>
            <a:off x="3851275" y="549275"/>
            <a:ext cx="3486150" cy="47466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</a:rPr>
              <a:t>Bibit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</a:rPr>
              <a:t>penyakit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Arial" panose="020B0604020202020204" pitchFamily="34" charset="0"/>
              </a:rPr>
              <a:t>masuk</a:t>
            </a: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</a:rPr>
              <a:t>tubuh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462" name="Text Box 7"/>
          <p:cNvSpPr txBox="1">
            <a:spLocks noChangeArrowheads="1"/>
          </p:cNvSpPr>
          <p:nvPr/>
        </p:nvSpPr>
        <p:spPr bwMode="auto">
          <a:xfrm>
            <a:off x="1020763" y="3625850"/>
            <a:ext cx="2411412" cy="1171575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en-US" sz="1600">
                <a:solidFill>
                  <a:schemeClr val="bg1"/>
                </a:solidFill>
                <a:latin typeface="Arial" panose="020B0604020202020204" pitchFamily="34" charset="0"/>
              </a:rPr>
              <a:t>Jika lingkungan menguntungkan bibit penyakit, bibit penyakit akan memasuki tubuh</a:t>
            </a:r>
            <a:endParaRPr lang="en-US" sz="2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463" name="Text Box 8"/>
          <p:cNvSpPr txBox="1">
            <a:spLocks noChangeArrowheads="1"/>
          </p:cNvSpPr>
          <p:nvPr/>
        </p:nvSpPr>
        <p:spPr bwMode="auto">
          <a:xfrm>
            <a:off x="4106863" y="4051300"/>
            <a:ext cx="141605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en-US" sz="1600">
                <a:solidFill>
                  <a:schemeClr val="bg1"/>
                </a:solidFill>
                <a:latin typeface="Arial" panose="020B0604020202020204" pitchFamily="34" charset="0"/>
              </a:rPr>
              <a:t>Bibit penyakit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464" name="Text Box 9"/>
          <p:cNvSpPr txBox="1">
            <a:spLocks noChangeArrowheads="1"/>
          </p:cNvSpPr>
          <p:nvPr/>
        </p:nvSpPr>
        <p:spPr bwMode="auto">
          <a:xfrm>
            <a:off x="7092950" y="1341438"/>
            <a:ext cx="1416050" cy="3937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en-US" sz="1600">
                <a:solidFill>
                  <a:schemeClr val="bg1"/>
                </a:solidFill>
                <a:latin typeface="Arial" panose="020B0604020202020204" pitchFamily="34" charset="0"/>
              </a:rPr>
              <a:t>meninggal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465" name="Text Box 10"/>
          <p:cNvSpPr txBox="1">
            <a:spLocks noChangeArrowheads="1"/>
          </p:cNvSpPr>
          <p:nvPr/>
        </p:nvSpPr>
        <p:spPr bwMode="auto">
          <a:xfrm>
            <a:off x="7235825" y="2133600"/>
            <a:ext cx="790575" cy="3937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</a:rPr>
              <a:t>kronis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466" name="Text Box 11"/>
          <p:cNvSpPr txBox="1">
            <a:spLocks noChangeArrowheads="1"/>
          </p:cNvSpPr>
          <p:nvPr/>
        </p:nvSpPr>
        <p:spPr bwMode="auto">
          <a:xfrm>
            <a:off x="7524750" y="3357563"/>
            <a:ext cx="790575" cy="3937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</a:rPr>
              <a:t>karier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467" name="Line 12"/>
          <p:cNvSpPr>
            <a:spLocks noChangeShapeType="1"/>
          </p:cNvSpPr>
          <p:nvPr/>
        </p:nvSpPr>
        <p:spPr bwMode="auto">
          <a:xfrm>
            <a:off x="3482975" y="836613"/>
            <a:ext cx="1588" cy="4537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</p:spPr>
        <p:txBody>
          <a:bodyPr/>
          <a:lstStyle/>
          <a:p>
            <a:endParaRPr lang="id-ID"/>
          </a:p>
        </p:txBody>
      </p:sp>
      <p:sp>
        <p:nvSpPr>
          <p:cNvPr id="19468" name="Line 13"/>
          <p:cNvSpPr>
            <a:spLocks noChangeShapeType="1"/>
          </p:cNvSpPr>
          <p:nvPr/>
        </p:nvSpPr>
        <p:spPr bwMode="auto">
          <a:xfrm>
            <a:off x="1609725" y="5370513"/>
            <a:ext cx="6554788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</p:spPr>
        <p:txBody>
          <a:bodyPr/>
          <a:lstStyle/>
          <a:p>
            <a:endParaRPr lang="id-ID"/>
          </a:p>
        </p:txBody>
      </p:sp>
      <p:sp>
        <p:nvSpPr>
          <p:cNvPr id="19469" name="Line 14"/>
          <p:cNvSpPr>
            <a:spLocks noChangeShapeType="1"/>
          </p:cNvSpPr>
          <p:nvPr/>
        </p:nvSpPr>
        <p:spPr bwMode="auto">
          <a:xfrm>
            <a:off x="3482975" y="2565400"/>
            <a:ext cx="4681538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</p:spPr>
        <p:txBody>
          <a:bodyPr/>
          <a:lstStyle/>
          <a:p>
            <a:endParaRPr lang="id-ID"/>
          </a:p>
        </p:txBody>
      </p:sp>
      <p:sp>
        <p:nvSpPr>
          <p:cNvPr id="19470" name="Text Box 15"/>
          <p:cNvSpPr txBox="1">
            <a:spLocks noChangeArrowheads="1"/>
          </p:cNvSpPr>
          <p:nvPr/>
        </p:nvSpPr>
        <p:spPr bwMode="auto">
          <a:xfrm>
            <a:off x="7380288" y="3789363"/>
            <a:ext cx="1076325" cy="7175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</a:rPr>
              <a:t>Sembuh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</a:rPr>
              <a:t>cacat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471" name="Text Box 16"/>
          <p:cNvSpPr txBox="1">
            <a:spLocks noChangeArrowheads="1"/>
          </p:cNvSpPr>
          <p:nvPr/>
        </p:nvSpPr>
        <p:spPr bwMode="auto">
          <a:xfrm>
            <a:off x="7380288" y="4652963"/>
            <a:ext cx="1289050" cy="55721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</a:rPr>
              <a:t>Sembuh sempurna</a:t>
            </a:r>
            <a:endParaRPr lang="en-US" sz="2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472" name="Text Box 17"/>
          <p:cNvSpPr txBox="1">
            <a:spLocks noChangeArrowheads="1"/>
          </p:cNvSpPr>
          <p:nvPr/>
        </p:nvSpPr>
        <p:spPr bwMode="auto">
          <a:xfrm>
            <a:off x="1500188" y="5535613"/>
            <a:ext cx="1631950" cy="7159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en-US" sz="1600">
                <a:solidFill>
                  <a:schemeClr val="bg1"/>
                </a:solidFill>
                <a:latin typeface="Arial" panose="020B0604020202020204" pitchFamily="34" charset="0"/>
              </a:rPr>
              <a:t>Pre-patogenesa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473" name="Text Box 18"/>
          <p:cNvSpPr txBox="1">
            <a:spLocks noChangeArrowheads="1"/>
          </p:cNvSpPr>
          <p:nvPr/>
        </p:nvSpPr>
        <p:spPr bwMode="auto">
          <a:xfrm>
            <a:off x="3325813" y="5535613"/>
            <a:ext cx="1082675" cy="3952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en-US" sz="1600">
                <a:solidFill>
                  <a:schemeClr val="bg1"/>
                </a:solidFill>
                <a:latin typeface="Arial" panose="020B0604020202020204" pitchFamily="34" charset="0"/>
              </a:rPr>
              <a:t>Inkubasi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474" name="Text Box 19"/>
          <p:cNvSpPr txBox="1">
            <a:spLocks noChangeArrowheads="1"/>
          </p:cNvSpPr>
          <p:nvPr/>
        </p:nvSpPr>
        <p:spPr bwMode="auto">
          <a:xfrm>
            <a:off x="4564063" y="5465763"/>
            <a:ext cx="1082675" cy="6223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en-US" sz="1600">
                <a:solidFill>
                  <a:schemeClr val="bg1"/>
                </a:solidFill>
                <a:latin typeface="Arial" panose="020B0604020202020204" pitchFamily="34" charset="0"/>
              </a:rPr>
              <a:t>Penyakit dini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475" name="Text Box 20"/>
          <p:cNvSpPr txBox="1">
            <a:spLocks noChangeArrowheads="1"/>
          </p:cNvSpPr>
          <p:nvPr/>
        </p:nvSpPr>
        <p:spPr bwMode="auto">
          <a:xfrm>
            <a:off x="5880100" y="5456238"/>
            <a:ext cx="1082675" cy="625475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en-US" sz="1600">
                <a:solidFill>
                  <a:schemeClr val="bg1"/>
                </a:solidFill>
                <a:latin typeface="Arial" panose="020B0604020202020204" pitchFamily="34" charset="0"/>
              </a:rPr>
              <a:t>Penyakit lanjut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476" name="Text Box 21"/>
          <p:cNvSpPr txBox="1">
            <a:spLocks noChangeArrowheads="1"/>
          </p:cNvSpPr>
          <p:nvPr/>
        </p:nvSpPr>
        <p:spPr bwMode="auto">
          <a:xfrm>
            <a:off x="7123113" y="5456238"/>
            <a:ext cx="1082675" cy="625475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en-US" sz="1600">
                <a:solidFill>
                  <a:schemeClr val="bg1"/>
                </a:solidFill>
                <a:latin typeface="Arial" panose="020B0604020202020204" pitchFamily="34" charset="0"/>
              </a:rPr>
              <a:t>Penyakit terhenti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477" name="Line 22"/>
          <p:cNvSpPr>
            <a:spLocks noChangeShapeType="1"/>
          </p:cNvSpPr>
          <p:nvPr/>
        </p:nvSpPr>
        <p:spPr bwMode="auto">
          <a:xfrm>
            <a:off x="5354638" y="2235200"/>
            <a:ext cx="2028825" cy="264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9478" name="Line 23"/>
          <p:cNvSpPr>
            <a:spLocks noChangeShapeType="1"/>
          </p:cNvSpPr>
          <p:nvPr/>
        </p:nvSpPr>
        <p:spPr bwMode="auto">
          <a:xfrm>
            <a:off x="5354638" y="2235200"/>
            <a:ext cx="2028825" cy="1981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9479" name="Line 24"/>
          <p:cNvSpPr>
            <a:spLocks noChangeShapeType="1"/>
          </p:cNvSpPr>
          <p:nvPr/>
        </p:nvSpPr>
        <p:spPr bwMode="auto">
          <a:xfrm>
            <a:off x="5354638" y="2235200"/>
            <a:ext cx="2184400" cy="132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9480" name="Line 25"/>
          <p:cNvSpPr>
            <a:spLocks noChangeShapeType="1"/>
          </p:cNvSpPr>
          <p:nvPr/>
        </p:nvSpPr>
        <p:spPr bwMode="auto">
          <a:xfrm>
            <a:off x="5354638" y="2235200"/>
            <a:ext cx="1911350" cy="134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9481" name="Freeform 26"/>
          <p:cNvSpPr/>
          <p:nvPr/>
        </p:nvSpPr>
        <p:spPr bwMode="auto">
          <a:xfrm>
            <a:off x="1922463" y="1574800"/>
            <a:ext cx="5148262" cy="3630613"/>
          </a:xfrm>
          <a:custGeom>
            <a:avLst/>
            <a:gdLst>
              <a:gd name="T0" fmla="*/ 2147483647 w 6171"/>
              <a:gd name="T1" fmla="*/ 0 h 3960"/>
              <a:gd name="T2" fmla="*/ 2147483647 w 6171"/>
              <a:gd name="T3" fmla="*/ 605204931 h 3960"/>
              <a:gd name="T4" fmla="*/ 1301522519 w 6171"/>
              <a:gd name="T5" fmla="*/ 2147483647 h 3960"/>
              <a:gd name="T6" fmla="*/ 0 w 6171"/>
              <a:gd name="T7" fmla="*/ 2147483647 h 3960"/>
              <a:gd name="T8" fmla="*/ 0 60000 65536"/>
              <a:gd name="T9" fmla="*/ 0 60000 65536"/>
              <a:gd name="T10" fmla="*/ 0 60000 65536"/>
              <a:gd name="T11" fmla="*/ 0 60000 65536"/>
              <a:gd name="T12" fmla="*/ 0 w 6171"/>
              <a:gd name="T13" fmla="*/ 0 h 3960"/>
              <a:gd name="T14" fmla="*/ 6171 w 6171"/>
              <a:gd name="T15" fmla="*/ 3960 h 39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171" h="3960">
                <a:moveTo>
                  <a:pt x="6171" y="0"/>
                </a:moveTo>
                <a:cubicBezTo>
                  <a:pt x="5501" y="75"/>
                  <a:pt x="4831" y="150"/>
                  <a:pt x="4114" y="720"/>
                </a:cubicBezTo>
                <a:cubicBezTo>
                  <a:pt x="3397" y="1290"/>
                  <a:pt x="2556" y="2880"/>
                  <a:pt x="1870" y="3420"/>
                </a:cubicBezTo>
                <a:cubicBezTo>
                  <a:pt x="1184" y="3960"/>
                  <a:pt x="280" y="3840"/>
                  <a:pt x="0" y="396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</a:ln>
        </p:spPr>
        <p:txBody>
          <a:bodyPr/>
          <a:lstStyle/>
          <a:p>
            <a:endParaRPr lang="id-ID"/>
          </a:p>
        </p:txBody>
      </p:sp>
      <p:sp>
        <p:nvSpPr>
          <p:cNvPr id="19482" name="Text Box 27"/>
          <p:cNvSpPr txBox="1">
            <a:spLocks noChangeArrowheads="1"/>
          </p:cNvSpPr>
          <p:nvPr/>
        </p:nvSpPr>
        <p:spPr bwMode="auto">
          <a:xfrm>
            <a:off x="4791075" y="2401888"/>
            <a:ext cx="1455738" cy="3952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</a:rPr>
              <a:t>Horison klinis</a:t>
            </a:r>
            <a:endParaRPr lang="en-US" sz="2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483" name="Text Box 28"/>
          <p:cNvSpPr txBox="1">
            <a:spLocks noChangeArrowheads="1"/>
          </p:cNvSpPr>
          <p:nvPr/>
        </p:nvSpPr>
        <p:spPr bwMode="auto">
          <a:xfrm>
            <a:off x="4730750" y="1739900"/>
            <a:ext cx="2184400" cy="3937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en-US" sz="1400">
                <a:solidFill>
                  <a:schemeClr val="bg1"/>
                </a:solidFill>
                <a:latin typeface="Arial" panose="020B0604020202020204" pitchFamily="34" charset="0"/>
              </a:rPr>
              <a:t>Gejala penyakit tampak</a:t>
            </a:r>
            <a:endParaRPr lang="en-US" sz="2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484" name="Text Box 29"/>
          <p:cNvSpPr txBox="1">
            <a:spLocks noChangeArrowheads="1"/>
          </p:cNvSpPr>
          <p:nvPr/>
        </p:nvSpPr>
        <p:spPr bwMode="auto">
          <a:xfrm>
            <a:off x="4625975" y="2911475"/>
            <a:ext cx="3221038" cy="434975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algn="ctr"/>
            <a:r>
              <a:rPr lang="en-US" sz="1600">
                <a:solidFill>
                  <a:schemeClr val="bg1"/>
                </a:solidFill>
                <a:latin typeface="Arial" panose="020B0604020202020204" pitchFamily="34" charset="0"/>
              </a:rPr>
              <a:t>Gejala penyakit tidak tampak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reworks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Fireworks</Template>
  <TotalTime>0</TotalTime>
  <Words>2804</Words>
  <Application>WPS Presentation</Application>
  <PresentationFormat>On-screen Show (4:3)</PresentationFormat>
  <Paragraphs>235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4" baseType="lpstr">
      <vt:lpstr>Arial</vt:lpstr>
      <vt:lpstr>SimSun</vt:lpstr>
      <vt:lpstr>Wingdings</vt:lpstr>
      <vt:lpstr>Arial Black</vt:lpstr>
      <vt:lpstr>Times New Roman</vt:lpstr>
      <vt:lpstr>Arial Rounded MT Bold</vt:lpstr>
      <vt:lpstr>Microsoft YaHei</vt:lpstr>
      <vt:lpstr>Arial Unicode MS</vt:lpstr>
      <vt:lpstr>Fireworks</vt:lpstr>
      <vt:lpstr>EPIDEMIOLOGI PENYAKIT MENULAR</vt:lpstr>
      <vt:lpstr>PowerPoint 演示文稿</vt:lpstr>
      <vt:lpstr>PowerPoint 演示文稿</vt:lpstr>
      <vt:lpstr>MANFAAT EPIDEMIOLOGI</vt:lpstr>
      <vt:lpstr>Faktor-faktor yang mempengaruhi  timbulnnya penyakit (Determinan) </vt:lpstr>
      <vt:lpstr>PowerPoint 演示文稿</vt:lpstr>
      <vt:lpstr>Perjalanan Penyakit</vt:lpstr>
      <vt:lpstr>PowerPoint 演示文稿</vt:lpstr>
      <vt:lpstr>PowerPoint 演示文稿</vt:lpstr>
      <vt:lpstr>Beberapa penyakit menular</vt:lpstr>
      <vt:lpstr>Sexual Transmitted Diseases</vt:lpstr>
      <vt:lpstr>Close Personal Contact</vt:lpstr>
      <vt:lpstr>Spread by Food and Water</vt:lpstr>
      <vt:lpstr>Transmitted by Artropod</vt:lpstr>
      <vt:lpstr>Transmitted from Animal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EPIDEMIOLOGI PENYAKIT MENULAR</dc:title>
  <dc:creator>User</dc:creator>
  <cp:lastModifiedBy>google1594700954</cp:lastModifiedBy>
  <cp:revision>33</cp:revision>
  <dcterms:created xsi:type="dcterms:W3CDTF">2005-10-31T08:27:00Z</dcterms:created>
  <dcterms:modified xsi:type="dcterms:W3CDTF">2020-09-13T16:26:11Z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1033-11.2.0.9665</vt:lpwstr>
  </property>
</Properties>
</file>