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5701"/>
  </p:normalViewPr>
  <p:slideViewPr>
    <p:cSldViewPr snapToGrid="0" snapToObjects="1">
      <p:cViewPr>
        <p:scale>
          <a:sx n="104" d="100"/>
          <a:sy n="104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1331</Words>
  <Application>Microsoft Macintosh PowerPoint</Application>
  <PresentationFormat>Widescreen</PresentationFormat>
  <Paragraphs>246</Paragraphs>
  <Slides>40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Calibri Light</vt:lpstr>
      <vt:lpstr>Tahoma</vt:lpstr>
      <vt:lpstr>Office Theme</vt:lpstr>
      <vt:lpstr>Bitmap Image</vt:lpstr>
      <vt:lpstr>PowerPoint Presentation</vt:lpstr>
      <vt:lpstr>PERDARAHAN PASCA PERSALINAN</vt:lpstr>
      <vt:lpstr>ETIOLOGI</vt:lpstr>
      <vt:lpstr>PENGELOLAAN UMUM</vt:lpstr>
      <vt:lpstr>PowerPoint Presentation</vt:lpstr>
      <vt:lpstr>PowerPoint Presentation</vt:lpstr>
      <vt:lpstr>ATONIA UTERI</vt:lpstr>
      <vt:lpstr>Faktor risiko</vt:lpstr>
      <vt:lpstr>PowerPoint Presentation</vt:lpstr>
      <vt:lpstr>TATALAKSANA AWAL DAN STABILISASI</vt:lpstr>
      <vt:lpstr>PowerPoint Presentation</vt:lpstr>
      <vt:lpstr>PowerPoint Presentation</vt:lpstr>
      <vt:lpstr>KOMPRESI BIMANUAL INTERNAL</vt:lpstr>
      <vt:lpstr>PowerPoint Presentation</vt:lpstr>
      <vt:lpstr>PowerPoint Presentation</vt:lpstr>
      <vt:lpstr>PowerPoint Presentation</vt:lpstr>
      <vt:lpstr>PENGELOLAAN POSTPARTUM HEMORRHAGE DENGAN BALON KATETER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SENGSTAKEN – BLAKEMORE 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PERDARAHAN POSTPARTUM</dc:title>
  <dc:creator>Microsoft Office User</dc:creator>
  <cp:lastModifiedBy>Microsoft Office User</cp:lastModifiedBy>
  <cp:revision>9</cp:revision>
  <dcterms:created xsi:type="dcterms:W3CDTF">2020-09-07T06:27:22Z</dcterms:created>
  <dcterms:modified xsi:type="dcterms:W3CDTF">2020-09-09T04:35:16Z</dcterms:modified>
</cp:coreProperties>
</file>