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57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7"/>
            <p14:sldId id="26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70"/>
            <p14:sldId id="273"/>
          </p14:sldIdLst>
        </p14:section>
        <p14:section name="Design, Impress, Work Together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280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686" y="986949"/>
            <a:ext cx="105156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KEBIJAKAN DAN STRATEGI VAKSINASI DAN IMUNISASI DI INDONESIA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431475" y="5221445"/>
            <a:ext cx="6705599" cy="1137793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Miratu Megasari,SST,M.Kes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700656" cy="435133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/>
              <a:t>1.Vaksinator</a:t>
            </a:r>
            <a:r>
              <a:rPr lang="en-US" sz="3600" dirty="0" smtClean="0"/>
              <a:t>,</a:t>
            </a:r>
          </a:p>
          <a:p>
            <a:pPr algn="ctr"/>
            <a:r>
              <a:rPr lang="en-US" sz="3600" dirty="0" smtClean="0"/>
              <a:t> </a:t>
            </a:r>
            <a:r>
              <a:rPr lang="en-US" sz="3600" dirty="0" err="1"/>
              <a:t>yaituTenaga</a:t>
            </a:r>
            <a:r>
              <a:rPr lang="en-US" sz="3600" dirty="0"/>
              <a:t> </a:t>
            </a:r>
            <a:r>
              <a:rPr lang="en-US" sz="3600" dirty="0" err="1"/>
              <a:t>perawat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bidan</a:t>
            </a:r>
            <a:r>
              <a:rPr lang="en-US" sz="3600" dirty="0"/>
              <a:t> yang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mengikuti</a:t>
            </a:r>
            <a:r>
              <a:rPr lang="en-US" sz="3600" dirty="0"/>
              <a:t> </a:t>
            </a:r>
            <a:r>
              <a:rPr lang="en-US" sz="3600" dirty="0" err="1"/>
              <a:t>pelatihan</a:t>
            </a:r>
            <a:r>
              <a:rPr lang="en-US" sz="3600" dirty="0"/>
              <a:t> </a:t>
            </a:r>
            <a:r>
              <a:rPr lang="en-US" sz="3600" dirty="0" err="1"/>
              <a:t>menggunakan</a:t>
            </a:r>
            <a:r>
              <a:rPr lang="en-US" sz="3600" dirty="0"/>
              <a:t> </a:t>
            </a:r>
            <a:r>
              <a:rPr lang="en-US" sz="3600" dirty="0" err="1"/>
              <a:t>madul</a:t>
            </a:r>
            <a:r>
              <a:rPr lang="en-US" sz="3600" dirty="0"/>
              <a:t> </a:t>
            </a:r>
            <a:r>
              <a:rPr lang="en-US" sz="3600" dirty="0" err="1"/>
              <a:t>latihan</a:t>
            </a:r>
            <a:r>
              <a:rPr lang="en-US" sz="3600" dirty="0"/>
              <a:t> </a:t>
            </a:r>
            <a:r>
              <a:rPr lang="en-US" sz="3600" dirty="0" err="1"/>
              <a:t>tenaga</a:t>
            </a:r>
            <a:r>
              <a:rPr lang="en-US" sz="3600" dirty="0"/>
              <a:t> </a:t>
            </a:r>
            <a:r>
              <a:rPr lang="en-US" sz="3600" dirty="0" err="1"/>
              <a:t>imunisasi</a:t>
            </a:r>
            <a:r>
              <a:rPr lang="en-US" sz="3600" dirty="0"/>
              <a:t>.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Tugas</a:t>
            </a:r>
            <a:r>
              <a:rPr lang="en-US" sz="3600" dirty="0"/>
              <a:t> :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pelayanan</a:t>
            </a:r>
            <a:r>
              <a:rPr lang="en-US" sz="3600" dirty="0"/>
              <a:t> </a:t>
            </a:r>
            <a:r>
              <a:rPr lang="en-US" sz="3600" dirty="0" err="1"/>
              <a:t>imunisasi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8743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192656" cy="4351338"/>
          </a:xfrm>
        </p:spPr>
        <p:txBody>
          <a:bodyPr/>
          <a:lstStyle/>
          <a:p>
            <a:pPr algn="ctr"/>
            <a:r>
              <a:rPr lang="en-US" sz="3200" dirty="0"/>
              <a:t>2.Pelaksana Cold Chain, </a:t>
            </a:r>
            <a:endParaRPr lang="en-US" sz="3200" dirty="0" smtClean="0"/>
          </a:p>
          <a:p>
            <a:pPr algn="ctr"/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/>
              <a:t>Tenaga</a:t>
            </a:r>
            <a:r>
              <a:rPr lang="en-US" sz="3200" dirty="0"/>
              <a:t> </a:t>
            </a:r>
            <a:r>
              <a:rPr lang="en-US" sz="3200" dirty="0" err="1"/>
              <a:t>berpendidikan</a:t>
            </a:r>
            <a:r>
              <a:rPr lang="en-US" sz="3200" dirty="0"/>
              <a:t> minimal SLA yang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mengikuti</a:t>
            </a:r>
            <a:r>
              <a:rPr lang="en-US" sz="3200" dirty="0"/>
              <a:t> </a:t>
            </a:r>
            <a:r>
              <a:rPr lang="en-US" sz="3200" dirty="0" err="1"/>
              <a:t>pelatihan</a:t>
            </a:r>
            <a:r>
              <a:rPr lang="en-US" sz="3200" dirty="0"/>
              <a:t> cold chain.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 : -</a:t>
            </a:r>
            <a:r>
              <a:rPr lang="en-US" sz="3200" dirty="0" err="1"/>
              <a:t>memelihara</a:t>
            </a:r>
            <a:r>
              <a:rPr lang="en-US" sz="3200" dirty="0"/>
              <a:t> </a:t>
            </a:r>
            <a:r>
              <a:rPr lang="en-US" sz="3200" dirty="0" err="1"/>
              <a:t>vaksin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lemari</a:t>
            </a:r>
            <a:r>
              <a:rPr lang="en-US" sz="3200" dirty="0"/>
              <a:t> </a:t>
            </a:r>
            <a:r>
              <a:rPr lang="en-US" sz="3200" dirty="0" err="1"/>
              <a:t>es-memcatat</a:t>
            </a:r>
            <a:r>
              <a:rPr lang="en-US" sz="3200" dirty="0"/>
              <a:t> </a:t>
            </a:r>
            <a:r>
              <a:rPr lang="en-US" sz="3200" dirty="0" err="1"/>
              <a:t>suhu</a:t>
            </a:r>
            <a:r>
              <a:rPr lang="en-US" sz="3200" dirty="0"/>
              <a:t> </a:t>
            </a:r>
            <a:r>
              <a:rPr lang="en-US" sz="3200" dirty="0" err="1"/>
              <a:t>lemari</a:t>
            </a:r>
            <a:r>
              <a:rPr lang="en-US" sz="3200" dirty="0"/>
              <a:t> </a:t>
            </a:r>
            <a:r>
              <a:rPr lang="en-US" sz="3200" dirty="0" err="1"/>
              <a:t>es-bertanggung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sterilisator</a:t>
            </a:r>
            <a:r>
              <a:rPr lang="en-US" sz="3200" dirty="0"/>
              <a:t> </a:t>
            </a:r>
            <a:r>
              <a:rPr lang="en-US" sz="3200" dirty="0" err="1"/>
              <a:t>alat</a:t>
            </a:r>
            <a:r>
              <a:rPr lang="en-US" sz="3200" dirty="0"/>
              <a:t> </a:t>
            </a:r>
            <a:r>
              <a:rPr lang="en-US" sz="3200" dirty="0" err="1"/>
              <a:t>sunti</a:t>
            </a:r>
            <a:r>
              <a:rPr lang="en-US" dirty="0" err="1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76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172" y="1785257"/>
            <a:ext cx="10744199" cy="485616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200" b="1" dirty="0"/>
              <a:t>3. </a:t>
            </a:r>
            <a:r>
              <a:rPr lang="en-US" sz="2200" b="1" dirty="0" err="1"/>
              <a:t>Pengelola</a:t>
            </a:r>
            <a:r>
              <a:rPr lang="en-US" sz="2200" b="1" dirty="0"/>
              <a:t> program </a:t>
            </a:r>
            <a:r>
              <a:rPr lang="en-US" sz="2200" b="1" dirty="0" err="1"/>
              <a:t>imunisasi</a:t>
            </a:r>
            <a:r>
              <a:rPr lang="en-US" sz="2200" b="1" dirty="0"/>
              <a:t>, </a:t>
            </a:r>
            <a:endParaRPr lang="en-US" sz="2200" b="1" dirty="0" smtClean="0"/>
          </a:p>
          <a:p>
            <a:pPr algn="ctr"/>
            <a:r>
              <a:rPr lang="en-US" sz="2200" b="1" dirty="0" err="1" smtClean="0"/>
              <a:t>yaitu</a:t>
            </a:r>
            <a:r>
              <a:rPr lang="en-US" sz="2200" b="1" dirty="0" smtClean="0"/>
              <a:t> </a:t>
            </a:r>
            <a:r>
              <a:rPr lang="en-US" sz="2200" b="1" dirty="0" err="1"/>
              <a:t>tenaga</a:t>
            </a:r>
            <a:r>
              <a:rPr lang="en-US" sz="2200" b="1" dirty="0"/>
              <a:t> </a:t>
            </a:r>
            <a:r>
              <a:rPr lang="en-US" sz="2200" b="1" dirty="0" err="1"/>
              <a:t>vaksinator</a:t>
            </a:r>
            <a:r>
              <a:rPr lang="en-US" sz="2200" b="1" dirty="0"/>
              <a:t> </a:t>
            </a:r>
            <a:r>
              <a:rPr lang="en-US" sz="2200" b="1" dirty="0" err="1"/>
              <a:t>atau</a:t>
            </a:r>
            <a:r>
              <a:rPr lang="en-US" sz="2200" b="1" dirty="0"/>
              <a:t> </a:t>
            </a:r>
            <a:r>
              <a:rPr lang="en-US" sz="2200" b="1" dirty="0" err="1"/>
              <a:t>pelaksana</a:t>
            </a:r>
            <a:r>
              <a:rPr lang="en-US" sz="2200" b="1" dirty="0"/>
              <a:t> cold chain yang </a:t>
            </a:r>
            <a:r>
              <a:rPr lang="en-US" sz="2200" b="1" dirty="0" err="1"/>
              <a:t>telah</a:t>
            </a:r>
            <a:r>
              <a:rPr lang="en-US" sz="2200" b="1" dirty="0"/>
              <a:t> </a:t>
            </a:r>
            <a:r>
              <a:rPr lang="en-US" sz="2200" b="1" dirty="0" err="1"/>
              <a:t>mengikuti</a:t>
            </a:r>
            <a:r>
              <a:rPr lang="en-US" sz="2200" b="1" dirty="0"/>
              <a:t> </a:t>
            </a:r>
            <a:r>
              <a:rPr lang="en-US" sz="2200" b="1" dirty="0" err="1"/>
              <a:t>palatihan</a:t>
            </a:r>
            <a:r>
              <a:rPr lang="en-US" sz="2200" b="1" dirty="0"/>
              <a:t> </a:t>
            </a:r>
            <a:r>
              <a:rPr lang="en-US" sz="2200" b="1" dirty="0" err="1"/>
              <a:t>menggunakan</a:t>
            </a:r>
            <a:r>
              <a:rPr lang="en-US" sz="2200" b="1" dirty="0"/>
              <a:t> </a:t>
            </a:r>
            <a:r>
              <a:rPr lang="en-US" sz="2200" b="1" dirty="0" err="1"/>
              <a:t>modul</a:t>
            </a:r>
            <a:r>
              <a:rPr lang="en-US" sz="2200" b="1" dirty="0"/>
              <a:t> </a:t>
            </a:r>
            <a:r>
              <a:rPr lang="en-US" sz="2200" b="1" dirty="0" err="1"/>
              <a:t>latihan</a:t>
            </a:r>
            <a:r>
              <a:rPr lang="en-US" sz="2200" b="1" dirty="0"/>
              <a:t> </a:t>
            </a:r>
            <a:r>
              <a:rPr lang="en-US" sz="2200" b="1" dirty="0" err="1"/>
              <a:t>tenaga</a:t>
            </a:r>
            <a:r>
              <a:rPr lang="en-US" sz="2200" b="1" dirty="0"/>
              <a:t> </a:t>
            </a:r>
            <a:r>
              <a:rPr lang="en-US" sz="2200" b="1" dirty="0" err="1"/>
              <a:t>imunisasi</a:t>
            </a:r>
            <a:r>
              <a:rPr lang="en-US" sz="2200" b="1" dirty="0"/>
              <a:t>. </a:t>
            </a:r>
            <a:r>
              <a:rPr lang="en-US" sz="2200" b="1" dirty="0" err="1"/>
              <a:t>Memiliki</a:t>
            </a:r>
            <a:r>
              <a:rPr lang="en-US" sz="2200" b="1" dirty="0"/>
              <a:t> </a:t>
            </a:r>
            <a:r>
              <a:rPr lang="en-US" sz="2200" b="1" dirty="0" err="1"/>
              <a:t>Tugas</a:t>
            </a:r>
            <a:r>
              <a:rPr lang="en-US" sz="2200" b="1" dirty="0"/>
              <a:t> :</a:t>
            </a:r>
          </a:p>
          <a:p>
            <a:pPr algn="ctr"/>
            <a:r>
              <a:rPr lang="en-US" sz="2200" b="1" dirty="0"/>
              <a:t>a. </a:t>
            </a:r>
            <a:r>
              <a:rPr lang="en-US" sz="2200" b="1" dirty="0" err="1"/>
              <a:t>Membuat</a:t>
            </a:r>
            <a:r>
              <a:rPr lang="en-US" sz="2200" b="1" dirty="0"/>
              <a:t> </a:t>
            </a:r>
            <a:r>
              <a:rPr lang="en-US" sz="2200" b="1" dirty="0" err="1"/>
              <a:t>perencanaan</a:t>
            </a:r>
            <a:r>
              <a:rPr lang="en-US" sz="2200" b="1" dirty="0"/>
              <a:t> </a:t>
            </a:r>
            <a:r>
              <a:rPr lang="en-US" sz="2200" b="1" dirty="0" err="1"/>
              <a:t>vaksin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logistik</a:t>
            </a:r>
            <a:r>
              <a:rPr lang="en-US" sz="2200" b="1" dirty="0"/>
              <a:t> lain</a:t>
            </a:r>
          </a:p>
          <a:p>
            <a:pPr algn="ctr"/>
            <a:r>
              <a:rPr lang="en-US" sz="2200" b="1" dirty="0"/>
              <a:t>b. </a:t>
            </a:r>
            <a:r>
              <a:rPr lang="en-US" sz="2200" b="1" dirty="0" err="1"/>
              <a:t>Mengatur</a:t>
            </a:r>
            <a:r>
              <a:rPr lang="en-US" sz="2200" b="1" dirty="0"/>
              <a:t> </a:t>
            </a:r>
            <a:r>
              <a:rPr lang="en-US" sz="2200" b="1" dirty="0" err="1"/>
              <a:t>jadual</a:t>
            </a:r>
            <a:r>
              <a:rPr lang="en-US" sz="2200" b="1" dirty="0"/>
              <a:t> </a:t>
            </a:r>
            <a:r>
              <a:rPr lang="en-US" sz="2200" b="1" dirty="0" err="1"/>
              <a:t>pelayanan</a:t>
            </a:r>
            <a:r>
              <a:rPr lang="en-US" sz="2200" b="1" dirty="0"/>
              <a:t> </a:t>
            </a:r>
            <a:r>
              <a:rPr lang="en-US" sz="2200" b="1" dirty="0" err="1"/>
              <a:t>imunisasi</a:t>
            </a:r>
            <a:endParaRPr lang="en-US" sz="2200" b="1" dirty="0"/>
          </a:p>
          <a:p>
            <a:pPr algn="ctr"/>
            <a:r>
              <a:rPr lang="en-US" sz="2200" b="1" dirty="0"/>
              <a:t>c. </a:t>
            </a:r>
            <a:r>
              <a:rPr lang="en-US" sz="2200" b="1" dirty="0" err="1"/>
              <a:t>Mengecek</a:t>
            </a:r>
            <a:r>
              <a:rPr lang="en-US" sz="2200" b="1" dirty="0"/>
              <a:t> </a:t>
            </a:r>
            <a:r>
              <a:rPr lang="en-US" sz="2200" b="1" dirty="0" err="1"/>
              <a:t>catatan</a:t>
            </a:r>
            <a:r>
              <a:rPr lang="en-US" sz="2200" b="1" dirty="0"/>
              <a:t> </a:t>
            </a:r>
            <a:r>
              <a:rPr lang="en-US" sz="2200" b="1" dirty="0" err="1"/>
              <a:t>pelayanan</a:t>
            </a:r>
            <a:r>
              <a:rPr lang="en-US" sz="2200" b="1" dirty="0"/>
              <a:t> </a:t>
            </a:r>
            <a:r>
              <a:rPr lang="en-US" sz="2200" b="1" dirty="0" err="1"/>
              <a:t>imunisasi</a:t>
            </a:r>
            <a:endParaRPr lang="en-US" sz="2200" b="1" dirty="0"/>
          </a:p>
          <a:p>
            <a:pPr algn="ctr"/>
            <a:r>
              <a:rPr lang="en-US" sz="2200" b="1" dirty="0"/>
              <a:t>d. </a:t>
            </a:r>
            <a:r>
              <a:rPr lang="en-US" sz="2200" b="1" dirty="0" err="1"/>
              <a:t>Membuat</a:t>
            </a:r>
            <a:r>
              <a:rPr lang="en-US" sz="2200" b="1" dirty="0"/>
              <a:t> </a:t>
            </a:r>
            <a:r>
              <a:rPr lang="en-US" sz="2200" b="1" dirty="0" err="1"/>
              <a:t>laporan</a:t>
            </a:r>
            <a:endParaRPr lang="en-US" sz="2200" b="1" dirty="0"/>
          </a:p>
          <a:p>
            <a:pPr algn="ctr"/>
            <a:r>
              <a:rPr lang="en-US" sz="2200" b="1" dirty="0"/>
              <a:t>e. </a:t>
            </a:r>
            <a:r>
              <a:rPr lang="en-US" sz="2200" b="1" dirty="0" err="1"/>
              <a:t>Membuat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menganalisa</a:t>
            </a:r>
            <a:r>
              <a:rPr lang="en-US" sz="2200" b="1" dirty="0"/>
              <a:t> PWS </a:t>
            </a:r>
            <a:r>
              <a:rPr lang="en-US" sz="2200" b="1" dirty="0" err="1"/>
              <a:t>bulanan</a:t>
            </a:r>
            <a:endParaRPr lang="en-US" sz="2200" b="1" dirty="0"/>
          </a:p>
          <a:p>
            <a:pPr algn="ctr"/>
            <a:r>
              <a:rPr lang="en-US" sz="2200" b="1" dirty="0"/>
              <a:t>f. </a:t>
            </a:r>
            <a:r>
              <a:rPr lang="en-US" sz="2200" b="1" dirty="0" err="1"/>
              <a:t>Merencanakan</a:t>
            </a:r>
            <a:r>
              <a:rPr lang="en-US" sz="2200" b="1" dirty="0"/>
              <a:t> </a:t>
            </a:r>
            <a:r>
              <a:rPr lang="en-US" sz="2200" b="1" dirty="0" err="1"/>
              <a:t>tindaklanjut</a:t>
            </a: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11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/>
              <a:t>Kerjasama lintas program dan se</a:t>
            </a:r>
            <a:r>
              <a:rPr lang="pt-BR" dirty="0"/>
              <a:t>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err="1" smtClean="0"/>
              <a:t>Lintas</a:t>
            </a:r>
            <a:r>
              <a:rPr lang="en-US" sz="4800" b="1" dirty="0" smtClean="0"/>
              <a:t> Program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457200" indent="-457200" algn="ctr">
              <a:buAutoNum type="arabicPeriod"/>
            </a:pPr>
            <a:r>
              <a:rPr lang="en-US" sz="2400" b="1" dirty="0" err="1" smtClean="0"/>
              <a:t>Keterpaduan</a:t>
            </a:r>
            <a:r>
              <a:rPr lang="en-US" sz="2400" b="1" dirty="0" smtClean="0"/>
              <a:t> </a:t>
            </a:r>
            <a:r>
              <a:rPr lang="en-US" sz="2400" b="1" dirty="0"/>
              <a:t>KIA  </a:t>
            </a:r>
            <a:r>
              <a:rPr lang="en-US" sz="2400" b="1" dirty="0" err="1"/>
              <a:t>dengan</a:t>
            </a:r>
            <a:r>
              <a:rPr lang="en-US" sz="2400" b="1" dirty="0"/>
              <a:t> Program </a:t>
            </a:r>
            <a:r>
              <a:rPr lang="en-US" sz="2400" b="1" dirty="0" err="1" smtClean="0"/>
              <a:t>Imunisasi</a:t>
            </a:r>
            <a:endParaRPr lang="en-US" sz="2400" b="1" dirty="0" smtClean="0"/>
          </a:p>
          <a:p>
            <a:pPr marL="457200" indent="-457200" algn="ctr">
              <a:buAutoNum type="arabicPeriod"/>
            </a:pPr>
            <a:r>
              <a:rPr lang="en-US" sz="2400" b="1" dirty="0" err="1"/>
              <a:t>Keterpaduan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imunisasi</a:t>
            </a:r>
            <a:r>
              <a:rPr lang="en-US" sz="2400" b="1" dirty="0"/>
              <a:t> </a:t>
            </a:r>
            <a:r>
              <a:rPr lang="en-US" sz="2400" b="1" dirty="0" err="1" smtClean="0"/>
              <a:t>surveilans</a:t>
            </a:r>
            <a:endParaRPr lang="en-US" sz="2400" b="1" dirty="0" smtClean="0"/>
          </a:p>
          <a:p>
            <a:pPr marL="457200" indent="-457200" algn="ctr">
              <a:buAutoNum type="arabicPeriod"/>
            </a:pPr>
            <a:r>
              <a:rPr lang="en-US" sz="2400" b="1" dirty="0" err="1"/>
              <a:t>Keterpaduan</a:t>
            </a:r>
            <a:r>
              <a:rPr lang="en-US" sz="2400" b="1" dirty="0"/>
              <a:t> KB-</a:t>
            </a:r>
            <a:r>
              <a:rPr lang="en-US" sz="2400" b="1" dirty="0" err="1"/>
              <a:t>Kesehatan</a:t>
            </a:r>
            <a:r>
              <a:rPr lang="en-US" sz="2400" b="1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b="1" dirty="0" err="1" smtClean="0"/>
              <a:t>Lintas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Sektor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algn="ctr"/>
            <a:r>
              <a:rPr lang="en-US" sz="2400" b="1" dirty="0" smtClean="0"/>
              <a:t>1. </a:t>
            </a:r>
            <a:r>
              <a:rPr lang="nn-NO" sz="2400" b="1" dirty="0"/>
              <a:t>Kerja sama program imunisasi –departemen </a:t>
            </a:r>
            <a:r>
              <a:rPr lang="nn-NO" sz="2400" b="1" dirty="0" smtClean="0"/>
              <a:t>agama</a:t>
            </a:r>
          </a:p>
          <a:p>
            <a:pPr algn="ctr"/>
            <a:r>
              <a:rPr lang="nn-NO" sz="2400" b="1" dirty="0"/>
              <a:t>2. Kerja sama program imunisasi dengan </a:t>
            </a:r>
            <a:r>
              <a:rPr lang="nn-NO" sz="2400" b="1" dirty="0" smtClean="0"/>
              <a:t>Depdagri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8950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SEKIAN DAN 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4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4238171"/>
          </a:xfrm>
        </p:spPr>
        <p:txBody>
          <a:bodyPr>
            <a:normAutofit/>
          </a:bodyPr>
          <a:lstStyle/>
          <a:p>
            <a:r>
              <a:rPr lang="id-ID" b="1" dirty="0"/>
              <a:t>BAB I </a:t>
            </a:r>
            <a:r>
              <a:rPr lang="id-ID" b="1" dirty="0" smtClean="0"/>
              <a:t>PENDAHULUAN</a:t>
            </a:r>
            <a:r>
              <a:rPr lang="id-ID" b="1" dirty="0"/>
              <a:t>BAB I PENDAHULUAN</a:t>
            </a:r>
            <a:r>
              <a:rPr lang="id-ID" dirty="0"/>
              <a:t> 	 1</a:t>
            </a:r>
            <a:r>
              <a:rPr lang="en-US" dirty="0"/>
              <a:t/>
            </a:r>
            <a:br>
              <a:rPr lang="en-US" dirty="0"/>
            </a:br>
            <a:r>
              <a:rPr lang="id-ID" dirty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28659" y="2322286"/>
            <a:ext cx="7163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PENDAHULUAN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6770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2" y="217714"/>
            <a:ext cx="10515600" cy="3693863"/>
          </a:xfrm>
        </p:spPr>
        <p:txBody>
          <a:bodyPr>
            <a:normAutofit/>
          </a:bodyPr>
          <a:lstStyle/>
          <a:p>
            <a:r>
              <a:rPr lang="fi-FI" dirty="0"/>
              <a:t>I.1 Latar Belakang	 </a:t>
            </a:r>
            <a:br>
              <a:rPr lang="fi-FI" dirty="0"/>
            </a:br>
            <a:r>
              <a:rPr lang="fi-FI" dirty="0"/>
              <a:t>	</a:t>
            </a:r>
            <a:r>
              <a:rPr lang="fi-FI" dirty="0" smtClean="0"/>
              <a:t>      I.2 </a:t>
            </a:r>
            <a:r>
              <a:rPr lang="fi-FI" dirty="0"/>
              <a:t>Rumusan Masalah	 </a:t>
            </a:r>
            <a:br>
              <a:rPr lang="fi-FI" dirty="0"/>
            </a:br>
            <a:r>
              <a:rPr lang="fi-FI" dirty="0"/>
              <a:t>	</a:t>
            </a:r>
            <a:r>
              <a:rPr lang="fi-FI" dirty="0" smtClean="0"/>
              <a:t>                   1.3 </a:t>
            </a:r>
            <a:r>
              <a:rPr lang="fi-FI" dirty="0"/>
              <a:t>Tujuan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6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145145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4905829"/>
            <a:ext cx="9452427" cy="1683657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1.	</a:t>
            </a:r>
            <a:r>
              <a:rPr lang="en-US" sz="4800" dirty="0" err="1"/>
              <a:t>Strategi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Kebijakan</a:t>
            </a:r>
            <a:r>
              <a:rPr lang="en-US" sz="4800" dirty="0"/>
              <a:t> </a:t>
            </a:r>
            <a:r>
              <a:rPr lang="en-US" sz="4800" dirty="0" err="1"/>
              <a:t>Vaksinasi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Imunisasi</a:t>
            </a:r>
            <a:r>
              <a:rPr lang="en-US" sz="4800" dirty="0"/>
              <a:t> di Indonesia yang </a:t>
            </a:r>
            <a:r>
              <a:rPr lang="en-US" sz="4800" dirty="0" err="1"/>
              <a:t>terus</a:t>
            </a:r>
            <a:r>
              <a:rPr lang="en-US" sz="4800" dirty="0"/>
              <a:t> </a:t>
            </a:r>
            <a:r>
              <a:rPr lang="en-US" sz="4800" dirty="0" err="1"/>
              <a:t>berkembang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berubah</a:t>
            </a:r>
            <a:endParaRPr lang="en-US" sz="4800" dirty="0"/>
          </a:p>
          <a:p>
            <a:r>
              <a:rPr lang="en-US" sz="4800" dirty="0"/>
              <a:t>2.	</a:t>
            </a:r>
            <a:r>
              <a:rPr lang="en-US" sz="4800" dirty="0" err="1"/>
              <a:t>Pentingnya</a:t>
            </a:r>
            <a:r>
              <a:rPr lang="en-US" sz="4800" dirty="0"/>
              <a:t> </a:t>
            </a:r>
            <a:r>
              <a:rPr lang="en-US" sz="4800" dirty="0" err="1"/>
              <a:t>pengaturan</a:t>
            </a:r>
            <a:r>
              <a:rPr lang="en-US" sz="4800" dirty="0"/>
              <a:t> </a:t>
            </a:r>
            <a:r>
              <a:rPr lang="en-US" sz="4800" dirty="0" err="1"/>
              <a:t>tugas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tanggungjawab</a:t>
            </a:r>
            <a:r>
              <a:rPr lang="en-US" sz="4800" dirty="0"/>
              <a:t> </a:t>
            </a:r>
            <a:r>
              <a:rPr lang="en-US" sz="4800" dirty="0" err="1"/>
              <a:t>petugas</a:t>
            </a:r>
            <a:r>
              <a:rPr lang="en-US" sz="4800" dirty="0"/>
              <a:t> </a:t>
            </a:r>
            <a:r>
              <a:rPr lang="en-US" sz="4800" dirty="0" err="1"/>
              <a:t>vaksinasi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imunisasi</a:t>
            </a:r>
            <a:r>
              <a:rPr lang="en-US" sz="4800" dirty="0"/>
              <a:t> .</a:t>
            </a:r>
          </a:p>
          <a:p>
            <a:r>
              <a:rPr lang="en-US" sz="4800" dirty="0"/>
              <a:t>3.	</a:t>
            </a:r>
            <a:r>
              <a:rPr lang="en-US" sz="4800" dirty="0" err="1"/>
              <a:t>Peran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hubungan</a:t>
            </a:r>
            <a:r>
              <a:rPr lang="en-US" sz="4800" dirty="0"/>
              <a:t> </a:t>
            </a:r>
            <a:r>
              <a:rPr lang="en-US" sz="4800" dirty="0" err="1"/>
              <a:t>kerja</a:t>
            </a:r>
            <a:r>
              <a:rPr lang="en-US" sz="4800" dirty="0"/>
              <a:t> </a:t>
            </a:r>
            <a:r>
              <a:rPr lang="en-US" sz="4800" dirty="0" err="1"/>
              <a:t>antara</a:t>
            </a:r>
            <a:r>
              <a:rPr lang="en-US" sz="4800" dirty="0"/>
              <a:t> </a:t>
            </a:r>
            <a:r>
              <a:rPr lang="en-US" sz="4800" dirty="0" err="1"/>
              <a:t>petugas</a:t>
            </a:r>
            <a:r>
              <a:rPr lang="en-US" sz="4800" dirty="0"/>
              <a:t>.</a:t>
            </a:r>
          </a:p>
          <a:p>
            <a:r>
              <a:rPr lang="en-US" sz="4800" dirty="0"/>
              <a:t>4.	</a:t>
            </a:r>
            <a:r>
              <a:rPr lang="en-US" sz="4800" dirty="0" err="1"/>
              <a:t>Kerjasama</a:t>
            </a:r>
            <a:r>
              <a:rPr lang="en-US" sz="4800" dirty="0"/>
              <a:t> </a:t>
            </a:r>
            <a:r>
              <a:rPr lang="en-US" sz="4800" dirty="0" err="1"/>
              <a:t>Lintas</a:t>
            </a:r>
            <a:r>
              <a:rPr lang="en-US" sz="4800" dirty="0"/>
              <a:t> </a:t>
            </a:r>
            <a:r>
              <a:rPr lang="en-US" sz="4800" dirty="0" err="1"/>
              <a:t>Sektor</a:t>
            </a:r>
            <a:endParaRPr lang="en-US" sz="4800" dirty="0"/>
          </a:p>
          <a:p>
            <a:r>
              <a:rPr lang="en-US" sz="4800" dirty="0"/>
              <a:t>5.	</a:t>
            </a:r>
            <a:r>
              <a:rPr lang="en-US" sz="4800" dirty="0" err="1"/>
              <a:t>Penyakit</a:t>
            </a:r>
            <a:r>
              <a:rPr lang="en-US" sz="4800" dirty="0"/>
              <a:t> yang </a:t>
            </a:r>
            <a:r>
              <a:rPr lang="en-US" sz="4800" dirty="0" err="1"/>
              <a:t>dapat</a:t>
            </a:r>
            <a:r>
              <a:rPr lang="en-US" sz="4800" dirty="0"/>
              <a:t> </a:t>
            </a:r>
            <a:r>
              <a:rPr lang="en-US" sz="4800" dirty="0" err="1"/>
              <a:t>diobati</a:t>
            </a:r>
            <a:r>
              <a:rPr lang="en-US" sz="4800" dirty="0"/>
              <a:t> </a:t>
            </a:r>
            <a:r>
              <a:rPr lang="en-US" sz="4800" dirty="0" err="1"/>
              <a:t>dengan</a:t>
            </a:r>
            <a:r>
              <a:rPr lang="en-US" sz="4800" dirty="0"/>
              <a:t> </a:t>
            </a:r>
            <a:r>
              <a:rPr lang="en-US" sz="4800" dirty="0" err="1" smtClean="0"/>
              <a:t>imunisasi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1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</a:t>
            </a:r>
            <a:r>
              <a:rPr lang="en-US" sz="6000" b="1" dirty="0" err="1"/>
              <a:t>Tujuan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79742" cy="435133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1.	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mengetahui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Kebijakan</a:t>
            </a:r>
            <a:r>
              <a:rPr lang="en-US" sz="2000" b="1" dirty="0"/>
              <a:t> </a:t>
            </a:r>
            <a:r>
              <a:rPr lang="en-US" sz="2000" b="1" dirty="0" err="1"/>
              <a:t>Vaksinasi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Imunisasi</a:t>
            </a:r>
            <a:r>
              <a:rPr lang="en-US" sz="2000" b="1" dirty="0"/>
              <a:t> di Indonesia.</a:t>
            </a:r>
          </a:p>
          <a:p>
            <a:pPr algn="ctr"/>
            <a:r>
              <a:rPr lang="en-US" sz="2000" b="1" dirty="0"/>
              <a:t>2.	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mengetahui</a:t>
            </a:r>
            <a:r>
              <a:rPr lang="en-US" sz="2000" b="1" dirty="0"/>
              <a:t> </a:t>
            </a:r>
            <a:r>
              <a:rPr lang="en-US" sz="2000" b="1" dirty="0" err="1"/>
              <a:t>Pentingnya</a:t>
            </a:r>
            <a:r>
              <a:rPr lang="en-US" sz="2000" b="1" dirty="0"/>
              <a:t> </a:t>
            </a:r>
            <a:r>
              <a:rPr lang="en-US" sz="2000" b="1" dirty="0" err="1"/>
              <a:t>pengaturan</a:t>
            </a:r>
            <a:r>
              <a:rPr lang="en-US" sz="2000" b="1" dirty="0"/>
              <a:t> </a:t>
            </a:r>
            <a:r>
              <a:rPr lang="en-US" sz="2000" b="1" dirty="0" err="1"/>
              <a:t>tugas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tanggungjawab</a:t>
            </a:r>
            <a:r>
              <a:rPr lang="en-US" sz="2000" b="1" dirty="0"/>
              <a:t> </a:t>
            </a:r>
            <a:r>
              <a:rPr lang="en-US" sz="2000" b="1" dirty="0" err="1"/>
              <a:t>petugas</a:t>
            </a:r>
            <a:r>
              <a:rPr lang="en-US" sz="2000" b="1" dirty="0"/>
              <a:t> </a:t>
            </a:r>
            <a:r>
              <a:rPr lang="en-US" sz="2000" b="1" dirty="0" err="1"/>
              <a:t>vaksinasi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imunisasi</a:t>
            </a:r>
            <a:r>
              <a:rPr lang="en-US" sz="2000" b="1" dirty="0"/>
              <a:t>.</a:t>
            </a:r>
          </a:p>
          <a:p>
            <a:pPr algn="ctr"/>
            <a:r>
              <a:rPr lang="en-US" sz="2000" b="1" dirty="0"/>
              <a:t>3.	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mengetahui</a:t>
            </a:r>
            <a:r>
              <a:rPr lang="en-US" sz="2000" b="1" dirty="0"/>
              <a:t> </a:t>
            </a:r>
            <a:r>
              <a:rPr lang="en-US" sz="2000" b="1" dirty="0" err="1"/>
              <a:t>Peran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hubungan</a:t>
            </a:r>
            <a:r>
              <a:rPr lang="en-US" sz="2000" b="1" dirty="0"/>
              <a:t> </a:t>
            </a:r>
            <a:r>
              <a:rPr lang="en-US" sz="2000" b="1" dirty="0" err="1"/>
              <a:t>kerja</a:t>
            </a:r>
            <a:r>
              <a:rPr lang="en-US" sz="2000" b="1" dirty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</a:t>
            </a:r>
            <a:r>
              <a:rPr lang="en-US" sz="2000" b="1" dirty="0" err="1"/>
              <a:t>petugas</a:t>
            </a:r>
            <a:r>
              <a:rPr lang="en-US" sz="2000" b="1" dirty="0"/>
              <a:t> n di Indonesia.</a:t>
            </a:r>
          </a:p>
          <a:p>
            <a:pPr algn="ctr"/>
            <a:r>
              <a:rPr lang="en-US" sz="2000" b="1" dirty="0"/>
              <a:t>4.	</a:t>
            </a:r>
            <a:r>
              <a:rPr lang="en-US" sz="2000" b="1" dirty="0" err="1"/>
              <a:t>Kerjasama</a:t>
            </a:r>
            <a:r>
              <a:rPr lang="en-US" sz="2000" b="1" dirty="0"/>
              <a:t> </a:t>
            </a:r>
            <a:r>
              <a:rPr lang="en-US" sz="2000" b="1" dirty="0" err="1"/>
              <a:t>Lintas</a:t>
            </a:r>
            <a:r>
              <a:rPr lang="en-US" sz="2000" b="1" dirty="0"/>
              <a:t> </a:t>
            </a:r>
            <a:r>
              <a:rPr lang="en-US" sz="2000" b="1" dirty="0" err="1"/>
              <a:t>Sektor</a:t>
            </a:r>
            <a:endParaRPr lang="en-US" sz="2000" b="1" dirty="0"/>
          </a:p>
          <a:p>
            <a:pPr algn="ctr"/>
            <a:r>
              <a:rPr lang="en-US" sz="2000" b="1" dirty="0"/>
              <a:t>5.	</a:t>
            </a:r>
            <a:r>
              <a:rPr lang="en-US" sz="2000" b="1" dirty="0" err="1"/>
              <a:t>Penyakit</a:t>
            </a:r>
            <a:r>
              <a:rPr lang="en-US" sz="2000" b="1" dirty="0"/>
              <a:t> yang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diobati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imunisasi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4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/>
          <a:lstStyle/>
          <a:p>
            <a:r>
              <a:rPr lang="en-US" dirty="0"/>
              <a:t>a.	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keterpaduan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.</a:t>
            </a:r>
          </a:p>
          <a:p>
            <a:r>
              <a:rPr lang="en-US" dirty="0"/>
              <a:t>b.	</a:t>
            </a:r>
            <a:r>
              <a:rPr lang="en-US" dirty="0" err="1"/>
              <a:t>Mengupayakan</a:t>
            </a:r>
            <a:r>
              <a:rPr lang="en-US" dirty="0"/>
              <a:t> </a:t>
            </a:r>
            <a:r>
              <a:rPr lang="en-US" dirty="0" err="1"/>
              <a:t>pemerataan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</a:t>
            </a:r>
          </a:p>
          <a:p>
            <a:r>
              <a:rPr lang="en-US" dirty="0"/>
              <a:t>c.	</a:t>
            </a:r>
            <a:r>
              <a:rPr lang="en-US" dirty="0" err="1"/>
              <a:t>Mengupayakan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r>
              <a:rPr lang="en-US" dirty="0"/>
              <a:t>.</a:t>
            </a:r>
          </a:p>
          <a:p>
            <a:r>
              <a:rPr lang="en-US" dirty="0"/>
              <a:t>d.	</a:t>
            </a:r>
            <a:r>
              <a:rPr lang="en-US" dirty="0" err="1"/>
              <a:t>Mengupayakan</a:t>
            </a:r>
            <a:r>
              <a:rPr lang="en-US" dirty="0"/>
              <a:t> </a:t>
            </a:r>
            <a:r>
              <a:rPr lang="en-US" dirty="0" err="1"/>
              <a:t>kesinambungan</a:t>
            </a:r>
            <a:r>
              <a:rPr lang="en-US" dirty="0"/>
              <a:t> </a:t>
            </a:r>
            <a:r>
              <a:rPr lang="en-US" dirty="0" err="1"/>
              <a:t>penyelengaraan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.</a:t>
            </a:r>
          </a:p>
          <a:p>
            <a:r>
              <a:rPr lang="en-US" dirty="0"/>
              <a:t>e.	</a:t>
            </a:r>
            <a:r>
              <a:rPr lang="en-US" dirty="0" err="1"/>
              <a:t>Pehatian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rawan</a:t>
            </a:r>
            <a:r>
              <a:rPr lang="en-US" dirty="0"/>
              <a:t> social, </a:t>
            </a:r>
            <a:r>
              <a:rPr lang="en-US" dirty="0" err="1"/>
              <a:t>rawan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(KLB)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daerah-daerah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geografis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4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a.	</a:t>
            </a:r>
            <a:r>
              <a:rPr lang="en-US" sz="3600" b="1" dirty="0" err="1"/>
              <a:t>Memberikan</a:t>
            </a:r>
            <a:r>
              <a:rPr lang="en-US" sz="3600" b="1" dirty="0"/>
              <a:t> </a:t>
            </a:r>
            <a:r>
              <a:rPr lang="en-US" sz="3600" b="1" dirty="0" err="1"/>
              <a:t>akses</a:t>
            </a:r>
            <a:r>
              <a:rPr lang="en-US" sz="3600" b="1" dirty="0"/>
              <a:t> (</a:t>
            </a:r>
            <a:r>
              <a:rPr lang="en-US" sz="3600" b="1" dirty="0" err="1"/>
              <a:t>pelayanan</a:t>
            </a:r>
            <a:r>
              <a:rPr lang="en-US" sz="3600" b="1" dirty="0"/>
              <a:t>) </a:t>
            </a:r>
            <a:r>
              <a:rPr lang="en-US" sz="3600" b="1" dirty="0" err="1"/>
              <a:t>kepada</a:t>
            </a:r>
            <a:r>
              <a:rPr lang="en-US" sz="3600" b="1" dirty="0"/>
              <a:t> </a:t>
            </a:r>
            <a:r>
              <a:rPr lang="en-US" sz="3600" b="1" dirty="0" err="1"/>
              <a:t>masyarkat</a:t>
            </a:r>
            <a:r>
              <a:rPr lang="en-US" sz="3600" b="1" dirty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swasta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b.	</a:t>
            </a:r>
            <a:r>
              <a:rPr lang="en-US" sz="3600" b="1" dirty="0" err="1"/>
              <a:t>Membangun</a:t>
            </a:r>
            <a:r>
              <a:rPr lang="en-US" sz="3600" b="1" dirty="0"/>
              <a:t> </a:t>
            </a:r>
            <a:r>
              <a:rPr lang="en-US" sz="3600" b="1" dirty="0" err="1"/>
              <a:t>kemitraan</a:t>
            </a:r>
            <a:r>
              <a:rPr lang="en-US" sz="3600" b="1" dirty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jejaring</a:t>
            </a:r>
            <a:r>
              <a:rPr lang="en-US" sz="3600" b="1" dirty="0"/>
              <a:t> </a:t>
            </a:r>
            <a:r>
              <a:rPr lang="en-US" sz="3600" b="1" dirty="0" err="1"/>
              <a:t>kerja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c.	</a:t>
            </a:r>
            <a:r>
              <a:rPr lang="en-US" sz="3600" b="1" dirty="0" err="1"/>
              <a:t>Menjamin</a:t>
            </a:r>
            <a:r>
              <a:rPr lang="en-US" sz="3600" b="1" dirty="0"/>
              <a:t> </a:t>
            </a:r>
            <a:r>
              <a:rPr lang="en-US" sz="3600" b="1" dirty="0" err="1"/>
              <a:t>ketersediaan</a:t>
            </a:r>
            <a:r>
              <a:rPr lang="en-US" sz="3600" b="1" dirty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kecukupan</a:t>
            </a:r>
            <a:r>
              <a:rPr lang="en-US" sz="3600" b="1" dirty="0"/>
              <a:t> </a:t>
            </a:r>
            <a:r>
              <a:rPr lang="en-US" sz="3600" b="1" dirty="0" err="1"/>
              <a:t>vaksin</a:t>
            </a:r>
            <a:r>
              <a:rPr lang="en-US" sz="3600" b="1" dirty="0"/>
              <a:t>, </a:t>
            </a:r>
            <a:r>
              <a:rPr lang="en-US" sz="3600" b="1" dirty="0" err="1"/>
              <a:t>peralatan</a:t>
            </a:r>
            <a:r>
              <a:rPr lang="en-US" sz="3600" b="1" dirty="0"/>
              <a:t> </a:t>
            </a:r>
            <a:r>
              <a:rPr lang="en-US" sz="3600" b="1" dirty="0" err="1"/>
              <a:t>rantai</a:t>
            </a:r>
            <a:r>
              <a:rPr lang="en-US" sz="3600" b="1" dirty="0"/>
              <a:t> </a:t>
            </a:r>
            <a:r>
              <a:rPr lang="en-US" sz="3600" b="1" dirty="0" err="1"/>
              <a:t>vaksin</a:t>
            </a:r>
            <a:r>
              <a:rPr lang="en-US" sz="3600" b="1" dirty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alat</a:t>
            </a:r>
            <a:r>
              <a:rPr lang="en-US" sz="3600" b="1" dirty="0"/>
              <a:t> </a:t>
            </a:r>
            <a:r>
              <a:rPr lang="en-US" sz="3600" b="1" dirty="0" err="1"/>
              <a:t>suntik</a:t>
            </a:r>
            <a:r>
              <a:rPr lang="en-US" sz="3600" b="1" dirty="0"/>
              <a:t>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7327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64259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d.	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imunisasi</a:t>
            </a:r>
            <a:r>
              <a:rPr lang="en-US" sz="2800" dirty="0"/>
              <a:t> </a:t>
            </a:r>
            <a:r>
              <a:rPr lang="en-US" sz="2800" dirty="0" err="1"/>
              <a:t>dilaksanakan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professional/</a:t>
            </a:r>
            <a:r>
              <a:rPr lang="en-US" sz="2800" dirty="0" err="1"/>
              <a:t>terlatih</a:t>
            </a:r>
            <a:r>
              <a:rPr lang="en-US" sz="2800" dirty="0"/>
              <a:t>.</a:t>
            </a:r>
          </a:p>
          <a:p>
            <a:r>
              <a:rPr lang="en-US" sz="2800" dirty="0"/>
              <a:t>e.	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.</a:t>
            </a:r>
          </a:p>
          <a:p>
            <a:r>
              <a:rPr lang="en-US" sz="2800" dirty="0"/>
              <a:t>f.	</a:t>
            </a:r>
            <a:r>
              <a:rPr lang="en-US" sz="2800" dirty="0" err="1"/>
              <a:t>Memanfaatkan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metoda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, </a:t>
            </a:r>
            <a:r>
              <a:rPr lang="en-US" sz="2800" dirty="0" err="1"/>
              <a:t>berkualitas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efesien</a:t>
            </a:r>
            <a:r>
              <a:rPr lang="en-US" sz="2800" dirty="0"/>
              <a:t>.</a:t>
            </a:r>
          </a:p>
          <a:p>
            <a:r>
              <a:rPr lang="en-US" sz="2800" dirty="0"/>
              <a:t>g.	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advokasi</a:t>
            </a:r>
            <a:r>
              <a:rPr lang="en-US" sz="2800" dirty="0"/>
              <a:t>, </a:t>
            </a:r>
            <a:r>
              <a:rPr lang="en-US" sz="2800" dirty="0" err="1"/>
              <a:t>fasilitas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pembinaan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1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Petugas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163628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  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data program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r>
              <a:rPr lang="en-US" dirty="0"/>
              <a:t>2.  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, sweeping </a:t>
            </a:r>
            <a:r>
              <a:rPr lang="en-US" dirty="0" err="1"/>
              <a:t>imunisasi</a:t>
            </a:r>
            <a:r>
              <a:rPr lang="en-US" dirty="0"/>
              <a:t>, Drop Out </a:t>
            </a:r>
            <a:r>
              <a:rPr lang="en-US" dirty="0" err="1"/>
              <a:t>Folow</a:t>
            </a:r>
            <a:r>
              <a:rPr lang="en-US" dirty="0"/>
              <a:t> Up </a:t>
            </a:r>
            <a:r>
              <a:rPr lang="en-US" dirty="0" err="1"/>
              <a:t>Imunisasi</a:t>
            </a:r>
            <a:r>
              <a:rPr lang="en-US" dirty="0"/>
              <a:t> (DOFU) </a:t>
            </a:r>
            <a:r>
              <a:rPr lang="en-US" dirty="0" err="1"/>
              <a:t>penyuluhan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, </a:t>
            </a:r>
            <a:r>
              <a:rPr lang="en-US" dirty="0" err="1"/>
              <a:t>penanganan</a:t>
            </a:r>
            <a:r>
              <a:rPr lang="en-US" dirty="0"/>
              <a:t> KIPI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program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endParaRPr lang="en-US" dirty="0"/>
          </a:p>
          <a:p>
            <a:r>
              <a:rPr lang="en-US" dirty="0"/>
              <a:t>3.     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</a:t>
            </a:r>
          </a:p>
          <a:p>
            <a:r>
              <a:rPr lang="en-US" dirty="0"/>
              <a:t>4.   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pertanggung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.</a:t>
            </a:r>
          </a:p>
          <a:p>
            <a:r>
              <a:rPr lang="en-US" dirty="0"/>
              <a:t>5.     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lain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atasan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31437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873beb7-5857-4685-be1f-d57550cc96cc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27</TotalTime>
  <Words>298</Words>
  <Application>Microsoft Office PowerPoint</Application>
  <PresentationFormat>Widescreen</PresentationFormat>
  <Paragraphs>63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UI</vt:lpstr>
      <vt:lpstr>Segoe UI Light</vt:lpstr>
      <vt:lpstr>WelcomeDoc</vt:lpstr>
      <vt:lpstr>KEBIJAKAN DAN STRATEGI VAKSINASI DAN IMUNISASI DI INDONESIA</vt:lpstr>
      <vt:lpstr>BAB I PENDAHULUANBAB I PENDAHULUAN   1  </vt:lpstr>
      <vt:lpstr>I.1 Latar Belakang          I.2 Rumusan Masalah                       1.3 Tujuan</vt:lpstr>
      <vt:lpstr> Rumusan Masalah </vt:lpstr>
      <vt:lpstr> Tujuan</vt:lpstr>
      <vt:lpstr>Kebijakan</vt:lpstr>
      <vt:lpstr>STRATEGI</vt:lpstr>
      <vt:lpstr>LANJUTAN…..</vt:lpstr>
      <vt:lpstr>Tugas dan Tanggungjawab Petugas</vt:lpstr>
      <vt:lpstr>Peran dan Hubungan Kerja</vt:lpstr>
      <vt:lpstr>PowerPoint Presentation</vt:lpstr>
      <vt:lpstr>PowerPoint Presentation</vt:lpstr>
      <vt:lpstr>Kerjasama lintas program dan sector</vt:lpstr>
      <vt:lpstr>SEKIAN DAN 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DAN STRATEGI VAKSINASI DAN IMUNISASI DI INDONESIA</dc:title>
  <dc:creator>EGA</dc:creator>
  <cp:lastModifiedBy>HP Pavillion</cp:lastModifiedBy>
  <cp:revision>7</cp:revision>
  <dcterms:created xsi:type="dcterms:W3CDTF">2020-04-08T04:14:54Z</dcterms:created>
  <dcterms:modified xsi:type="dcterms:W3CDTF">2022-02-14T03:52:46Z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