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1" r:id="rId10"/>
    <p:sldId id="270" r:id="rId11"/>
    <p:sldId id="269" r:id="rId12"/>
    <p:sldId id="271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02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d-ID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144DF60-EBAD-4599-99A1-EA4E40EF2F56}" type="datetimeFigureOut">
              <a:rPr lang="id-ID" smtClean="0"/>
              <a:pPr/>
              <a:t>14/09/2020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F50730C-CCAC-42A2-9DCB-DA1107A2DBB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Konsep dasar keperawatan paliatif II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Faktor penghambat kerjasama tim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fontAlgn="base">
              <a:buFont typeface="Wingdings" pitchFamily="2" charset="2"/>
              <a:buChar char="Ø"/>
            </a:pPr>
            <a:r>
              <a:rPr lang="id-ID" dirty="0" smtClean="0"/>
              <a:t>Identitas pribadi anggota, anggota tidak sepenuh hati meleburkan diri dalam team dikarenakan masih mencoba-coba cocok atau tidak cocok keberadaannya dalam team.</a:t>
            </a:r>
          </a:p>
          <a:p>
            <a:pPr fontAlgn="base">
              <a:buFont typeface="Wingdings" pitchFamily="2" charset="2"/>
              <a:buChar char="Ø"/>
            </a:pPr>
            <a:r>
              <a:rPr lang="id-ID" dirty="0" smtClean="0"/>
              <a:t>Hubungan antar anggota team, dimana anggota tim yang kurang saling mengenal</a:t>
            </a:r>
          </a:p>
          <a:p>
            <a:pPr fontAlgn="base">
              <a:buFont typeface="Wingdings" pitchFamily="2" charset="2"/>
              <a:buChar char="Ø"/>
            </a:pPr>
            <a:r>
              <a:rPr lang="id-ID" dirty="0" smtClean="0"/>
              <a:t>Ada anggota yang kurang memiliki motivasi juang sehingga ada anggota team yang berjuang bagi kemajuan organisasi sementara yang tidak memiliki motivasi tersebut, sehingga menimbulkan ketimpangan. </a:t>
            </a:r>
          </a:p>
          <a:p>
            <a:pPr fontAlgn="base">
              <a:buFont typeface="Wingdings" pitchFamily="2" charset="2"/>
              <a:buChar char="Ø"/>
            </a:pPr>
            <a:r>
              <a:rPr lang="id-ID" dirty="0" smtClean="0"/>
              <a:t>Salah satu tantangan berat yang sering dihadapi pimpinan adalah bagaimana ia dapat menggerakkan para anggotanya agar senantiasa mau dan bersedia mengerahkan kemampuan terbaiknya untuk kepentingan organisasi</a:t>
            </a: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Count..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>
              <a:buFont typeface="Wingdings" pitchFamily="2" charset="2"/>
              <a:buChar char="Ø"/>
            </a:pPr>
            <a:r>
              <a:rPr lang="id-ID" dirty="0" smtClean="0"/>
              <a:t>Menentang : mengeritik, menyalahkan orang lain, menunjukkan sikap menentang kelompok atau perorangan, dan merendahkan orang lain.</a:t>
            </a:r>
          </a:p>
          <a:p>
            <a:pPr fontAlgn="base">
              <a:buFont typeface="Wingdings" pitchFamily="2" charset="2"/>
              <a:buChar char="Ø"/>
            </a:pPr>
            <a:r>
              <a:rPr lang="id-ID" dirty="0" smtClean="0"/>
              <a:t>Menghalangi kemajuan anggota kelompok dalam mencapai sasarannya</a:t>
            </a:r>
          </a:p>
          <a:p>
            <a:pPr fontAlgn="base">
              <a:buFont typeface="Wingdings" pitchFamily="2" charset="2"/>
              <a:buChar char="Ø"/>
            </a:pPr>
            <a:r>
              <a:rPr lang="id-ID" dirty="0" smtClean="0"/>
              <a:t>Berusaha mendominasi di dalam kelompok</a:t>
            </a:r>
          </a:p>
          <a:p>
            <a:pPr fontAlgn="base">
              <a:buFont typeface="Wingdings" pitchFamily="2" charset="2"/>
              <a:buChar char="Ø"/>
            </a:pPr>
            <a:r>
              <a:rPr lang="id-ID" dirty="0" smtClean="0"/>
              <a:t>Berperilaku pasif, bersikap masa bodoh, tak peduli terhadap situasi kelompok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Siapakah</a:t>
            </a:r>
            <a:r>
              <a:rPr lang="en-US" dirty="0" smtClean="0"/>
              <a:t> </a:t>
            </a:r>
            <a:r>
              <a:rPr lang="en-US" dirty="0" err="1" smtClean="0"/>
              <a:t>petugas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home care di </a:t>
            </a:r>
            <a:r>
              <a:rPr lang="en-US" dirty="0" err="1" smtClean="0"/>
              <a:t>masyarakat</a:t>
            </a:r>
            <a:r>
              <a:rPr lang="en-US" dirty="0" smtClean="0"/>
              <a:t>???</a:t>
            </a:r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id-ID" dirty="0" smtClean="0"/>
              <a:t>Defenisi team work atau kerja tim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3074" name="Picture 2" descr="https://player.slideplayer.info/16/5251767/data/images/img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14422"/>
            <a:ext cx="8572560" cy="5143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Defenisi teamwork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Teamwork/ tim kerja ada satu kumpulan anggota yang tergabung menjadi satu untuk menjalankan tujuan yang sama .</a:t>
            </a:r>
          </a:p>
          <a:p>
            <a:r>
              <a:rPr lang="id-ID" dirty="0" smtClean="0"/>
              <a:t>Dalam hal ini teamwork ada satu kumpulan ahli medis yang bekerja untuk memberikan perawatan palaitif pada klien yang membutuhkan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 Tim paliatif terdiri atas tim terintegrasi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Dokter,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Perawat,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Psikolog,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Ahli fisioterapi 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Pekerja sosial medis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Ahli gizi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Rohaniawan  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Relawan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Tim harus berpijak pada pola dasar WHO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Meningkatkan kualitas hidup dan menganggap kematian sebagai proses yang normal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Tidak mempercepat dan menunda kematian klien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Mengilangkan nyeri dan keluhan lain yang mengganggu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Menjaga keseimbangan psikologis  dan spiritual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Berusaha agar klien yang sakit  baik hingga akhir hayatnya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Berusaha membantu mengatasi suasana duka cita klien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Kekhususan tim paliatif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id-ID" dirty="0" smtClean="0"/>
              <a:t>Profesi setiap anggota tim telah dikenal cakupan dan lingkup kerjanya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Para profesional ini bergabung dalam satu kelompok kerja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Secara bersama mereka menyusun dan merancang tujuan akhir perawatan , melakukan langkah tujuan pendek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Bila diperlukan: kepemimpinan dapat terbagi di antara anggota tim, bergantung pada kondisi yang paling diperlukan oleh pasien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Tim adalah motor penggerak semua kegiatan pasien</a:t>
            </a:r>
          </a:p>
          <a:p>
            <a:pPr>
              <a:buFont typeface="Wingdings" pitchFamily="2" charset="2"/>
              <a:buChar char="ü"/>
            </a:pPr>
            <a:r>
              <a:rPr lang="id-ID" dirty="0" smtClean="0"/>
              <a:t>Proses interaksi adalah kunci keberhasilan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r>
              <a:rPr lang="id-ID" dirty="0" smtClean="0"/>
              <a:t>Tim harus mampu mengupayakan dan menjamin agar pasien mendapat pelayanan seutuhnya yang mencakup Bio-Psiko-Sosio-Kultural dan spiritual</a:t>
            </a:r>
          </a:p>
          <a:p>
            <a:pPr algn="ctr">
              <a:buNone/>
            </a:pPr>
            <a:r>
              <a:rPr lang="id-ID" dirty="0" smtClean="0"/>
              <a:t>Yang artinya “tidak ada anggota tim yang menjadi primadona”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Pemimpin tim dibantu anggotanya harus berusaha keras untuk mencapai tujuan perawatan.</a:t>
            </a:r>
          </a:p>
          <a:p>
            <a:pPr>
              <a:buNone/>
            </a:pPr>
            <a:r>
              <a:rPr lang="id-ID" dirty="0" smtClean="0"/>
              <a:t>Kerjasama yang erat antara anggota tim perawatan paliatif dengan keluarga pasien dirasakan sebagai kebutuhan utama  yang saling mendukung kelancaran perawatan.</a:t>
            </a:r>
          </a:p>
          <a:p>
            <a:pPr>
              <a:buNone/>
            </a:pPr>
            <a:r>
              <a:rPr lang="id-ID" dirty="0" smtClean="0"/>
              <a:t>Dukungan keluarga saat masa sulit sangat penting yakni (saat perawata, mendekati kematian,saat kematian,saat masa duka)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038492"/>
          </a:xfrm>
        </p:spPr>
        <p:txBody>
          <a:bodyPr>
            <a:normAutofit/>
          </a:bodyPr>
          <a:lstStyle/>
          <a:p>
            <a:r>
              <a:rPr lang="id-ID" sz="2000" dirty="0" smtClean="0"/>
              <a:t>Hambatan dalam kerja tim pada perawatan pasien dalam setting keperawatan paliatif</a:t>
            </a:r>
            <a:endParaRPr lang="id-ID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459</TotalTime>
  <Words>400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Konsep dasar keperawatan paliatif II</vt:lpstr>
      <vt:lpstr>Defenisi team work atau kerja tim</vt:lpstr>
      <vt:lpstr>Defenisi teamwork</vt:lpstr>
      <vt:lpstr> Tim paliatif terdiri atas tim terintegrasi</vt:lpstr>
      <vt:lpstr>Tim harus berpijak pada pola dasar WHO</vt:lpstr>
      <vt:lpstr>Kekhususan tim paliatif</vt:lpstr>
      <vt:lpstr>PowerPoint Presentation</vt:lpstr>
      <vt:lpstr>PowerPoint Presentation</vt:lpstr>
      <vt:lpstr>PowerPoint Presentation</vt:lpstr>
      <vt:lpstr>Faktor penghambat kerjasama tim</vt:lpstr>
      <vt:lpstr>Count..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keperawatan paliatif II</dc:title>
  <dc:creator>TOSHIBA</dc:creator>
  <cp:lastModifiedBy>HP</cp:lastModifiedBy>
  <cp:revision>8</cp:revision>
  <dcterms:created xsi:type="dcterms:W3CDTF">2018-09-25T23:58:49Z</dcterms:created>
  <dcterms:modified xsi:type="dcterms:W3CDTF">2020-09-14T06:06:20Z</dcterms:modified>
</cp:coreProperties>
</file>