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01"/>
  </p:normalViewPr>
  <p:slideViewPr>
    <p:cSldViewPr snapToGrid="0" snapToObjects="1">
      <p:cViewPr varScale="1">
        <p:scale>
          <a:sx n="98" d="100"/>
          <a:sy n="98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2175</Words>
  <Application>Microsoft Macintosh PowerPoint</Application>
  <PresentationFormat>Widescreen</PresentationFormat>
  <Paragraphs>407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 DECODE</vt:lpstr>
      <vt:lpstr>Arial</vt:lpstr>
      <vt:lpstr>Arial Narrow</vt:lpstr>
      <vt:lpstr>Calibri</vt:lpstr>
      <vt:lpstr>Calibri Light</vt:lpstr>
      <vt:lpstr>Courier New</vt:lpstr>
      <vt:lpstr>Symbol</vt:lpstr>
      <vt:lpstr>Tahoma</vt:lpstr>
      <vt:lpstr>Times New Roman</vt:lpstr>
      <vt:lpstr>Wingdings</vt:lpstr>
      <vt:lpstr>Office Theme</vt:lpstr>
      <vt:lpstr>PREEKLAMSIA</vt:lpstr>
      <vt:lpstr>Definisi </vt:lpstr>
      <vt:lpstr>KLASIFIKASI </vt:lpstr>
      <vt:lpstr>KLASIFIKASI </vt:lpstr>
      <vt:lpstr>KLASIFIKASI </vt:lpstr>
      <vt:lpstr>Anamnesis</vt:lpstr>
      <vt:lpstr>Pemeriksaan fisik</vt:lpstr>
      <vt:lpstr>MEJA PERIKSA GINEKOLOGI PEMERIKSAAN TEKANAN DARAH </vt:lpstr>
      <vt:lpstr>PENILAIAN KLINIK</vt:lpstr>
      <vt:lpstr>GEJALA DAN TANDA</vt:lpstr>
      <vt:lpstr>HIPERTENSI KARENA KEHAMILAN</vt:lpstr>
      <vt:lpstr>HIPERTENSI KARENA KEHAMILAN</vt:lpstr>
      <vt:lpstr>DIAGNOSIS BANDING</vt:lpstr>
      <vt:lpstr>PowerPoint Presentation</vt:lpstr>
      <vt:lpstr>RUJUK BILA:</vt:lpstr>
      <vt:lpstr>Pemeriksaan penunjang</vt:lpstr>
      <vt:lpstr>Penatalaksanaan </vt:lpstr>
      <vt:lpstr>Preeklamsi Berat</vt:lpstr>
      <vt:lpstr>PowerPoint Presentation</vt:lpstr>
      <vt:lpstr>Syarat-syarat pemberian MgSO4</vt:lpstr>
      <vt:lpstr>Antihipertensi </vt:lpstr>
      <vt:lpstr> Pengelolaan konservatif </vt:lpstr>
      <vt:lpstr>PowerPoint Presentation</vt:lpstr>
      <vt:lpstr>Pengelolaan Aktif </vt:lpstr>
      <vt:lpstr>PowerPoint Presentation</vt:lpstr>
      <vt:lpstr>PowerPoint Presentation</vt:lpstr>
      <vt:lpstr>Catatan:</vt:lpstr>
      <vt:lpstr>PowerPoint Presentation</vt:lpstr>
      <vt:lpstr>PowerPoint Presentation</vt:lpstr>
      <vt:lpstr>SINDROMA HELLP</vt:lpstr>
      <vt:lpstr>Manajemen sindroma HELLP</vt:lpstr>
      <vt:lpstr>C. Terapi selanjutnya </vt:lpstr>
      <vt:lpstr>EKLAMSIA</vt:lpstr>
      <vt:lpstr>DEFINISI</vt:lpstr>
      <vt:lpstr>Diagnosis</vt:lpstr>
      <vt:lpstr>PowerPoint Presentation</vt:lpstr>
      <vt:lpstr>Terapi </vt:lpstr>
      <vt:lpstr>PowerPoint Presentation</vt:lpstr>
      <vt:lpstr>PowerPoint Presentation</vt:lpstr>
      <vt:lpstr>Bagan Manajemen Eklamsia</vt:lpstr>
      <vt:lpstr>PENGELOLAAN  HIPERTENSI KRONIK</vt:lpstr>
      <vt:lpstr>PERAWATAN POSTPARTUM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PREEKLAMSIA</dc:title>
  <dc:creator>Microsoft Office User</dc:creator>
  <cp:lastModifiedBy>Microsoft Office User</cp:lastModifiedBy>
  <cp:revision>2</cp:revision>
  <dcterms:created xsi:type="dcterms:W3CDTF">2020-09-15T02:39:39Z</dcterms:created>
  <dcterms:modified xsi:type="dcterms:W3CDTF">2020-09-15T02:50:43Z</dcterms:modified>
</cp:coreProperties>
</file>