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43"/>
  </p:handoutMasterIdLst>
  <p:sldIdLst>
    <p:sldId id="278" r:id="rId3"/>
    <p:sldId id="295" r:id="rId4"/>
    <p:sldId id="296" r:id="rId5"/>
    <p:sldId id="297" r:id="rId6"/>
    <p:sldId id="298" r:id="rId7"/>
    <p:sldId id="257" r:id="rId8"/>
    <p:sldId id="277" r:id="rId10"/>
    <p:sldId id="276" r:id="rId11"/>
    <p:sldId id="274" r:id="rId12"/>
    <p:sldId id="273" r:id="rId13"/>
    <p:sldId id="275" r:id="rId14"/>
    <p:sldId id="259" r:id="rId15"/>
    <p:sldId id="279" r:id="rId16"/>
    <p:sldId id="260" r:id="rId17"/>
    <p:sldId id="286" r:id="rId18"/>
    <p:sldId id="299" r:id="rId19"/>
    <p:sldId id="289" r:id="rId20"/>
    <p:sldId id="287" r:id="rId21"/>
    <p:sldId id="288" r:id="rId22"/>
    <p:sldId id="290" r:id="rId23"/>
    <p:sldId id="261" r:id="rId24"/>
    <p:sldId id="270" r:id="rId25"/>
    <p:sldId id="272" r:id="rId26"/>
    <p:sldId id="271" r:id="rId27"/>
    <p:sldId id="262" r:id="rId28"/>
    <p:sldId id="263" r:id="rId29"/>
    <p:sldId id="265" r:id="rId30"/>
    <p:sldId id="268" r:id="rId31"/>
    <p:sldId id="269" r:id="rId32"/>
    <p:sldId id="294" r:id="rId33"/>
    <p:sldId id="266" r:id="rId34"/>
    <p:sldId id="285" r:id="rId35"/>
    <p:sldId id="267" r:id="rId36"/>
    <p:sldId id="280" r:id="rId37"/>
    <p:sldId id="281" r:id="rId38"/>
    <p:sldId id="282" r:id="rId39"/>
    <p:sldId id="284" r:id="rId40"/>
    <p:sldId id="283" r:id="rId41"/>
    <p:sldId id="293" r:id="rId42"/>
  </p:sldIdLst>
  <p:sldSz cx="9144000" cy="6858000" type="screen4x3"/>
  <p:notesSz cx="6877050" cy="965644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0.xml"/><Relationship Id="rId2" Type="http://schemas.openxmlformats.org/officeDocument/2006/relationships/audio" Target="../media/audio1.wav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1.wmf"/><Relationship Id="rId1" Type="http://schemas.openxmlformats.org/officeDocument/2006/relationships/oleObject" Target="../embeddings/Document1.doc"/></Relationships>
</file>