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</p:sldMasterIdLst>
  <p:notesMasterIdLst>
    <p:notesMasterId r:id="rId62"/>
  </p:notesMasterIdLst>
  <p:sldIdLst>
    <p:sldId id="256" r:id="rId3"/>
    <p:sldId id="25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3" r:id="rId28"/>
    <p:sldId id="281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6" r:id="rId39"/>
    <p:sldId id="297" r:id="rId40"/>
    <p:sldId id="298" r:id="rId41"/>
    <p:sldId id="299" r:id="rId42"/>
    <p:sldId id="301" r:id="rId43"/>
    <p:sldId id="324" r:id="rId44"/>
    <p:sldId id="321" r:id="rId45"/>
    <p:sldId id="322" r:id="rId46"/>
    <p:sldId id="323" r:id="rId47"/>
    <p:sldId id="305" r:id="rId48"/>
    <p:sldId id="306" r:id="rId49"/>
    <p:sldId id="316" r:id="rId50"/>
    <p:sldId id="307" r:id="rId51"/>
    <p:sldId id="309" r:id="rId52"/>
    <p:sldId id="311" r:id="rId53"/>
    <p:sldId id="312" r:id="rId54"/>
    <p:sldId id="314" r:id="rId55"/>
    <p:sldId id="319" r:id="rId56"/>
    <p:sldId id="320" r:id="rId57"/>
    <p:sldId id="315" r:id="rId58"/>
    <p:sldId id="317" r:id="rId59"/>
    <p:sldId id="318" r:id="rId60"/>
    <p:sldId id="325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1FFF4-D093-413F-BAC4-0DCCEA38C2C3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8F03D-78D5-405C-A2F1-7992B6BC0C2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8F03D-78D5-405C-A2F1-7992B6BC0C2D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553200" y="6372225"/>
            <a:ext cx="2133600" cy="244475"/>
          </a:xfrm>
        </p:spPr>
        <p:txBody>
          <a:bodyPr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372100" y="428625"/>
            <a:ext cx="2297113" cy="244475"/>
          </a:xfrm>
        </p:spPr>
        <p:txBody>
          <a:bodyPr/>
          <a:lstStyle>
            <a:lvl1pPr>
              <a:defRPr b="1" i="1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733800" y="6384925"/>
            <a:ext cx="2133600" cy="24447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7620000" y="304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i="1">
                <a:solidFill>
                  <a:schemeClr val="bg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352800"/>
            <a:ext cx="4876800" cy="3048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790825"/>
            <a:ext cx="6781800" cy="533400"/>
          </a:xfrm>
        </p:spPr>
        <p:txBody>
          <a:bodyPr/>
          <a:lstStyle>
            <a:lvl1pPr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571500"/>
            <a:ext cx="2047875" cy="5753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71500"/>
            <a:ext cx="5991225" cy="5753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71500"/>
            <a:ext cx="7162800" cy="4873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447800"/>
            <a:ext cx="8191500" cy="48768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7086600" y="6537325"/>
            <a:ext cx="1752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191000" y="6553200"/>
            <a:ext cx="838200" cy="261938"/>
          </a:xfrm>
        </p:spPr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381000" y="6553200"/>
            <a:ext cx="1905000" cy="261938"/>
          </a:xfrm>
        </p:spPr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401955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0" y="1447800"/>
            <a:ext cx="401955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Rectangle 92"/>
          <p:cNvSpPr>
            <a:spLocks noChangeArrowheads="1"/>
          </p:cNvSpPr>
          <p:nvPr/>
        </p:nvSpPr>
        <p:spPr bwMode="gray">
          <a:xfrm>
            <a:off x="0" y="6553200"/>
            <a:ext cx="9144000" cy="3048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3372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13" name="Object 89"/>
          <p:cNvGraphicFramePr>
            <a:graphicFrameLocks noChangeAspect="1"/>
          </p:cNvGraphicFramePr>
          <p:nvPr/>
        </p:nvGraphicFramePr>
        <p:xfrm>
          <a:off x="0" y="0"/>
          <a:ext cx="9144000" cy="233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4" imgW="13003175" imgH="3314286" progId="Photoshop.Image.7">
                  <p:embed/>
                </p:oleObj>
              </mc:Choice>
              <mc:Fallback>
                <p:oleObj name="Image" r:id="rId14" imgW="13003175" imgH="3314286" progId="Photoshop.Image.7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233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22945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C0C0C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533400" y="1447800"/>
            <a:ext cx="81915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7086600" y="6537325"/>
            <a:ext cx="1752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191000" y="6553200"/>
            <a:ext cx="8382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571500"/>
            <a:ext cx="7162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81000" y="6553200"/>
            <a:ext cx="1905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1107" name="Text Box 83"/>
          <p:cNvSpPr txBox="1">
            <a:spLocks noChangeArrowheads="1"/>
          </p:cNvSpPr>
          <p:nvPr/>
        </p:nvSpPr>
        <p:spPr bwMode="gray">
          <a:xfrm>
            <a:off x="228600" y="1524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i="1">
                <a:solidFill>
                  <a:schemeClr val="bg2"/>
                </a:solidFill>
              </a:rPr>
              <a:t>LOGO</a:t>
            </a:r>
          </a:p>
        </p:txBody>
      </p:sp>
      <p:pic>
        <p:nvPicPr>
          <p:cNvPr id="1114" name="Picture 90" descr="p12_s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153400" y="590550"/>
            <a:ext cx="698500" cy="5334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09520-B46C-464D-8242-9F79D57ABC37}" type="datetimeFigureOut">
              <a:rPr lang="en-US" smtClean="0"/>
              <a:t>9/20/2021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130ED-193A-433A-9E29-DC6B9242572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2895600"/>
          </a:xfrm>
        </p:spPr>
        <p:txBody>
          <a:bodyPr>
            <a:normAutofit/>
          </a:bodyPr>
          <a:lstStyle/>
          <a:p>
            <a:r>
              <a:rPr lang="en-US" dirty="0"/>
              <a:t>KONTRASEPSI </a:t>
            </a:r>
            <a:br>
              <a:rPr lang="en-US" dirty="0"/>
            </a:br>
            <a:r>
              <a:rPr lang="en-US" dirty="0"/>
              <a:t>METODE BARIER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74213DD-66DD-4FEB-A80F-214341B7D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Kerugian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pakai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kali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,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apalagi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bepergian</a:t>
            </a:r>
            <a:r>
              <a:rPr lang="en-US" dirty="0"/>
              <a:t> .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kenikmatan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berhubungan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Indikasi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br>
              <a:rPr lang="en-US" dirty="0"/>
            </a:b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pencegahan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(PMS).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/>
              <a:t>Jenis</a:t>
            </a:r>
            <a:r>
              <a:rPr lang="en-US" sz="4000" dirty="0"/>
              <a:t> </a:t>
            </a:r>
            <a:r>
              <a:rPr lang="en-US" sz="4000" dirty="0" err="1"/>
              <a:t>Kondom</a:t>
            </a:r>
            <a:r>
              <a:rPr lang="en-US" sz="40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, </a:t>
            </a:r>
            <a:r>
              <a:rPr lang="en-US" dirty="0" err="1"/>
              <a:t>diantaranya</a:t>
            </a:r>
            <a:r>
              <a:rPr lang="en-US" dirty="0"/>
              <a:t>: </a:t>
            </a:r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biasa</a:t>
            </a:r>
            <a:endParaRPr lang="en-US" dirty="0"/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berkontur</a:t>
            </a:r>
            <a:r>
              <a:rPr lang="en-US" dirty="0"/>
              <a:t> (</a:t>
            </a:r>
            <a:r>
              <a:rPr lang="en-US" dirty="0" err="1"/>
              <a:t>bergerigi</a:t>
            </a:r>
            <a:r>
              <a:rPr lang="en-US" dirty="0"/>
              <a:t>)</a:t>
            </a:r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beraroma</a:t>
            </a:r>
            <a:endParaRPr lang="en-US" dirty="0"/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beraroma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cara pemasangan kondom yang benar: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1600200"/>
            <a:ext cx="4419600" cy="4876800"/>
          </a:xfrm>
        </p:spPr>
        <p:txBody>
          <a:bodyPr>
            <a:normAutofit/>
          </a:bodyPr>
          <a:lstStyle/>
          <a:p>
            <a:pPr marL="396875">
              <a:buFont typeface="Wingdings" pitchFamily="2" charset="2"/>
              <a:buChar char="§"/>
            </a:pP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bungkusan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.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ingati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terjatuh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kuman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4" name="Picture 3" descr="howtouse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057400"/>
            <a:ext cx="2819400" cy="3200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1143000"/>
            <a:ext cx="4572000" cy="5257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err="1"/>
              <a:t>apabila</a:t>
            </a:r>
            <a:r>
              <a:rPr lang="en-US" dirty="0"/>
              <a:t> penis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ereksi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sarungkanlah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penis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bharus</a:t>
            </a:r>
            <a:r>
              <a:rPr lang="en-US" dirty="0"/>
              <a:t> </a:t>
            </a:r>
            <a:r>
              <a:rPr lang="en-US" dirty="0" err="1"/>
              <a:t>meninggalkan</a:t>
            </a:r>
            <a:r>
              <a:rPr lang="en-US" dirty="0"/>
              <a:t> 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menampung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.</a:t>
            </a:r>
          </a:p>
        </p:txBody>
      </p:sp>
      <p:pic>
        <p:nvPicPr>
          <p:cNvPr id="4" name="Picture 3" descr="howtouse_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76400"/>
            <a:ext cx="3124200" cy="31242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219200"/>
            <a:ext cx="4267200" cy="4906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sarungkan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kangkal</a:t>
            </a:r>
            <a:r>
              <a:rPr lang="en-US" dirty="0"/>
              <a:t> penis,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hati-hati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mencopotkondom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penis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tertumpah</a:t>
            </a:r>
            <a:r>
              <a:rPr lang="en-US" dirty="0"/>
              <a:t>.</a:t>
            </a:r>
          </a:p>
        </p:txBody>
      </p:sp>
      <p:pic>
        <p:nvPicPr>
          <p:cNvPr id="4" name="Picture 3" descr="howtouse_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05000"/>
            <a:ext cx="3048000" cy="304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371600"/>
            <a:ext cx="4648200" cy="49831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err="1"/>
              <a:t>buanglah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tung</a:t>
            </a:r>
            <a:r>
              <a:rPr lang="en-US" dirty="0"/>
              <a:t> </a:t>
            </a:r>
            <a:r>
              <a:rPr lang="en-US" dirty="0" err="1"/>
              <a:t>sampah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membungkus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tisu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kertas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permaikan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anak-anak</a:t>
            </a:r>
            <a:r>
              <a:rPr lang="en-US" dirty="0"/>
              <a:t>.</a:t>
            </a:r>
          </a:p>
        </p:txBody>
      </p:sp>
      <p:pic>
        <p:nvPicPr>
          <p:cNvPr id="4" name="Picture 3" descr="howtouse_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24000"/>
            <a:ext cx="2819400" cy="2819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kondom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 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reproduksi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.</a:t>
            </a:r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.</a:t>
            </a:r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pelindung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 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tranmisi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PMS.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Efektifitas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kali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konsisten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2-12 </a:t>
            </a:r>
            <a:r>
              <a:rPr lang="en-US" dirty="0" err="1"/>
              <a:t>kehamilan</a:t>
            </a:r>
            <a:r>
              <a:rPr lang="en-US" dirty="0"/>
              <a:t>  per 100 </a:t>
            </a:r>
            <a:r>
              <a:rPr lang="en-US" dirty="0" err="1"/>
              <a:t>perempuan</a:t>
            </a:r>
            <a:r>
              <a:rPr lang="en-US" dirty="0"/>
              <a:t> per </a:t>
            </a:r>
            <a:r>
              <a:rPr lang="en-US" dirty="0" err="1"/>
              <a:t>tahun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kondom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br>
              <a:rPr lang="en-US" dirty="0"/>
            </a:br>
            <a:r>
              <a:rPr lang="en-US" dirty="0" err="1"/>
              <a:t>Indikasi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 </a:t>
            </a:r>
            <a:r>
              <a:rPr lang="en-US" dirty="0" err="1"/>
              <a:t>terbagi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non </a:t>
            </a:r>
            <a:r>
              <a:rPr lang="en-US" dirty="0" err="1"/>
              <a:t>kontrasepsi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162800" cy="4873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menghalangi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telur</a:t>
            </a:r>
            <a:r>
              <a:rPr lang="en-US" dirty="0"/>
              <a:t> yang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menghalangi</a:t>
            </a:r>
            <a:r>
              <a:rPr lang="en-US" dirty="0"/>
              <a:t> </a:t>
            </a:r>
            <a:r>
              <a:rPr lang="en-US" dirty="0" err="1"/>
              <a:t>masuknya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vagina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kanalis</a:t>
            </a:r>
            <a:r>
              <a:rPr lang="en-US" dirty="0"/>
              <a:t> </a:t>
            </a:r>
            <a:r>
              <a:rPr lang="en-US" dirty="0" err="1"/>
              <a:t>servikalis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.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ASI.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.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sistemik</a:t>
            </a:r>
            <a:r>
              <a:rPr lang="en-US" dirty="0"/>
              <a:t>.</a:t>
            </a:r>
          </a:p>
          <a:p>
            <a:r>
              <a:rPr lang="en-US" dirty="0" err="1"/>
              <a:t>Murah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.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resep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 </a:t>
            </a:r>
          </a:p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.  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Non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</a:t>
            </a:r>
            <a:r>
              <a:rPr lang="en-US" dirty="0"/>
              <a:t>-KB.</a:t>
            </a:r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penularan</a:t>
            </a:r>
            <a:r>
              <a:rPr lang="en-US" dirty="0"/>
              <a:t> PMS.</a:t>
            </a:r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ejakulasi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. </a:t>
            </a:r>
          </a:p>
          <a:p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insidensi</a:t>
            </a:r>
            <a:r>
              <a:rPr lang="en-US" dirty="0"/>
              <a:t> </a:t>
            </a:r>
            <a:r>
              <a:rPr lang="en-US" dirty="0" err="1"/>
              <a:t>kanker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. </a:t>
            </a:r>
          </a:p>
          <a:p>
            <a:r>
              <a:rPr lang="en-US" dirty="0" err="1"/>
              <a:t>Adanya</a:t>
            </a:r>
            <a:r>
              <a:rPr lang="en-US" dirty="0"/>
              <a:t> 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sesama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.</a:t>
            </a:r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imuno</a:t>
            </a:r>
            <a:r>
              <a:rPr lang="en-US" dirty="0"/>
              <a:t> </a:t>
            </a:r>
            <a:r>
              <a:rPr lang="en-US" dirty="0" err="1"/>
              <a:t>infertilitas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8307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br>
              <a:rPr lang="en-US" dirty="0"/>
            </a:b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r>
              <a:rPr lang="en-US" dirty="0" err="1"/>
              <a:t>Efektifitas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</a:t>
            </a:r>
          </a:p>
          <a:p>
            <a:r>
              <a:rPr lang="en-US" dirty="0"/>
              <a:t>Tingkat </a:t>
            </a:r>
            <a:r>
              <a:rPr lang="en-US" dirty="0" err="1"/>
              <a:t>efektifitas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yang </a:t>
            </a:r>
            <a:r>
              <a:rPr lang="en-US" dirty="0" err="1"/>
              <a:t>benar</a:t>
            </a:r>
            <a:r>
              <a:rPr lang="en-US" dirty="0"/>
              <a:t>.</a:t>
            </a:r>
          </a:p>
          <a:p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pengurangan</a:t>
            </a:r>
            <a:r>
              <a:rPr lang="en-US" dirty="0"/>
              <a:t> </a:t>
            </a:r>
            <a:r>
              <a:rPr lang="en-US" dirty="0" err="1"/>
              <a:t>sensitifitas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penis.</a:t>
            </a:r>
          </a:p>
          <a:p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kali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</a:t>
            </a:r>
          </a:p>
          <a:p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malu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.</a:t>
            </a:r>
          </a:p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pembuangan</a:t>
            </a:r>
            <a:r>
              <a:rPr lang="en-US" dirty="0"/>
              <a:t> </a:t>
            </a:r>
            <a:r>
              <a:rPr lang="en-US" dirty="0" err="1"/>
              <a:t>kondom</a:t>
            </a:r>
            <a:r>
              <a:rPr lang="en-US" dirty="0"/>
              <a:t> </a:t>
            </a:r>
            <a:r>
              <a:rPr lang="en-US" dirty="0" err="1"/>
              <a:t>bekas</a:t>
            </a:r>
            <a:r>
              <a:rPr lang="en-US" dirty="0"/>
              <a:t> </a:t>
            </a:r>
            <a:r>
              <a:rPr lang="en-US" dirty="0" err="1"/>
              <a:t>pakai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Klien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 </a:t>
            </a:r>
            <a:r>
              <a:rPr lang="en-US" dirty="0" err="1"/>
              <a:t>akseptor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 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 anamnesis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 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KIE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.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dipertimbangkan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 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609602"/>
          <a:ext cx="7391400" cy="576306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651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0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61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u="none" strike="noStrike" dirty="0" err="1">
                          <a:effectLst/>
                        </a:rPr>
                        <a:t>Kondom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15">
                <a:tc>
                  <a:txBody>
                    <a:bodyPr/>
                    <a:lstStyle/>
                    <a:p>
                      <a:pPr algn="ctr"/>
                      <a:r>
                        <a:rPr lang="en-US" sz="1600" strike="noStrike">
                          <a:effectLst/>
                        </a:rPr>
                        <a:t>Baik digunakan</a:t>
                      </a:r>
                      <a:endParaRPr lang="en-US" sz="1600" strike="noStrike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Tidak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baik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digunakan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trike="noStrike" dirty="0" err="1">
                          <a:effectLst/>
                        </a:rPr>
                        <a:t>Ingin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berpartisipasi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dalam</a:t>
                      </a:r>
                      <a:r>
                        <a:rPr lang="en-US" sz="1600" strike="noStrike" baseline="0" dirty="0">
                          <a:effectLst/>
                        </a:rPr>
                        <a:t> program KB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Mempunyai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pasangan</a:t>
                      </a:r>
                      <a:r>
                        <a:rPr lang="en-US" sz="1600" dirty="0"/>
                        <a:t> yang </a:t>
                      </a:r>
                      <a:r>
                        <a:rPr lang="en-US" sz="1600" dirty="0" err="1"/>
                        <a:t>beresiko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tinggi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apabila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terjadi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kehamilan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trike="noStrike" dirty="0" err="1">
                          <a:effectLst/>
                        </a:rPr>
                        <a:t>Ingin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segera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mendapatkan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kontrasepsi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dirty="0" err="1"/>
                        <a:t>Alergi</a:t>
                      </a:r>
                      <a:r>
                        <a:rPr lang="en-US" sz="1600" u="none" strike="noStrike" dirty="0"/>
                        <a:t> </a:t>
                      </a:r>
                      <a:r>
                        <a:rPr lang="en-US" sz="1600" dirty="0" err="1"/>
                        <a:t>terhadap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bahan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dasar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kondom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trike="noStrike" dirty="0" err="1">
                          <a:effectLst/>
                        </a:rPr>
                        <a:t>Ingin</a:t>
                      </a:r>
                      <a:r>
                        <a:rPr lang="en-US" sz="1600" strike="noStrike" dirty="0">
                          <a:effectLst/>
                        </a:rPr>
                        <a:t> </a:t>
                      </a:r>
                      <a:r>
                        <a:rPr lang="en-US" sz="1600" u="none" strike="noStrike" dirty="0" err="1">
                          <a:effectLst/>
                        </a:rPr>
                        <a:t>kontrasepsi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sementara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Menginginkan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 err="1"/>
                        <a:t>kontrasepsi</a:t>
                      </a:r>
                      <a:r>
                        <a:rPr lang="en-US" sz="1600" u="none" strike="noStrike" dirty="0"/>
                        <a:t> </a:t>
                      </a:r>
                      <a:r>
                        <a:rPr lang="en-US" sz="1600" u="none" strike="noStrike" dirty="0" err="1"/>
                        <a:t>jangka</a:t>
                      </a:r>
                      <a:r>
                        <a:rPr lang="en-US" sz="1600" u="none" strike="noStrike" baseline="0" dirty="0"/>
                        <a:t> </a:t>
                      </a:r>
                      <a:r>
                        <a:rPr lang="en-US" sz="1600" u="none" strike="noStrike" baseline="0" dirty="0" err="1"/>
                        <a:t>panjang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9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trike="noStrike" dirty="0" err="1">
                          <a:effectLst/>
                        </a:rPr>
                        <a:t>Ingin</a:t>
                      </a:r>
                      <a:r>
                        <a:rPr lang="en-US" sz="1600" strike="noStrike" dirty="0">
                          <a:effectLst/>
                        </a:rPr>
                        <a:t> </a:t>
                      </a:r>
                      <a:r>
                        <a:rPr lang="en-US" sz="1600" u="none" strike="noStrike" dirty="0" err="1">
                          <a:effectLst/>
                        </a:rPr>
                        <a:t>kontrsepsi</a:t>
                      </a:r>
                      <a:r>
                        <a:rPr lang="en-US" sz="1600" u="none" strike="noStrike" baseline="0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tambahan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Tidak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terganggu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persiapan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untuk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melakukan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hubungan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seksual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9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trike="noStrike" dirty="0" err="1">
                          <a:effectLst/>
                        </a:rPr>
                        <a:t>Hanya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ingin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menggunakan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alat</a:t>
                      </a:r>
                      <a:r>
                        <a:rPr lang="en-US" sz="1600" u="none" strike="noStrike" baseline="0" dirty="0">
                          <a:effectLst/>
                        </a:rPr>
                        <a:t> </a:t>
                      </a:r>
                      <a:r>
                        <a:rPr lang="en-US" sz="1600" u="none" strike="noStrike" baseline="0" dirty="0" err="1">
                          <a:effectLst/>
                        </a:rPr>
                        <a:t>kontrasepsi</a:t>
                      </a:r>
                      <a:r>
                        <a:rPr lang="en-US" sz="1600" strike="noStrike" dirty="0">
                          <a:effectLst/>
                        </a:rPr>
                        <a:t> </a:t>
                      </a:r>
                      <a:r>
                        <a:rPr lang="en-US" sz="1600" strike="noStrike" dirty="0" err="1">
                          <a:effectLst/>
                        </a:rPr>
                        <a:t>saat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berhubungan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Tidak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peduli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dengan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berbagai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persyaratan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kontrasepsi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18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strike="noStrike" dirty="0" err="1">
                          <a:effectLst/>
                        </a:rPr>
                        <a:t>Beresiko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tinggi</a:t>
                      </a:r>
                      <a:r>
                        <a:rPr lang="en-US" sz="1600" strike="noStrike" dirty="0">
                          <a:effectLst/>
                        </a:rPr>
                        <a:t> </a:t>
                      </a:r>
                      <a:r>
                        <a:rPr lang="en-US" sz="1600" strike="noStrike" dirty="0" err="1">
                          <a:effectLst/>
                        </a:rPr>
                        <a:t>tertular</a:t>
                      </a:r>
                      <a:r>
                        <a:rPr lang="en-US" sz="1600" strike="noStrike" dirty="0">
                          <a:effectLst/>
                        </a:rPr>
                        <a:t>/</a:t>
                      </a:r>
                      <a:r>
                        <a:rPr lang="en-US" sz="1600" strike="noStrike" dirty="0" err="1">
                          <a:effectLst/>
                        </a:rPr>
                        <a:t>menularkan</a:t>
                      </a:r>
                      <a:r>
                        <a:rPr lang="en-US" sz="1600" strike="noStrike" dirty="0">
                          <a:effectLst/>
                        </a:rPr>
                        <a:t> PMS</a:t>
                      </a:r>
                      <a:endParaRPr lang="en-US" sz="1600" strike="noStrik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US" sz="1600" dirty="0"/>
                      </a:b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 err="1"/>
              <a:t>kekurangtahuan</a:t>
            </a:r>
            <a:r>
              <a:rPr lang="en-US" dirty="0"/>
              <a:t>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 err="1"/>
              <a:t>ketidaknyamanan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pemakaian</a:t>
            </a:r>
            <a:endParaRPr lang="en-US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kekurangtahuan</a:t>
            </a:r>
            <a:r>
              <a:rPr lang="en-US" dirty="0"/>
              <a:t>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sebaiknya</a:t>
            </a:r>
            <a:r>
              <a:rPr lang="en-US" dirty="0"/>
              <a:t> </a:t>
            </a:r>
            <a:r>
              <a:rPr lang="en-US" dirty="0" err="1"/>
              <a:t>informasikan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 </a:t>
            </a:r>
            <a:r>
              <a:rPr lang="en-US" dirty="0" err="1"/>
              <a:t>klien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pasangannya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ketidaknyamanan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anjurkan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Penanganan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002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		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 </a:t>
            </a:r>
            <a:r>
              <a:rPr lang="en-US" dirty="0" err="1"/>
              <a:t>penanganan</a:t>
            </a:r>
            <a:r>
              <a:rPr lang="en-US" dirty="0"/>
              <a:t> 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3352800"/>
          <a:ext cx="7086600" cy="288798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500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Efek Samping Atau Masalah</a:t>
                      </a:r>
                      <a:endParaRPr lang="en-US" sz="160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none" strike="noStrike" dirty="0" err="1"/>
                        <a:t>Penanganan</a:t>
                      </a:r>
                      <a:r>
                        <a:rPr lang="en-US" sz="1600" u="none" strike="noStrike" baseline="0" dirty="0"/>
                        <a:t> 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dirty="0" err="1"/>
                        <a:t>Kondom</a:t>
                      </a:r>
                      <a:r>
                        <a:rPr lang="en-US" sz="1600" u="none" strike="noStrike" dirty="0"/>
                        <a:t> </a:t>
                      </a:r>
                      <a:r>
                        <a:rPr lang="en-US" sz="1600" dirty="0" err="1"/>
                        <a:t>rusak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atau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bocor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sebelum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pemakaian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Buang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pakai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 err="1"/>
                        <a:t>kondom</a:t>
                      </a:r>
                      <a:r>
                        <a:rPr lang="en-US" sz="1600" dirty="0"/>
                        <a:t> yang </a:t>
                      </a:r>
                      <a:r>
                        <a:rPr lang="en-US" sz="1600" dirty="0" err="1"/>
                        <a:t>baru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atau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gunakan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 err="1"/>
                        <a:t>spermisida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dirty="0" err="1"/>
                        <a:t>Kondom</a:t>
                      </a:r>
                      <a:r>
                        <a:rPr lang="en-US" sz="1600" dirty="0"/>
                        <a:t> </a:t>
                      </a:r>
                      <a:r>
                        <a:rPr lang="en-US" sz="1600" dirty="0" err="1"/>
                        <a:t>bocor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saat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berhubungan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Pertimbangkan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pemberian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/>
                        <a:t>Morning After </a:t>
                      </a:r>
                      <a:r>
                        <a:rPr lang="en-US" sz="1600" u="none" strike="noStrike" dirty="0" err="1"/>
                        <a:t>Pil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Adanya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reaksi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 err="1"/>
                        <a:t>alergi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600" dirty="0"/>
                        <a:t>Berikan </a:t>
                      </a:r>
                      <a:r>
                        <a:rPr lang="nb-NO" sz="1600" u="none" strike="noStrike" dirty="0"/>
                        <a:t>kondom</a:t>
                      </a:r>
                      <a:r>
                        <a:rPr lang="nb-NO" sz="1600" dirty="0"/>
                        <a:t> </a:t>
                      </a:r>
                      <a:r>
                        <a:rPr lang="nb-NO" sz="1600" u="none" strike="noStrike" dirty="0"/>
                        <a:t>jenis</a:t>
                      </a:r>
                      <a:r>
                        <a:rPr lang="nb-NO" sz="1600" dirty="0"/>
                        <a:t> alami atau ganti metode </a:t>
                      </a:r>
                      <a:r>
                        <a:rPr lang="nb-NO" sz="1600" u="none" strike="noStrike" dirty="0"/>
                        <a:t>kontrasepsi</a:t>
                      </a:r>
                      <a:r>
                        <a:rPr lang="nb-NO" sz="1600" u="none" strike="noStrike" baseline="0" dirty="0"/>
                        <a:t> </a:t>
                      </a:r>
                      <a:r>
                        <a:rPr lang="nb-NO" sz="1600" dirty="0"/>
                        <a:t>lain</a:t>
                      </a:r>
                      <a:endParaRPr lang="nb-NO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/>
                        <a:t>Mengurangi kenikmatan berhubungan seksual</a:t>
                      </a:r>
                      <a:endParaRPr lang="en-US" sz="160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/>
                        <a:t>Gunakan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 err="1"/>
                        <a:t>kondom</a:t>
                      </a:r>
                      <a:r>
                        <a:rPr lang="en-US" sz="1600" dirty="0"/>
                        <a:t> yang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tipis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atau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ganti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metode</a:t>
                      </a:r>
                      <a:r>
                        <a:rPr lang="en-US" sz="1600" dirty="0"/>
                        <a:t> </a:t>
                      </a:r>
                      <a:r>
                        <a:rPr lang="en-US" sz="1600" u="none" strike="noStrike" dirty="0" err="1"/>
                        <a:t>kontrasepsi</a:t>
                      </a:r>
                      <a:r>
                        <a:rPr lang="en-US" sz="1600" dirty="0"/>
                        <a:t> lain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Wanita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/>
              <a:t>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# </a:t>
            </a:r>
            <a:r>
              <a:rPr lang="en-US" dirty="0" err="1"/>
              <a:t>Spermisida</a:t>
            </a:r>
            <a:br>
              <a:rPr lang="en-US" dirty="0"/>
            </a:br>
            <a:r>
              <a:rPr lang="en-US" dirty="0"/>
              <a:t># </a:t>
            </a:r>
            <a:r>
              <a:rPr lang="en-US" dirty="0" err="1"/>
              <a:t>Diafragma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A. SPERMISIDA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Defenisi</a:t>
            </a:r>
            <a:r>
              <a:rPr lang="en-US" dirty="0"/>
              <a:t> :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yang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(non oksinol-9)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membunuh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3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162800" cy="487363"/>
          </a:xfrm>
        </p:spPr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2819400"/>
          </a:xfrm>
        </p:spPr>
        <p:txBody>
          <a:bodyPr/>
          <a:lstStyle/>
          <a:p>
            <a:r>
              <a:rPr lang="en-US" dirty="0"/>
              <a:t>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barier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# </a:t>
            </a:r>
            <a:r>
              <a:rPr lang="en-US" dirty="0" err="1"/>
              <a:t>Senggama</a:t>
            </a:r>
            <a:r>
              <a:rPr lang="en-US" dirty="0"/>
              <a:t> </a:t>
            </a:r>
            <a:r>
              <a:rPr lang="en-US" dirty="0" err="1"/>
              <a:t>teputus</a:t>
            </a:r>
            <a:br>
              <a:rPr lang="en-US" dirty="0"/>
            </a:br>
            <a:r>
              <a:rPr lang="en-US" dirty="0"/>
              <a:t># </a:t>
            </a:r>
            <a:r>
              <a:rPr lang="en-US" dirty="0" err="1"/>
              <a:t>Kondom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terbagi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: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br>
              <a:rPr lang="en-US" dirty="0"/>
            </a:br>
            <a:r>
              <a:rPr lang="en-US" dirty="0"/>
              <a:t>1. Aerosol (</a:t>
            </a:r>
            <a:r>
              <a:rPr lang="en-US" dirty="0" err="1"/>
              <a:t>busa</a:t>
            </a:r>
            <a:r>
              <a:rPr lang="en-US" dirty="0"/>
              <a:t>). </a:t>
            </a:r>
            <a:br>
              <a:rPr lang="en-US" dirty="0"/>
            </a:br>
            <a:r>
              <a:rPr lang="en-US" dirty="0"/>
              <a:t>2. Jelly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Krim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3. Tablet vagina, </a:t>
            </a:r>
            <a:r>
              <a:rPr lang="en-US" dirty="0" err="1"/>
              <a:t>suppositoria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dissolvable    </a:t>
            </a:r>
          </a:p>
          <a:p>
            <a:pPr>
              <a:buNone/>
            </a:pPr>
            <a:r>
              <a:rPr lang="en-US" dirty="0"/>
              <a:t>        film. 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Kerja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		Cara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 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selaput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 </a:t>
            </a:r>
            <a:r>
              <a:rPr lang="en-US" dirty="0" err="1"/>
              <a:t>pecah</a:t>
            </a:r>
            <a:r>
              <a:rPr lang="en-US" dirty="0"/>
              <a:t>.</a:t>
            </a:r>
          </a:p>
          <a:p>
            <a:r>
              <a:rPr lang="en-US" dirty="0" err="1"/>
              <a:t>Memperlambat</a:t>
            </a:r>
            <a:r>
              <a:rPr lang="en-US" dirty="0"/>
              <a:t> </a:t>
            </a:r>
            <a:r>
              <a:rPr lang="en-US" dirty="0" err="1"/>
              <a:t>motilitas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. </a:t>
            </a:r>
          </a:p>
          <a:p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pembuahan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telur</a:t>
            </a:r>
            <a:r>
              <a:rPr lang="en-US" dirty="0"/>
              <a:t>. 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Pilihan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Aerosol (</a:t>
            </a:r>
            <a:r>
              <a:rPr lang="en-US" dirty="0" err="1"/>
              <a:t>busa</a:t>
            </a:r>
            <a:r>
              <a:rPr lang="en-US" dirty="0"/>
              <a:t>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(</a:t>
            </a:r>
            <a:r>
              <a:rPr lang="en-US" dirty="0" err="1"/>
              <a:t>insersi</a:t>
            </a:r>
            <a:r>
              <a:rPr lang="en-US" dirty="0"/>
              <a:t>). </a:t>
            </a:r>
          </a:p>
          <a:p>
            <a:r>
              <a:rPr lang="en-US" dirty="0"/>
              <a:t>Aerosol </a:t>
            </a:r>
            <a:r>
              <a:rPr lang="en-US" dirty="0" err="1"/>
              <a:t>dianjurkan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lain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. </a:t>
            </a:r>
          </a:p>
          <a:p>
            <a:r>
              <a:rPr lang="en-US" dirty="0"/>
              <a:t>Tablet vagina, </a:t>
            </a:r>
            <a:r>
              <a:rPr lang="en-US" dirty="0" err="1"/>
              <a:t>suppositoria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film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dibawa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. </a:t>
            </a:r>
            <a:r>
              <a:rPr lang="en-US" dirty="0" err="1"/>
              <a:t>Penggunaannya</a:t>
            </a:r>
            <a:r>
              <a:rPr lang="en-US" dirty="0"/>
              <a:t> </a:t>
            </a:r>
            <a:r>
              <a:rPr lang="en-US" dirty="0" err="1"/>
              <a:t>dianjurkan</a:t>
            </a:r>
            <a:r>
              <a:rPr lang="en-US" dirty="0"/>
              <a:t> </a:t>
            </a:r>
            <a:r>
              <a:rPr lang="en-US" dirty="0" err="1"/>
              <a:t>menunggu</a:t>
            </a:r>
            <a:r>
              <a:rPr lang="en-US" dirty="0"/>
              <a:t> 10-15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(</a:t>
            </a:r>
            <a:r>
              <a:rPr lang="en-US" dirty="0" err="1"/>
              <a:t>insersi</a:t>
            </a:r>
            <a:r>
              <a:rPr lang="en-US" dirty="0"/>
              <a:t>)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 </a:t>
            </a:r>
          </a:p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. 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br>
              <a:rPr lang="en-US" dirty="0"/>
            </a:b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non </a:t>
            </a:r>
            <a:r>
              <a:rPr lang="en-US" dirty="0" err="1"/>
              <a:t>kontrasepsi</a:t>
            </a:r>
            <a:r>
              <a:rPr lang="en-US" dirty="0"/>
              <a:t>. 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seketika</a:t>
            </a:r>
            <a:r>
              <a:rPr lang="en-US" dirty="0"/>
              <a:t> (</a:t>
            </a:r>
            <a:r>
              <a:rPr lang="en-US" dirty="0" err="1"/>
              <a:t>busa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krim</a:t>
            </a:r>
            <a:r>
              <a:rPr lang="en-US" dirty="0"/>
              <a:t>).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ASI. </a:t>
            </a:r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lain.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.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sistemik</a:t>
            </a:r>
            <a:r>
              <a:rPr lang="en-US" dirty="0"/>
              <a:t>. </a:t>
            </a:r>
          </a:p>
          <a:p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. </a:t>
            </a:r>
          </a:p>
          <a:p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lubrikasi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resep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medik</a:t>
            </a:r>
            <a:r>
              <a:rPr lang="en-US" dirty="0"/>
              <a:t>. 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non </a:t>
            </a:r>
            <a:r>
              <a:rPr lang="en-US" dirty="0" err="1"/>
              <a:t>kontrasepsi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HBV </a:t>
            </a:r>
            <a:r>
              <a:rPr lang="en-US" dirty="0" err="1"/>
              <a:t>dan</a:t>
            </a:r>
            <a:r>
              <a:rPr lang="en-US" dirty="0"/>
              <a:t> HIV/AIDS. 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Keterbatasan</a:t>
            </a:r>
            <a:r>
              <a:rPr lang="en-US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Efektifitas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(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petunjuk</a:t>
            </a:r>
            <a:r>
              <a:rPr lang="en-US" dirty="0"/>
              <a:t>,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15 </a:t>
            </a:r>
            <a:r>
              <a:rPr lang="en-US" dirty="0" err="1"/>
              <a:t>dari</a:t>
            </a:r>
            <a:r>
              <a:rPr lang="en-US" dirty="0"/>
              <a:t> 100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petunjuk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29 </a:t>
            </a:r>
            <a:r>
              <a:rPr lang="en-US" dirty="0" err="1"/>
              <a:t>dari</a:t>
            </a:r>
            <a:r>
              <a:rPr lang="en-US" dirty="0"/>
              <a:t> 100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).</a:t>
            </a:r>
          </a:p>
          <a:p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,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lain (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). </a:t>
            </a:r>
          </a:p>
          <a:p>
            <a:r>
              <a:rPr lang="en-US" dirty="0" err="1"/>
              <a:t>Keefektifan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penggunaannya</a:t>
            </a:r>
            <a:r>
              <a:rPr lang="en-US" dirty="0"/>
              <a:t>. </a:t>
            </a:r>
          </a:p>
          <a:p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 </a:t>
            </a:r>
          </a:p>
          <a:p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menunggu</a:t>
            </a:r>
            <a:r>
              <a:rPr lang="en-US" dirty="0"/>
              <a:t> 10-15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 </a:t>
            </a:r>
          </a:p>
          <a:p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1-2 jam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kali </a:t>
            </a:r>
            <a:r>
              <a:rPr lang="en-US" dirty="0" err="1"/>
              <a:t>pemakaian</a:t>
            </a:r>
            <a:r>
              <a:rPr lang="en-US" dirty="0"/>
              <a:t>. </a:t>
            </a:r>
          </a:p>
          <a:p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senggama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Berikut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merupakan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pemakaian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kontrasepsi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err="1">
                <a:solidFill>
                  <a:schemeClr val="tx1"/>
                </a:solidFill>
              </a:rPr>
              <a:t>spermisida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bentuknya</a:t>
            </a:r>
            <a:r>
              <a:rPr lang="en-US" dirty="0">
                <a:solidFill>
                  <a:schemeClr val="tx1"/>
                </a:solidFill>
              </a:rPr>
              <a:t>: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3276600" cy="762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1. Aerosol (</a:t>
            </a:r>
            <a:r>
              <a:rPr lang="en-US" dirty="0" err="1">
                <a:solidFill>
                  <a:srgbClr val="FF0000"/>
                </a:solidFill>
              </a:rPr>
              <a:t>busa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4" name="Content Placeholder 3" descr="spermicide-fo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438400"/>
            <a:ext cx="2571750" cy="3048000"/>
          </a:xfrm>
        </p:spPr>
      </p:pic>
      <p:sp>
        <p:nvSpPr>
          <p:cNvPr id="5" name="TextBox 4"/>
          <p:cNvSpPr txBox="1"/>
          <p:nvPr/>
        </p:nvSpPr>
        <p:spPr>
          <a:xfrm>
            <a:off x="3352800" y="1295399"/>
            <a:ext cx="533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Cara </a:t>
            </a:r>
            <a:r>
              <a:rPr lang="en-US" b="1" dirty="0" err="1"/>
              <a:t>pemakaian</a:t>
            </a:r>
            <a:r>
              <a:rPr lang="en-US" b="1" dirty="0"/>
              <a:t>: </a:t>
            </a:r>
            <a:br>
              <a:rPr lang="en-US" dirty="0"/>
            </a:b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, </a:t>
            </a:r>
            <a:r>
              <a:rPr lang="en-US" dirty="0" err="1"/>
              <a:t>kocok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aerosol 20-30 </a:t>
            </a:r>
            <a:r>
              <a:rPr lang="en-US" dirty="0" err="1"/>
              <a:t>menit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Tempatkan</a:t>
            </a:r>
            <a:r>
              <a:rPr lang="en-US" dirty="0"/>
              <a:t> </a:t>
            </a:r>
            <a:r>
              <a:rPr lang="en-US" dirty="0" err="1"/>
              <a:t>kontainer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, </a:t>
            </a:r>
            <a:r>
              <a:rPr lang="en-US" dirty="0" err="1"/>
              <a:t>letakkan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mulut</a:t>
            </a:r>
            <a:r>
              <a:rPr lang="en-US" dirty="0"/>
              <a:t> </a:t>
            </a:r>
            <a:r>
              <a:rPr lang="en-US" dirty="0" err="1"/>
              <a:t>kontainer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</a:t>
            </a:r>
            <a:r>
              <a:rPr lang="en-US" dirty="0" err="1"/>
              <a:t>busa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berbaring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Dorong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busa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, </a:t>
            </a:r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pendorong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busa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pendorong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dicuci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sabun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air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keringkan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sebaiknya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. 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Spermisida</a:t>
            </a:r>
            <a:r>
              <a:rPr lang="en-US" dirty="0"/>
              <a:t> aerosol (</a:t>
            </a:r>
            <a:r>
              <a:rPr lang="en-US" dirty="0" err="1"/>
              <a:t>busa</a:t>
            </a:r>
            <a:r>
              <a:rPr lang="en-US" dirty="0"/>
              <a:t>)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jam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3276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Krim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Jeli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1219200"/>
            <a:ext cx="5486400" cy="53340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/>
              <a:t>Cara </a:t>
            </a:r>
            <a:r>
              <a:rPr lang="en-US" dirty="0" err="1"/>
              <a:t>pemakaian</a:t>
            </a:r>
            <a:r>
              <a:rPr lang="en-US" dirty="0"/>
              <a:t>: 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Krim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mengoles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penis.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 err="1"/>
              <a:t>Krim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dengandiafragma</a:t>
            </a:r>
            <a:r>
              <a:rPr lang="en-US" dirty="0"/>
              <a:t> 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kap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bersamakondom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Masukkan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10-15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krim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Pegang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dorong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krim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tarik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vagina.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Aplikator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dicuci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sabun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air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keringkan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spermicide-je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0"/>
            <a:ext cx="2743200" cy="29718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162800" cy="8302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A. </a:t>
            </a:r>
            <a:r>
              <a:rPr lang="en-US" b="1" dirty="0" err="1"/>
              <a:t>Senggama</a:t>
            </a:r>
            <a:r>
              <a:rPr lang="en-US" b="1" dirty="0"/>
              <a:t> </a:t>
            </a:r>
            <a:r>
              <a:rPr lang="en-US" b="1" dirty="0" err="1"/>
              <a:t>Terputus</a:t>
            </a:r>
            <a:r>
              <a:rPr lang="en-US" b="1" dirty="0"/>
              <a:t>( Coitus </a:t>
            </a:r>
            <a:r>
              <a:rPr lang="en-US" b="1" dirty="0" err="1"/>
              <a:t>Interuptus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Defenisi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Senggama</a:t>
            </a:r>
            <a:r>
              <a:rPr lang="en-US" dirty="0"/>
              <a:t> </a:t>
            </a:r>
            <a:r>
              <a:rPr lang="en-US" dirty="0" err="1"/>
              <a:t>terputus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 </a:t>
            </a:r>
            <a:r>
              <a:rPr lang="en-US" dirty="0" err="1"/>
              <a:t>berhentinya</a:t>
            </a:r>
            <a:r>
              <a:rPr lang="en-US" dirty="0"/>
              <a:t> </a:t>
            </a:r>
            <a:r>
              <a:rPr lang="en-US" dirty="0" err="1"/>
              <a:t>senggama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orgasme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ejakulasi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. </a:t>
            </a:r>
            <a:r>
              <a:rPr lang="en-US" dirty="0" err="1"/>
              <a:t>inilah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tertua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Cara </a:t>
            </a:r>
            <a:r>
              <a:rPr lang="en-US" dirty="0" err="1"/>
              <a:t>memasukkan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busa</a:t>
            </a:r>
            <a:r>
              <a:rPr lang="en-US" dirty="0"/>
              <a:t>, </a:t>
            </a:r>
            <a:r>
              <a:rPr lang="en-US" dirty="0" err="1"/>
              <a:t>krim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jeli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inserter.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 descr="cara-memasukkan-spermiside-dengan-insert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981200"/>
            <a:ext cx="36576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ara-memasukkan-spermiside-sup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981200"/>
            <a:ext cx="37338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0"/>
            <a:ext cx="38100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3. </a:t>
            </a:r>
            <a:r>
              <a:rPr lang="en-US" dirty="0" err="1">
                <a:solidFill>
                  <a:srgbClr val="FF0000"/>
                </a:solidFill>
              </a:rPr>
              <a:t>Suppositoria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1143000"/>
            <a:ext cx="4953000" cy="5410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/>
              <a:t>Cara </a:t>
            </a:r>
            <a:r>
              <a:rPr lang="en-US" dirty="0" err="1"/>
              <a:t>pemakaian</a:t>
            </a:r>
            <a:r>
              <a:rPr lang="en-US" dirty="0"/>
              <a:t>: 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Suppositoria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kapsul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larut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Cuci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sabun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air </a:t>
            </a:r>
            <a:r>
              <a:rPr lang="en-US" dirty="0" err="1"/>
              <a:t>mengalir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kemasan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Lepaskan</a:t>
            </a:r>
            <a:r>
              <a:rPr lang="en-US" dirty="0"/>
              <a:t> tablet vagina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suppositoria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kemasan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Sambil</a:t>
            </a:r>
            <a:r>
              <a:rPr lang="en-US" dirty="0"/>
              <a:t> </a:t>
            </a:r>
            <a:r>
              <a:rPr lang="en-US" dirty="0" err="1"/>
              <a:t>berbaring</a:t>
            </a:r>
            <a:r>
              <a:rPr lang="en-US" dirty="0"/>
              <a:t>, </a:t>
            </a: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suppositoria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Tunggu</a:t>
            </a:r>
            <a:r>
              <a:rPr lang="en-US" dirty="0"/>
              <a:t> 10-15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Sediakan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tablet vagina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suppositoria</a:t>
            </a:r>
            <a:r>
              <a:rPr lang="en-US" dirty="0"/>
              <a:t>.</a:t>
            </a:r>
          </a:p>
        </p:txBody>
      </p:sp>
      <p:pic>
        <p:nvPicPr>
          <p:cNvPr id="4" name="Picture 3" descr="spermicide-tablet-suppositor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57400"/>
            <a:ext cx="3652813" cy="3200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Vagina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Film/Tissue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/>
              <a:t>Cara </a:t>
            </a:r>
            <a:r>
              <a:rPr lang="en-US" dirty="0" err="1"/>
              <a:t>pemakaian</a:t>
            </a:r>
            <a:r>
              <a:rPr lang="en-US" dirty="0"/>
              <a:t>: 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kemasan</a:t>
            </a:r>
            <a:r>
              <a:rPr lang="en-US" dirty="0"/>
              <a:t>,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cuci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sabun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air </a:t>
            </a:r>
            <a:r>
              <a:rPr lang="en-US" dirty="0" err="1"/>
              <a:t>mengalir</a:t>
            </a:r>
            <a:r>
              <a:rPr lang="en-US" dirty="0"/>
              <a:t>. 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bentuk</a:t>
            </a:r>
            <a:r>
              <a:rPr lang="en-US" dirty="0"/>
              <a:t> film/ tissue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kotak-kotak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yang </a:t>
            </a:r>
            <a:r>
              <a:rPr lang="en-US" dirty="0" err="1"/>
              <a:t>larut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menggunakannya</a:t>
            </a:r>
            <a:r>
              <a:rPr lang="en-US" dirty="0"/>
              <a:t>, </a:t>
            </a:r>
            <a:r>
              <a:rPr lang="en-US" dirty="0" err="1"/>
              <a:t>lipat</a:t>
            </a:r>
            <a:r>
              <a:rPr lang="en-US" dirty="0"/>
              <a:t> film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letakkan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dorong</a:t>
            </a:r>
            <a:r>
              <a:rPr lang="en-US" dirty="0"/>
              <a:t> film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mendekati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 yang </a:t>
            </a:r>
            <a:r>
              <a:rPr lang="en-US" dirty="0" err="1"/>
              <a:t>kering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memasukkan</a:t>
            </a:r>
            <a:r>
              <a:rPr lang="en-US" dirty="0"/>
              <a:t> film </a:t>
            </a:r>
            <a:r>
              <a:rPr lang="en-US" dirty="0" err="1"/>
              <a:t>secepat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penempelan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lengket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Tunggu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15 </a:t>
            </a:r>
            <a:r>
              <a:rPr lang="en-US" dirty="0" err="1"/>
              <a:t>menit</a:t>
            </a:r>
            <a:r>
              <a:rPr lang="en-US" dirty="0"/>
              <a:t> agar film </a:t>
            </a:r>
            <a:r>
              <a:rPr lang="en-US" dirty="0" err="1"/>
              <a:t>larut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162800" cy="4873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lain.</a:t>
            </a:r>
          </a:p>
          <a:p>
            <a:r>
              <a:rPr lang="en-US" dirty="0" err="1"/>
              <a:t>Iritasi</a:t>
            </a:r>
            <a:r>
              <a:rPr lang="en-US" dirty="0"/>
              <a:t> vagina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iritasi</a:t>
            </a:r>
            <a:r>
              <a:rPr lang="en-US" dirty="0"/>
              <a:t> penis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nyaman</a:t>
            </a:r>
            <a:r>
              <a:rPr lang="en-US" dirty="0"/>
              <a:t>.</a:t>
            </a:r>
          </a:p>
          <a:p>
            <a:r>
              <a:rPr lang="en-US" dirty="0" err="1"/>
              <a:t>Gangguan</a:t>
            </a:r>
            <a:r>
              <a:rPr lang="en-US" dirty="0"/>
              <a:t> rasa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vagina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alergi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terbakar</a:t>
            </a:r>
            <a:r>
              <a:rPr lang="en-US" dirty="0"/>
              <a:t>. </a:t>
            </a:r>
          </a:p>
          <a:p>
            <a:r>
              <a:rPr lang="en-US" dirty="0"/>
              <a:t>Tablet </a:t>
            </a:r>
            <a:r>
              <a:rPr lang="en-US" dirty="0" err="1"/>
              <a:t>busa</a:t>
            </a:r>
            <a:r>
              <a:rPr lang="en-US" dirty="0"/>
              <a:t> vaginal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larut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Penangan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Iritasi</a:t>
            </a:r>
            <a:r>
              <a:rPr lang="en-US" dirty="0"/>
              <a:t> vagina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iritasi</a:t>
            </a:r>
            <a:r>
              <a:rPr lang="en-US" dirty="0"/>
              <a:t> penis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nyaman</a:t>
            </a:r>
            <a:r>
              <a:rPr lang="en-US" dirty="0"/>
              <a:t>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vaginitis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penyebabnya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, </a:t>
            </a:r>
            <a:r>
              <a:rPr lang="en-US" dirty="0" err="1"/>
              <a:t>sarankan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lain </a:t>
            </a:r>
            <a:r>
              <a:rPr lang="en-US" dirty="0" err="1"/>
              <a:t>atau</a:t>
            </a:r>
            <a:r>
              <a:rPr lang="en-US" dirty="0"/>
              <a:t> bantu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lain.</a:t>
            </a:r>
          </a:p>
          <a:p>
            <a:r>
              <a:rPr lang="en-US" dirty="0" err="1"/>
              <a:t>Gangguan</a:t>
            </a:r>
            <a:r>
              <a:rPr lang="en-US" dirty="0"/>
              <a:t> rasa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vagina </a:t>
            </a:r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alergi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terbakar</a:t>
            </a:r>
            <a:r>
              <a:rPr lang="en-US" dirty="0"/>
              <a:t>. </a:t>
            </a:r>
            <a:r>
              <a:rPr lang="en-US" dirty="0" err="1"/>
              <a:t>Yakinkan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rasa </a:t>
            </a:r>
            <a:r>
              <a:rPr lang="en-US" dirty="0" err="1"/>
              <a:t>hangat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normal.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, </a:t>
            </a:r>
            <a:r>
              <a:rPr lang="en-US" dirty="0" err="1"/>
              <a:t>sarankan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lain </a:t>
            </a:r>
            <a:r>
              <a:rPr lang="en-US" dirty="0" err="1"/>
              <a:t>atau</a:t>
            </a:r>
            <a:r>
              <a:rPr lang="en-US" dirty="0"/>
              <a:t> bantu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lain.</a:t>
            </a:r>
          </a:p>
          <a:p>
            <a:r>
              <a:rPr lang="en-US" dirty="0"/>
              <a:t>Tablet </a:t>
            </a:r>
            <a:r>
              <a:rPr lang="en-US" dirty="0" err="1"/>
              <a:t>busa</a:t>
            </a:r>
            <a:r>
              <a:rPr lang="en-US" dirty="0"/>
              <a:t> vaginal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larut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Pilih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lain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komposisi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bantu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lain.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6019800" cy="792162"/>
          </a:xfrm>
        </p:spPr>
        <p:txBody>
          <a:bodyPr>
            <a:normAutofit/>
          </a:bodyPr>
          <a:lstStyle/>
          <a:p>
            <a:r>
              <a:rPr lang="en-US" dirty="0" err="1"/>
              <a:t>Petunjuk</a:t>
            </a:r>
            <a:r>
              <a:rPr lang="en-US" dirty="0"/>
              <a:t> </a:t>
            </a:r>
            <a:r>
              <a:rPr lang="en-US" dirty="0" err="1"/>
              <a:t>Umum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, </a:t>
            </a: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diaplikasikan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Cuci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sabun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air </a:t>
            </a:r>
            <a:r>
              <a:rPr lang="en-US" dirty="0" err="1"/>
              <a:t>mengalir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 (</a:t>
            </a:r>
            <a:r>
              <a:rPr lang="en-US" dirty="0" err="1"/>
              <a:t>busa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krim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insersi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tunggu</a:t>
            </a:r>
            <a:r>
              <a:rPr lang="en-US" dirty="0"/>
              <a:t> 10-15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pasca</a:t>
            </a:r>
            <a:r>
              <a:rPr lang="en-US" dirty="0"/>
              <a:t> </a:t>
            </a:r>
            <a:r>
              <a:rPr lang="en-US" dirty="0" err="1"/>
              <a:t>insersi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aerosol (</a:t>
            </a:r>
            <a:r>
              <a:rPr lang="en-US" dirty="0" err="1"/>
              <a:t>busa</a:t>
            </a:r>
            <a:r>
              <a:rPr lang="en-US" dirty="0"/>
              <a:t>),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tunggu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larut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Perhatikan</a:t>
            </a:r>
            <a:r>
              <a:rPr lang="en-US" dirty="0"/>
              <a:t> </a:t>
            </a:r>
            <a:r>
              <a:rPr lang="en-US" dirty="0" err="1"/>
              <a:t>petunjuk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(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dirty="0" err="1"/>
              <a:t>kocok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diisi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aplikator</a:t>
            </a:r>
            <a:r>
              <a:rPr lang="en-US" dirty="0"/>
              <a:t>).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Ulangi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,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1-2 jam </a:t>
            </a:r>
            <a:r>
              <a:rPr lang="en-US" dirty="0" err="1"/>
              <a:t>pasca</a:t>
            </a:r>
            <a:r>
              <a:rPr lang="en-US" dirty="0"/>
              <a:t> </a:t>
            </a:r>
            <a:r>
              <a:rPr lang="en-US" dirty="0" err="1"/>
              <a:t>insersi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senggama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senggama</a:t>
            </a:r>
            <a:r>
              <a:rPr lang="en-US" dirty="0"/>
              <a:t> </a:t>
            </a:r>
            <a:r>
              <a:rPr lang="en-US" dirty="0" err="1"/>
              <a:t>dilanjutkan</a:t>
            </a:r>
            <a:r>
              <a:rPr lang="en-US" dirty="0"/>
              <a:t> </a:t>
            </a:r>
            <a:r>
              <a:rPr lang="en-US" dirty="0" err="1"/>
              <a:t>berulang</a:t>
            </a:r>
            <a:r>
              <a:rPr lang="en-US" dirty="0"/>
              <a:t> kali.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Menempatkan</a:t>
            </a:r>
            <a:r>
              <a:rPr lang="en-US" dirty="0"/>
              <a:t> </a:t>
            </a:r>
            <a:r>
              <a:rPr lang="en-US" dirty="0" err="1"/>
              <a:t>spermisida</a:t>
            </a:r>
            <a:r>
              <a:rPr lang="en-US" dirty="0"/>
              <a:t> 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agar </a:t>
            </a:r>
            <a:r>
              <a:rPr lang="en-US" dirty="0" err="1"/>
              <a:t>kanalis</a:t>
            </a:r>
            <a:r>
              <a:rPr lang="en-US" dirty="0"/>
              <a:t> </a:t>
            </a:r>
            <a:r>
              <a:rPr lang="en-US" dirty="0" err="1"/>
              <a:t>servikalis</a:t>
            </a:r>
            <a:r>
              <a:rPr lang="en-US" dirty="0"/>
              <a:t> </a:t>
            </a:r>
            <a:r>
              <a:rPr lang="en-US" dirty="0" err="1"/>
              <a:t>tertutup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B. DIAFRAGMA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	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kap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bulat</a:t>
            </a:r>
            <a:r>
              <a:rPr lang="en-US" dirty="0"/>
              <a:t> </a:t>
            </a:r>
            <a:r>
              <a:rPr lang="en-US" dirty="0" err="1"/>
              <a:t>cembung,terbuat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lateks</a:t>
            </a:r>
            <a:r>
              <a:rPr lang="en-US" dirty="0"/>
              <a:t> (</a:t>
            </a:r>
            <a:r>
              <a:rPr lang="en-US" dirty="0" err="1"/>
              <a:t>karet</a:t>
            </a:r>
            <a:r>
              <a:rPr lang="en-US" dirty="0"/>
              <a:t>) yang </a:t>
            </a:r>
            <a:r>
              <a:rPr lang="en-US" dirty="0" err="1"/>
              <a:t>diinsersikan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menutup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Flat spring (flat metal band)</a:t>
            </a:r>
          </a:p>
          <a:p>
            <a:r>
              <a:rPr lang="en-US" dirty="0"/>
              <a:t>Coil spring (coiled wire)</a:t>
            </a:r>
          </a:p>
          <a:p>
            <a:r>
              <a:rPr lang="en-US" dirty="0"/>
              <a:t>Arching spring (</a:t>
            </a:r>
            <a:r>
              <a:rPr lang="en-US" dirty="0" err="1"/>
              <a:t>kombinasi</a:t>
            </a:r>
            <a:r>
              <a:rPr lang="en-US" dirty="0"/>
              <a:t> metal spring)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Flat spring (</a:t>
            </a:r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pegas</a:t>
            </a:r>
            <a:r>
              <a:rPr lang="en-US" dirty="0"/>
              <a:t> </a:t>
            </a:r>
            <a:r>
              <a:rPr lang="en-US" dirty="0" err="1"/>
              <a:t>datar</a:t>
            </a:r>
            <a:r>
              <a:rPr lang="en-US" dirty="0"/>
              <a:t>).</a:t>
            </a:r>
            <a:br>
              <a:rPr lang="en-US" dirty="0"/>
            </a:b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vagina normal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disarankan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kali.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pegas</a:t>
            </a:r>
            <a:r>
              <a:rPr lang="en-US" dirty="0"/>
              <a:t> jam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dipasang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Coil spring (</a:t>
            </a:r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pegas</a:t>
            </a:r>
            <a:r>
              <a:rPr lang="en-US" dirty="0"/>
              <a:t> </a:t>
            </a:r>
            <a:r>
              <a:rPr lang="en-US" dirty="0" err="1"/>
              <a:t>kumparan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yang </a:t>
            </a:r>
            <a:r>
              <a:rPr lang="en-US" dirty="0" err="1"/>
              <a:t>vaginanya</a:t>
            </a:r>
            <a:r>
              <a:rPr lang="en-US" dirty="0"/>
              <a:t> </a:t>
            </a:r>
            <a:r>
              <a:rPr lang="en-US" dirty="0" err="1"/>
              <a:t>kencang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peka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.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pegas</a:t>
            </a:r>
            <a:r>
              <a:rPr lang="en-US" dirty="0"/>
              <a:t> </a:t>
            </a:r>
            <a:r>
              <a:rPr lang="en-US" dirty="0" err="1"/>
              <a:t>kumparan</a:t>
            </a:r>
            <a:r>
              <a:rPr lang="en-US" dirty="0"/>
              <a:t> spiral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lunak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pegas</a:t>
            </a:r>
            <a:r>
              <a:rPr lang="en-US" dirty="0"/>
              <a:t> </a:t>
            </a:r>
            <a:r>
              <a:rPr lang="en-US" dirty="0" err="1"/>
              <a:t>datar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Arching spring</a:t>
            </a:r>
            <a:br>
              <a:rPr lang="en-US" dirty="0"/>
            </a:b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dinding</a:t>
            </a:r>
            <a:r>
              <a:rPr lang="en-US" dirty="0"/>
              <a:t> vagina yang </a:t>
            </a:r>
            <a:r>
              <a:rPr lang="en-US" dirty="0" err="1"/>
              <a:t>tampak</a:t>
            </a:r>
            <a:r>
              <a:rPr lang="en-US" dirty="0"/>
              <a:t> </a:t>
            </a:r>
            <a:r>
              <a:rPr lang="en-US" dirty="0" err="1"/>
              <a:t>kendur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pemasangan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.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flat spring </a:t>
            </a:r>
            <a:r>
              <a:rPr lang="en-US" dirty="0" err="1"/>
              <a:t>dan</a:t>
            </a:r>
            <a:r>
              <a:rPr lang="en-US" dirty="0"/>
              <a:t> coil spring,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dinding</a:t>
            </a:r>
            <a:r>
              <a:rPr lang="en-US" dirty="0"/>
              <a:t> vagina.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Kerja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Menahan</a:t>
            </a:r>
            <a:r>
              <a:rPr lang="en-US" dirty="0"/>
              <a:t> </a:t>
            </a:r>
            <a:r>
              <a:rPr lang="en-US" dirty="0" err="1"/>
              <a:t>sperma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reproduksi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(uterus </a:t>
            </a:r>
            <a:r>
              <a:rPr lang="en-US" dirty="0" err="1"/>
              <a:t>dan</a:t>
            </a:r>
            <a:r>
              <a:rPr lang="en-US" dirty="0"/>
              <a:t> tuba </a:t>
            </a:r>
            <a:r>
              <a:rPr lang="en-US" dirty="0" err="1"/>
              <a:t>fallopi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kelebihan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Keuntungan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	Cara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petugas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kontraindikasi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kerjakan</a:t>
            </a:r>
            <a:r>
              <a:rPr lang="en-US" dirty="0"/>
              <a:t> </a:t>
            </a:r>
            <a:r>
              <a:rPr lang="en-US" dirty="0" err="1"/>
              <a:t>kapan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 err="1"/>
              <a:t>Kelebihan</a:t>
            </a:r>
            <a:r>
              <a:rPr lang="en-US" dirty="0"/>
              <a:t> :</a:t>
            </a:r>
          </a:p>
          <a:p>
            <a:pPr marL="684213">
              <a:buFont typeface="Wingdings" pitchFamily="2" charset="2"/>
              <a:buChar char="q"/>
            </a:pPr>
            <a:r>
              <a:rPr lang="en-US" dirty="0" err="1"/>
              <a:t>Metode</a:t>
            </a:r>
            <a:r>
              <a:rPr lang="en-US" dirty="0"/>
              <a:t> barrier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.</a:t>
            </a:r>
          </a:p>
          <a:p>
            <a:pPr marL="684213">
              <a:buFont typeface="Wingdings" pitchFamily="2" charset="2"/>
              <a:buChar char="q"/>
            </a:pP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- </a:t>
            </a:r>
            <a:r>
              <a:rPr lang="en-US" dirty="0" err="1"/>
              <a:t>satunya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PHS</a:t>
            </a:r>
          </a:p>
          <a:p>
            <a:pPr marL="684213">
              <a:buFont typeface="Wingdings" pitchFamily="2" charset="2"/>
              <a:buChar char="q"/>
            </a:pPr>
            <a:r>
              <a:rPr lang="en-US" dirty="0"/>
              <a:t>IUD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spontanitas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pil</a:t>
            </a:r>
            <a:r>
              <a:rPr lang="en-US" dirty="0"/>
              <a:t>, IUD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.</a:t>
            </a:r>
          </a:p>
          <a:p>
            <a:pPr marL="684213">
              <a:buFont typeface="Wingdings" pitchFamily="2" charset="2"/>
              <a:buChar char="q"/>
            </a:pPr>
            <a:r>
              <a:rPr lang="en-US" dirty="0" err="1"/>
              <a:t>Metode</a:t>
            </a:r>
            <a:r>
              <a:rPr lang="en-US" dirty="0"/>
              <a:t> barrier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kehamilan</a:t>
            </a:r>
            <a:r>
              <a:rPr lang="en-US" dirty="0"/>
              <a:t> yang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direncanakan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kesuburan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farmakologis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/>
              <a:t>Kontrasepsi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endParaRPr lang="en-US" dirty="0"/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ASI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terpasang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6 jam </a:t>
            </a:r>
            <a:r>
              <a:rPr lang="en-US" dirty="0" err="1"/>
              <a:t>sebelumnya</a:t>
            </a:r>
            <a:r>
              <a:rPr lang="en-US" dirty="0"/>
              <a:t>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 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sistemik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/>
              <a:t>Nonkontrasepsi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200" dirty="0" err="1"/>
              <a:t>Salah</a:t>
            </a:r>
            <a:r>
              <a:rPr lang="en-US" sz="2200" dirty="0"/>
              <a:t> </a:t>
            </a:r>
            <a:r>
              <a:rPr lang="en-US" sz="2200" dirty="0" err="1"/>
              <a:t>satu</a:t>
            </a:r>
            <a:r>
              <a:rPr lang="en-US" sz="2200" dirty="0"/>
              <a:t> </a:t>
            </a:r>
            <a:r>
              <a:rPr lang="en-US" sz="2200" dirty="0" err="1"/>
              <a:t>perlindungan</a:t>
            </a:r>
            <a:r>
              <a:rPr lang="en-US" sz="2200" dirty="0"/>
              <a:t> </a:t>
            </a:r>
            <a:r>
              <a:rPr lang="en-US" sz="2200" dirty="0" err="1"/>
              <a:t>terhadap</a:t>
            </a:r>
            <a:r>
              <a:rPr lang="en-US" sz="2200" dirty="0"/>
              <a:t> IMS/HIV/AIDS, </a:t>
            </a:r>
            <a:r>
              <a:rPr lang="en-US" sz="2200" dirty="0" err="1"/>
              <a:t>khususnya</a:t>
            </a:r>
            <a:r>
              <a:rPr lang="en-US" sz="2200" dirty="0"/>
              <a:t> </a:t>
            </a:r>
            <a:r>
              <a:rPr lang="en-US" sz="2200" dirty="0" err="1"/>
              <a:t>apabila</a:t>
            </a:r>
            <a:r>
              <a:rPr lang="en-US" sz="2200" dirty="0"/>
              <a:t>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spermisida</a:t>
            </a:r>
            <a:r>
              <a:rPr lang="en-US" sz="2200" dirty="0"/>
              <a:t>      </a:t>
            </a:r>
          </a:p>
          <a:p>
            <a:r>
              <a:rPr lang="en-US" sz="2200" dirty="0" err="1"/>
              <a:t>Bila</a:t>
            </a:r>
            <a:r>
              <a:rPr lang="en-US" sz="2200" dirty="0"/>
              <a:t> </a:t>
            </a:r>
            <a:r>
              <a:rPr lang="en-US" sz="2200" dirty="0" err="1"/>
              <a:t>digunakan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saat</a:t>
            </a:r>
            <a:r>
              <a:rPr lang="en-US" sz="2200" dirty="0"/>
              <a:t> </a:t>
            </a:r>
            <a:r>
              <a:rPr lang="en-US" sz="2200" dirty="0" err="1"/>
              <a:t>haid</a:t>
            </a:r>
            <a:r>
              <a:rPr lang="en-US" sz="2200" dirty="0"/>
              <a:t>, </a:t>
            </a:r>
            <a:r>
              <a:rPr lang="en-US" sz="2200" dirty="0" err="1"/>
              <a:t>menampung</a:t>
            </a:r>
            <a:r>
              <a:rPr lang="en-US" sz="2200" dirty="0"/>
              <a:t> </a:t>
            </a:r>
            <a:r>
              <a:rPr lang="en-US" sz="2200" dirty="0" err="1"/>
              <a:t>darah</a:t>
            </a:r>
            <a:r>
              <a:rPr lang="en-US" sz="2200" dirty="0"/>
              <a:t> </a:t>
            </a:r>
            <a:r>
              <a:rPr lang="en-US" sz="2200" dirty="0" err="1"/>
              <a:t>menstruasi</a:t>
            </a:r>
            <a:endParaRPr lang="en-US" sz="2200" dirty="0"/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304800"/>
            <a:ext cx="4800600" cy="944562"/>
          </a:xfrm>
        </p:spPr>
        <p:txBody>
          <a:bodyPr/>
          <a:lstStyle/>
          <a:p>
            <a:r>
              <a:rPr lang="en-US" dirty="0" err="1"/>
              <a:t>Keterbatasan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(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6-18 </a:t>
            </a:r>
            <a:r>
              <a:rPr lang="en-US" dirty="0" err="1"/>
              <a:t>kehamilan</a:t>
            </a:r>
            <a:r>
              <a:rPr lang="en-US" dirty="0"/>
              <a:t> per 100 </a:t>
            </a:r>
            <a:r>
              <a:rPr lang="en-US" dirty="0" err="1"/>
              <a:t>perempuan</a:t>
            </a:r>
            <a:r>
              <a:rPr lang="en-US" dirty="0"/>
              <a:t> per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)             </a:t>
            </a:r>
          </a:p>
          <a:p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                                           </a:t>
            </a:r>
          </a:p>
          <a:p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berkesinambungan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menggunakannya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                                         </a:t>
            </a:r>
          </a:p>
          <a:p>
            <a:r>
              <a:rPr lang="en-US" dirty="0" err="1"/>
              <a:t>Pemeriksaan</a:t>
            </a:r>
            <a:r>
              <a:rPr lang="en-US" dirty="0"/>
              <a:t> </a:t>
            </a:r>
            <a:r>
              <a:rPr lang="en-US" dirty="0" err="1"/>
              <a:t>pelvik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petugas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terlatih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ketetapan</a:t>
            </a:r>
            <a:r>
              <a:rPr lang="en-US" dirty="0"/>
              <a:t> </a:t>
            </a:r>
            <a:r>
              <a:rPr lang="en-US" dirty="0" err="1"/>
              <a:t>pemasangan</a:t>
            </a:r>
            <a:r>
              <a:rPr lang="en-US" dirty="0"/>
              <a:t>                                                             </a:t>
            </a:r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uretra</a:t>
            </a:r>
            <a:r>
              <a:rPr lang="en-US" dirty="0"/>
              <a:t>                                                                                         </a:t>
            </a:r>
          </a:p>
          <a:p>
            <a:r>
              <a:rPr lang="en-US" dirty="0" err="1"/>
              <a:t>Pada</a:t>
            </a:r>
            <a:r>
              <a:rPr lang="en-US" dirty="0"/>
              <a:t> 6 jam </a:t>
            </a:r>
            <a:r>
              <a:rPr lang="en-US" dirty="0" err="1"/>
              <a:t>pascahubungan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,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posisinya</a:t>
            </a:r>
            <a:endParaRPr lang="en-US" dirty="0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/>
              <a:t>Cara </a:t>
            </a:r>
            <a:r>
              <a:rPr lang="en-US" dirty="0" err="1"/>
              <a:t>Penggunaan</a:t>
            </a:r>
            <a:r>
              <a:rPr lang="en-US" dirty="0"/>
              <a:t>/</a:t>
            </a:r>
            <a:r>
              <a:rPr lang="en-US" dirty="0" err="1"/>
              <a:t>Instruksi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    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4754563"/>
          </a:xfrm>
        </p:spPr>
        <p:txBody>
          <a:bodyPr>
            <a:noAutofit/>
          </a:bodyPr>
          <a:lstStyle/>
          <a:p>
            <a:r>
              <a:rPr lang="en-US" sz="2400" dirty="0" err="1"/>
              <a:t>Gunakan</a:t>
            </a:r>
            <a:r>
              <a:rPr lang="en-US" sz="2400" dirty="0"/>
              <a:t> </a:t>
            </a:r>
            <a:r>
              <a:rPr lang="en-US" sz="2400" dirty="0" err="1"/>
              <a:t>diafragma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kali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seksual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Pertama</a:t>
            </a:r>
            <a:r>
              <a:rPr lang="en-US" sz="2400" dirty="0"/>
              <a:t> </a:t>
            </a:r>
            <a:r>
              <a:rPr lang="en-US" sz="2400" dirty="0" err="1"/>
              <a:t>kosongkan</a:t>
            </a:r>
            <a:r>
              <a:rPr lang="en-US" sz="2400" dirty="0"/>
              <a:t> </a:t>
            </a:r>
            <a:r>
              <a:rPr lang="en-US" sz="2400" dirty="0" err="1"/>
              <a:t>kandung</a:t>
            </a:r>
            <a:r>
              <a:rPr lang="en-US" sz="2400" dirty="0"/>
              <a:t> </a:t>
            </a:r>
            <a:r>
              <a:rPr lang="en-US" sz="2400" dirty="0" err="1"/>
              <a:t>kemih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cuci</a:t>
            </a:r>
            <a:r>
              <a:rPr lang="en-US" sz="2400" dirty="0"/>
              <a:t> </a:t>
            </a:r>
            <a:r>
              <a:rPr lang="en-US" sz="2400" dirty="0" err="1"/>
              <a:t>tangan</a:t>
            </a:r>
            <a:endParaRPr lang="en-US" sz="2400" dirty="0"/>
          </a:p>
          <a:p>
            <a:r>
              <a:rPr lang="en-US" sz="2400" dirty="0" err="1"/>
              <a:t>Pastikan</a:t>
            </a:r>
            <a:r>
              <a:rPr lang="en-US" sz="2400" dirty="0"/>
              <a:t> </a:t>
            </a:r>
            <a:r>
              <a:rPr lang="en-US" sz="2400" dirty="0" err="1"/>
              <a:t>diafragma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berlubang</a:t>
            </a:r>
            <a:r>
              <a:rPr lang="en-US" sz="2400" dirty="0"/>
              <a:t> (</a:t>
            </a:r>
            <a:r>
              <a:rPr lang="en-US" sz="2400" dirty="0" err="1"/>
              <a:t>tes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mengisi</a:t>
            </a:r>
            <a:r>
              <a:rPr lang="en-US" sz="2400" dirty="0"/>
              <a:t> </a:t>
            </a:r>
            <a:r>
              <a:rPr lang="en-US" sz="2400" dirty="0" err="1"/>
              <a:t>diafragma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air,atau</a:t>
            </a:r>
            <a:r>
              <a:rPr lang="en-US" sz="2400" dirty="0"/>
              <a:t> </a:t>
            </a:r>
            <a:r>
              <a:rPr lang="en-US" sz="2400" dirty="0" err="1"/>
              <a:t>melihat</a:t>
            </a:r>
            <a:r>
              <a:rPr lang="en-US" sz="2400" dirty="0"/>
              <a:t> </a:t>
            </a:r>
            <a:r>
              <a:rPr lang="en-US" sz="2400" dirty="0" err="1"/>
              <a:t>menembus</a:t>
            </a:r>
            <a:r>
              <a:rPr lang="en-US" sz="2400" dirty="0"/>
              <a:t> </a:t>
            </a:r>
            <a:r>
              <a:rPr lang="en-US" sz="2400" dirty="0" err="1"/>
              <a:t>cahaya</a:t>
            </a:r>
            <a:r>
              <a:rPr lang="en-US" sz="2400" dirty="0"/>
              <a:t>)</a:t>
            </a:r>
          </a:p>
          <a:p>
            <a:r>
              <a:rPr lang="en-US" sz="2400" dirty="0" err="1"/>
              <a:t>Oleskan</a:t>
            </a:r>
            <a:r>
              <a:rPr lang="en-US" sz="2400" dirty="0"/>
              <a:t> </a:t>
            </a:r>
            <a:r>
              <a:rPr lang="en-US" sz="2400" dirty="0" err="1"/>
              <a:t>sedikit</a:t>
            </a:r>
            <a:r>
              <a:rPr lang="en-US" sz="2400" dirty="0"/>
              <a:t> </a:t>
            </a:r>
            <a:r>
              <a:rPr lang="en-US" sz="2400" dirty="0" err="1"/>
              <a:t>spermisida</a:t>
            </a:r>
            <a:r>
              <a:rPr lang="en-US" sz="2400" dirty="0"/>
              <a:t> </a:t>
            </a:r>
            <a:r>
              <a:rPr lang="en-US" sz="2400" dirty="0" err="1"/>
              <a:t>krim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jelli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kap</a:t>
            </a:r>
            <a:r>
              <a:rPr lang="en-US" sz="2400" dirty="0"/>
              <a:t> </a:t>
            </a:r>
            <a:r>
              <a:rPr lang="en-US" sz="2400" dirty="0" err="1"/>
              <a:t>diafragma</a:t>
            </a:r>
            <a:r>
              <a:rPr lang="en-US" sz="2400" dirty="0"/>
              <a:t> (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memudahkan</a:t>
            </a:r>
            <a:r>
              <a:rPr lang="en-US" sz="2400" dirty="0"/>
              <a:t> </a:t>
            </a:r>
            <a:r>
              <a:rPr lang="en-US" sz="2400" dirty="0" err="1"/>
              <a:t>pemasangan</a:t>
            </a:r>
            <a:r>
              <a:rPr lang="en-US" sz="2400" dirty="0"/>
              <a:t> </a:t>
            </a:r>
            <a:r>
              <a:rPr lang="en-US" sz="2400" dirty="0" err="1"/>
              <a:t>tambahkan</a:t>
            </a:r>
            <a:r>
              <a:rPr lang="en-US" sz="2400" dirty="0"/>
              <a:t> </a:t>
            </a:r>
            <a:r>
              <a:rPr lang="en-US" sz="2400" dirty="0" err="1"/>
              <a:t>tambahkan</a:t>
            </a:r>
            <a:r>
              <a:rPr lang="en-US" sz="2400" dirty="0"/>
              <a:t> </a:t>
            </a:r>
            <a:r>
              <a:rPr lang="en-US" sz="2400" dirty="0" err="1"/>
              <a:t>krim</a:t>
            </a:r>
            <a:r>
              <a:rPr lang="en-US" sz="2400" dirty="0"/>
              <a:t>/</a:t>
            </a:r>
            <a:r>
              <a:rPr lang="en-US" sz="2400" dirty="0" err="1"/>
              <a:t>jelli,remas</a:t>
            </a:r>
            <a:r>
              <a:rPr lang="en-US" sz="2400" dirty="0"/>
              <a:t> </a:t>
            </a:r>
            <a:r>
              <a:rPr lang="en-US" sz="2400" dirty="0" err="1"/>
              <a:t>bersama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pinggirannya</a:t>
            </a:r>
            <a:r>
              <a:rPr lang="en-US" sz="2400" dirty="0"/>
              <a:t>) </a:t>
            </a:r>
          </a:p>
          <a:p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pemasangan</a:t>
            </a:r>
            <a:r>
              <a:rPr lang="en-US" sz="2400" dirty="0"/>
              <a:t> </a:t>
            </a:r>
            <a:r>
              <a:rPr lang="en-US" sz="2400" dirty="0" err="1"/>
              <a:t>diafragma</a:t>
            </a:r>
            <a:r>
              <a:rPr lang="en-US" sz="2400" dirty="0"/>
              <a:t>: </a:t>
            </a:r>
          </a:p>
          <a:p>
            <a:pPr>
              <a:buNone/>
            </a:pPr>
            <a:r>
              <a:rPr lang="en-US" sz="2400" dirty="0"/>
              <a:t>          </a:t>
            </a:r>
            <a:r>
              <a:rPr lang="en-US" sz="2400" dirty="0" err="1"/>
              <a:t>a.Satu</a:t>
            </a:r>
            <a:r>
              <a:rPr lang="en-US" sz="2400" dirty="0"/>
              <a:t> kaki </a:t>
            </a:r>
            <a:r>
              <a:rPr lang="en-US" sz="2400" dirty="0" err="1"/>
              <a:t>diangkat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kursi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dudukan</a:t>
            </a:r>
            <a:r>
              <a:rPr lang="en-US" sz="2400" dirty="0"/>
              <a:t> toilet      </a:t>
            </a:r>
          </a:p>
          <a:p>
            <a:pPr>
              <a:buNone/>
            </a:pPr>
            <a:r>
              <a:rPr lang="en-US" sz="2400" dirty="0"/>
              <a:t>          </a:t>
            </a:r>
            <a:r>
              <a:rPr lang="en-US" sz="2400" dirty="0" err="1"/>
              <a:t>b.Sambilberbaring</a:t>
            </a:r>
            <a:r>
              <a:rPr lang="en-US" sz="2400" dirty="0"/>
              <a:t>  </a:t>
            </a:r>
          </a:p>
          <a:p>
            <a:pPr>
              <a:buNone/>
            </a:pPr>
            <a:r>
              <a:rPr lang="en-US" sz="2400" dirty="0"/>
              <a:t>          </a:t>
            </a:r>
            <a:r>
              <a:rPr lang="en-US" sz="2400" dirty="0" err="1"/>
              <a:t>c.Sambil</a:t>
            </a:r>
            <a:r>
              <a:rPr lang="en-US" sz="2400" dirty="0"/>
              <a:t> </a:t>
            </a:r>
            <a:r>
              <a:rPr lang="en-US" sz="2400" dirty="0" err="1"/>
              <a:t>jongkok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Lebarkan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bibir</a:t>
            </a:r>
            <a:r>
              <a:rPr lang="en-US" dirty="0"/>
              <a:t> vagina                                   </a:t>
            </a:r>
          </a:p>
          <a:p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belakang,dorong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pinggiran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</a:t>
            </a:r>
            <a:r>
              <a:rPr lang="en-US" dirty="0" err="1"/>
              <a:t>tulang</a:t>
            </a:r>
            <a:r>
              <a:rPr lang="en-US" dirty="0"/>
              <a:t> pubis    </a:t>
            </a:r>
          </a:p>
          <a:p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menyentuh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, </a:t>
            </a:r>
            <a:r>
              <a:rPr lang="en-US" dirty="0" err="1"/>
              <a:t>sarungkan</a:t>
            </a:r>
            <a:r>
              <a:rPr lang="en-US" dirty="0"/>
              <a:t> </a:t>
            </a:r>
            <a:r>
              <a:rPr lang="en-US" dirty="0" err="1"/>
              <a:t>karetnya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dirty="0" err="1"/>
              <a:t>serviks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terlindungi</a:t>
            </a:r>
            <a:r>
              <a:rPr lang="en-US" dirty="0"/>
              <a:t>    </a:t>
            </a:r>
          </a:p>
          <a:p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dipasang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vagina </a:t>
            </a:r>
            <a:r>
              <a:rPr lang="en-US" dirty="0" err="1"/>
              <a:t>sampai</a:t>
            </a:r>
            <a:r>
              <a:rPr lang="en-US" dirty="0"/>
              <a:t> 6 jam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seksual.Jika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 6 jam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pemasangan,tambahkan</a:t>
            </a:r>
            <a:r>
              <a:rPr lang="en-US" dirty="0"/>
              <a:t> </a:t>
            </a:r>
            <a:r>
              <a:rPr lang="en-US" dirty="0" err="1"/>
              <a:t>spermisida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vagina.  </a:t>
            </a:r>
          </a:p>
          <a:p>
            <a:r>
              <a:rPr lang="en-US" dirty="0" err="1"/>
              <a:t>Mengangkat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mencabut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jari</a:t>
            </a:r>
            <a:r>
              <a:rPr lang="en-US" dirty="0"/>
              <a:t> </a:t>
            </a:r>
            <a:r>
              <a:rPr lang="en-US" dirty="0" err="1"/>
              <a:t>telunjuk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tengah</a:t>
            </a:r>
            <a:r>
              <a:rPr lang="en-US" dirty="0"/>
              <a:t>                                      </a:t>
            </a:r>
          </a:p>
          <a:p>
            <a:r>
              <a:rPr lang="en-US" dirty="0" err="1"/>
              <a:t>Cuci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sabun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air,keringkan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ditempatnya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Cara </a:t>
            </a:r>
            <a:r>
              <a:rPr lang="en-US" dirty="0" err="1"/>
              <a:t>memasukkan</a:t>
            </a:r>
            <a:r>
              <a:rPr lang="en-US" dirty="0"/>
              <a:t> </a:t>
            </a:r>
            <a:r>
              <a:rPr lang="en-US" dirty="0" err="1"/>
              <a:t>diafragma</a:t>
            </a:r>
            <a:r>
              <a:rPr lang="en-US" dirty="0"/>
              <a:t>:</a:t>
            </a:r>
          </a:p>
        </p:txBody>
      </p:sp>
      <p:pic>
        <p:nvPicPr>
          <p:cNvPr id="4" name="Picture 3" descr="diafgragm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0"/>
            <a:ext cx="32004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4267200" y="28956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afgragma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600201"/>
            <a:ext cx="3124200" cy="2285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Left Arrow 6"/>
          <p:cNvSpPr/>
          <p:nvPr/>
        </p:nvSpPr>
        <p:spPr>
          <a:xfrm rot="19290108">
            <a:off x="6189137" y="4419030"/>
            <a:ext cx="5334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iafgragma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391" y="4343400"/>
            <a:ext cx="2938409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Cara </a:t>
            </a:r>
            <a:r>
              <a:rPr lang="en-US" dirty="0" err="1"/>
              <a:t>melepas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:</a:t>
            </a:r>
          </a:p>
        </p:txBody>
      </p:sp>
      <p:pic>
        <p:nvPicPr>
          <p:cNvPr id="4" name="Content Placeholder 3" descr="diafgragma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209800"/>
            <a:ext cx="3429000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diafgragma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2209800"/>
            <a:ext cx="3352800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267200" y="3505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 Narrow" pitchFamily="34" charset="0"/>
              </a:rPr>
              <a:t>Atau</a:t>
            </a:r>
            <a:endParaRPr lang="en-US" b="1" dirty="0">
              <a:latin typeface="Arial Narrow" pitchFamily="34" charset="0"/>
            </a:endParaRP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/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ditimbulkan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uretra</a:t>
            </a:r>
            <a:endParaRPr lang="en-US" dirty="0"/>
          </a:p>
          <a:p>
            <a:r>
              <a:rPr lang="en-US" dirty="0" err="1"/>
              <a:t>Alergi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spermisida</a:t>
            </a:r>
            <a:endParaRPr lang="en-US" dirty="0"/>
          </a:p>
          <a:p>
            <a:r>
              <a:rPr lang="en-US" dirty="0" err="1"/>
              <a:t>nyeri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kandung</a:t>
            </a:r>
            <a:r>
              <a:rPr lang="en-US" dirty="0"/>
              <a:t> </a:t>
            </a:r>
            <a:r>
              <a:rPr lang="en-US" dirty="0" err="1"/>
              <a:t>kemih</a:t>
            </a:r>
            <a:r>
              <a:rPr lang="en-US" dirty="0"/>
              <a:t>/</a:t>
            </a:r>
            <a:r>
              <a:rPr lang="en-US" dirty="0" err="1"/>
              <a:t>rektum</a:t>
            </a:r>
            <a:endParaRPr lang="en-US" dirty="0"/>
          </a:p>
          <a:p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vagina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berbau</a:t>
            </a:r>
            <a:endParaRPr lang="en-US" dirty="0"/>
          </a:p>
          <a:p>
            <a:r>
              <a:rPr lang="en-US" dirty="0"/>
              <a:t>Luka </a:t>
            </a:r>
            <a:r>
              <a:rPr lang="en-US" dirty="0" err="1"/>
              <a:t>dinding</a:t>
            </a:r>
            <a:r>
              <a:rPr lang="en-US" dirty="0"/>
              <a:t> vagina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pegas</a:t>
            </a:r>
            <a:r>
              <a:rPr lang="en-US" dirty="0"/>
              <a:t> </a:t>
            </a:r>
            <a:r>
              <a:rPr lang="en-US" dirty="0" err="1"/>
              <a:t>diafragma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620000" cy="792162"/>
          </a:xfrm>
        </p:spPr>
        <p:txBody>
          <a:bodyPr>
            <a:normAutofit/>
          </a:bodyPr>
          <a:lstStyle/>
          <a:p>
            <a:r>
              <a:rPr lang="en-US" dirty="0" err="1"/>
              <a:t>Penanganan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/</a:t>
            </a:r>
            <a:r>
              <a:rPr lang="en-US" dirty="0" err="1"/>
              <a:t>Masalah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/>
              <a:t>Di </a:t>
            </a:r>
            <a:r>
              <a:rPr lang="en-US" sz="1800" dirty="0" err="1"/>
              <a:t>bawah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penanganan</a:t>
            </a:r>
            <a:r>
              <a:rPr lang="en-US" sz="1800" dirty="0"/>
              <a:t> </a:t>
            </a:r>
            <a:r>
              <a:rPr lang="en-US" sz="1800" dirty="0" err="1"/>
              <a:t>efek</a:t>
            </a:r>
            <a:r>
              <a:rPr lang="en-US" sz="1800" dirty="0"/>
              <a:t> </a:t>
            </a:r>
            <a:r>
              <a:rPr lang="en-US" sz="1800" dirty="0" err="1"/>
              <a:t>samping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pemakaian</a:t>
            </a:r>
            <a:r>
              <a:rPr lang="en-US" sz="1800" dirty="0"/>
              <a:t> </a:t>
            </a:r>
            <a:r>
              <a:rPr lang="en-US" sz="1800" dirty="0" err="1"/>
              <a:t>alat</a:t>
            </a:r>
            <a:r>
              <a:rPr lang="en-US" sz="1800" dirty="0"/>
              <a:t> </a:t>
            </a:r>
            <a:r>
              <a:rPr lang="en-US" sz="1800" dirty="0" err="1"/>
              <a:t>kontrasepsi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r>
              <a:rPr lang="en-US" sz="1800" dirty="0"/>
              <a:t>:</a:t>
            </a:r>
          </a:p>
          <a:p>
            <a:r>
              <a:rPr lang="en-US" sz="1800" dirty="0" err="1"/>
              <a:t>Infeksi</a:t>
            </a:r>
            <a:r>
              <a:rPr lang="en-US" sz="1800" dirty="0"/>
              <a:t> </a:t>
            </a:r>
            <a:r>
              <a:rPr lang="en-US" sz="1800" dirty="0" err="1"/>
              <a:t>saluran</a:t>
            </a:r>
            <a:r>
              <a:rPr lang="en-US" sz="1800" dirty="0"/>
              <a:t> </a:t>
            </a:r>
            <a:r>
              <a:rPr lang="en-US" sz="1800" dirty="0" err="1"/>
              <a:t>uretra</a:t>
            </a:r>
            <a:br>
              <a:rPr lang="en-US" sz="1800" dirty="0"/>
            </a:br>
            <a:r>
              <a:rPr lang="en-US" sz="1800" dirty="0" err="1"/>
              <a:t>Pemberian</a:t>
            </a:r>
            <a:r>
              <a:rPr lang="en-US" sz="1800" dirty="0"/>
              <a:t> </a:t>
            </a:r>
            <a:r>
              <a:rPr lang="en-US" sz="1800" dirty="0" err="1"/>
              <a:t>antibiotik</a:t>
            </a:r>
            <a:r>
              <a:rPr lang="en-US" sz="1800" dirty="0"/>
              <a:t>, </a:t>
            </a:r>
            <a:r>
              <a:rPr lang="en-US" sz="1800" dirty="0" err="1"/>
              <a:t>sarankan</a:t>
            </a:r>
            <a:r>
              <a:rPr lang="en-US" sz="1800" dirty="0"/>
              <a:t> </a:t>
            </a:r>
            <a:r>
              <a:rPr lang="en-US" sz="1800" dirty="0" err="1"/>
              <a:t>mengosongkan</a:t>
            </a:r>
            <a:r>
              <a:rPr lang="en-US" sz="1800" dirty="0"/>
              <a:t> </a:t>
            </a:r>
            <a:r>
              <a:rPr lang="en-US" sz="1800" dirty="0" err="1"/>
              <a:t>kandung</a:t>
            </a:r>
            <a:r>
              <a:rPr lang="en-US" sz="1800" dirty="0"/>
              <a:t> </a:t>
            </a:r>
            <a:r>
              <a:rPr lang="en-US" sz="1800" dirty="0" err="1"/>
              <a:t>kemih</a:t>
            </a:r>
            <a:r>
              <a:rPr lang="en-US" sz="1800" dirty="0"/>
              <a:t> </a:t>
            </a:r>
            <a:r>
              <a:rPr lang="en-US" sz="1800" dirty="0" err="1"/>
              <a:t>pasca</a:t>
            </a:r>
            <a:r>
              <a:rPr lang="en-US" sz="1800" dirty="0"/>
              <a:t> </a:t>
            </a:r>
            <a:r>
              <a:rPr lang="en-US" sz="1800" dirty="0" err="1"/>
              <a:t>senggama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gunakan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kontrasepsi</a:t>
            </a:r>
            <a:r>
              <a:rPr lang="en-US" sz="1800" dirty="0"/>
              <a:t> lain.</a:t>
            </a:r>
          </a:p>
          <a:p>
            <a:r>
              <a:rPr lang="en-US" sz="1800" dirty="0" err="1"/>
              <a:t>Alergi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spermisida</a:t>
            </a:r>
            <a:br>
              <a:rPr lang="en-US" sz="1800" dirty="0"/>
            </a:br>
            <a:r>
              <a:rPr lang="en-US" sz="1800" dirty="0" err="1"/>
              <a:t>Berikan</a:t>
            </a:r>
            <a:r>
              <a:rPr lang="en-US" sz="1800" dirty="0"/>
              <a:t> </a:t>
            </a:r>
            <a:r>
              <a:rPr lang="en-US" sz="1800" dirty="0" err="1"/>
              <a:t>spermisida</a:t>
            </a:r>
            <a:r>
              <a:rPr lang="en-US" sz="1800" dirty="0"/>
              <a:t> </a:t>
            </a:r>
            <a:r>
              <a:rPr lang="en-US" sz="1800" dirty="0" err="1"/>
              <a:t>bila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gejala</a:t>
            </a:r>
            <a:r>
              <a:rPr lang="en-US" sz="1800" dirty="0"/>
              <a:t> </a:t>
            </a:r>
            <a:r>
              <a:rPr lang="en-US" sz="1800" dirty="0" err="1"/>
              <a:t>iritasi</a:t>
            </a:r>
            <a:r>
              <a:rPr lang="en-US" sz="1800" dirty="0"/>
              <a:t> vagina </a:t>
            </a:r>
            <a:r>
              <a:rPr lang="en-US" sz="1800" dirty="0" err="1"/>
              <a:t>pasca</a:t>
            </a:r>
            <a:r>
              <a:rPr lang="en-US" sz="1800" dirty="0"/>
              <a:t> </a:t>
            </a:r>
            <a:r>
              <a:rPr lang="en-US" sz="1800" dirty="0" err="1"/>
              <a:t>senggama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mengidap</a:t>
            </a:r>
            <a:r>
              <a:rPr lang="en-US" sz="1800" dirty="0"/>
              <a:t> PMS </a:t>
            </a:r>
            <a:r>
              <a:rPr lang="en-US" sz="1800" dirty="0" err="1"/>
              <a:t>atau</a:t>
            </a:r>
            <a:r>
              <a:rPr lang="en-US" sz="1800" dirty="0"/>
              <a:t> bantu </a:t>
            </a:r>
            <a:r>
              <a:rPr lang="en-US" sz="1800" dirty="0" err="1"/>
              <a:t>memilih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lain.</a:t>
            </a:r>
          </a:p>
          <a:p>
            <a:r>
              <a:rPr lang="en-US" sz="1800" dirty="0"/>
              <a:t>Rasa </a:t>
            </a:r>
            <a:r>
              <a:rPr lang="en-US" sz="1800" dirty="0" err="1"/>
              <a:t>nyeri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tekanan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kandung</a:t>
            </a:r>
            <a:r>
              <a:rPr lang="en-US" sz="1800" dirty="0"/>
              <a:t> </a:t>
            </a:r>
            <a:r>
              <a:rPr lang="en-US" sz="1800" dirty="0" err="1"/>
              <a:t>kemih</a:t>
            </a:r>
            <a:r>
              <a:rPr lang="en-US" sz="1800" dirty="0"/>
              <a:t>/</a:t>
            </a:r>
            <a:r>
              <a:rPr lang="en-US" sz="1800" dirty="0" err="1"/>
              <a:t>rektum</a:t>
            </a:r>
            <a:br>
              <a:rPr lang="en-US" sz="1800" dirty="0"/>
            </a:br>
            <a:r>
              <a:rPr lang="en-US" sz="1800" dirty="0" err="1"/>
              <a:t>Nilai</a:t>
            </a:r>
            <a:r>
              <a:rPr lang="en-US" sz="1800" dirty="0"/>
              <a:t> </a:t>
            </a:r>
            <a:r>
              <a:rPr lang="en-US" sz="1800" dirty="0" err="1"/>
              <a:t>kesesuaian</a:t>
            </a:r>
            <a:r>
              <a:rPr lang="en-US" sz="1800" dirty="0"/>
              <a:t> </a:t>
            </a:r>
            <a:r>
              <a:rPr lang="en-US" sz="1800" dirty="0" err="1"/>
              <a:t>ukuran</a:t>
            </a:r>
            <a:r>
              <a:rPr lang="en-US" sz="1800" dirty="0"/>
              <a:t> </a:t>
            </a:r>
            <a:r>
              <a:rPr lang="en-US" sz="1800" dirty="0" err="1"/>
              <a:t>forniks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r>
              <a:rPr lang="en-US" sz="1800" dirty="0"/>
              <a:t>. </a:t>
            </a:r>
            <a:r>
              <a:rPr lang="en-US" sz="1800" dirty="0" err="1"/>
              <a:t>Bila</a:t>
            </a:r>
            <a:r>
              <a:rPr lang="en-US" sz="1800" dirty="0"/>
              <a:t> </a:t>
            </a:r>
            <a:r>
              <a:rPr lang="en-US" sz="1800" dirty="0" err="1"/>
              <a:t>terlalu</a:t>
            </a:r>
            <a:r>
              <a:rPr lang="en-US" sz="1800" dirty="0"/>
              <a:t> </a:t>
            </a:r>
            <a:r>
              <a:rPr lang="en-US" sz="1800" dirty="0" err="1"/>
              <a:t>besar</a:t>
            </a:r>
            <a:r>
              <a:rPr lang="en-US" sz="1800" dirty="0"/>
              <a:t>, </a:t>
            </a:r>
            <a:r>
              <a:rPr lang="en-US" sz="1800" dirty="0" err="1"/>
              <a:t>coba</a:t>
            </a:r>
            <a:r>
              <a:rPr lang="en-US" sz="1800" dirty="0"/>
              <a:t> </a:t>
            </a:r>
            <a:r>
              <a:rPr lang="en-US" sz="1800" dirty="0" err="1"/>
              <a:t>ukuran</a:t>
            </a:r>
            <a:r>
              <a:rPr lang="en-US" sz="1800" dirty="0"/>
              <a:t> yang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kecil</a:t>
            </a:r>
            <a:r>
              <a:rPr lang="en-US" sz="1800" dirty="0"/>
              <a:t>. Follow up </a:t>
            </a:r>
            <a:r>
              <a:rPr lang="en-US" sz="1800" dirty="0" err="1"/>
              <a:t>masalah</a:t>
            </a:r>
            <a:r>
              <a:rPr lang="en-US" sz="1800" dirty="0"/>
              <a:t> yang </a:t>
            </a:r>
            <a:r>
              <a:rPr lang="en-US" sz="1800" dirty="0" err="1"/>
              <a:t>telah</a:t>
            </a:r>
            <a:r>
              <a:rPr lang="en-US" sz="1800" dirty="0"/>
              <a:t> </a:t>
            </a:r>
            <a:r>
              <a:rPr lang="en-US" sz="1800" dirty="0" err="1"/>
              <a:t>ditangani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Timbul</a:t>
            </a:r>
            <a:r>
              <a:rPr lang="en-US" sz="1800" dirty="0"/>
              <a:t> </a:t>
            </a:r>
            <a:r>
              <a:rPr lang="en-US" sz="1800" dirty="0" err="1"/>
              <a:t>cairan</a:t>
            </a:r>
            <a:r>
              <a:rPr lang="en-US" sz="1800" dirty="0"/>
              <a:t> vagina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berbau</a:t>
            </a:r>
            <a:br>
              <a:rPr lang="en-US" sz="1800" dirty="0"/>
            </a:br>
            <a:r>
              <a:rPr lang="en-US" sz="1800" dirty="0" err="1"/>
              <a:t>Periksa</a:t>
            </a:r>
            <a:r>
              <a:rPr lang="en-US" sz="1800" dirty="0"/>
              <a:t> </a:t>
            </a:r>
            <a:r>
              <a:rPr lang="en-US" sz="1800" dirty="0" err="1"/>
              <a:t>adanya</a:t>
            </a:r>
            <a:r>
              <a:rPr lang="en-US" sz="1800" dirty="0"/>
              <a:t> PMS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benda</a:t>
            </a:r>
            <a:r>
              <a:rPr lang="en-US" sz="1800" dirty="0"/>
              <a:t> </a:t>
            </a:r>
            <a:r>
              <a:rPr lang="en-US" sz="1800" dirty="0" err="1"/>
              <a:t>asing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vagina. </a:t>
            </a:r>
            <a:r>
              <a:rPr lang="en-US" sz="1800" dirty="0" err="1"/>
              <a:t>Sarankan</a:t>
            </a:r>
            <a:r>
              <a:rPr lang="en-US" sz="1800" dirty="0"/>
              <a:t> </a:t>
            </a:r>
            <a:r>
              <a:rPr lang="en-US" sz="1800" dirty="0" err="1"/>
              <a:t>lepas</a:t>
            </a:r>
            <a:r>
              <a:rPr lang="en-US" sz="1800" dirty="0"/>
              <a:t> </a:t>
            </a:r>
            <a:r>
              <a:rPr lang="en-US" sz="1800" dirty="0" err="1"/>
              <a:t>segera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r>
              <a:rPr lang="en-US" sz="1800" dirty="0"/>
              <a:t> </a:t>
            </a:r>
            <a:r>
              <a:rPr lang="en-US" sz="1800" dirty="0" err="1"/>
              <a:t>pasca</a:t>
            </a:r>
            <a:r>
              <a:rPr lang="en-US" sz="1800" dirty="0"/>
              <a:t> </a:t>
            </a:r>
            <a:r>
              <a:rPr lang="en-US" sz="1800" dirty="0" err="1"/>
              <a:t>senggama</a:t>
            </a:r>
            <a:r>
              <a:rPr lang="en-US" sz="1800" dirty="0"/>
              <a:t>. </a:t>
            </a:r>
            <a:r>
              <a:rPr lang="en-US" sz="1800" dirty="0" err="1"/>
              <a:t>Apabila</a:t>
            </a:r>
            <a:r>
              <a:rPr lang="en-US" sz="1800" dirty="0"/>
              <a:t> </a:t>
            </a:r>
            <a:r>
              <a:rPr lang="en-US" sz="1800" dirty="0" err="1"/>
              <a:t>kemungkinan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PMS, </a:t>
            </a:r>
            <a:r>
              <a:rPr lang="en-US" sz="1800" dirty="0" err="1"/>
              <a:t>lakukan</a:t>
            </a:r>
            <a:r>
              <a:rPr lang="en-US" sz="1800" dirty="0"/>
              <a:t> </a:t>
            </a:r>
            <a:r>
              <a:rPr lang="en-US" sz="1800" dirty="0" err="1"/>
              <a:t>pemrosesan</a:t>
            </a:r>
            <a:r>
              <a:rPr lang="en-US" sz="1800" dirty="0"/>
              <a:t> </a:t>
            </a:r>
            <a:r>
              <a:rPr lang="en-US" sz="1800" dirty="0" err="1"/>
              <a:t>alat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pencegahan</a:t>
            </a:r>
            <a:r>
              <a:rPr lang="en-US" sz="1800" dirty="0"/>
              <a:t> </a:t>
            </a:r>
            <a:r>
              <a:rPr lang="en-US" sz="1800" dirty="0" err="1"/>
              <a:t>infeksi</a:t>
            </a:r>
            <a:r>
              <a:rPr lang="en-US" sz="1800" dirty="0"/>
              <a:t>.</a:t>
            </a:r>
          </a:p>
          <a:p>
            <a:r>
              <a:rPr lang="en-US" sz="1800" dirty="0"/>
              <a:t>Luka </a:t>
            </a:r>
            <a:r>
              <a:rPr lang="en-US" sz="1800" dirty="0" err="1"/>
              <a:t>dinding</a:t>
            </a:r>
            <a:r>
              <a:rPr lang="en-US" sz="1800" dirty="0"/>
              <a:t> vagina </a:t>
            </a:r>
            <a:r>
              <a:rPr lang="en-US" sz="1800" dirty="0" err="1"/>
              <a:t>akibat</a:t>
            </a:r>
            <a:r>
              <a:rPr lang="en-US" sz="1800" dirty="0"/>
              <a:t> </a:t>
            </a:r>
            <a:r>
              <a:rPr lang="en-US" sz="1800" dirty="0" err="1"/>
              <a:t>tekanan</a:t>
            </a:r>
            <a:r>
              <a:rPr lang="en-US" sz="1800" dirty="0"/>
              <a:t> </a:t>
            </a:r>
            <a:r>
              <a:rPr lang="en-US" sz="1800" dirty="0" err="1"/>
              <a:t>pegas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br>
              <a:rPr lang="en-US" sz="1800" dirty="0"/>
            </a:br>
            <a:r>
              <a:rPr lang="en-US" sz="1800" dirty="0" err="1"/>
              <a:t>Hentikan</a:t>
            </a:r>
            <a:r>
              <a:rPr lang="en-US" sz="1800" dirty="0"/>
              <a:t> </a:t>
            </a:r>
            <a:r>
              <a:rPr lang="en-US" sz="1800" dirty="0" err="1"/>
              <a:t>penggunaan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sementara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gunakan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lain. </a:t>
            </a:r>
            <a:r>
              <a:rPr lang="en-US" sz="1800" dirty="0" err="1"/>
              <a:t>Bila</a:t>
            </a:r>
            <a:r>
              <a:rPr lang="en-US" sz="1800" dirty="0"/>
              <a:t> </a:t>
            </a:r>
            <a:r>
              <a:rPr lang="en-US" sz="1800" dirty="0" err="1"/>
              <a:t>sudah</a:t>
            </a:r>
            <a:r>
              <a:rPr lang="en-US" sz="1800" dirty="0"/>
              <a:t> </a:t>
            </a:r>
            <a:r>
              <a:rPr lang="en-US" sz="1800" dirty="0" err="1"/>
              <a:t>sembuh</a:t>
            </a:r>
            <a:r>
              <a:rPr lang="en-US" sz="1800" dirty="0"/>
              <a:t>, </a:t>
            </a:r>
            <a:r>
              <a:rPr lang="en-US" sz="1800" dirty="0" err="1"/>
              <a:t>periksa</a:t>
            </a:r>
            <a:r>
              <a:rPr lang="en-US" sz="1800" dirty="0"/>
              <a:t> </a:t>
            </a:r>
            <a:r>
              <a:rPr lang="en-US" sz="1800" dirty="0" err="1"/>
              <a:t>kesesuaian</a:t>
            </a:r>
            <a:r>
              <a:rPr lang="en-US" sz="1800" dirty="0"/>
              <a:t> </a:t>
            </a:r>
            <a:r>
              <a:rPr lang="en-US" sz="1800" dirty="0" err="1"/>
              <a:t>ukuran</a:t>
            </a:r>
            <a:r>
              <a:rPr lang="en-US" sz="1800" dirty="0"/>
              <a:t> </a:t>
            </a:r>
            <a:r>
              <a:rPr lang="en-US" sz="1800" dirty="0" err="1"/>
              <a:t>forniks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diafragma</a:t>
            </a:r>
            <a:br>
              <a:rPr lang="en-US" sz="1800" dirty="0"/>
            </a:br>
            <a:endParaRPr lang="en-US" sz="1800" dirty="0"/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br>
              <a:rPr lang="en-US" dirty="0"/>
            </a:b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sindrom</a:t>
            </a:r>
            <a:r>
              <a:rPr lang="en-US" dirty="0"/>
              <a:t> </a:t>
            </a:r>
            <a:r>
              <a:rPr lang="en-US" dirty="0" err="1"/>
              <a:t>syok</a:t>
            </a:r>
            <a:r>
              <a:rPr lang="en-US" dirty="0"/>
              <a:t> </a:t>
            </a:r>
            <a:r>
              <a:rPr lang="en-US" dirty="0" err="1"/>
              <a:t>keracunan</a:t>
            </a:r>
            <a:r>
              <a:rPr lang="en-US" dirty="0"/>
              <a:t>,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38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Celcius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rehidrasi</a:t>
            </a:r>
            <a:r>
              <a:rPr lang="en-US" dirty="0"/>
              <a:t> per oral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analgesik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mbar-animasi-bergerak-binatang-hamster (5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3429000"/>
            <a:ext cx="8382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Kerugian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Kerugian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,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kenikmatan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kepuasan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menutut</a:t>
            </a:r>
            <a:r>
              <a:rPr lang="en-US" dirty="0"/>
              <a:t> </a:t>
            </a:r>
            <a:r>
              <a:rPr lang="en-US" dirty="0" err="1"/>
              <a:t>hati-hati</a:t>
            </a:r>
            <a:br>
              <a:rPr lang="en-US" dirty="0"/>
            </a:br>
            <a:r>
              <a:rPr lang="en-US" dirty="0"/>
              <a:t>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keterlambatan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mencabut</a:t>
            </a:r>
            <a:r>
              <a:rPr lang="en-US" dirty="0"/>
              <a:t> penis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r>
              <a:rPr lang="en-US" dirty="0" err="1"/>
              <a:t>Kekurangan</a:t>
            </a:r>
            <a:r>
              <a:rPr lang="en-US" dirty="0"/>
              <a:t> :</a:t>
            </a:r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kondom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bersinggungan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spontanitas</a:t>
            </a:r>
            <a:r>
              <a:rPr lang="en-US" dirty="0"/>
              <a:t>, </a:t>
            </a:r>
            <a:r>
              <a:rPr lang="en-US" dirty="0" err="1"/>
              <a:t>sensasi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kesenangan</a:t>
            </a:r>
            <a:r>
              <a:rPr lang="en-US" dirty="0"/>
              <a:t>.</a:t>
            </a:r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Metode</a:t>
            </a:r>
            <a:r>
              <a:rPr lang="en-US" dirty="0"/>
              <a:t> barrier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diandalkan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kehamilan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.</a:t>
            </a:r>
          </a:p>
          <a:p>
            <a:pPr marL="806450">
              <a:buFont typeface="Wingdings" pitchFamily="2" charset="2"/>
              <a:buChar char="q"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latihan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Indikasi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br>
              <a:rPr lang="en-US" dirty="0"/>
            </a:b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menunda</a:t>
            </a:r>
            <a:r>
              <a:rPr lang="en-US" dirty="0"/>
              <a:t> </a:t>
            </a:r>
            <a:r>
              <a:rPr lang="en-US" dirty="0" err="1"/>
              <a:t>kehamilan</a:t>
            </a:r>
            <a:r>
              <a:rPr lang="en-US" dirty="0"/>
              <a:t>, </a:t>
            </a:r>
            <a:r>
              <a:rPr lang="en-US" dirty="0" err="1"/>
              <a:t>wanita</a:t>
            </a:r>
            <a:r>
              <a:rPr lang="en-US" dirty="0"/>
              <a:t> yang </a:t>
            </a:r>
            <a:r>
              <a:rPr lang="en-US" dirty="0" err="1"/>
              <a:t>tidakbisa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lain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kontraindikasi</a:t>
            </a:r>
            <a:r>
              <a:rPr lang="en-US" dirty="0"/>
              <a:t>, </a:t>
            </a:r>
            <a:r>
              <a:rPr lang="en-US" dirty="0" err="1"/>
              <a:t>suami</a:t>
            </a:r>
            <a:r>
              <a:rPr lang="en-US" dirty="0"/>
              <a:t> yang </a:t>
            </a:r>
            <a:r>
              <a:rPr lang="en-US" dirty="0" err="1"/>
              <a:t>enggan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kondom</a:t>
            </a:r>
            <a:endParaRPr lang="en-US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B. </a:t>
            </a:r>
            <a:r>
              <a:rPr lang="en-US" b="1" dirty="0" err="1"/>
              <a:t>Kondom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Defenisi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Sarung</a:t>
            </a:r>
            <a:r>
              <a:rPr lang="en-US" dirty="0"/>
              <a:t> </a:t>
            </a:r>
            <a:r>
              <a:rPr lang="en-US" dirty="0" err="1"/>
              <a:t>karet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menutupi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penis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seksual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temukannya</a:t>
            </a:r>
            <a:r>
              <a:rPr lang="en-US" dirty="0"/>
              <a:t> material </a:t>
            </a:r>
            <a:r>
              <a:rPr lang="en-US" dirty="0" err="1"/>
              <a:t>karet</a:t>
            </a:r>
            <a:r>
              <a:rPr lang="en-US" dirty="0"/>
              <a:t> </a:t>
            </a:r>
            <a:r>
              <a:rPr lang="en-US" dirty="0" err="1"/>
              <a:t>lateks</a:t>
            </a:r>
            <a:r>
              <a:rPr lang="en-US" dirty="0"/>
              <a:t>,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diproduksi</a:t>
            </a:r>
            <a:r>
              <a:rPr lang="en-US" dirty="0"/>
              <a:t> </a:t>
            </a:r>
            <a:r>
              <a:rPr lang="en-US" dirty="0" err="1"/>
              <a:t>kondon</a:t>
            </a:r>
            <a:r>
              <a:rPr lang="en-US" dirty="0"/>
              <a:t> </a:t>
            </a:r>
            <a:r>
              <a:rPr lang="en-US" dirty="0" err="1"/>
              <a:t>dalm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bentuk</a:t>
            </a:r>
            <a:r>
              <a:rPr lang="en-US" dirty="0"/>
              <a:t>, </a:t>
            </a:r>
            <a:r>
              <a:rPr lang="en-US" dirty="0" err="1"/>
              <a:t>ukuran</a:t>
            </a:r>
            <a:r>
              <a:rPr lang="en-US" dirty="0"/>
              <a:t>, </a:t>
            </a:r>
            <a:r>
              <a:rPr lang="en-US" dirty="0" err="1"/>
              <a:t>ketebalan</a:t>
            </a:r>
            <a:r>
              <a:rPr lang="en-US" dirty="0"/>
              <a:t>,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permukaanya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halus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pula yang </a:t>
            </a:r>
            <a:r>
              <a:rPr lang="en-US" dirty="0" err="1"/>
              <a:t>kasar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anyaman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5" name="Picture 4" descr="180px-Kondom_gru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28600"/>
            <a:ext cx="2286000" cy="18669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Keuntungan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	</a:t>
            </a:r>
            <a:r>
              <a:rPr lang="en-US" dirty="0" err="1"/>
              <a:t>Mudah</a:t>
            </a:r>
            <a:r>
              <a:rPr lang="en-US" dirty="0"/>
              <a:t>, </a:t>
            </a:r>
            <a:r>
              <a:rPr lang="en-US" dirty="0" err="1"/>
              <a:t>murah</a:t>
            </a:r>
            <a:r>
              <a:rPr lang="en-US" dirty="0"/>
              <a:t>,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pakai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keefektifannya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rasakan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kecuali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alergi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lateks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cdb2004200gl">
  <a:themeElements>
    <a:clrScheme name="Office Theme 1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229450"/>
      </a:accent1>
      <a:accent2>
        <a:srgbClr val="E3892F"/>
      </a:accent2>
      <a:accent3>
        <a:srgbClr val="FFFFFF"/>
      </a:accent3>
      <a:accent4>
        <a:srgbClr val="000000"/>
      </a:accent4>
      <a:accent5>
        <a:srgbClr val="ABC8B3"/>
      </a:accent5>
      <a:accent6>
        <a:srgbClr val="CE7C2A"/>
      </a:accent6>
      <a:hlink>
        <a:srgbClr val="0099CC"/>
      </a:hlink>
      <a:folHlink>
        <a:srgbClr val="855ADA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229450"/>
        </a:accent1>
        <a:accent2>
          <a:srgbClr val="E3892F"/>
        </a:accent2>
        <a:accent3>
          <a:srgbClr val="FFFFFF"/>
        </a:accent3>
        <a:accent4>
          <a:srgbClr val="000000"/>
        </a:accent4>
        <a:accent5>
          <a:srgbClr val="ABC8B3"/>
        </a:accent5>
        <a:accent6>
          <a:srgbClr val="CE7C2A"/>
        </a:accent6>
        <a:hlink>
          <a:srgbClr val="0099CC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865DE3"/>
        </a:accent1>
        <a:accent2>
          <a:srgbClr val="4FB0E1"/>
        </a:accent2>
        <a:accent3>
          <a:srgbClr val="FFFFFF"/>
        </a:accent3>
        <a:accent4>
          <a:srgbClr val="000000"/>
        </a:accent4>
        <a:accent5>
          <a:srgbClr val="C3B6EF"/>
        </a:accent5>
        <a:accent6>
          <a:srgbClr val="479FCC"/>
        </a:accent6>
        <a:hlink>
          <a:srgbClr val="441FCD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480048"/>
        </a:dk2>
        <a:lt2>
          <a:srgbClr val="C0C0C0"/>
        </a:lt2>
        <a:accent1>
          <a:srgbClr val="DE791E"/>
        </a:accent1>
        <a:accent2>
          <a:srgbClr val="8386F5"/>
        </a:accent2>
        <a:accent3>
          <a:srgbClr val="FFFFFF"/>
        </a:accent3>
        <a:accent4>
          <a:srgbClr val="000000"/>
        </a:accent4>
        <a:accent5>
          <a:srgbClr val="ECBEAB"/>
        </a:accent5>
        <a:accent6>
          <a:srgbClr val="7679DE"/>
        </a:accent6>
        <a:hlink>
          <a:srgbClr val="009999"/>
        </a:hlink>
        <a:folHlink>
          <a:srgbClr val="66A44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cdb2004200gl</Template>
  <TotalTime>265</TotalTime>
  <Words>2800</Words>
  <Application>Microsoft Office PowerPoint</Application>
  <PresentationFormat>On-screen Show (4:3)</PresentationFormat>
  <Paragraphs>278</Paragraphs>
  <Slides>59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6" baseType="lpstr">
      <vt:lpstr>Arial</vt:lpstr>
      <vt:lpstr>Arial Narrow</vt:lpstr>
      <vt:lpstr>Calibri</vt:lpstr>
      <vt:lpstr>Wingdings</vt:lpstr>
      <vt:lpstr>cdb2004200gl</vt:lpstr>
      <vt:lpstr>Office Theme</vt:lpstr>
      <vt:lpstr>Image</vt:lpstr>
      <vt:lpstr>KONTRASEPSI  METODE BARIER</vt:lpstr>
      <vt:lpstr>Metode barier  </vt:lpstr>
      <vt:lpstr>Metode Barier Pada Pria</vt:lpstr>
      <vt:lpstr>A. Senggama Terputus( Coitus Interuptus)</vt:lpstr>
      <vt:lpstr>Keuntungan dan kelebihan</vt:lpstr>
      <vt:lpstr>Kerugian dan kekurangan </vt:lpstr>
      <vt:lpstr>Indikasi:</vt:lpstr>
      <vt:lpstr>B. Kondom</vt:lpstr>
      <vt:lpstr>Keuntungan: </vt:lpstr>
      <vt:lpstr>Kerugian:</vt:lpstr>
      <vt:lpstr>Indikasi:</vt:lpstr>
      <vt:lpstr>Jenis Kondom:</vt:lpstr>
      <vt:lpstr>cara pemasangan kondom yang benar:</vt:lpstr>
      <vt:lpstr>PowerPoint Presentation</vt:lpstr>
      <vt:lpstr>PowerPoint Presentation</vt:lpstr>
      <vt:lpstr>PowerPoint Presentation</vt:lpstr>
      <vt:lpstr>Cara Kerja kondom</vt:lpstr>
      <vt:lpstr>Efektifitas Kondom </vt:lpstr>
      <vt:lpstr>Manfaat kondom</vt:lpstr>
      <vt:lpstr>Manfaat Kondom Secara Kontrasepsi antara lain:</vt:lpstr>
      <vt:lpstr>Manfaat Kondom Secara Non Kontrasepsi Antara Lain:</vt:lpstr>
      <vt:lpstr>Keterbatasan Kondom </vt:lpstr>
      <vt:lpstr>Penilaian Klien</vt:lpstr>
      <vt:lpstr>PowerPoint Presentation</vt:lpstr>
      <vt:lpstr>Masalah yang ditimbulkan</vt:lpstr>
      <vt:lpstr>Penyelesaian masalah </vt:lpstr>
      <vt:lpstr>Penanganan Efek Samping</vt:lpstr>
      <vt:lpstr>Metode Barier Pada Wanita</vt:lpstr>
      <vt:lpstr>A. SPERMISIDA </vt:lpstr>
      <vt:lpstr>jenis spermisida terbagi menjadi: </vt:lpstr>
      <vt:lpstr>Cara Kerja </vt:lpstr>
      <vt:lpstr>Pilihan </vt:lpstr>
      <vt:lpstr>Manfaat </vt:lpstr>
      <vt:lpstr>Manfaat kontrasepsi </vt:lpstr>
      <vt:lpstr>Manfaat non kontrasepsi </vt:lpstr>
      <vt:lpstr>Keterbatasan </vt:lpstr>
      <vt:lpstr>Berikut ini merupakan cara pemakaian alat kontrasepsi spermisida sesuai dengan bentuknya: </vt:lpstr>
      <vt:lpstr>1. Aerosol (busa)</vt:lpstr>
      <vt:lpstr>2. Krim dan Jeli</vt:lpstr>
      <vt:lpstr>Cara memasukkan spermisida bentuk busa, krim atau jeli dengan inserter. </vt:lpstr>
      <vt:lpstr>3. Suppositoria</vt:lpstr>
      <vt:lpstr>Vagina Film/Tissue</vt:lpstr>
      <vt:lpstr>Efek Samping Atau Masalah yang ditimbulkan</vt:lpstr>
      <vt:lpstr>Penangan Masalah</vt:lpstr>
      <vt:lpstr>Petunjuk Umum</vt:lpstr>
      <vt:lpstr>B. DIAFRAGMA</vt:lpstr>
      <vt:lpstr>Jenis Diafragma </vt:lpstr>
      <vt:lpstr>PowerPoint Presentation</vt:lpstr>
      <vt:lpstr>Cara Kerja</vt:lpstr>
      <vt:lpstr>Manfaat Diafragma </vt:lpstr>
      <vt:lpstr>Keterbatasan</vt:lpstr>
      <vt:lpstr>Cara Penggunaan/Instruksi bagi klien     </vt:lpstr>
      <vt:lpstr>PowerPoint Presentation</vt:lpstr>
      <vt:lpstr>Cara memasukkan diafragma:</vt:lpstr>
      <vt:lpstr>Cara melepas diafragma:</vt:lpstr>
      <vt:lpstr>Efek Samping/ masalah yang ditimbulkan </vt:lpstr>
      <vt:lpstr>Penanganan Efek Samping/Masalah</vt:lpstr>
      <vt:lpstr>Hal yang Perlu Diperhatikan</vt:lpstr>
      <vt:lpstr>PowerPoint Presentation</vt:lpstr>
    </vt:vector>
  </TitlesOfParts>
  <Company>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KONTRASEPSI  METODE BARIER</dc:title>
  <dc:creator>oo</dc:creator>
  <cp:lastModifiedBy>ASUS</cp:lastModifiedBy>
  <cp:revision>2</cp:revision>
  <dcterms:created xsi:type="dcterms:W3CDTF">2014-06-22T06:02:22Z</dcterms:created>
  <dcterms:modified xsi:type="dcterms:W3CDTF">2021-09-20T06:01:38Z</dcterms:modified>
</cp:coreProperties>
</file>