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50"/>
  </p:handoutMasterIdLst>
  <p:sldIdLst>
    <p:sldId id="327" r:id="rId3"/>
    <p:sldId id="276" r:id="rId4"/>
    <p:sldId id="328" r:id="rId5"/>
    <p:sldId id="279" r:id="rId6"/>
    <p:sldId id="330" r:id="rId7"/>
    <p:sldId id="282" r:id="rId8"/>
    <p:sldId id="331" r:id="rId10"/>
    <p:sldId id="332" r:id="rId11"/>
    <p:sldId id="333" r:id="rId12"/>
    <p:sldId id="277" r:id="rId13"/>
    <p:sldId id="318" r:id="rId14"/>
    <p:sldId id="334" r:id="rId15"/>
    <p:sldId id="321" r:id="rId16"/>
    <p:sldId id="278" r:id="rId17"/>
    <p:sldId id="280" r:id="rId18"/>
    <p:sldId id="281" r:id="rId19"/>
    <p:sldId id="340" r:id="rId20"/>
    <p:sldId id="322" r:id="rId21"/>
    <p:sldId id="312" r:id="rId22"/>
    <p:sldId id="303" r:id="rId23"/>
    <p:sldId id="306" r:id="rId24"/>
    <p:sldId id="316" r:id="rId25"/>
    <p:sldId id="317" r:id="rId26"/>
    <p:sldId id="287" r:id="rId27"/>
    <p:sldId id="286" r:id="rId28"/>
    <p:sldId id="288" r:id="rId29"/>
    <p:sldId id="289" r:id="rId30"/>
    <p:sldId id="290" r:id="rId31"/>
    <p:sldId id="291" r:id="rId32"/>
    <p:sldId id="323" r:id="rId33"/>
    <p:sldId id="324" r:id="rId34"/>
    <p:sldId id="325" r:id="rId35"/>
    <p:sldId id="326" r:id="rId36"/>
    <p:sldId id="293" r:id="rId37"/>
    <p:sldId id="294" r:id="rId38"/>
    <p:sldId id="295" r:id="rId39"/>
    <p:sldId id="296" r:id="rId40"/>
    <p:sldId id="297" r:id="rId41"/>
    <p:sldId id="335" r:id="rId42"/>
    <p:sldId id="336" r:id="rId43"/>
    <p:sldId id="337" r:id="rId44"/>
    <p:sldId id="338" r:id="rId45"/>
    <p:sldId id="339" r:id="rId46"/>
    <p:sldId id="341" r:id="rId47"/>
    <p:sldId id="342" r:id="rId48"/>
    <p:sldId id="309" r:id="rId49"/>
  </p:sldIdLst>
  <p:sldSz cx="9144000" cy="6858000" type="letter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3" Type="http://schemas.openxmlformats.org/officeDocument/2006/relationships/tableStyles" Target="tableStyles.xml"/><Relationship Id="rId52" Type="http://schemas.openxmlformats.org/officeDocument/2006/relationships/viewProps" Target="viewProps.xml"/><Relationship Id="rId51" Type="http://schemas.openxmlformats.org/officeDocument/2006/relationships/presProps" Target="presProps.xml"/><Relationship Id="rId5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_rels/viewProps.xml.rels><?xml version="1.0" encoding="UTF-8" standalone="yes"?>
<Relationships xmlns="http://schemas.openxmlformats.org/package/2006/relationships"><Relationship Id="rId7" Type="http://schemas.openxmlformats.org/officeDocument/2006/relationships/slide" Target="slides/slide38.xml"/><Relationship Id="rId6" Type="http://schemas.openxmlformats.org/officeDocument/2006/relationships/slide" Target="slides/slide37.xml"/><Relationship Id="rId5" Type="http://schemas.openxmlformats.org/officeDocument/2006/relationships/slide" Target="slides/slide19.xml"/><Relationship Id="rId4" Type="http://schemas.openxmlformats.org/officeDocument/2006/relationships/slide" Target="slides/slide15.xml"/><Relationship Id="rId3" Type="http://schemas.openxmlformats.org/officeDocument/2006/relationships/slide" Target="slides/slide14.xml"/><Relationship Id="rId2" Type="http://schemas.openxmlformats.org/officeDocument/2006/relationships/slide" Target="slides/slide13.xml"/><Relationship Id="rId1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emf"/><Relationship Id="rId1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2.wav"/><Relationship Id="rId1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