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04A38-E783-4B73-8ECE-7BF9F03439C5}">
      <dsp:nvSpPr>
        <dsp:cNvPr id="0" name=""/>
        <dsp:cNvSpPr/>
      </dsp:nvSpPr>
      <dsp:spPr>
        <a:xfrm>
          <a:off x="508277" y="0"/>
          <a:ext cx="5760481" cy="3508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373BB-EDE0-4BFB-B9F9-73105F597540}">
      <dsp:nvSpPr>
        <dsp:cNvPr id="0" name=""/>
        <dsp:cNvSpPr/>
      </dsp:nvSpPr>
      <dsp:spPr>
        <a:xfrm>
          <a:off x="229651" y="1052512"/>
          <a:ext cx="2033111" cy="140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Wanita hamil yang termasuk pasien dalam pengawasan (PDP) COVID-19 harus segera dirawat di rumah sakit </a:t>
          </a:r>
          <a:endParaRPr lang="en-US" sz="1100" kern="1200" dirty="0"/>
        </a:p>
      </dsp:txBody>
      <dsp:txXfrm>
        <a:off x="298157" y="1121018"/>
        <a:ext cx="1896099" cy="1266338"/>
      </dsp:txXfrm>
    </dsp:sp>
    <dsp:sp modelId="{5050A5DE-F717-41EA-B420-3473671A43B0}">
      <dsp:nvSpPr>
        <dsp:cNvPr id="0" name=""/>
        <dsp:cNvSpPr/>
      </dsp:nvSpPr>
      <dsp:spPr>
        <a:xfrm>
          <a:off x="2371962" y="1052512"/>
          <a:ext cx="2033111" cy="140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Investigasi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laboratorium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rutin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seperti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darah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urinalisis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tetap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dilakukan</a:t>
          </a:r>
          <a:endParaRPr lang="en-US" sz="1100" kern="1200" dirty="0"/>
        </a:p>
      </dsp:txBody>
      <dsp:txXfrm>
        <a:off x="2440468" y="1121018"/>
        <a:ext cx="1896099" cy="1266338"/>
      </dsp:txXfrm>
    </dsp:sp>
    <dsp:sp modelId="{1CB5FED3-F240-419F-AD32-CF0BF8475451}">
      <dsp:nvSpPr>
        <dsp:cNvPr id="0" name=""/>
        <dsp:cNvSpPr/>
      </dsp:nvSpPr>
      <dsp:spPr>
        <a:xfrm>
          <a:off x="4514274" y="1052512"/>
          <a:ext cx="2033111" cy="140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Pemeriksaan rutin (USG) untuk sementara dapat ditunda pada ibu dengan infeksi terkonfirmasi maupun PDP sampai ada rekomendasi dari episode isolasinya berakhir</a:t>
          </a:r>
          <a:endParaRPr lang="en-US" sz="1100" kern="1200" dirty="0"/>
        </a:p>
      </dsp:txBody>
      <dsp:txXfrm>
        <a:off x="4582780" y="1121018"/>
        <a:ext cx="1896099" cy="1266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19256-29FD-4A59-8632-69F503E74F9A}">
      <dsp:nvSpPr>
        <dsp:cNvPr id="0" name=""/>
        <dsp:cNvSpPr/>
      </dsp:nvSpPr>
      <dsp:spPr>
        <a:xfrm>
          <a:off x="508277" y="0"/>
          <a:ext cx="5760481" cy="3508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84504-CC49-45D7-9936-B50039E12817}">
      <dsp:nvSpPr>
        <dsp:cNvPr id="0" name=""/>
        <dsp:cNvSpPr/>
      </dsp:nvSpPr>
      <dsp:spPr>
        <a:xfrm>
          <a:off x="687602" y="312813"/>
          <a:ext cx="2464100" cy="2882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Penggunaan pengobatan di luar penelitian harus mempertimbangkan analisis </a:t>
          </a:r>
          <a:r>
            <a:rPr lang="id-ID" sz="1400" i="1" kern="1200" dirty="0" smtClean="0"/>
            <a:t>risk benefit </a:t>
          </a:r>
          <a:r>
            <a:rPr lang="id-ID" sz="1400" kern="1200" dirty="0" smtClean="0"/>
            <a:t>dengan menimbang potensi keuntungan bagi ibu dan keamanan bagi janin</a:t>
          </a:r>
          <a:endParaRPr lang="en-US" sz="1400" kern="1200" dirty="0"/>
        </a:p>
      </dsp:txBody>
      <dsp:txXfrm>
        <a:off x="807889" y="433100"/>
        <a:ext cx="2223526" cy="2642173"/>
      </dsp:txXfrm>
    </dsp:sp>
    <dsp:sp modelId="{D018B098-E638-4102-ABC5-E965A236A540}">
      <dsp:nvSpPr>
        <dsp:cNvPr id="0" name=""/>
        <dsp:cNvSpPr/>
      </dsp:nvSpPr>
      <dsp:spPr>
        <a:xfrm>
          <a:off x="3505826" y="384819"/>
          <a:ext cx="2598879" cy="2843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Antenatal care untuk wanita hamil yang terkonfirmasi COVID-19 pasca perawatan, kunjungan antenatal selanjutnya dilakukan 14 hari setelah periode penyakit akut berakhir</a:t>
          </a:r>
          <a:endParaRPr lang="en-US" sz="1400" kern="1200" dirty="0"/>
        </a:p>
      </dsp:txBody>
      <dsp:txXfrm>
        <a:off x="3632693" y="511686"/>
        <a:ext cx="2345145" cy="2589775"/>
      </dsp:txXfrm>
    </dsp:sp>
  </dsp:spTree>
</dsp:drawing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1309</Words>
  <Application>Microsoft Office PowerPoint</Application>
  <PresentationFormat>On-screen Show (4:3)</PresentationFormat>
  <Paragraphs>102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Austin</vt:lpstr>
      <vt:lpstr>FAKTOR GAYA HIDUP MASA KEHAMILAN DI ERA NEW NORMAL (SOSIAL DISTANCING) COVID-19</vt:lpstr>
      <vt:lpstr>Latar Belakang</vt:lpstr>
      <vt:lpstr>Dalam situasi normal, kematian ibu dan kematian neonatal di Indonesia masih menjadi tantangan besar</vt:lpstr>
      <vt:lpstr>Dalam situasi pandemi COVID-19 ini, banyak pembatasan hampir ke semua layanan rutin termasuk pelayanan kesehatan maternal dan neonatal</vt:lpstr>
      <vt:lpstr>Prinsip Umum Pencegahan Covid-19 di Masa Kehamilan </vt:lpstr>
      <vt:lpstr>Prinsip-prinsip manajemen COVID-19 di fasilitas kesehatan </vt:lpstr>
      <vt:lpstr>Upaya pencegahan umum yang dapat dilakukan oleh ibu hamil di masa new era Covid-19 </vt:lpstr>
      <vt:lpstr>Upaya pencegahan umum yang dapat dilakukan oleh ibu hamil di masa new era Covid-19 </vt:lpstr>
      <vt:lpstr>Upaya pencegahan umum yang dapat dilakukan oleh ibu hamil di masa new era Covid-19</vt:lpstr>
      <vt:lpstr>Upaya pencegahan umum yang dapat dilakukan oleh ibu hamil di masa new era Covid-19</vt:lpstr>
      <vt:lpstr>Upaya pencegahan umum yang dapat dilakukan oleh ibu hamil di masa new era Covid-19</vt:lpstr>
      <vt:lpstr>Cara penggunaan masker yang efektif </vt:lpstr>
      <vt:lpstr>Upaya pencegahan umum yang dapat dilakukan oleh ibu hamil di masa new era Covid-19</vt:lpstr>
      <vt:lpstr>Upaya pencegahan umum yang dapat dilakukan oleh ibu hamil di masa new era Covid-19</vt:lpstr>
      <vt:lpstr>Upaya yang harus dilakukan bagi ibu hamil di masa New Era Covid-19 </vt:lpstr>
      <vt:lpstr>Upaya yang harus dilakukan bagi ibu hamil di masa New Era Covid-19 </vt:lpstr>
      <vt:lpstr>Upaya yang harus dilakukan bagi ibu hamil di masa New Era Covid-19</vt:lpstr>
      <vt:lpstr>Prinsip Pencagahan Covid-19 di Bagi Petugas Kesehatan</vt:lpstr>
      <vt:lpstr>Lanjutan……………</vt:lpstr>
      <vt:lpstr>Lanjutan,,,,,,,,,,,,,</vt:lpstr>
      <vt:lpstr>Rekomendasi Bagi Petugas Kesehatan Saat Antenatal Care </vt:lpstr>
      <vt:lpstr>Lanjutan…..</vt:lpstr>
      <vt:lpstr>Jika ibu hamil datang di rumah sakit dengan gejala memburuk dan diduga/dikonfirmasi terinfeksi COVID-19</vt:lpstr>
      <vt:lpstr>Lanjutan…</vt:lpstr>
      <vt:lpstr>Rekomendasi Utama Untuk Tenaga Kesehatan yang Menangani Pasien Covid-19 Khususnya Ibu Hamil</vt:lpstr>
      <vt:lpstr>Penggunaan Alat Pelindung Diri</vt:lpstr>
      <vt:lpstr>APD Level 1</vt:lpstr>
      <vt:lpstr>APD Level 2</vt:lpstr>
      <vt:lpstr>APD Level 3</vt:lpstr>
      <vt:lpstr>Delivery chumber</vt:lpstr>
      <vt:lpstr>Cara memasang APD level 3</vt:lpstr>
      <vt:lpstr>Cara melepaskan APD level 3</vt:lpstr>
      <vt:lpstr>Lanjutan…………</vt:lpstr>
      <vt:lpstr>Lanjutan…..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 GAYA HIDUP MASA KEHAMILAN DI ERA NEW NORMAL (SOSIAL DISTANCING) COVID-19</dc:title>
  <dc:creator>ismail - [2010]</dc:creator>
  <cp:lastModifiedBy>ismail - [2010]</cp:lastModifiedBy>
  <cp:revision>9</cp:revision>
  <dcterms:created xsi:type="dcterms:W3CDTF">2020-09-13T12:22:56Z</dcterms:created>
  <dcterms:modified xsi:type="dcterms:W3CDTF">2020-09-13T13:37:58Z</dcterms:modified>
</cp:coreProperties>
</file>