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5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25.jpeg"/><Relationship Id="rId2" Type="http://schemas.openxmlformats.org/officeDocument/2006/relationships/image" Target="../media/image24.png"/><Relationship Id="rId1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1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jpeg"/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0" Type="http://schemas.openxmlformats.org/officeDocument/2006/relationships/slideLayout" Target="../slideLayouts/slideLayout5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1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2.jpeg"/></Relationships>
</file>