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5"/>
  </p:notesMasterIdLst>
  <p:sldIdLst>
    <p:sldId id="257" r:id="rId2"/>
    <p:sldId id="258" r:id="rId3"/>
    <p:sldId id="260" r:id="rId4"/>
    <p:sldId id="261" r:id="rId5"/>
    <p:sldId id="262" r:id="rId6"/>
    <p:sldId id="263" r:id="rId7"/>
    <p:sldId id="264" r:id="rId8"/>
    <p:sldId id="265" r:id="rId9"/>
    <p:sldId id="270" r:id="rId10"/>
    <p:sldId id="271" r:id="rId11"/>
    <p:sldId id="272" r:id="rId12"/>
    <p:sldId id="273" r:id="rId13"/>
    <p:sldId id="274" r:id="rId14"/>
    <p:sldId id="275" r:id="rId15"/>
    <p:sldId id="276" r:id="rId16"/>
    <p:sldId id="277" r:id="rId17"/>
    <p:sldId id="278" r:id="rId18"/>
    <p:sldId id="279" r:id="rId19"/>
    <p:sldId id="281" r:id="rId20"/>
    <p:sldId id="282" r:id="rId21"/>
    <p:sldId id="283" r:id="rId22"/>
    <p:sldId id="284" r:id="rId23"/>
    <p:sldId id="285" r:id="rId24"/>
    <p:sldId id="294" r:id="rId25"/>
    <p:sldId id="287" r:id="rId26"/>
    <p:sldId id="296" r:id="rId27"/>
    <p:sldId id="288" r:id="rId28"/>
    <p:sldId id="289" r:id="rId29"/>
    <p:sldId id="290" r:id="rId30"/>
    <p:sldId id="295" r:id="rId31"/>
    <p:sldId id="291" r:id="rId32"/>
    <p:sldId id="292" r:id="rId33"/>
    <p:sldId id="293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123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D961A86-1B86-4F3C-8027-C87112FCD21B}" type="doc">
      <dgm:prSet loTypeId="urn:microsoft.com/office/officeart/2005/8/layout/gear1" loCatId="cycle" qsTypeId="urn:microsoft.com/office/officeart/2005/8/quickstyle/simple1" qsCatId="simple" csTypeId="urn:microsoft.com/office/officeart/2005/8/colors/accent2_4" csCatId="accent2" phldr="1"/>
      <dgm:spPr/>
    </dgm:pt>
    <dgm:pt modelId="{5657B9EE-1AB5-43E9-AFB7-416D5240D308}">
      <dgm:prSet phldrT="[Text]"/>
      <dgm:spPr/>
      <dgm:t>
        <a:bodyPr/>
        <a:lstStyle/>
        <a:p>
          <a:r>
            <a:rPr lang="id-ID" b="0" dirty="0" smtClean="0"/>
            <a:t>Kesehatan Hak semua manusia (umur)</a:t>
          </a:r>
          <a:r>
            <a:rPr lang="id-ID" b="0" dirty="0" smtClean="0">
              <a:sym typeface="Wingdings" pitchFamily="2" charset="2"/>
            </a:rPr>
            <a:t>ssi WHO</a:t>
          </a:r>
          <a:endParaRPr lang="id-ID" b="0" dirty="0"/>
        </a:p>
      </dgm:t>
    </dgm:pt>
    <dgm:pt modelId="{6F34793F-B8C8-4C33-B219-7FB79DB13DFE}" type="parTrans" cxnId="{F8ACA53B-06EC-438F-A2AD-FCE8BD39D67C}">
      <dgm:prSet/>
      <dgm:spPr/>
      <dgm:t>
        <a:bodyPr/>
        <a:lstStyle/>
        <a:p>
          <a:endParaRPr lang="id-ID" b="0">
            <a:solidFill>
              <a:schemeClr val="tx2">
                <a:lumMod val="75000"/>
              </a:schemeClr>
            </a:solidFill>
          </a:endParaRPr>
        </a:p>
      </dgm:t>
    </dgm:pt>
    <dgm:pt modelId="{61F1C9D1-7414-4D58-BC72-A4D207D0F1F1}" type="sibTrans" cxnId="{F8ACA53B-06EC-438F-A2AD-FCE8BD39D67C}">
      <dgm:prSet/>
      <dgm:spPr/>
      <dgm:t>
        <a:bodyPr/>
        <a:lstStyle/>
        <a:p>
          <a:endParaRPr lang="id-ID" b="0">
            <a:solidFill>
              <a:schemeClr val="tx2">
                <a:lumMod val="75000"/>
              </a:schemeClr>
            </a:solidFill>
          </a:endParaRPr>
        </a:p>
      </dgm:t>
    </dgm:pt>
    <dgm:pt modelId="{5B4928CF-AF67-4896-A4A8-F4116926C574}">
      <dgm:prSet phldrT="[Text]"/>
      <dgm:spPr/>
      <dgm:t>
        <a:bodyPr/>
        <a:lstStyle/>
        <a:p>
          <a:r>
            <a:rPr lang="id-ID" b="0" dirty="0" smtClean="0">
              <a:solidFill>
                <a:schemeClr val="tx1"/>
              </a:solidFill>
            </a:rPr>
            <a:t>Tingginya mortalitas </a:t>
          </a:r>
          <a:endParaRPr lang="id-ID" b="0" dirty="0">
            <a:solidFill>
              <a:schemeClr val="tx1"/>
            </a:solidFill>
          </a:endParaRPr>
        </a:p>
      </dgm:t>
    </dgm:pt>
    <dgm:pt modelId="{2EDBD010-C909-45E8-91C3-8B5BF0CECED2}" type="parTrans" cxnId="{541E56B0-5D5C-42CD-93B0-38E90F5A3037}">
      <dgm:prSet/>
      <dgm:spPr/>
      <dgm:t>
        <a:bodyPr/>
        <a:lstStyle/>
        <a:p>
          <a:endParaRPr lang="id-ID" b="0">
            <a:solidFill>
              <a:schemeClr val="tx2">
                <a:lumMod val="75000"/>
              </a:schemeClr>
            </a:solidFill>
          </a:endParaRPr>
        </a:p>
      </dgm:t>
    </dgm:pt>
    <dgm:pt modelId="{17D10AB9-5134-4E43-BEA4-CB59649AFEF2}" type="sibTrans" cxnId="{541E56B0-5D5C-42CD-93B0-38E90F5A3037}">
      <dgm:prSet/>
      <dgm:spPr/>
      <dgm:t>
        <a:bodyPr/>
        <a:lstStyle/>
        <a:p>
          <a:endParaRPr lang="id-ID" b="0">
            <a:solidFill>
              <a:schemeClr val="tx2">
                <a:lumMod val="75000"/>
              </a:schemeClr>
            </a:solidFill>
          </a:endParaRPr>
        </a:p>
      </dgm:t>
    </dgm:pt>
    <dgm:pt modelId="{C3D75DFD-E61E-4F9A-BDB2-7CAFE80FB899}">
      <dgm:prSet phldrT="[Text]"/>
      <dgm:spPr/>
      <dgm:t>
        <a:bodyPr/>
        <a:lstStyle/>
        <a:p>
          <a:r>
            <a:rPr lang="id-ID" b="0" dirty="0" smtClean="0">
              <a:solidFill>
                <a:schemeClr val="tx1"/>
              </a:solidFill>
            </a:rPr>
            <a:t>Tingginya morbiditas</a:t>
          </a:r>
          <a:endParaRPr lang="id-ID" b="0" dirty="0">
            <a:solidFill>
              <a:schemeClr val="tx1"/>
            </a:solidFill>
          </a:endParaRPr>
        </a:p>
      </dgm:t>
    </dgm:pt>
    <dgm:pt modelId="{37CA3A2E-24BF-44A1-BAE5-9EEA293B3213}" type="parTrans" cxnId="{31D43908-38FD-44D0-9E8B-438637F765EB}">
      <dgm:prSet/>
      <dgm:spPr/>
      <dgm:t>
        <a:bodyPr/>
        <a:lstStyle/>
        <a:p>
          <a:endParaRPr lang="id-ID" b="0">
            <a:solidFill>
              <a:schemeClr val="tx2">
                <a:lumMod val="75000"/>
              </a:schemeClr>
            </a:solidFill>
          </a:endParaRPr>
        </a:p>
      </dgm:t>
    </dgm:pt>
    <dgm:pt modelId="{43D6CF54-5508-4AAE-B411-443CD256FDCF}" type="sibTrans" cxnId="{31D43908-38FD-44D0-9E8B-438637F765EB}">
      <dgm:prSet/>
      <dgm:spPr/>
      <dgm:t>
        <a:bodyPr/>
        <a:lstStyle/>
        <a:p>
          <a:endParaRPr lang="id-ID" b="0">
            <a:solidFill>
              <a:schemeClr val="tx2">
                <a:lumMod val="75000"/>
              </a:schemeClr>
            </a:solidFill>
          </a:endParaRPr>
        </a:p>
      </dgm:t>
    </dgm:pt>
    <dgm:pt modelId="{1786F27B-9271-42EC-BD3F-28DA4F35E0BB}" type="pres">
      <dgm:prSet presAssocID="{5D961A86-1B86-4F3C-8027-C87112FCD21B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880B77D5-B6B4-4365-9FDA-D2E77C861955}" type="pres">
      <dgm:prSet presAssocID="{5657B9EE-1AB5-43E9-AFB7-416D5240D308}" presName="gear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0926CE32-FDBF-448A-B7E7-99C1A095ACEA}" type="pres">
      <dgm:prSet presAssocID="{5657B9EE-1AB5-43E9-AFB7-416D5240D308}" presName="gear1srcNode" presStyleLbl="node1" presStyleIdx="0" presStyleCnt="3"/>
      <dgm:spPr/>
      <dgm:t>
        <a:bodyPr/>
        <a:lstStyle/>
        <a:p>
          <a:endParaRPr lang="id-ID"/>
        </a:p>
      </dgm:t>
    </dgm:pt>
    <dgm:pt modelId="{7CA0C63F-C2BE-4B58-8A2A-19EA5BF2C820}" type="pres">
      <dgm:prSet presAssocID="{5657B9EE-1AB5-43E9-AFB7-416D5240D308}" presName="gear1dstNode" presStyleLbl="node1" presStyleIdx="0" presStyleCnt="3"/>
      <dgm:spPr/>
      <dgm:t>
        <a:bodyPr/>
        <a:lstStyle/>
        <a:p>
          <a:endParaRPr lang="id-ID"/>
        </a:p>
      </dgm:t>
    </dgm:pt>
    <dgm:pt modelId="{F000A189-E012-4C92-B301-A917563A45A0}" type="pres">
      <dgm:prSet presAssocID="{5B4928CF-AF67-4896-A4A8-F4116926C574}" presName="gear2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8BD863A4-9FDD-4442-84CD-55B70FF6BB7A}" type="pres">
      <dgm:prSet presAssocID="{5B4928CF-AF67-4896-A4A8-F4116926C574}" presName="gear2srcNode" presStyleLbl="node1" presStyleIdx="1" presStyleCnt="3"/>
      <dgm:spPr/>
      <dgm:t>
        <a:bodyPr/>
        <a:lstStyle/>
        <a:p>
          <a:endParaRPr lang="id-ID"/>
        </a:p>
      </dgm:t>
    </dgm:pt>
    <dgm:pt modelId="{6A821E92-E7FB-408E-9CC3-31001EF858D2}" type="pres">
      <dgm:prSet presAssocID="{5B4928CF-AF67-4896-A4A8-F4116926C574}" presName="gear2dstNode" presStyleLbl="node1" presStyleIdx="1" presStyleCnt="3"/>
      <dgm:spPr/>
      <dgm:t>
        <a:bodyPr/>
        <a:lstStyle/>
        <a:p>
          <a:endParaRPr lang="id-ID"/>
        </a:p>
      </dgm:t>
    </dgm:pt>
    <dgm:pt modelId="{6C1AB512-D2D0-4BC0-BB05-8D7D3E5852A8}" type="pres">
      <dgm:prSet presAssocID="{C3D75DFD-E61E-4F9A-BDB2-7CAFE80FB899}" presName="gear3" presStyleLbl="node1" presStyleIdx="2" presStyleCnt="3"/>
      <dgm:spPr/>
      <dgm:t>
        <a:bodyPr/>
        <a:lstStyle/>
        <a:p>
          <a:endParaRPr lang="id-ID"/>
        </a:p>
      </dgm:t>
    </dgm:pt>
    <dgm:pt modelId="{130ED888-2B04-460C-B08B-8CE1EBFD78AF}" type="pres">
      <dgm:prSet presAssocID="{C3D75DFD-E61E-4F9A-BDB2-7CAFE80FB899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BE679024-C964-4F81-BC59-98691212AFBD}" type="pres">
      <dgm:prSet presAssocID="{C3D75DFD-E61E-4F9A-BDB2-7CAFE80FB899}" presName="gear3srcNode" presStyleLbl="node1" presStyleIdx="2" presStyleCnt="3"/>
      <dgm:spPr/>
      <dgm:t>
        <a:bodyPr/>
        <a:lstStyle/>
        <a:p>
          <a:endParaRPr lang="id-ID"/>
        </a:p>
      </dgm:t>
    </dgm:pt>
    <dgm:pt modelId="{26B811D3-DE08-473E-9133-D3D7A7BA0F8E}" type="pres">
      <dgm:prSet presAssocID="{C3D75DFD-E61E-4F9A-BDB2-7CAFE80FB899}" presName="gear3dstNode" presStyleLbl="node1" presStyleIdx="2" presStyleCnt="3"/>
      <dgm:spPr/>
      <dgm:t>
        <a:bodyPr/>
        <a:lstStyle/>
        <a:p>
          <a:endParaRPr lang="id-ID"/>
        </a:p>
      </dgm:t>
    </dgm:pt>
    <dgm:pt modelId="{6A457A2C-FBD8-4FDC-927A-7EEAAED95528}" type="pres">
      <dgm:prSet presAssocID="{61F1C9D1-7414-4D58-BC72-A4D207D0F1F1}" presName="connector1" presStyleLbl="sibTrans2D1" presStyleIdx="0" presStyleCnt="3"/>
      <dgm:spPr/>
      <dgm:t>
        <a:bodyPr/>
        <a:lstStyle/>
        <a:p>
          <a:endParaRPr lang="id-ID"/>
        </a:p>
      </dgm:t>
    </dgm:pt>
    <dgm:pt modelId="{D5B2740A-569F-40D3-BF54-4573E2A0E485}" type="pres">
      <dgm:prSet presAssocID="{17D10AB9-5134-4E43-BEA4-CB59649AFEF2}" presName="connector2" presStyleLbl="sibTrans2D1" presStyleIdx="1" presStyleCnt="3"/>
      <dgm:spPr/>
      <dgm:t>
        <a:bodyPr/>
        <a:lstStyle/>
        <a:p>
          <a:endParaRPr lang="id-ID"/>
        </a:p>
      </dgm:t>
    </dgm:pt>
    <dgm:pt modelId="{716736AF-E738-4147-B0C0-DDCD17E5BA74}" type="pres">
      <dgm:prSet presAssocID="{43D6CF54-5508-4AAE-B411-443CD256FDCF}" presName="connector3" presStyleLbl="sibTrans2D1" presStyleIdx="2" presStyleCnt="3"/>
      <dgm:spPr/>
      <dgm:t>
        <a:bodyPr/>
        <a:lstStyle/>
        <a:p>
          <a:endParaRPr lang="id-ID"/>
        </a:p>
      </dgm:t>
    </dgm:pt>
  </dgm:ptLst>
  <dgm:cxnLst>
    <dgm:cxn modelId="{692D39E0-657B-4F27-8930-49068352700A}" type="presOf" srcId="{5B4928CF-AF67-4896-A4A8-F4116926C574}" destId="{F000A189-E012-4C92-B301-A917563A45A0}" srcOrd="0" destOrd="0" presId="urn:microsoft.com/office/officeart/2005/8/layout/gear1"/>
    <dgm:cxn modelId="{EAFF40B0-2D8F-493B-A29B-B070A0D263DC}" type="presOf" srcId="{C3D75DFD-E61E-4F9A-BDB2-7CAFE80FB899}" destId="{6C1AB512-D2D0-4BC0-BB05-8D7D3E5852A8}" srcOrd="0" destOrd="0" presId="urn:microsoft.com/office/officeart/2005/8/layout/gear1"/>
    <dgm:cxn modelId="{BF03B0DE-E591-4645-8B7A-7A7C21F6AB15}" type="presOf" srcId="{C3D75DFD-E61E-4F9A-BDB2-7CAFE80FB899}" destId="{BE679024-C964-4F81-BC59-98691212AFBD}" srcOrd="2" destOrd="0" presId="urn:microsoft.com/office/officeart/2005/8/layout/gear1"/>
    <dgm:cxn modelId="{541E56B0-5D5C-42CD-93B0-38E90F5A3037}" srcId="{5D961A86-1B86-4F3C-8027-C87112FCD21B}" destId="{5B4928CF-AF67-4896-A4A8-F4116926C574}" srcOrd="1" destOrd="0" parTransId="{2EDBD010-C909-45E8-91C3-8B5BF0CECED2}" sibTransId="{17D10AB9-5134-4E43-BEA4-CB59649AFEF2}"/>
    <dgm:cxn modelId="{E87DB025-3149-4E39-B5FB-D7BC2D8C0BD6}" type="presOf" srcId="{5D961A86-1B86-4F3C-8027-C87112FCD21B}" destId="{1786F27B-9271-42EC-BD3F-28DA4F35E0BB}" srcOrd="0" destOrd="0" presId="urn:microsoft.com/office/officeart/2005/8/layout/gear1"/>
    <dgm:cxn modelId="{31D43908-38FD-44D0-9E8B-438637F765EB}" srcId="{5D961A86-1B86-4F3C-8027-C87112FCD21B}" destId="{C3D75DFD-E61E-4F9A-BDB2-7CAFE80FB899}" srcOrd="2" destOrd="0" parTransId="{37CA3A2E-24BF-44A1-BAE5-9EEA293B3213}" sibTransId="{43D6CF54-5508-4AAE-B411-443CD256FDCF}"/>
    <dgm:cxn modelId="{3ADACB65-25AB-42BD-B6A2-045E40BE86EA}" type="presOf" srcId="{5657B9EE-1AB5-43E9-AFB7-416D5240D308}" destId="{880B77D5-B6B4-4365-9FDA-D2E77C861955}" srcOrd="0" destOrd="0" presId="urn:microsoft.com/office/officeart/2005/8/layout/gear1"/>
    <dgm:cxn modelId="{2D89533F-A017-48D7-AB90-AA3C7F765F6B}" type="presOf" srcId="{5657B9EE-1AB5-43E9-AFB7-416D5240D308}" destId="{7CA0C63F-C2BE-4B58-8A2A-19EA5BF2C820}" srcOrd="2" destOrd="0" presId="urn:microsoft.com/office/officeart/2005/8/layout/gear1"/>
    <dgm:cxn modelId="{C25D385F-B41B-45F1-981B-0E015E648A83}" type="presOf" srcId="{5657B9EE-1AB5-43E9-AFB7-416D5240D308}" destId="{0926CE32-FDBF-448A-B7E7-99C1A095ACEA}" srcOrd="1" destOrd="0" presId="urn:microsoft.com/office/officeart/2005/8/layout/gear1"/>
    <dgm:cxn modelId="{1098ABF1-9418-481F-9253-92C6F62EDFAD}" type="presOf" srcId="{61F1C9D1-7414-4D58-BC72-A4D207D0F1F1}" destId="{6A457A2C-FBD8-4FDC-927A-7EEAAED95528}" srcOrd="0" destOrd="0" presId="urn:microsoft.com/office/officeart/2005/8/layout/gear1"/>
    <dgm:cxn modelId="{EB1A9275-99F7-4793-852F-0C02B6F864A7}" type="presOf" srcId="{5B4928CF-AF67-4896-A4A8-F4116926C574}" destId="{8BD863A4-9FDD-4442-84CD-55B70FF6BB7A}" srcOrd="1" destOrd="0" presId="urn:microsoft.com/office/officeart/2005/8/layout/gear1"/>
    <dgm:cxn modelId="{F4B32A94-F17A-4D59-9E52-378F782CC9B0}" type="presOf" srcId="{5B4928CF-AF67-4896-A4A8-F4116926C574}" destId="{6A821E92-E7FB-408E-9CC3-31001EF858D2}" srcOrd="2" destOrd="0" presId="urn:microsoft.com/office/officeart/2005/8/layout/gear1"/>
    <dgm:cxn modelId="{8693BC80-55FE-4902-9FF1-AD5615E51A40}" type="presOf" srcId="{C3D75DFD-E61E-4F9A-BDB2-7CAFE80FB899}" destId="{26B811D3-DE08-473E-9133-D3D7A7BA0F8E}" srcOrd="3" destOrd="0" presId="urn:microsoft.com/office/officeart/2005/8/layout/gear1"/>
    <dgm:cxn modelId="{6149BBB3-EDD0-47E1-95DC-5810878E43C2}" type="presOf" srcId="{43D6CF54-5508-4AAE-B411-443CD256FDCF}" destId="{716736AF-E738-4147-B0C0-DDCD17E5BA74}" srcOrd="0" destOrd="0" presId="urn:microsoft.com/office/officeart/2005/8/layout/gear1"/>
    <dgm:cxn modelId="{4893BEA0-733F-4619-95D8-A5B222BDD195}" type="presOf" srcId="{17D10AB9-5134-4E43-BEA4-CB59649AFEF2}" destId="{D5B2740A-569F-40D3-BF54-4573E2A0E485}" srcOrd="0" destOrd="0" presId="urn:microsoft.com/office/officeart/2005/8/layout/gear1"/>
    <dgm:cxn modelId="{D9B4E562-8C0B-496A-98AB-728C6DE0A346}" type="presOf" srcId="{C3D75DFD-E61E-4F9A-BDB2-7CAFE80FB899}" destId="{130ED888-2B04-460C-B08B-8CE1EBFD78AF}" srcOrd="1" destOrd="0" presId="urn:microsoft.com/office/officeart/2005/8/layout/gear1"/>
    <dgm:cxn modelId="{F8ACA53B-06EC-438F-A2AD-FCE8BD39D67C}" srcId="{5D961A86-1B86-4F3C-8027-C87112FCD21B}" destId="{5657B9EE-1AB5-43E9-AFB7-416D5240D308}" srcOrd="0" destOrd="0" parTransId="{6F34793F-B8C8-4C33-B219-7FB79DB13DFE}" sibTransId="{61F1C9D1-7414-4D58-BC72-A4D207D0F1F1}"/>
    <dgm:cxn modelId="{EBA7459A-DF70-45CC-AFCD-38899ED95D90}" type="presParOf" srcId="{1786F27B-9271-42EC-BD3F-28DA4F35E0BB}" destId="{880B77D5-B6B4-4365-9FDA-D2E77C861955}" srcOrd="0" destOrd="0" presId="urn:microsoft.com/office/officeart/2005/8/layout/gear1"/>
    <dgm:cxn modelId="{4D2CFE1A-6354-4CF8-B9AF-61CBBB198EB5}" type="presParOf" srcId="{1786F27B-9271-42EC-BD3F-28DA4F35E0BB}" destId="{0926CE32-FDBF-448A-B7E7-99C1A095ACEA}" srcOrd="1" destOrd="0" presId="urn:microsoft.com/office/officeart/2005/8/layout/gear1"/>
    <dgm:cxn modelId="{C0BC66DA-DCB9-4E58-A8F4-78A310D27AB4}" type="presParOf" srcId="{1786F27B-9271-42EC-BD3F-28DA4F35E0BB}" destId="{7CA0C63F-C2BE-4B58-8A2A-19EA5BF2C820}" srcOrd="2" destOrd="0" presId="urn:microsoft.com/office/officeart/2005/8/layout/gear1"/>
    <dgm:cxn modelId="{C24A73D2-78CC-4473-B706-D257DEA474F3}" type="presParOf" srcId="{1786F27B-9271-42EC-BD3F-28DA4F35E0BB}" destId="{F000A189-E012-4C92-B301-A917563A45A0}" srcOrd="3" destOrd="0" presId="urn:microsoft.com/office/officeart/2005/8/layout/gear1"/>
    <dgm:cxn modelId="{02EA31A3-3FCE-42D1-B78A-712FDDC7B65C}" type="presParOf" srcId="{1786F27B-9271-42EC-BD3F-28DA4F35E0BB}" destId="{8BD863A4-9FDD-4442-84CD-55B70FF6BB7A}" srcOrd="4" destOrd="0" presId="urn:microsoft.com/office/officeart/2005/8/layout/gear1"/>
    <dgm:cxn modelId="{9A2ED87C-A0F3-4891-8946-04C890910B4E}" type="presParOf" srcId="{1786F27B-9271-42EC-BD3F-28DA4F35E0BB}" destId="{6A821E92-E7FB-408E-9CC3-31001EF858D2}" srcOrd="5" destOrd="0" presId="urn:microsoft.com/office/officeart/2005/8/layout/gear1"/>
    <dgm:cxn modelId="{4286DCF4-455C-4048-92FE-141A5CD1F874}" type="presParOf" srcId="{1786F27B-9271-42EC-BD3F-28DA4F35E0BB}" destId="{6C1AB512-D2D0-4BC0-BB05-8D7D3E5852A8}" srcOrd="6" destOrd="0" presId="urn:microsoft.com/office/officeart/2005/8/layout/gear1"/>
    <dgm:cxn modelId="{9782928A-43BE-42AB-812F-155C781F4D58}" type="presParOf" srcId="{1786F27B-9271-42EC-BD3F-28DA4F35E0BB}" destId="{130ED888-2B04-460C-B08B-8CE1EBFD78AF}" srcOrd="7" destOrd="0" presId="urn:microsoft.com/office/officeart/2005/8/layout/gear1"/>
    <dgm:cxn modelId="{BAAC6BA2-BAC0-42DC-A9B6-4F9AADA663C1}" type="presParOf" srcId="{1786F27B-9271-42EC-BD3F-28DA4F35E0BB}" destId="{BE679024-C964-4F81-BC59-98691212AFBD}" srcOrd="8" destOrd="0" presId="urn:microsoft.com/office/officeart/2005/8/layout/gear1"/>
    <dgm:cxn modelId="{AA543344-E9BF-44FE-BD93-20DA31FE65AE}" type="presParOf" srcId="{1786F27B-9271-42EC-BD3F-28DA4F35E0BB}" destId="{26B811D3-DE08-473E-9133-D3D7A7BA0F8E}" srcOrd="9" destOrd="0" presId="urn:microsoft.com/office/officeart/2005/8/layout/gear1"/>
    <dgm:cxn modelId="{CAD8B6AC-6EF6-4EBC-AFBF-AD7524780654}" type="presParOf" srcId="{1786F27B-9271-42EC-BD3F-28DA4F35E0BB}" destId="{6A457A2C-FBD8-4FDC-927A-7EEAAED95528}" srcOrd="10" destOrd="0" presId="urn:microsoft.com/office/officeart/2005/8/layout/gear1"/>
    <dgm:cxn modelId="{BDC42542-8259-4031-AC12-1A5B734F2CB6}" type="presParOf" srcId="{1786F27B-9271-42EC-BD3F-28DA4F35E0BB}" destId="{D5B2740A-569F-40D3-BF54-4573E2A0E485}" srcOrd="11" destOrd="0" presId="urn:microsoft.com/office/officeart/2005/8/layout/gear1"/>
    <dgm:cxn modelId="{08956786-09CB-4292-B7F2-F620D294BD65}" type="presParOf" srcId="{1786F27B-9271-42EC-BD3F-28DA4F35E0BB}" destId="{716736AF-E738-4147-B0C0-DDCD17E5BA74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386E919-BFBB-4E2E-A240-C63A0973DA49}" type="doc">
      <dgm:prSet loTypeId="urn:microsoft.com/office/officeart/2005/8/layout/radial5" loCatId="cycle" qsTypeId="urn:microsoft.com/office/officeart/2005/8/quickstyle/simple3" qsCatId="simple" csTypeId="urn:microsoft.com/office/officeart/2005/8/colors/colorful3" csCatId="colorful" phldr="1"/>
      <dgm:spPr/>
      <dgm:t>
        <a:bodyPr/>
        <a:lstStyle/>
        <a:p>
          <a:endParaRPr lang="id-ID"/>
        </a:p>
      </dgm:t>
    </dgm:pt>
    <dgm:pt modelId="{493B0781-6B5E-449C-A65B-F4F37F425395}">
      <dgm:prSet phldrT="[Text]" custT="1"/>
      <dgm:spPr/>
      <dgm:t>
        <a:bodyPr/>
        <a:lstStyle/>
        <a:p>
          <a:r>
            <a:rPr lang="id-ID" sz="2000" b="1" smtClean="0"/>
            <a:t>Peran perawat pediatric/anak</a:t>
          </a:r>
          <a:endParaRPr lang="id-ID" sz="2000" b="1" dirty="0"/>
        </a:p>
      </dgm:t>
    </dgm:pt>
    <dgm:pt modelId="{2273C77D-52AE-4FAB-826C-0EAF06800BDE}" type="parTrans" cxnId="{7487C0A6-6E35-413F-ADB8-6F36263360F5}">
      <dgm:prSet/>
      <dgm:spPr/>
      <dgm:t>
        <a:bodyPr/>
        <a:lstStyle/>
        <a:p>
          <a:endParaRPr lang="id-ID" sz="4400" b="1">
            <a:solidFill>
              <a:schemeClr val="tx1"/>
            </a:solidFill>
          </a:endParaRPr>
        </a:p>
      </dgm:t>
    </dgm:pt>
    <dgm:pt modelId="{97BC78F9-1522-437E-8721-25D262AAC5EA}" type="sibTrans" cxnId="{7487C0A6-6E35-413F-ADB8-6F36263360F5}">
      <dgm:prSet/>
      <dgm:spPr/>
      <dgm:t>
        <a:bodyPr/>
        <a:lstStyle/>
        <a:p>
          <a:endParaRPr lang="id-ID" sz="4400" b="1">
            <a:solidFill>
              <a:schemeClr val="tx1"/>
            </a:solidFill>
          </a:endParaRPr>
        </a:p>
      </dgm:t>
    </dgm:pt>
    <dgm:pt modelId="{8E4A81C7-5495-4306-A20B-9B3A229DF7CC}">
      <dgm:prSet phldrT="[Text]" custT="1"/>
      <dgm:spPr/>
      <dgm:t>
        <a:bodyPr/>
        <a:lstStyle/>
        <a:p>
          <a:r>
            <a:rPr lang="id-ID" sz="1600" b="1" dirty="0" smtClean="0"/>
            <a:t>Advokasi/</a:t>
          </a:r>
        </a:p>
        <a:p>
          <a:r>
            <a:rPr lang="id-ID" sz="1600" b="1" dirty="0" smtClean="0"/>
            <a:t>caring klg</a:t>
          </a:r>
          <a:endParaRPr lang="id-ID" sz="1600" b="1" dirty="0"/>
        </a:p>
      </dgm:t>
    </dgm:pt>
    <dgm:pt modelId="{DAA5C72C-067E-4B4B-99E8-47884ED3FC1E}" type="parTrans" cxnId="{CC0A77E3-BF3E-4827-807A-410EFAB73DC4}">
      <dgm:prSet custT="1"/>
      <dgm:spPr/>
      <dgm:t>
        <a:bodyPr/>
        <a:lstStyle/>
        <a:p>
          <a:endParaRPr lang="id-ID" sz="1200" b="1">
            <a:solidFill>
              <a:schemeClr val="tx1"/>
            </a:solidFill>
          </a:endParaRPr>
        </a:p>
      </dgm:t>
    </dgm:pt>
    <dgm:pt modelId="{B615D50A-B3BD-4A7C-94A5-32C0134649B6}" type="sibTrans" cxnId="{CC0A77E3-BF3E-4827-807A-410EFAB73DC4}">
      <dgm:prSet/>
      <dgm:spPr/>
      <dgm:t>
        <a:bodyPr/>
        <a:lstStyle/>
        <a:p>
          <a:endParaRPr lang="id-ID" sz="4400" b="1">
            <a:solidFill>
              <a:schemeClr val="tx1"/>
            </a:solidFill>
          </a:endParaRPr>
        </a:p>
      </dgm:t>
    </dgm:pt>
    <dgm:pt modelId="{3B59CEDF-07A5-4385-A5BB-713C37187B69}">
      <dgm:prSet phldrT="[Text]" custT="1"/>
      <dgm:spPr/>
      <dgm:t>
        <a:bodyPr/>
        <a:lstStyle/>
        <a:p>
          <a:r>
            <a:rPr lang="id-ID" sz="1400" b="1" dirty="0" smtClean="0"/>
            <a:t>Practitioner/ clinical</a:t>
          </a:r>
          <a:endParaRPr lang="id-ID" sz="1400" b="1" dirty="0"/>
        </a:p>
      </dgm:t>
    </dgm:pt>
    <dgm:pt modelId="{824C6EFB-E169-46F1-9AAD-D0411FFD5411}" type="parTrans" cxnId="{37D4C6B3-7FFD-41E4-B79D-1580668B1E41}">
      <dgm:prSet custT="1"/>
      <dgm:spPr/>
      <dgm:t>
        <a:bodyPr/>
        <a:lstStyle/>
        <a:p>
          <a:endParaRPr lang="id-ID" sz="1200" b="1">
            <a:solidFill>
              <a:schemeClr val="tx1"/>
            </a:solidFill>
          </a:endParaRPr>
        </a:p>
      </dgm:t>
    </dgm:pt>
    <dgm:pt modelId="{6063732A-1FED-4FED-B8F0-AF687B9AD97A}" type="sibTrans" cxnId="{37D4C6B3-7FFD-41E4-B79D-1580668B1E41}">
      <dgm:prSet/>
      <dgm:spPr/>
      <dgm:t>
        <a:bodyPr/>
        <a:lstStyle/>
        <a:p>
          <a:endParaRPr lang="id-ID" sz="4400" b="1">
            <a:solidFill>
              <a:schemeClr val="tx1"/>
            </a:solidFill>
          </a:endParaRPr>
        </a:p>
      </dgm:t>
    </dgm:pt>
    <dgm:pt modelId="{509A815B-55A3-44DC-AFCB-E3861513DB70}">
      <dgm:prSet phldrT="[Text]" custT="1"/>
      <dgm:spPr/>
      <dgm:t>
        <a:bodyPr/>
        <a:lstStyle/>
        <a:p>
          <a:r>
            <a:rPr lang="id-ID" sz="2400" b="1" smtClean="0"/>
            <a:t>Conselor </a:t>
          </a:r>
          <a:endParaRPr lang="id-ID" sz="2400" b="1" dirty="0"/>
        </a:p>
      </dgm:t>
    </dgm:pt>
    <dgm:pt modelId="{8E848965-C565-4D64-B96D-6294BB204E2A}" type="parTrans" cxnId="{C4C68F09-B98F-4FEA-B23D-1A56CD576027}">
      <dgm:prSet custT="1"/>
      <dgm:spPr/>
      <dgm:t>
        <a:bodyPr/>
        <a:lstStyle/>
        <a:p>
          <a:endParaRPr lang="id-ID" sz="1200" b="1">
            <a:solidFill>
              <a:schemeClr val="tx1"/>
            </a:solidFill>
          </a:endParaRPr>
        </a:p>
      </dgm:t>
    </dgm:pt>
    <dgm:pt modelId="{206C9F7C-9F43-40B6-A543-768E9109D7E9}" type="sibTrans" cxnId="{C4C68F09-B98F-4FEA-B23D-1A56CD576027}">
      <dgm:prSet/>
      <dgm:spPr/>
      <dgm:t>
        <a:bodyPr/>
        <a:lstStyle/>
        <a:p>
          <a:endParaRPr lang="id-ID" sz="4400" b="1">
            <a:solidFill>
              <a:schemeClr val="tx1"/>
            </a:solidFill>
          </a:endParaRPr>
        </a:p>
      </dgm:t>
    </dgm:pt>
    <dgm:pt modelId="{EC24CC46-3EE1-456D-A97A-6967AAC21D43}">
      <dgm:prSet phldrT="[Text]" custT="1"/>
      <dgm:spPr/>
      <dgm:t>
        <a:bodyPr/>
        <a:lstStyle/>
        <a:p>
          <a:r>
            <a:rPr lang="id-ID" sz="1600" b="1" dirty="0" smtClean="0"/>
            <a:t>Educator </a:t>
          </a:r>
          <a:endParaRPr lang="id-ID" sz="1600" b="1" dirty="0"/>
        </a:p>
      </dgm:t>
    </dgm:pt>
    <dgm:pt modelId="{1C14442D-9C82-4A93-B3CE-4D7D8E80EABC}" type="parTrans" cxnId="{E42F8BBF-EFD6-4D4D-928B-96925778BAB5}">
      <dgm:prSet custT="1"/>
      <dgm:spPr/>
      <dgm:t>
        <a:bodyPr/>
        <a:lstStyle/>
        <a:p>
          <a:endParaRPr lang="id-ID" sz="1200" b="1">
            <a:solidFill>
              <a:schemeClr val="tx1"/>
            </a:solidFill>
          </a:endParaRPr>
        </a:p>
      </dgm:t>
    </dgm:pt>
    <dgm:pt modelId="{8E7BE8CD-B891-4BAD-AE33-183032842602}" type="sibTrans" cxnId="{E42F8BBF-EFD6-4D4D-928B-96925778BAB5}">
      <dgm:prSet/>
      <dgm:spPr/>
      <dgm:t>
        <a:bodyPr/>
        <a:lstStyle/>
        <a:p>
          <a:endParaRPr lang="id-ID" sz="4400" b="1">
            <a:solidFill>
              <a:schemeClr val="tx1"/>
            </a:solidFill>
          </a:endParaRPr>
        </a:p>
      </dgm:t>
    </dgm:pt>
    <dgm:pt modelId="{A2A82B1B-2C5C-49B0-BE84-9E47016BC44B}">
      <dgm:prSet phldrT="[Text]" custT="1"/>
      <dgm:spPr/>
      <dgm:t>
        <a:bodyPr/>
        <a:lstStyle/>
        <a:p>
          <a:r>
            <a:rPr lang="id-ID" sz="1800" b="1" dirty="0" smtClean="0"/>
            <a:t>Colabolator </a:t>
          </a:r>
          <a:endParaRPr lang="id-ID" sz="1800" b="1" dirty="0"/>
        </a:p>
      </dgm:t>
    </dgm:pt>
    <dgm:pt modelId="{70A0C687-4E31-41D9-A879-A530C1810DA1}" type="parTrans" cxnId="{657F4728-6679-4753-8120-ED99474DF6DC}">
      <dgm:prSet custT="1"/>
      <dgm:spPr/>
      <dgm:t>
        <a:bodyPr/>
        <a:lstStyle/>
        <a:p>
          <a:endParaRPr lang="id-ID" sz="1200" b="1">
            <a:solidFill>
              <a:schemeClr val="tx1"/>
            </a:solidFill>
          </a:endParaRPr>
        </a:p>
      </dgm:t>
    </dgm:pt>
    <dgm:pt modelId="{633A3553-6D59-40A7-9A34-3B6A29AAE213}" type="sibTrans" cxnId="{657F4728-6679-4753-8120-ED99474DF6DC}">
      <dgm:prSet/>
      <dgm:spPr/>
      <dgm:t>
        <a:bodyPr/>
        <a:lstStyle/>
        <a:p>
          <a:endParaRPr lang="id-ID" sz="4400" b="1">
            <a:solidFill>
              <a:schemeClr val="tx1"/>
            </a:solidFill>
          </a:endParaRPr>
        </a:p>
      </dgm:t>
    </dgm:pt>
    <dgm:pt modelId="{01C3EF2B-1090-452C-B8C6-69BCE8791AB8}">
      <dgm:prSet phldrT="[Text]" custT="1"/>
      <dgm:spPr/>
      <dgm:t>
        <a:bodyPr/>
        <a:lstStyle/>
        <a:p>
          <a:r>
            <a:rPr lang="id-ID" sz="1600" b="1" dirty="0" smtClean="0"/>
            <a:t>Peran restoratif</a:t>
          </a:r>
          <a:endParaRPr lang="id-ID" sz="1600" b="1" dirty="0"/>
        </a:p>
      </dgm:t>
    </dgm:pt>
    <dgm:pt modelId="{120F21D9-C901-499F-A19F-14A943E4703D}" type="parTrans" cxnId="{7F7BD1DE-AFB6-448D-992E-85A669C97FAC}">
      <dgm:prSet custT="1"/>
      <dgm:spPr/>
      <dgm:t>
        <a:bodyPr/>
        <a:lstStyle/>
        <a:p>
          <a:endParaRPr lang="id-ID" sz="1200" b="1">
            <a:solidFill>
              <a:schemeClr val="tx1"/>
            </a:solidFill>
          </a:endParaRPr>
        </a:p>
      </dgm:t>
    </dgm:pt>
    <dgm:pt modelId="{AF06329C-A097-44B2-AED6-E95C822D6E35}" type="sibTrans" cxnId="{7F7BD1DE-AFB6-448D-992E-85A669C97FAC}">
      <dgm:prSet/>
      <dgm:spPr/>
      <dgm:t>
        <a:bodyPr/>
        <a:lstStyle/>
        <a:p>
          <a:endParaRPr lang="id-ID" sz="4400" b="1">
            <a:solidFill>
              <a:schemeClr val="tx1"/>
            </a:solidFill>
          </a:endParaRPr>
        </a:p>
      </dgm:t>
    </dgm:pt>
    <dgm:pt modelId="{F60B1BEA-FA55-4116-B797-1B47A32A3636}">
      <dgm:prSet phldrT="[Text]" custT="1"/>
      <dgm:spPr/>
      <dgm:t>
        <a:bodyPr/>
        <a:lstStyle/>
        <a:p>
          <a:r>
            <a:rPr lang="id-ID" sz="1400" b="1" smtClean="0"/>
            <a:t>Pengambilan keputusan etis</a:t>
          </a:r>
          <a:endParaRPr lang="id-ID" sz="1400" b="1" dirty="0"/>
        </a:p>
      </dgm:t>
    </dgm:pt>
    <dgm:pt modelId="{1EBAAC36-80D2-4E4F-9497-D20825BEF19B}" type="parTrans" cxnId="{C9BC40D9-13F7-4268-BEF6-E05A4AA55614}">
      <dgm:prSet custT="1"/>
      <dgm:spPr/>
      <dgm:t>
        <a:bodyPr/>
        <a:lstStyle/>
        <a:p>
          <a:endParaRPr lang="id-ID" sz="1200" b="1">
            <a:solidFill>
              <a:schemeClr val="tx1"/>
            </a:solidFill>
          </a:endParaRPr>
        </a:p>
      </dgm:t>
    </dgm:pt>
    <dgm:pt modelId="{9DC2B9A3-05E5-4874-AA9E-6B21AB0CDC01}" type="sibTrans" cxnId="{C9BC40D9-13F7-4268-BEF6-E05A4AA55614}">
      <dgm:prSet/>
      <dgm:spPr/>
      <dgm:t>
        <a:bodyPr/>
        <a:lstStyle/>
        <a:p>
          <a:endParaRPr lang="id-ID" sz="4400" b="1">
            <a:solidFill>
              <a:schemeClr val="tx1"/>
            </a:solidFill>
          </a:endParaRPr>
        </a:p>
      </dgm:t>
    </dgm:pt>
    <dgm:pt modelId="{9FA6A263-3DA2-494B-8C3A-D45B8D218B13}">
      <dgm:prSet phldrT="[Text]" custT="1"/>
      <dgm:spPr/>
      <dgm:t>
        <a:bodyPr/>
        <a:lstStyle/>
        <a:p>
          <a:r>
            <a:rPr lang="id-ID" sz="2000" b="1" dirty="0" smtClean="0"/>
            <a:t>Researcher </a:t>
          </a:r>
          <a:endParaRPr lang="id-ID" sz="2000" b="1" dirty="0"/>
        </a:p>
      </dgm:t>
    </dgm:pt>
    <dgm:pt modelId="{CEF2B9D9-0AE6-4658-B0E5-8AD48D5DEB6C}" type="parTrans" cxnId="{A5331FB6-11F8-42A6-B14F-A1E26A026706}">
      <dgm:prSet custT="1"/>
      <dgm:spPr/>
      <dgm:t>
        <a:bodyPr/>
        <a:lstStyle/>
        <a:p>
          <a:endParaRPr lang="id-ID" sz="1200" b="1">
            <a:solidFill>
              <a:schemeClr val="tx1"/>
            </a:solidFill>
          </a:endParaRPr>
        </a:p>
      </dgm:t>
    </dgm:pt>
    <dgm:pt modelId="{22E72E81-DFD6-4EE9-817B-13F0354A48B0}" type="sibTrans" cxnId="{A5331FB6-11F8-42A6-B14F-A1E26A026706}">
      <dgm:prSet/>
      <dgm:spPr/>
      <dgm:t>
        <a:bodyPr/>
        <a:lstStyle/>
        <a:p>
          <a:endParaRPr lang="id-ID" sz="4400" b="1">
            <a:solidFill>
              <a:schemeClr val="tx1"/>
            </a:solidFill>
          </a:endParaRPr>
        </a:p>
      </dgm:t>
    </dgm:pt>
    <dgm:pt modelId="{A070CA34-0EB0-43AB-A220-EC68799A45F7}" type="pres">
      <dgm:prSet presAssocID="{8386E919-BFBB-4E2E-A240-C63A0973DA49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8191D131-72B5-475C-8924-3383946E0F69}" type="pres">
      <dgm:prSet presAssocID="{493B0781-6B5E-449C-A65B-F4F37F425395}" presName="centerShape" presStyleLbl="node0" presStyleIdx="0" presStyleCnt="1"/>
      <dgm:spPr/>
      <dgm:t>
        <a:bodyPr/>
        <a:lstStyle/>
        <a:p>
          <a:endParaRPr lang="id-ID"/>
        </a:p>
      </dgm:t>
    </dgm:pt>
    <dgm:pt modelId="{10F7413C-38D5-43E9-9182-CA1482EF681A}" type="pres">
      <dgm:prSet presAssocID="{DAA5C72C-067E-4B4B-99E8-47884ED3FC1E}" presName="parTrans" presStyleLbl="sibTrans2D1" presStyleIdx="0" presStyleCnt="8"/>
      <dgm:spPr/>
      <dgm:t>
        <a:bodyPr/>
        <a:lstStyle/>
        <a:p>
          <a:endParaRPr lang="id-ID"/>
        </a:p>
      </dgm:t>
    </dgm:pt>
    <dgm:pt modelId="{6FF84D43-E161-412A-9CCA-03BAA20F22D7}" type="pres">
      <dgm:prSet presAssocID="{DAA5C72C-067E-4B4B-99E8-47884ED3FC1E}" presName="connectorText" presStyleLbl="sibTrans2D1" presStyleIdx="0" presStyleCnt="8"/>
      <dgm:spPr/>
      <dgm:t>
        <a:bodyPr/>
        <a:lstStyle/>
        <a:p>
          <a:endParaRPr lang="id-ID"/>
        </a:p>
      </dgm:t>
    </dgm:pt>
    <dgm:pt modelId="{90FE9DF9-F208-4AA3-9C3B-53A54EDF5396}" type="pres">
      <dgm:prSet presAssocID="{8E4A81C7-5495-4306-A20B-9B3A229DF7CC}" presName="node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CA0CF09F-8460-4887-970C-B4C11A4BF7E4}" type="pres">
      <dgm:prSet presAssocID="{824C6EFB-E169-46F1-9AAD-D0411FFD5411}" presName="parTrans" presStyleLbl="sibTrans2D1" presStyleIdx="1" presStyleCnt="8"/>
      <dgm:spPr/>
      <dgm:t>
        <a:bodyPr/>
        <a:lstStyle/>
        <a:p>
          <a:endParaRPr lang="id-ID"/>
        </a:p>
      </dgm:t>
    </dgm:pt>
    <dgm:pt modelId="{D2A1CCC6-E05E-4E86-8FCB-3DDA1D9DA85E}" type="pres">
      <dgm:prSet presAssocID="{824C6EFB-E169-46F1-9AAD-D0411FFD5411}" presName="connectorText" presStyleLbl="sibTrans2D1" presStyleIdx="1" presStyleCnt="8"/>
      <dgm:spPr/>
      <dgm:t>
        <a:bodyPr/>
        <a:lstStyle/>
        <a:p>
          <a:endParaRPr lang="id-ID"/>
        </a:p>
      </dgm:t>
    </dgm:pt>
    <dgm:pt modelId="{AF09361E-9EB0-49EE-86BC-ABAEB55D8DFE}" type="pres">
      <dgm:prSet presAssocID="{3B59CEDF-07A5-4385-A5BB-713C37187B69}" presName="node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73D516F5-0C25-402E-B993-A68A15A3DA02}" type="pres">
      <dgm:prSet presAssocID="{8E848965-C565-4D64-B96D-6294BB204E2A}" presName="parTrans" presStyleLbl="sibTrans2D1" presStyleIdx="2" presStyleCnt="8"/>
      <dgm:spPr/>
      <dgm:t>
        <a:bodyPr/>
        <a:lstStyle/>
        <a:p>
          <a:endParaRPr lang="id-ID"/>
        </a:p>
      </dgm:t>
    </dgm:pt>
    <dgm:pt modelId="{2B2F59BC-A905-4B3E-BD2D-CB452CF0F99F}" type="pres">
      <dgm:prSet presAssocID="{8E848965-C565-4D64-B96D-6294BB204E2A}" presName="connectorText" presStyleLbl="sibTrans2D1" presStyleIdx="2" presStyleCnt="8"/>
      <dgm:spPr/>
      <dgm:t>
        <a:bodyPr/>
        <a:lstStyle/>
        <a:p>
          <a:endParaRPr lang="id-ID"/>
        </a:p>
      </dgm:t>
    </dgm:pt>
    <dgm:pt modelId="{A26F7947-6AFA-42A8-ADCC-6B6C7BA010CE}" type="pres">
      <dgm:prSet presAssocID="{509A815B-55A3-44DC-AFCB-E3861513DB70}" presName="node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11988B80-AE40-404C-A361-3EFFF93A17C4}" type="pres">
      <dgm:prSet presAssocID="{1C14442D-9C82-4A93-B3CE-4D7D8E80EABC}" presName="parTrans" presStyleLbl="sibTrans2D1" presStyleIdx="3" presStyleCnt="8"/>
      <dgm:spPr/>
      <dgm:t>
        <a:bodyPr/>
        <a:lstStyle/>
        <a:p>
          <a:endParaRPr lang="id-ID"/>
        </a:p>
      </dgm:t>
    </dgm:pt>
    <dgm:pt modelId="{2DEEB2F4-643F-4E25-ADFD-E52DC1CD5A0E}" type="pres">
      <dgm:prSet presAssocID="{1C14442D-9C82-4A93-B3CE-4D7D8E80EABC}" presName="connectorText" presStyleLbl="sibTrans2D1" presStyleIdx="3" presStyleCnt="8"/>
      <dgm:spPr/>
      <dgm:t>
        <a:bodyPr/>
        <a:lstStyle/>
        <a:p>
          <a:endParaRPr lang="id-ID"/>
        </a:p>
      </dgm:t>
    </dgm:pt>
    <dgm:pt modelId="{1688B1A8-4F23-4F01-BF18-9CBBA7403688}" type="pres">
      <dgm:prSet presAssocID="{EC24CC46-3EE1-456D-A97A-6967AAC21D43}" presName="node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3C1DE661-1B45-4A22-AE77-BA06E4316D35}" type="pres">
      <dgm:prSet presAssocID="{70A0C687-4E31-41D9-A879-A530C1810DA1}" presName="parTrans" presStyleLbl="sibTrans2D1" presStyleIdx="4" presStyleCnt="8"/>
      <dgm:spPr/>
      <dgm:t>
        <a:bodyPr/>
        <a:lstStyle/>
        <a:p>
          <a:endParaRPr lang="id-ID"/>
        </a:p>
      </dgm:t>
    </dgm:pt>
    <dgm:pt modelId="{FC4C8492-B100-4B65-AC04-ABA7A87CA758}" type="pres">
      <dgm:prSet presAssocID="{70A0C687-4E31-41D9-A879-A530C1810DA1}" presName="connectorText" presStyleLbl="sibTrans2D1" presStyleIdx="4" presStyleCnt="8"/>
      <dgm:spPr/>
      <dgm:t>
        <a:bodyPr/>
        <a:lstStyle/>
        <a:p>
          <a:endParaRPr lang="id-ID"/>
        </a:p>
      </dgm:t>
    </dgm:pt>
    <dgm:pt modelId="{E45AF62F-23AB-4A4D-A980-16CEF102E6CA}" type="pres">
      <dgm:prSet presAssocID="{A2A82B1B-2C5C-49B0-BE84-9E47016BC44B}" presName="node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8DD1BE0C-A1DE-42EA-8899-72C45D39949B}" type="pres">
      <dgm:prSet presAssocID="{120F21D9-C901-499F-A19F-14A943E4703D}" presName="parTrans" presStyleLbl="sibTrans2D1" presStyleIdx="5" presStyleCnt="8"/>
      <dgm:spPr/>
      <dgm:t>
        <a:bodyPr/>
        <a:lstStyle/>
        <a:p>
          <a:endParaRPr lang="id-ID"/>
        </a:p>
      </dgm:t>
    </dgm:pt>
    <dgm:pt modelId="{7BC28548-16A3-4ED7-ACCD-F7BC614230F6}" type="pres">
      <dgm:prSet presAssocID="{120F21D9-C901-499F-A19F-14A943E4703D}" presName="connectorText" presStyleLbl="sibTrans2D1" presStyleIdx="5" presStyleCnt="8"/>
      <dgm:spPr/>
      <dgm:t>
        <a:bodyPr/>
        <a:lstStyle/>
        <a:p>
          <a:endParaRPr lang="id-ID"/>
        </a:p>
      </dgm:t>
    </dgm:pt>
    <dgm:pt modelId="{42AA9CDB-F0E4-4F04-AE90-224C551990B6}" type="pres">
      <dgm:prSet presAssocID="{01C3EF2B-1090-452C-B8C6-69BCE8791AB8}" presName="node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115920FB-83CB-4893-A678-F9BAC8338ECE}" type="pres">
      <dgm:prSet presAssocID="{1EBAAC36-80D2-4E4F-9497-D20825BEF19B}" presName="parTrans" presStyleLbl="sibTrans2D1" presStyleIdx="6" presStyleCnt="8"/>
      <dgm:spPr/>
      <dgm:t>
        <a:bodyPr/>
        <a:lstStyle/>
        <a:p>
          <a:endParaRPr lang="id-ID"/>
        </a:p>
      </dgm:t>
    </dgm:pt>
    <dgm:pt modelId="{4460204E-4200-490D-ADD7-DC88FF7646E5}" type="pres">
      <dgm:prSet presAssocID="{1EBAAC36-80D2-4E4F-9497-D20825BEF19B}" presName="connectorText" presStyleLbl="sibTrans2D1" presStyleIdx="6" presStyleCnt="8"/>
      <dgm:spPr/>
      <dgm:t>
        <a:bodyPr/>
        <a:lstStyle/>
        <a:p>
          <a:endParaRPr lang="id-ID"/>
        </a:p>
      </dgm:t>
    </dgm:pt>
    <dgm:pt modelId="{CE10C9B6-9FE4-4E0C-ABE7-CFA6E2E4EFC0}" type="pres">
      <dgm:prSet presAssocID="{F60B1BEA-FA55-4116-B797-1B47A32A3636}" presName="node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B54D59EA-FA54-474F-8C2C-49FA8AB3EC88}" type="pres">
      <dgm:prSet presAssocID="{CEF2B9D9-0AE6-4658-B0E5-8AD48D5DEB6C}" presName="parTrans" presStyleLbl="sibTrans2D1" presStyleIdx="7" presStyleCnt="8"/>
      <dgm:spPr/>
      <dgm:t>
        <a:bodyPr/>
        <a:lstStyle/>
        <a:p>
          <a:endParaRPr lang="id-ID"/>
        </a:p>
      </dgm:t>
    </dgm:pt>
    <dgm:pt modelId="{06E8FB24-D4B5-412A-A83C-1BA1413587B6}" type="pres">
      <dgm:prSet presAssocID="{CEF2B9D9-0AE6-4658-B0E5-8AD48D5DEB6C}" presName="connectorText" presStyleLbl="sibTrans2D1" presStyleIdx="7" presStyleCnt="8"/>
      <dgm:spPr/>
      <dgm:t>
        <a:bodyPr/>
        <a:lstStyle/>
        <a:p>
          <a:endParaRPr lang="id-ID"/>
        </a:p>
      </dgm:t>
    </dgm:pt>
    <dgm:pt modelId="{96650567-C46A-41D6-90D5-66397A3BFFDE}" type="pres">
      <dgm:prSet presAssocID="{9FA6A263-3DA2-494B-8C3A-D45B8D218B13}" presName="node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CC0A77E3-BF3E-4827-807A-410EFAB73DC4}" srcId="{493B0781-6B5E-449C-A65B-F4F37F425395}" destId="{8E4A81C7-5495-4306-A20B-9B3A229DF7CC}" srcOrd="0" destOrd="0" parTransId="{DAA5C72C-067E-4B4B-99E8-47884ED3FC1E}" sibTransId="{B615D50A-B3BD-4A7C-94A5-32C0134649B6}"/>
    <dgm:cxn modelId="{5E8BAA49-37D0-4CF7-B75C-314E27521F3F}" type="presOf" srcId="{120F21D9-C901-499F-A19F-14A943E4703D}" destId="{8DD1BE0C-A1DE-42EA-8899-72C45D39949B}" srcOrd="0" destOrd="0" presId="urn:microsoft.com/office/officeart/2005/8/layout/radial5"/>
    <dgm:cxn modelId="{F27D70EF-EF80-4367-ADDD-6964ED078581}" type="presOf" srcId="{01C3EF2B-1090-452C-B8C6-69BCE8791AB8}" destId="{42AA9CDB-F0E4-4F04-AE90-224C551990B6}" srcOrd="0" destOrd="0" presId="urn:microsoft.com/office/officeart/2005/8/layout/radial5"/>
    <dgm:cxn modelId="{F7770E00-C028-4929-870C-8BB9F7370504}" type="presOf" srcId="{824C6EFB-E169-46F1-9AAD-D0411FFD5411}" destId="{D2A1CCC6-E05E-4E86-8FCB-3DDA1D9DA85E}" srcOrd="1" destOrd="0" presId="urn:microsoft.com/office/officeart/2005/8/layout/radial5"/>
    <dgm:cxn modelId="{37D4C6B3-7FFD-41E4-B79D-1580668B1E41}" srcId="{493B0781-6B5E-449C-A65B-F4F37F425395}" destId="{3B59CEDF-07A5-4385-A5BB-713C37187B69}" srcOrd="1" destOrd="0" parTransId="{824C6EFB-E169-46F1-9AAD-D0411FFD5411}" sibTransId="{6063732A-1FED-4FED-B8F0-AF687B9AD97A}"/>
    <dgm:cxn modelId="{F3E839A0-6F79-4A5B-AFDD-2B8BA4818801}" type="presOf" srcId="{8E4A81C7-5495-4306-A20B-9B3A229DF7CC}" destId="{90FE9DF9-F208-4AA3-9C3B-53A54EDF5396}" srcOrd="0" destOrd="0" presId="urn:microsoft.com/office/officeart/2005/8/layout/radial5"/>
    <dgm:cxn modelId="{70D1F688-8B9A-4C69-88DC-119698AE8BE5}" type="presOf" srcId="{EC24CC46-3EE1-456D-A97A-6967AAC21D43}" destId="{1688B1A8-4F23-4F01-BF18-9CBBA7403688}" srcOrd="0" destOrd="0" presId="urn:microsoft.com/office/officeart/2005/8/layout/radial5"/>
    <dgm:cxn modelId="{9E981B65-0A0B-49F0-8309-0950D2EA9592}" type="presOf" srcId="{DAA5C72C-067E-4B4B-99E8-47884ED3FC1E}" destId="{6FF84D43-E161-412A-9CCA-03BAA20F22D7}" srcOrd="1" destOrd="0" presId="urn:microsoft.com/office/officeart/2005/8/layout/radial5"/>
    <dgm:cxn modelId="{5D880584-08FF-4B98-92E6-1BBE44BE9E47}" type="presOf" srcId="{70A0C687-4E31-41D9-A879-A530C1810DA1}" destId="{FC4C8492-B100-4B65-AC04-ABA7A87CA758}" srcOrd="1" destOrd="0" presId="urn:microsoft.com/office/officeart/2005/8/layout/radial5"/>
    <dgm:cxn modelId="{7DCF1E8F-56D1-40FF-A36B-20FE40756706}" type="presOf" srcId="{1EBAAC36-80D2-4E4F-9497-D20825BEF19B}" destId="{4460204E-4200-490D-ADD7-DC88FF7646E5}" srcOrd="1" destOrd="0" presId="urn:microsoft.com/office/officeart/2005/8/layout/radial5"/>
    <dgm:cxn modelId="{F5F3E08F-C345-4595-9312-D946E61AF117}" type="presOf" srcId="{120F21D9-C901-499F-A19F-14A943E4703D}" destId="{7BC28548-16A3-4ED7-ACCD-F7BC614230F6}" srcOrd="1" destOrd="0" presId="urn:microsoft.com/office/officeart/2005/8/layout/radial5"/>
    <dgm:cxn modelId="{8D92EB02-F042-4B48-8782-43938661B918}" type="presOf" srcId="{8386E919-BFBB-4E2E-A240-C63A0973DA49}" destId="{A070CA34-0EB0-43AB-A220-EC68799A45F7}" srcOrd="0" destOrd="0" presId="urn:microsoft.com/office/officeart/2005/8/layout/radial5"/>
    <dgm:cxn modelId="{C9BC40D9-13F7-4268-BEF6-E05A4AA55614}" srcId="{493B0781-6B5E-449C-A65B-F4F37F425395}" destId="{F60B1BEA-FA55-4116-B797-1B47A32A3636}" srcOrd="6" destOrd="0" parTransId="{1EBAAC36-80D2-4E4F-9497-D20825BEF19B}" sibTransId="{9DC2B9A3-05E5-4874-AA9E-6B21AB0CDC01}"/>
    <dgm:cxn modelId="{A5331FB6-11F8-42A6-B14F-A1E26A026706}" srcId="{493B0781-6B5E-449C-A65B-F4F37F425395}" destId="{9FA6A263-3DA2-494B-8C3A-D45B8D218B13}" srcOrd="7" destOrd="0" parTransId="{CEF2B9D9-0AE6-4658-B0E5-8AD48D5DEB6C}" sibTransId="{22E72E81-DFD6-4EE9-817B-13F0354A48B0}"/>
    <dgm:cxn modelId="{E42F8BBF-EFD6-4D4D-928B-96925778BAB5}" srcId="{493B0781-6B5E-449C-A65B-F4F37F425395}" destId="{EC24CC46-3EE1-456D-A97A-6967AAC21D43}" srcOrd="3" destOrd="0" parTransId="{1C14442D-9C82-4A93-B3CE-4D7D8E80EABC}" sibTransId="{8E7BE8CD-B891-4BAD-AE33-183032842602}"/>
    <dgm:cxn modelId="{4E0C6978-CFB3-45EA-91F6-CF29231F6CAC}" type="presOf" srcId="{8E848965-C565-4D64-B96D-6294BB204E2A}" destId="{73D516F5-0C25-402E-B993-A68A15A3DA02}" srcOrd="0" destOrd="0" presId="urn:microsoft.com/office/officeart/2005/8/layout/radial5"/>
    <dgm:cxn modelId="{51FB4FA2-D4E2-4AED-B2C6-032E878ABB77}" type="presOf" srcId="{8E848965-C565-4D64-B96D-6294BB204E2A}" destId="{2B2F59BC-A905-4B3E-BD2D-CB452CF0F99F}" srcOrd="1" destOrd="0" presId="urn:microsoft.com/office/officeart/2005/8/layout/radial5"/>
    <dgm:cxn modelId="{C4C68F09-B98F-4FEA-B23D-1A56CD576027}" srcId="{493B0781-6B5E-449C-A65B-F4F37F425395}" destId="{509A815B-55A3-44DC-AFCB-E3861513DB70}" srcOrd="2" destOrd="0" parTransId="{8E848965-C565-4D64-B96D-6294BB204E2A}" sibTransId="{206C9F7C-9F43-40B6-A543-768E9109D7E9}"/>
    <dgm:cxn modelId="{D2A202A1-C2E9-454D-8A2D-47DDEA57F9D6}" type="presOf" srcId="{DAA5C72C-067E-4B4B-99E8-47884ED3FC1E}" destId="{10F7413C-38D5-43E9-9182-CA1482EF681A}" srcOrd="0" destOrd="0" presId="urn:microsoft.com/office/officeart/2005/8/layout/radial5"/>
    <dgm:cxn modelId="{A2870DD2-68F7-45E4-8EBE-7FA5E99EE117}" type="presOf" srcId="{824C6EFB-E169-46F1-9AAD-D0411FFD5411}" destId="{CA0CF09F-8460-4887-970C-B4C11A4BF7E4}" srcOrd="0" destOrd="0" presId="urn:microsoft.com/office/officeart/2005/8/layout/radial5"/>
    <dgm:cxn modelId="{99293B99-8983-4AAE-8BA0-01E9993C6181}" type="presOf" srcId="{CEF2B9D9-0AE6-4658-B0E5-8AD48D5DEB6C}" destId="{06E8FB24-D4B5-412A-A83C-1BA1413587B6}" srcOrd="1" destOrd="0" presId="urn:microsoft.com/office/officeart/2005/8/layout/radial5"/>
    <dgm:cxn modelId="{A077B4DA-246F-42FC-8BC5-0A14D4BC67BB}" type="presOf" srcId="{493B0781-6B5E-449C-A65B-F4F37F425395}" destId="{8191D131-72B5-475C-8924-3383946E0F69}" srcOrd="0" destOrd="0" presId="urn:microsoft.com/office/officeart/2005/8/layout/radial5"/>
    <dgm:cxn modelId="{B045FD1C-A4A9-487E-A8E3-5169BC56AB46}" type="presOf" srcId="{1EBAAC36-80D2-4E4F-9497-D20825BEF19B}" destId="{115920FB-83CB-4893-A678-F9BAC8338ECE}" srcOrd="0" destOrd="0" presId="urn:microsoft.com/office/officeart/2005/8/layout/radial5"/>
    <dgm:cxn modelId="{49941479-E562-4F1A-87FC-6CF674943258}" type="presOf" srcId="{9FA6A263-3DA2-494B-8C3A-D45B8D218B13}" destId="{96650567-C46A-41D6-90D5-66397A3BFFDE}" srcOrd="0" destOrd="0" presId="urn:microsoft.com/office/officeart/2005/8/layout/radial5"/>
    <dgm:cxn modelId="{9B82EE20-9505-412F-8DE1-84746FA61598}" type="presOf" srcId="{F60B1BEA-FA55-4116-B797-1B47A32A3636}" destId="{CE10C9B6-9FE4-4E0C-ABE7-CFA6E2E4EFC0}" srcOrd="0" destOrd="0" presId="urn:microsoft.com/office/officeart/2005/8/layout/radial5"/>
    <dgm:cxn modelId="{D61F5D38-BAED-41D1-B38F-9CBCA3877C73}" type="presOf" srcId="{509A815B-55A3-44DC-AFCB-E3861513DB70}" destId="{A26F7947-6AFA-42A8-ADCC-6B6C7BA010CE}" srcOrd="0" destOrd="0" presId="urn:microsoft.com/office/officeart/2005/8/layout/radial5"/>
    <dgm:cxn modelId="{9404C65F-A626-489F-8F2A-3E28F0AB9B7E}" type="presOf" srcId="{1C14442D-9C82-4A93-B3CE-4D7D8E80EABC}" destId="{11988B80-AE40-404C-A361-3EFFF93A17C4}" srcOrd="0" destOrd="0" presId="urn:microsoft.com/office/officeart/2005/8/layout/radial5"/>
    <dgm:cxn modelId="{F8E3AE5D-6549-4182-A319-726FD4FFF8BA}" type="presOf" srcId="{3B59CEDF-07A5-4385-A5BB-713C37187B69}" destId="{AF09361E-9EB0-49EE-86BC-ABAEB55D8DFE}" srcOrd="0" destOrd="0" presId="urn:microsoft.com/office/officeart/2005/8/layout/radial5"/>
    <dgm:cxn modelId="{657F4728-6679-4753-8120-ED99474DF6DC}" srcId="{493B0781-6B5E-449C-A65B-F4F37F425395}" destId="{A2A82B1B-2C5C-49B0-BE84-9E47016BC44B}" srcOrd="4" destOrd="0" parTransId="{70A0C687-4E31-41D9-A879-A530C1810DA1}" sibTransId="{633A3553-6D59-40A7-9A34-3B6A29AAE213}"/>
    <dgm:cxn modelId="{78D55B5E-1A76-4EFD-BF1F-D39E6CB7D57A}" type="presOf" srcId="{CEF2B9D9-0AE6-4658-B0E5-8AD48D5DEB6C}" destId="{B54D59EA-FA54-474F-8C2C-49FA8AB3EC88}" srcOrd="0" destOrd="0" presId="urn:microsoft.com/office/officeart/2005/8/layout/radial5"/>
    <dgm:cxn modelId="{FB28DD64-DCE9-4B28-B72C-7E494F60C78A}" type="presOf" srcId="{A2A82B1B-2C5C-49B0-BE84-9E47016BC44B}" destId="{E45AF62F-23AB-4A4D-A980-16CEF102E6CA}" srcOrd="0" destOrd="0" presId="urn:microsoft.com/office/officeart/2005/8/layout/radial5"/>
    <dgm:cxn modelId="{4D55ECE1-2B13-42C2-AF06-3C3C462D8BBB}" type="presOf" srcId="{70A0C687-4E31-41D9-A879-A530C1810DA1}" destId="{3C1DE661-1B45-4A22-AE77-BA06E4316D35}" srcOrd="0" destOrd="0" presId="urn:microsoft.com/office/officeart/2005/8/layout/radial5"/>
    <dgm:cxn modelId="{7F7BD1DE-AFB6-448D-992E-85A669C97FAC}" srcId="{493B0781-6B5E-449C-A65B-F4F37F425395}" destId="{01C3EF2B-1090-452C-B8C6-69BCE8791AB8}" srcOrd="5" destOrd="0" parTransId="{120F21D9-C901-499F-A19F-14A943E4703D}" sibTransId="{AF06329C-A097-44B2-AED6-E95C822D6E35}"/>
    <dgm:cxn modelId="{B38B2091-08DE-4228-AEBB-9989AD44BD30}" type="presOf" srcId="{1C14442D-9C82-4A93-B3CE-4D7D8E80EABC}" destId="{2DEEB2F4-643F-4E25-ADFD-E52DC1CD5A0E}" srcOrd="1" destOrd="0" presId="urn:microsoft.com/office/officeart/2005/8/layout/radial5"/>
    <dgm:cxn modelId="{7487C0A6-6E35-413F-ADB8-6F36263360F5}" srcId="{8386E919-BFBB-4E2E-A240-C63A0973DA49}" destId="{493B0781-6B5E-449C-A65B-F4F37F425395}" srcOrd="0" destOrd="0" parTransId="{2273C77D-52AE-4FAB-826C-0EAF06800BDE}" sibTransId="{97BC78F9-1522-437E-8721-25D262AAC5EA}"/>
    <dgm:cxn modelId="{B24AD2C0-9156-4161-9F63-B111080DF89D}" type="presParOf" srcId="{A070CA34-0EB0-43AB-A220-EC68799A45F7}" destId="{8191D131-72B5-475C-8924-3383946E0F69}" srcOrd="0" destOrd="0" presId="urn:microsoft.com/office/officeart/2005/8/layout/radial5"/>
    <dgm:cxn modelId="{1FC31C04-94EB-4E95-A61E-3EF3DF303DAF}" type="presParOf" srcId="{A070CA34-0EB0-43AB-A220-EC68799A45F7}" destId="{10F7413C-38D5-43E9-9182-CA1482EF681A}" srcOrd="1" destOrd="0" presId="urn:microsoft.com/office/officeart/2005/8/layout/radial5"/>
    <dgm:cxn modelId="{93F8A24A-D1FA-418B-8365-157164C9956A}" type="presParOf" srcId="{10F7413C-38D5-43E9-9182-CA1482EF681A}" destId="{6FF84D43-E161-412A-9CCA-03BAA20F22D7}" srcOrd="0" destOrd="0" presId="urn:microsoft.com/office/officeart/2005/8/layout/radial5"/>
    <dgm:cxn modelId="{227A5991-2417-4AA9-94C2-EB6DE7A9B86D}" type="presParOf" srcId="{A070CA34-0EB0-43AB-A220-EC68799A45F7}" destId="{90FE9DF9-F208-4AA3-9C3B-53A54EDF5396}" srcOrd="2" destOrd="0" presId="urn:microsoft.com/office/officeart/2005/8/layout/radial5"/>
    <dgm:cxn modelId="{71BF3E84-F168-44A6-8BB8-DDFA646AF241}" type="presParOf" srcId="{A070CA34-0EB0-43AB-A220-EC68799A45F7}" destId="{CA0CF09F-8460-4887-970C-B4C11A4BF7E4}" srcOrd="3" destOrd="0" presId="urn:microsoft.com/office/officeart/2005/8/layout/radial5"/>
    <dgm:cxn modelId="{99E92520-506E-43D6-9438-105581C98427}" type="presParOf" srcId="{CA0CF09F-8460-4887-970C-B4C11A4BF7E4}" destId="{D2A1CCC6-E05E-4E86-8FCB-3DDA1D9DA85E}" srcOrd="0" destOrd="0" presId="urn:microsoft.com/office/officeart/2005/8/layout/radial5"/>
    <dgm:cxn modelId="{3064FC97-8D28-4FB0-A963-E81587445C20}" type="presParOf" srcId="{A070CA34-0EB0-43AB-A220-EC68799A45F7}" destId="{AF09361E-9EB0-49EE-86BC-ABAEB55D8DFE}" srcOrd="4" destOrd="0" presId="urn:microsoft.com/office/officeart/2005/8/layout/radial5"/>
    <dgm:cxn modelId="{1C64CA72-B0D6-486C-9262-D9CF4246BB25}" type="presParOf" srcId="{A070CA34-0EB0-43AB-A220-EC68799A45F7}" destId="{73D516F5-0C25-402E-B993-A68A15A3DA02}" srcOrd="5" destOrd="0" presId="urn:microsoft.com/office/officeart/2005/8/layout/radial5"/>
    <dgm:cxn modelId="{9EC37921-B2AD-4A06-9630-985F6A53C794}" type="presParOf" srcId="{73D516F5-0C25-402E-B993-A68A15A3DA02}" destId="{2B2F59BC-A905-4B3E-BD2D-CB452CF0F99F}" srcOrd="0" destOrd="0" presId="urn:microsoft.com/office/officeart/2005/8/layout/radial5"/>
    <dgm:cxn modelId="{BB2B3375-2D56-4B95-BE38-FDFED7E610C7}" type="presParOf" srcId="{A070CA34-0EB0-43AB-A220-EC68799A45F7}" destId="{A26F7947-6AFA-42A8-ADCC-6B6C7BA010CE}" srcOrd="6" destOrd="0" presId="urn:microsoft.com/office/officeart/2005/8/layout/radial5"/>
    <dgm:cxn modelId="{7153269D-28E9-4E84-A8F9-6C4FB60C754B}" type="presParOf" srcId="{A070CA34-0EB0-43AB-A220-EC68799A45F7}" destId="{11988B80-AE40-404C-A361-3EFFF93A17C4}" srcOrd="7" destOrd="0" presId="urn:microsoft.com/office/officeart/2005/8/layout/radial5"/>
    <dgm:cxn modelId="{C653E497-2076-4A9D-ACFB-9D90C5FA4409}" type="presParOf" srcId="{11988B80-AE40-404C-A361-3EFFF93A17C4}" destId="{2DEEB2F4-643F-4E25-ADFD-E52DC1CD5A0E}" srcOrd="0" destOrd="0" presId="urn:microsoft.com/office/officeart/2005/8/layout/radial5"/>
    <dgm:cxn modelId="{1C876213-ADBF-4BF2-91F3-BF645119F782}" type="presParOf" srcId="{A070CA34-0EB0-43AB-A220-EC68799A45F7}" destId="{1688B1A8-4F23-4F01-BF18-9CBBA7403688}" srcOrd="8" destOrd="0" presId="urn:microsoft.com/office/officeart/2005/8/layout/radial5"/>
    <dgm:cxn modelId="{4AE060FA-2D7A-4735-BDD3-5ECA9F707D38}" type="presParOf" srcId="{A070CA34-0EB0-43AB-A220-EC68799A45F7}" destId="{3C1DE661-1B45-4A22-AE77-BA06E4316D35}" srcOrd="9" destOrd="0" presId="urn:microsoft.com/office/officeart/2005/8/layout/radial5"/>
    <dgm:cxn modelId="{857A16A2-8075-47D1-A637-BDAE2FD346BE}" type="presParOf" srcId="{3C1DE661-1B45-4A22-AE77-BA06E4316D35}" destId="{FC4C8492-B100-4B65-AC04-ABA7A87CA758}" srcOrd="0" destOrd="0" presId="urn:microsoft.com/office/officeart/2005/8/layout/radial5"/>
    <dgm:cxn modelId="{5DFE3A08-BCE9-4346-ADA5-ECAA568FEEB0}" type="presParOf" srcId="{A070CA34-0EB0-43AB-A220-EC68799A45F7}" destId="{E45AF62F-23AB-4A4D-A980-16CEF102E6CA}" srcOrd="10" destOrd="0" presId="urn:microsoft.com/office/officeart/2005/8/layout/radial5"/>
    <dgm:cxn modelId="{911B55E0-9808-429E-9A17-881A5FD8A210}" type="presParOf" srcId="{A070CA34-0EB0-43AB-A220-EC68799A45F7}" destId="{8DD1BE0C-A1DE-42EA-8899-72C45D39949B}" srcOrd="11" destOrd="0" presId="urn:microsoft.com/office/officeart/2005/8/layout/radial5"/>
    <dgm:cxn modelId="{164F3793-0C48-4122-B89C-78243AAD1B09}" type="presParOf" srcId="{8DD1BE0C-A1DE-42EA-8899-72C45D39949B}" destId="{7BC28548-16A3-4ED7-ACCD-F7BC614230F6}" srcOrd="0" destOrd="0" presId="urn:microsoft.com/office/officeart/2005/8/layout/radial5"/>
    <dgm:cxn modelId="{B38C5172-B0BD-4B22-A7D3-382CC52D6931}" type="presParOf" srcId="{A070CA34-0EB0-43AB-A220-EC68799A45F7}" destId="{42AA9CDB-F0E4-4F04-AE90-224C551990B6}" srcOrd="12" destOrd="0" presId="urn:microsoft.com/office/officeart/2005/8/layout/radial5"/>
    <dgm:cxn modelId="{627A6179-2FDA-48E3-9FAD-681B05969811}" type="presParOf" srcId="{A070CA34-0EB0-43AB-A220-EC68799A45F7}" destId="{115920FB-83CB-4893-A678-F9BAC8338ECE}" srcOrd="13" destOrd="0" presId="urn:microsoft.com/office/officeart/2005/8/layout/radial5"/>
    <dgm:cxn modelId="{9D3A41EF-AEEA-4FCF-9772-1DC80B4A725C}" type="presParOf" srcId="{115920FB-83CB-4893-A678-F9BAC8338ECE}" destId="{4460204E-4200-490D-ADD7-DC88FF7646E5}" srcOrd="0" destOrd="0" presId="urn:microsoft.com/office/officeart/2005/8/layout/radial5"/>
    <dgm:cxn modelId="{674C56A1-0AC1-4647-9D3C-99146C28388C}" type="presParOf" srcId="{A070CA34-0EB0-43AB-A220-EC68799A45F7}" destId="{CE10C9B6-9FE4-4E0C-ABE7-CFA6E2E4EFC0}" srcOrd="14" destOrd="0" presId="urn:microsoft.com/office/officeart/2005/8/layout/radial5"/>
    <dgm:cxn modelId="{008491FD-DBE5-4869-9E01-AF71159E7A82}" type="presParOf" srcId="{A070CA34-0EB0-43AB-A220-EC68799A45F7}" destId="{B54D59EA-FA54-474F-8C2C-49FA8AB3EC88}" srcOrd="15" destOrd="0" presId="urn:microsoft.com/office/officeart/2005/8/layout/radial5"/>
    <dgm:cxn modelId="{A93ACC5D-1C46-489D-86EA-711CAE9E3945}" type="presParOf" srcId="{B54D59EA-FA54-474F-8C2C-49FA8AB3EC88}" destId="{06E8FB24-D4B5-412A-A83C-1BA1413587B6}" srcOrd="0" destOrd="0" presId="urn:microsoft.com/office/officeart/2005/8/layout/radial5"/>
    <dgm:cxn modelId="{2F34377A-4B5A-4AD7-BACC-3D1B8D97275A}" type="presParOf" srcId="{A070CA34-0EB0-43AB-A220-EC68799A45F7}" destId="{96650567-C46A-41D6-90D5-66397A3BFFDE}" srcOrd="16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0B77D5-B6B4-4365-9FDA-D2E77C861955}">
      <dsp:nvSpPr>
        <dsp:cNvPr id="0" name=""/>
        <dsp:cNvSpPr/>
      </dsp:nvSpPr>
      <dsp:spPr>
        <a:xfrm>
          <a:off x="2759795" y="2036683"/>
          <a:ext cx="2489279" cy="2489279"/>
        </a:xfrm>
        <a:prstGeom prst="gear9">
          <a:avLst/>
        </a:prstGeom>
        <a:solidFill>
          <a:schemeClr val="accent2">
            <a:shade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500" b="0" kern="1200" dirty="0" smtClean="0"/>
            <a:t>Kesehatan Hak semua manusia (umur)</a:t>
          </a:r>
          <a:r>
            <a:rPr lang="id-ID" sz="1500" b="0" kern="1200" dirty="0" smtClean="0">
              <a:sym typeface="Wingdings" pitchFamily="2" charset="2"/>
            </a:rPr>
            <a:t>ssi WHO</a:t>
          </a:r>
          <a:endParaRPr lang="id-ID" sz="1500" b="0" kern="1200" dirty="0"/>
        </a:p>
      </dsp:txBody>
      <dsp:txXfrm>
        <a:off x="3260251" y="2619785"/>
        <a:ext cx="1488367" cy="1279541"/>
      </dsp:txXfrm>
    </dsp:sp>
    <dsp:sp modelId="{F000A189-E012-4C92-B301-A917563A45A0}">
      <dsp:nvSpPr>
        <dsp:cNvPr id="0" name=""/>
        <dsp:cNvSpPr/>
      </dsp:nvSpPr>
      <dsp:spPr>
        <a:xfrm>
          <a:off x="1311487" y="1448308"/>
          <a:ext cx="1810385" cy="1810385"/>
        </a:xfrm>
        <a:prstGeom prst="gear6">
          <a:avLst/>
        </a:prstGeom>
        <a:solidFill>
          <a:schemeClr val="accent2">
            <a:shade val="50000"/>
            <a:hueOff val="-13031"/>
            <a:satOff val="14503"/>
            <a:lumOff val="2522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500" b="0" kern="1200" dirty="0" smtClean="0">
              <a:solidFill>
                <a:schemeClr val="tx1"/>
              </a:solidFill>
            </a:rPr>
            <a:t>Tingginya mortalitas </a:t>
          </a:r>
          <a:endParaRPr lang="id-ID" sz="1500" b="0" kern="1200" dirty="0">
            <a:solidFill>
              <a:schemeClr val="tx1"/>
            </a:solidFill>
          </a:endParaRPr>
        </a:p>
      </dsp:txBody>
      <dsp:txXfrm>
        <a:off x="1767257" y="1906833"/>
        <a:ext cx="898845" cy="893335"/>
      </dsp:txXfrm>
    </dsp:sp>
    <dsp:sp modelId="{6C1AB512-D2D0-4BC0-BB05-8D7D3E5852A8}">
      <dsp:nvSpPr>
        <dsp:cNvPr id="0" name=""/>
        <dsp:cNvSpPr/>
      </dsp:nvSpPr>
      <dsp:spPr>
        <a:xfrm rot="20700000">
          <a:off x="2325488" y="199327"/>
          <a:ext cx="1773807" cy="1773807"/>
        </a:xfrm>
        <a:prstGeom prst="gear6">
          <a:avLst/>
        </a:prstGeom>
        <a:solidFill>
          <a:schemeClr val="accent2">
            <a:shade val="50000"/>
            <a:hueOff val="-13031"/>
            <a:satOff val="14503"/>
            <a:lumOff val="2522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500" b="0" kern="1200" dirty="0" smtClean="0">
              <a:solidFill>
                <a:schemeClr val="tx1"/>
              </a:solidFill>
            </a:rPr>
            <a:t>Tingginya morbiditas</a:t>
          </a:r>
          <a:endParaRPr lang="id-ID" sz="1500" b="0" kern="1200" dirty="0">
            <a:solidFill>
              <a:schemeClr val="tx1"/>
            </a:solidFill>
          </a:endParaRPr>
        </a:p>
      </dsp:txBody>
      <dsp:txXfrm rot="-20700000">
        <a:off x="2714536" y="588375"/>
        <a:ext cx="995711" cy="995711"/>
      </dsp:txXfrm>
    </dsp:sp>
    <dsp:sp modelId="{6A457A2C-FBD8-4FDC-927A-7EEAAED95528}">
      <dsp:nvSpPr>
        <dsp:cNvPr id="0" name=""/>
        <dsp:cNvSpPr/>
      </dsp:nvSpPr>
      <dsp:spPr>
        <a:xfrm>
          <a:off x="2572040" y="1658974"/>
          <a:ext cx="3186277" cy="3186277"/>
        </a:xfrm>
        <a:prstGeom prst="circularArrow">
          <a:avLst>
            <a:gd name="adj1" fmla="val 4687"/>
            <a:gd name="adj2" fmla="val 299029"/>
            <a:gd name="adj3" fmla="val 2523572"/>
            <a:gd name="adj4" fmla="val 15845412"/>
            <a:gd name="adj5" fmla="val 5469"/>
          </a:avLst>
        </a:prstGeom>
        <a:solidFill>
          <a:schemeClr val="accent2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5B2740A-569F-40D3-BF54-4573E2A0E485}">
      <dsp:nvSpPr>
        <dsp:cNvPr id="0" name=""/>
        <dsp:cNvSpPr/>
      </dsp:nvSpPr>
      <dsp:spPr>
        <a:xfrm>
          <a:off x="990871" y="1046315"/>
          <a:ext cx="2315030" cy="2315030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2">
            <a:shade val="90000"/>
            <a:hueOff val="-12480"/>
            <a:satOff val="741"/>
            <a:lumOff val="1386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16736AF-E738-4147-B0C0-DDCD17E5BA74}">
      <dsp:nvSpPr>
        <dsp:cNvPr id="0" name=""/>
        <dsp:cNvSpPr/>
      </dsp:nvSpPr>
      <dsp:spPr>
        <a:xfrm>
          <a:off x="1915188" y="-190626"/>
          <a:ext cx="2496068" cy="2496068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2">
            <a:shade val="90000"/>
            <a:hueOff val="-12480"/>
            <a:satOff val="741"/>
            <a:lumOff val="1386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191D131-72B5-475C-8924-3383946E0F69}">
      <dsp:nvSpPr>
        <dsp:cNvPr id="0" name=""/>
        <dsp:cNvSpPr/>
      </dsp:nvSpPr>
      <dsp:spPr>
        <a:xfrm>
          <a:off x="3761630" y="2404328"/>
          <a:ext cx="1620738" cy="1620738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000" b="1" kern="1200" smtClean="0"/>
            <a:t>Peran perawat pediatric/anak</a:t>
          </a:r>
          <a:endParaRPr lang="id-ID" sz="2000" b="1" kern="1200" dirty="0"/>
        </a:p>
      </dsp:txBody>
      <dsp:txXfrm>
        <a:off x="3998982" y="2641680"/>
        <a:ext cx="1146034" cy="1146034"/>
      </dsp:txXfrm>
    </dsp:sp>
    <dsp:sp modelId="{10F7413C-38D5-43E9-9182-CA1482EF681A}">
      <dsp:nvSpPr>
        <dsp:cNvPr id="0" name=""/>
        <dsp:cNvSpPr/>
      </dsp:nvSpPr>
      <dsp:spPr>
        <a:xfrm rot="16200000">
          <a:off x="4322559" y="1672281"/>
          <a:ext cx="498880" cy="551051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1200" b="1" kern="1200">
            <a:solidFill>
              <a:schemeClr val="tx1"/>
            </a:solidFill>
          </a:endParaRPr>
        </a:p>
      </dsp:txBody>
      <dsp:txXfrm>
        <a:off x="4397391" y="1857323"/>
        <a:ext cx="349216" cy="330631"/>
      </dsp:txXfrm>
    </dsp:sp>
    <dsp:sp modelId="{90FE9DF9-F208-4AA3-9C3B-53A54EDF5396}">
      <dsp:nvSpPr>
        <dsp:cNvPr id="0" name=""/>
        <dsp:cNvSpPr/>
      </dsp:nvSpPr>
      <dsp:spPr>
        <a:xfrm>
          <a:off x="3842667" y="4381"/>
          <a:ext cx="1458664" cy="1458664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600" b="1" kern="1200" dirty="0" smtClean="0"/>
            <a:t>Advokasi/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600" b="1" kern="1200" dirty="0" smtClean="0"/>
            <a:t>caring klg</a:t>
          </a:r>
          <a:endParaRPr lang="id-ID" sz="1600" b="1" kern="1200" dirty="0"/>
        </a:p>
      </dsp:txBody>
      <dsp:txXfrm>
        <a:off x="4056283" y="217997"/>
        <a:ext cx="1031432" cy="1031432"/>
      </dsp:txXfrm>
    </dsp:sp>
    <dsp:sp modelId="{CA0CF09F-8460-4887-970C-B4C11A4BF7E4}">
      <dsp:nvSpPr>
        <dsp:cNvPr id="0" name=""/>
        <dsp:cNvSpPr/>
      </dsp:nvSpPr>
      <dsp:spPr>
        <a:xfrm rot="18900000">
          <a:off x="5218387" y="2043344"/>
          <a:ext cx="498880" cy="551051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hueOff val="0"/>
                <a:satOff val="-493"/>
                <a:lumOff val="-12661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-493"/>
                <a:lumOff val="-12661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-493"/>
                <a:lumOff val="-12661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1200" b="1" kern="1200">
            <a:solidFill>
              <a:schemeClr val="tx1"/>
            </a:solidFill>
          </a:endParaRPr>
        </a:p>
      </dsp:txBody>
      <dsp:txXfrm>
        <a:off x="5240305" y="2206468"/>
        <a:ext cx="349216" cy="330631"/>
      </dsp:txXfrm>
    </dsp:sp>
    <dsp:sp modelId="{AF09361E-9EB0-49EE-86BC-ABAEB55D8DFE}">
      <dsp:nvSpPr>
        <dsp:cNvPr id="0" name=""/>
        <dsp:cNvSpPr/>
      </dsp:nvSpPr>
      <dsp:spPr>
        <a:xfrm>
          <a:off x="5596988" y="731044"/>
          <a:ext cx="1458664" cy="1458664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-493"/>
                <a:lumOff val="-12661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-493"/>
                <a:lumOff val="-12661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-493"/>
                <a:lumOff val="-12661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400" b="1" kern="1200" dirty="0" smtClean="0"/>
            <a:t>Practitioner/ clinical</a:t>
          </a:r>
          <a:endParaRPr lang="id-ID" sz="1400" b="1" kern="1200" dirty="0"/>
        </a:p>
      </dsp:txBody>
      <dsp:txXfrm>
        <a:off x="5810604" y="944660"/>
        <a:ext cx="1031432" cy="1031432"/>
      </dsp:txXfrm>
    </dsp:sp>
    <dsp:sp modelId="{73D516F5-0C25-402E-B993-A68A15A3DA02}">
      <dsp:nvSpPr>
        <dsp:cNvPr id="0" name=""/>
        <dsp:cNvSpPr/>
      </dsp:nvSpPr>
      <dsp:spPr>
        <a:xfrm>
          <a:off x="5589451" y="2939172"/>
          <a:ext cx="498880" cy="551051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hueOff val="0"/>
                <a:satOff val="-985"/>
                <a:lumOff val="-25322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-985"/>
                <a:lumOff val="-25322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-985"/>
                <a:lumOff val="-25322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1200" b="1" kern="1200">
            <a:solidFill>
              <a:schemeClr val="tx1"/>
            </a:solidFill>
          </a:endParaRPr>
        </a:p>
      </dsp:txBody>
      <dsp:txXfrm>
        <a:off x="5589451" y="3049382"/>
        <a:ext cx="349216" cy="330631"/>
      </dsp:txXfrm>
    </dsp:sp>
    <dsp:sp modelId="{A26F7947-6AFA-42A8-ADCC-6B6C7BA010CE}">
      <dsp:nvSpPr>
        <dsp:cNvPr id="0" name=""/>
        <dsp:cNvSpPr/>
      </dsp:nvSpPr>
      <dsp:spPr>
        <a:xfrm>
          <a:off x="6323652" y="2485365"/>
          <a:ext cx="1458664" cy="1458664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-985"/>
                <a:lumOff val="-25322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-985"/>
                <a:lumOff val="-25322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-985"/>
                <a:lumOff val="-25322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400" b="1" kern="1200" smtClean="0"/>
            <a:t>Conselor </a:t>
          </a:r>
          <a:endParaRPr lang="id-ID" sz="2400" b="1" kern="1200" dirty="0"/>
        </a:p>
      </dsp:txBody>
      <dsp:txXfrm>
        <a:off x="6537268" y="2698981"/>
        <a:ext cx="1031432" cy="1031432"/>
      </dsp:txXfrm>
    </dsp:sp>
    <dsp:sp modelId="{11988B80-AE40-404C-A361-3EFFF93A17C4}">
      <dsp:nvSpPr>
        <dsp:cNvPr id="0" name=""/>
        <dsp:cNvSpPr/>
      </dsp:nvSpPr>
      <dsp:spPr>
        <a:xfrm rot="2700000">
          <a:off x="5218387" y="3834999"/>
          <a:ext cx="498880" cy="551051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hueOff val="0"/>
                <a:satOff val="-1478"/>
                <a:lumOff val="-37983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-1478"/>
                <a:lumOff val="-37983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-1478"/>
                <a:lumOff val="-37983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1200" b="1" kern="1200">
            <a:solidFill>
              <a:schemeClr val="tx1"/>
            </a:solidFill>
          </a:endParaRPr>
        </a:p>
      </dsp:txBody>
      <dsp:txXfrm>
        <a:off x="5240305" y="3892295"/>
        <a:ext cx="349216" cy="330631"/>
      </dsp:txXfrm>
    </dsp:sp>
    <dsp:sp modelId="{1688B1A8-4F23-4F01-BF18-9CBBA7403688}">
      <dsp:nvSpPr>
        <dsp:cNvPr id="0" name=""/>
        <dsp:cNvSpPr/>
      </dsp:nvSpPr>
      <dsp:spPr>
        <a:xfrm>
          <a:off x="5596988" y="4239686"/>
          <a:ext cx="1458664" cy="1458664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-1478"/>
                <a:lumOff val="-37983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-1478"/>
                <a:lumOff val="-37983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-1478"/>
                <a:lumOff val="-37983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600" b="1" kern="1200" dirty="0" smtClean="0"/>
            <a:t>Educator </a:t>
          </a:r>
          <a:endParaRPr lang="id-ID" sz="1600" b="1" kern="1200" dirty="0"/>
        </a:p>
      </dsp:txBody>
      <dsp:txXfrm>
        <a:off x="5810604" y="4453302"/>
        <a:ext cx="1031432" cy="1031432"/>
      </dsp:txXfrm>
    </dsp:sp>
    <dsp:sp modelId="{3C1DE661-1B45-4A22-AE77-BA06E4316D35}">
      <dsp:nvSpPr>
        <dsp:cNvPr id="0" name=""/>
        <dsp:cNvSpPr/>
      </dsp:nvSpPr>
      <dsp:spPr>
        <a:xfrm rot="5400000">
          <a:off x="4322559" y="4206063"/>
          <a:ext cx="498880" cy="551051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hueOff val="0"/>
                <a:satOff val="-1970"/>
                <a:lumOff val="-50644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-1970"/>
                <a:lumOff val="-50644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-1970"/>
                <a:lumOff val="-50644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1200" b="1" kern="1200">
            <a:solidFill>
              <a:schemeClr val="tx1"/>
            </a:solidFill>
          </a:endParaRPr>
        </a:p>
      </dsp:txBody>
      <dsp:txXfrm>
        <a:off x="4397391" y="4241441"/>
        <a:ext cx="349216" cy="330631"/>
      </dsp:txXfrm>
    </dsp:sp>
    <dsp:sp modelId="{E45AF62F-23AB-4A4D-A980-16CEF102E6CA}">
      <dsp:nvSpPr>
        <dsp:cNvPr id="0" name=""/>
        <dsp:cNvSpPr/>
      </dsp:nvSpPr>
      <dsp:spPr>
        <a:xfrm>
          <a:off x="3842667" y="4966350"/>
          <a:ext cx="1458664" cy="1458664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-1970"/>
                <a:lumOff val="-50644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-1970"/>
                <a:lumOff val="-50644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-1970"/>
                <a:lumOff val="-50644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800" b="1" kern="1200" dirty="0" smtClean="0"/>
            <a:t>Colabolator </a:t>
          </a:r>
          <a:endParaRPr lang="id-ID" sz="1800" b="1" kern="1200" dirty="0"/>
        </a:p>
      </dsp:txBody>
      <dsp:txXfrm>
        <a:off x="4056283" y="5179966"/>
        <a:ext cx="1031432" cy="1031432"/>
      </dsp:txXfrm>
    </dsp:sp>
    <dsp:sp modelId="{8DD1BE0C-A1DE-42EA-8899-72C45D39949B}">
      <dsp:nvSpPr>
        <dsp:cNvPr id="0" name=""/>
        <dsp:cNvSpPr/>
      </dsp:nvSpPr>
      <dsp:spPr>
        <a:xfrm rot="8100000">
          <a:off x="3426732" y="3834999"/>
          <a:ext cx="498880" cy="551051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hueOff val="0"/>
                <a:satOff val="-2463"/>
                <a:lumOff val="-63305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-2463"/>
                <a:lumOff val="-63305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-2463"/>
                <a:lumOff val="-63305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1200" b="1" kern="1200">
            <a:solidFill>
              <a:schemeClr val="tx1"/>
            </a:solidFill>
          </a:endParaRPr>
        </a:p>
      </dsp:txBody>
      <dsp:txXfrm rot="10800000">
        <a:off x="3554478" y="3892295"/>
        <a:ext cx="349216" cy="330631"/>
      </dsp:txXfrm>
    </dsp:sp>
    <dsp:sp modelId="{42AA9CDB-F0E4-4F04-AE90-224C551990B6}">
      <dsp:nvSpPr>
        <dsp:cNvPr id="0" name=""/>
        <dsp:cNvSpPr/>
      </dsp:nvSpPr>
      <dsp:spPr>
        <a:xfrm>
          <a:off x="2088346" y="4239686"/>
          <a:ext cx="1458664" cy="1458664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-2463"/>
                <a:lumOff val="-63305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-2463"/>
                <a:lumOff val="-63305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-2463"/>
                <a:lumOff val="-63305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600" b="1" kern="1200" dirty="0" smtClean="0"/>
            <a:t>Peran restoratif</a:t>
          </a:r>
          <a:endParaRPr lang="id-ID" sz="1600" b="1" kern="1200" dirty="0"/>
        </a:p>
      </dsp:txBody>
      <dsp:txXfrm>
        <a:off x="2301962" y="4453302"/>
        <a:ext cx="1031432" cy="1031432"/>
      </dsp:txXfrm>
    </dsp:sp>
    <dsp:sp modelId="{115920FB-83CB-4893-A678-F9BAC8338ECE}">
      <dsp:nvSpPr>
        <dsp:cNvPr id="0" name=""/>
        <dsp:cNvSpPr/>
      </dsp:nvSpPr>
      <dsp:spPr>
        <a:xfrm rot="10800000">
          <a:off x="3055668" y="2939172"/>
          <a:ext cx="498880" cy="551051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hueOff val="0"/>
                <a:satOff val="-2955"/>
                <a:lumOff val="-75966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-2955"/>
                <a:lumOff val="-75966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-2955"/>
                <a:lumOff val="-75966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1200" b="1" kern="1200">
            <a:solidFill>
              <a:schemeClr val="tx1"/>
            </a:solidFill>
          </a:endParaRPr>
        </a:p>
      </dsp:txBody>
      <dsp:txXfrm rot="10800000">
        <a:off x="3205332" y="3049382"/>
        <a:ext cx="349216" cy="330631"/>
      </dsp:txXfrm>
    </dsp:sp>
    <dsp:sp modelId="{CE10C9B6-9FE4-4E0C-ABE7-CFA6E2E4EFC0}">
      <dsp:nvSpPr>
        <dsp:cNvPr id="0" name=""/>
        <dsp:cNvSpPr/>
      </dsp:nvSpPr>
      <dsp:spPr>
        <a:xfrm>
          <a:off x="1361683" y="2485365"/>
          <a:ext cx="1458664" cy="1458664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-2955"/>
                <a:lumOff val="-75966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-2955"/>
                <a:lumOff val="-75966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-2955"/>
                <a:lumOff val="-75966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400" b="1" kern="1200" smtClean="0"/>
            <a:t>Pengambilan keputusan etis</a:t>
          </a:r>
          <a:endParaRPr lang="id-ID" sz="1400" b="1" kern="1200" dirty="0"/>
        </a:p>
      </dsp:txBody>
      <dsp:txXfrm>
        <a:off x="1575299" y="2698981"/>
        <a:ext cx="1031432" cy="1031432"/>
      </dsp:txXfrm>
    </dsp:sp>
    <dsp:sp modelId="{B54D59EA-FA54-474F-8C2C-49FA8AB3EC88}">
      <dsp:nvSpPr>
        <dsp:cNvPr id="0" name=""/>
        <dsp:cNvSpPr/>
      </dsp:nvSpPr>
      <dsp:spPr>
        <a:xfrm rot="13500000">
          <a:off x="3426732" y="2043344"/>
          <a:ext cx="498880" cy="551051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hueOff val="0"/>
                <a:satOff val="-3448"/>
                <a:lumOff val="-88627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-3448"/>
                <a:lumOff val="-88627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-3448"/>
                <a:lumOff val="-88627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1200" b="1" kern="1200">
            <a:solidFill>
              <a:schemeClr val="tx1"/>
            </a:solidFill>
          </a:endParaRPr>
        </a:p>
      </dsp:txBody>
      <dsp:txXfrm rot="10800000">
        <a:off x="3554478" y="2206468"/>
        <a:ext cx="349216" cy="330631"/>
      </dsp:txXfrm>
    </dsp:sp>
    <dsp:sp modelId="{96650567-C46A-41D6-90D5-66397A3BFFDE}">
      <dsp:nvSpPr>
        <dsp:cNvPr id="0" name=""/>
        <dsp:cNvSpPr/>
      </dsp:nvSpPr>
      <dsp:spPr>
        <a:xfrm>
          <a:off x="2088346" y="731044"/>
          <a:ext cx="1458664" cy="1458664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-3448"/>
                <a:lumOff val="-88627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-3448"/>
                <a:lumOff val="-88627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-3448"/>
                <a:lumOff val="-88627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000" b="1" kern="1200" dirty="0" smtClean="0"/>
            <a:t>Researcher </a:t>
          </a:r>
          <a:endParaRPr lang="id-ID" sz="2000" b="1" kern="1200" dirty="0"/>
        </a:p>
      </dsp:txBody>
      <dsp:txXfrm>
        <a:off x="2301962" y="944660"/>
        <a:ext cx="1031432" cy="103143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0ABDC8-9E69-4587-85A5-9286546A0063}" type="datetimeFigureOut">
              <a:rPr lang="en-US" smtClean="0"/>
              <a:pPr/>
              <a:t>3/2/2020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F96D2E-1776-4F7D-871E-21A47CA02F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95201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F96D2E-1776-4F7D-871E-21A47CA02F10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160736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entury Schoolbook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Schoolbook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Schoolbook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Schoolbook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Schoolbook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9pPr>
          </a:lstStyle>
          <a:p>
            <a:fld id="{3F4E5B88-3D41-40D5-9B4C-22A4F07109D0}" type="slidenum">
              <a:rPr lang="en-US">
                <a:latin typeface="Calibri" pitchFamily="34" charset="0"/>
              </a:rPr>
              <a:pPr/>
              <a:t>22</a:t>
            </a:fld>
            <a:endParaRPr lang="en-US">
              <a:latin typeface="Calibri" pitchFamily="34" charset="0"/>
            </a:endParaRPr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entury Schoolbook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Schoolbook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Schoolbook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Schoolbook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Schoolbook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9pPr>
          </a:lstStyle>
          <a:p>
            <a:fld id="{FF69361B-FA4E-4DCA-B12A-AA7E00EA9C35}" type="slidenum">
              <a:rPr lang="en-US">
                <a:latin typeface="Calibri" pitchFamily="34" charset="0"/>
              </a:rPr>
              <a:pPr/>
              <a:t>23</a:t>
            </a:fld>
            <a:endParaRPr lang="en-US">
              <a:latin typeface="Calibri" pitchFamily="34" charset="0"/>
            </a:endParaRPr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entury Schoolbook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Schoolbook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Schoolbook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Schoolbook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Schoolbook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9pPr>
          </a:lstStyle>
          <a:p>
            <a:fld id="{42A78C5F-67CE-4CD3-952C-684CEF7948F2}" type="slidenum">
              <a:rPr lang="en-US">
                <a:latin typeface="Calibri" pitchFamily="34" charset="0"/>
              </a:rPr>
              <a:pPr/>
              <a:t>26</a:t>
            </a:fld>
            <a:endParaRPr lang="en-US">
              <a:latin typeface="Calibri" pitchFamily="34" charset="0"/>
            </a:endParaRPr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entury Schoolbook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Schoolbook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Schoolbook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Schoolbook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Schoolbook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9pPr>
          </a:lstStyle>
          <a:p>
            <a:fld id="{C8736473-1F2C-4096-93AC-816432ED0F35}" type="slidenum">
              <a:rPr lang="en-US">
                <a:latin typeface="Calibri" pitchFamily="34" charset="0"/>
              </a:rPr>
              <a:pPr/>
              <a:t>27</a:t>
            </a:fld>
            <a:endParaRPr lang="en-US">
              <a:latin typeface="Calibri" pitchFamily="34" charset="0"/>
            </a:endParaRPr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952625" y="2130425"/>
            <a:ext cx="7116763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22538" y="3886200"/>
            <a:ext cx="586105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0180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E27D51AB-1EE0-45D5-BB82-AEEDD5BA7CF4}" type="datetimeFigureOut">
              <a:rPr lang="en-US" smtClean="0"/>
              <a:pPr/>
              <a:t>3/2/2020</a:t>
            </a:fld>
            <a:endParaRPr lang="en-US"/>
          </a:p>
        </p:txBody>
      </p:sp>
      <p:sp>
        <p:nvSpPr>
          <p:cNvPr id="50181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0182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4F559382-126E-4501-B043-F4A4C03B40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27D51AB-1EE0-45D5-BB82-AEEDD5BA7CF4}" type="datetimeFigureOut">
              <a:rPr lang="en-US" smtClean="0"/>
              <a:pPr/>
              <a:t>3/2/2020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559382-126E-4501-B043-F4A4C03B40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70775" y="274638"/>
            <a:ext cx="16383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51113" y="274638"/>
            <a:ext cx="4767262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27D51AB-1EE0-45D5-BB82-AEEDD5BA7CF4}" type="datetimeFigureOut">
              <a:rPr lang="en-US" smtClean="0"/>
              <a:pPr/>
              <a:t>3/2/2020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559382-126E-4501-B043-F4A4C03B40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51113" y="274638"/>
            <a:ext cx="6557962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2551113" y="1600200"/>
            <a:ext cx="6557962" cy="4525963"/>
          </a:xfrm>
        </p:spPr>
        <p:txBody>
          <a:bodyPr/>
          <a:lstStyle/>
          <a:p>
            <a:r>
              <a:rPr lang="en-US" smtClean="0"/>
              <a:t>Click icon to add table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E27D51AB-1EE0-45D5-BB82-AEEDD5BA7CF4}" type="datetimeFigureOut">
              <a:rPr lang="en-US" smtClean="0"/>
              <a:pPr/>
              <a:t>3/2/2020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4F559382-126E-4501-B043-F4A4C03B40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27D51AB-1EE0-45D5-BB82-AEEDD5BA7CF4}" type="datetimeFigureOut">
              <a:rPr lang="en-US" smtClean="0"/>
              <a:pPr/>
              <a:t>3/2/2020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559382-126E-4501-B043-F4A4C03B40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27D51AB-1EE0-45D5-BB82-AEEDD5BA7CF4}" type="datetimeFigureOut">
              <a:rPr lang="en-US" smtClean="0"/>
              <a:pPr/>
              <a:t>3/2/2020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559382-126E-4501-B043-F4A4C03B40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51113" y="1600200"/>
            <a:ext cx="320198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05500" y="1600200"/>
            <a:ext cx="320357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27D51AB-1EE0-45D5-BB82-AEEDD5BA7CF4}" type="datetimeFigureOut">
              <a:rPr lang="en-US" smtClean="0"/>
              <a:pPr/>
              <a:t>3/2/2020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559382-126E-4501-B043-F4A4C03B40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27D51AB-1EE0-45D5-BB82-AEEDD5BA7CF4}" type="datetimeFigureOut">
              <a:rPr lang="en-US" smtClean="0"/>
              <a:pPr/>
              <a:t>3/2/2020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559382-126E-4501-B043-F4A4C03B40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27D51AB-1EE0-45D5-BB82-AEEDD5BA7CF4}" type="datetimeFigureOut">
              <a:rPr lang="en-US" smtClean="0"/>
              <a:pPr/>
              <a:t>3/2/2020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559382-126E-4501-B043-F4A4C03B40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27D51AB-1EE0-45D5-BB82-AEEDD5BA7CF4}" type="datetimeFigureOut">
              <a:rPr lang="en-US" smtClean="0"/>
              <a:pPr/>
              <a:t>3/2/2020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559382-126E-4501-B043-F4A4C03B40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27D51AB-1EE0-45D5-BB82-AEEDD5BA7CF4}" type="datetimeFigureOut">
              <a:rPr lang="en-US" smtClean="0"/>
              <a:pPr/>
              <a:t>3/2/2020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559382-126E-4501-B043-F4A4C03B40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27D51AB-1EE0-45D5-BB82-AEEDD5BA7CF4}" type="datetimeFigureOut">
              <a:rPr lang="en-US" smtClean="0"/>
              <a:pPr/>
              <a:t>3/2/2020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559382-126E-4501-B043-F4A4C03B40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551113" y="274638"/>
            <a:ext cx="655796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51113" y="1600200"/>
            <a:ext cx="6557962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91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fld id="{E27D51AB-1EE0-45D5-BB82-AEEDD5BA7CF4}" type="datetimeFigureOut">
              <a:rPr lang="en-US" smtClean="0"/>
              <a:pPr/>
              <a:t>3/2/2020</a:t>
            </a:fld>
            <a:endParaRPr lang="en-US"/>
          </a:p>
        </p:txBody>
      </p:sp>
      <p:sp>
        <p:nvSpPr>
          <p:cNvPr id="491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endParaRPr lang="en-US"/>
          </a:p>
        </p:txBody>
      </p:sp>
      <p:sp>
        <p:nvSpPr>
          <p:cNvPr id="491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4F559382-126E-4501-B043-F4A4C03B40A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3848" y="2204864"/>
            <a:ext cx="5760640" cy="1872208"/>
          </a:xfrm>
        </p:spPr>
        <p:txBody>
          <a:bodyPr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id-ID" sz="5400" b="1" cap="none" dirty="0" smtClean="0">
                <a:ln/>
                <a:solidFill>
                  <a:schemeClr val="tx1"/>
                </a:solidFill>
              </a:rPr>
              <a:t>PERSPEKTIF KEPERAWATAN ANAK</a:t>
            </a:r>
            <a:endParaRPr lang="id-ID" sz="5400" b="1" cap="none" dirty="0">
              <a:ln/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3848" y="5057926"/>
            <a:ext cx="5904656" cy="139541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fontAlgn="auto">
              <a:spcAft>
                <a:spcPts val="0"/>
              </a:spcAft>
              <a:buFont typeface="Wingdings"/>
              <a:buNone/>
              <a:defRPr/>
            </a:pPr>
            <a:endParaRPr lang="id-ID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09104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1027"/>
          <p:cNvSpPr>
            <a:spLocks noGrp="1" noChangeArrowheads="1"/>
          </p:cNvSpPr>
          <p:nvPr>
            <p:ph idx="1"/>
          </p:nvPr>
        </p:nvSpPr>
        <p:spPr>
          <a:xfrm>
            <a:off x="2267744" y="692696"/>
            <a:ext cx="6190456" cy="5403304"/>
          </a:xfrm>
        </p:spPr>
        <p:txBody>
          <a:bodyPr/>
          <a:lstStyle/>
          <a:p>
            <a:pPr marL="560388" indent="-560388">
              <a:lnSpc>
                <a:spcPct val="90000"/>
              </a:lnSpc>
              <a:buFontTx/>
              <a:buAutoNum type="arabicPeriod" startAt="5"/>
            </a:pPr>
            <a:r>
              <a:rPr lang="en-US" sz="2600" dirty="0" err="1" smtClean="0">
                <a:latin typeface="Times New Roman" pitchFamily="18" charset="0"/>
              </a:rPr>
              <a:t>Praktek</a:t>
            </a:r>
            <a:r>
              <a:rPr lang="en-US" sz="2600" dirty="0" smtClean="0">
                <a:latin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</a:rPr>
              <a:t>kep</a:t>
            </a:r>
            <a:r>
              <a:rPr lang="en-US" sz="2600" dirty="0" smtClean="0">
                <a:latin typeface="Times New Roman" pitchFamily="18" charset="0"/>
              </a:rPr>
              <a:t>. </a:t>
            </a:r>
            <a:r>
              <a:rPr lang="en-US" sz="2600" dirty="0" err="1" smtClean="0">
                <a:latin typeface="Times New Roman" pitchFamily="18" charset="0"/>
              </a:rPr>
              <a:t>anak</a:t>
            </a:r>
            <a:r>
              <a:rPr lang="en-US" sz="2600" dirty="0" smtClean="0">
                <a:latin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</a:rPr>
              <a:t>mencakup</a:t>
            </a:r>
            <a:r>
              <a:rPr lang="en-US" sz="2600" dirty="0" smtClean="0">
                <a:latin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</a:rPr>
              <a:t>kontrak</a:t>
            </a:r>
            <a:r>
              <a:rPr lang="en-US" sz="2600" dirty="0" smtClean="0">
                <a:latin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</a:rPr>
              <a:t>anak</a:t>
            </a:r>
            <a:r>
              <a:rPr lang="en-US" sz="2600" dirty="0" smtClean="0">
                <a:latin typeface="Times New Roman" pitchFamily="18" charset="0"/>
              </a:rPr>
              <a:t>, </a:t>
            </a:r>
            <a:r>
              <a:rPr lang="en-US" sz="2600" dirty="0" err="1" smtClean="0">
                <a:latin typeface="Times New Roman" pitchFamily="18" charset="0"/>
              </a:rPr>
              <a:t>keluarga</a:t>
            </a:r>
            <a:r>
              <a:rPr lang="en-US" sz="2600" dirty="0" smtClean="0">
                <a:latin typeface="Times New Roman" pitchFamily="18" charset="0"/>
              </a:rPr>
              <a:t> u</a:t>
            </a:r>
            <a:r>
              <a:rPr lang="id-ID" sz="2600" dirty="0" smtClean="0">
                <a:latin typeface="Times New Roman" pitchFamily="18" charset="0"/>
              </a:rPr>
              <a:t>tk</a:t>
            </a:r>
            <a:r>
              <a:rPr lang="en-US" sz="2600" dirty="0" smtClean="0">
                <a:latin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</a:rPr>
              <a:t>mencegah</a:t>
            </a:r>
            <a:r>
              <a:rPr lang="en-US" sz="2600" dirty="0" smtClean="0">
                <a:latin typeface="Times New Roman" pitchFamily="18" charset="0"/>
              </a:rPr>
              <a:t>, m</a:t>
            </a:r>
            <a:r>
              <a:rPr lang="id-ID" sz="2600" dirty="0" smtClean="0">
                <a:latin typeface="Times New Roman" pitchFamily="18" charset="0"/>
              </a:rPr>
              <a:t>e</a:t>
            </a:r>
            <a:r>
              <a:rPr lang="en-US" sz="2600" dirty="0" err="1" smtClean="0">
                <a:latin typeface="Times New Roman" pitchFamily="18" charset="0"/>
              </a:rPr>
              <a:t>ngkaji</a:t>
            </a:r>
            <a:r>
              <a:rPr lang="en-US" sz="2600" dirty="0" smtClean="0">
                <a:latin typeface="Times New Roman" pitchFamily="18" charset="0"/>
              </a:rPr>
              <a:t>, </a:t>
            </a:r>
            <a:r>
              <a:rPr lang="en-US" sz="2600" dirty="0" err="1" smtClean="0">
                <a:latin typeface="Times New Roman" pitchFamily="18" charset="0"/>
              </a:rPr>
              <a:t>mengintervensi</a:t>
            </a:r>
            <a:r>
              <a:rPr lang="en-US" sz="2600" dirty="0" smtClean="0">
                <a:latin typeface="Times New Roman" pitchFamily="18" charset="0"/>
              </a:rPr>
              <a:t> </a:t>
            </a:r>
            <a:r>
              <a:rPr lang="id-ID" sz="2600" dirty="0" smtClean="0">
                <a:latin typeface="Times New Roman" pitchFamily="18" charset="0"/>
              </a:rPr>
              <a:t>&amp;</a:t>
            </a:r>
            <a:r>
              <a:rPr lang="en-US" sz="2600" dirty="0" smtClean="0">
                <a:latin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</a:rPr>
              <a:t>meningkatkan</a:t>
            </a:r>
            <a:r>
              <a:rPr lang="en-US" sz="2600" dirty="0" smtClean="0">
                <a:latin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</a:rPr>
              <a:t>kesejahteraan</a:t>
            </a:r>
            <a:r>
              <a:rPr lang="en-US" sz="2600" dirty="0" smtClean="0">
                <a:latin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</a:rPr>
              <a:t>hidup</a:t>
            </a:r>
            <a:r>
              <a:rPr lang="en-US" sz="2600" dirty="0" smtClean="0">
                <a:latin typeface="Times New Roman" pitchFamily="18" charset="0"/>
              </a:rPr>
              <a:t> d</a:t>
            </a:r>
            <a:r>
              <a:rPr lang="id-ID" sz="2600" dirty="0" smtClean="0">
                <a:latin typeface="Times New Roman" pitchFamily="18" charset="0"/>
              </a:rPr>
              <a:t>g</a:t>
            </a:r>
            <a:r>
              <a:rPr lang="en-US" sz="2600" dirty="0" smtClean="0">
                <a:latin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</a:rPr>
              <a:t>menggunakan</a:t>
            </a:r>
            <a:r>
              <a:rPr lang="en-US" sz="2600" dirty="0" smtClean="0">
                <a:latin typeface="Times New Roman" pitchFamily="18" charset="0"/>
              </a:rPr>
              <a:t> pro</a:t>
            </a:r>
            <a:r>
              <a:rPr lang="id-ID" sz="2600" dirty="0" smtClean="0">
                <a:latin typeface="Times New Roman" pitchFamily="18" charset="0"/>
              </a:rPr>
              <a:t>s</a:t>
            </a:r>
            <a:r>
              <a:rPr lang="en-US" sz="2600" dirty="0" err="1" smtClean="0">
                <a:latin typeface="Times New Roman" pitchFamily="18" charset="0"/>
              </a:rPr>
              <a:t>kep</a:t>
            </a:r>
            <a:r>
              <a:rPr lang="en-US" sz="2600" dirty="0" smtClean="0">
                <a:latin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</a:rPr>
              <a:t>sesuai</a:t>
            </a:r>
            <a:r>
              <a:rPr lang="en-US" sz="2600" dirty="0" smtClean="0">
                <a:latin typeface="Times New Roman" pitchFamily="18" charset="0"/>
              </a:rPr>
              <a:t> d</a:t>
            </a:r>
            <a:r>
              <a:rPr lang="id-ID" sz="2600" dirty="0" smtClean="0">
                <a:latin typeface="Times New Roman" pitchFamily="18" charset="0"/>
              </a:rPr>
              <a:t>g</a:t>
            </a:r>
            <a:r>
              <a:rPr lang="en-US" sz="2600" dirty="0" smtClean="0">
                <a:latin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</a:rPr>
              <a:t>aspek</a:t>
            </a:r>
            <a:r>
              <a:rPr lang="en-US" sz="2600" dirty="0" smtClean="0">
                <a:latin typeface="Times New Roman" pitchFamily="18" charset="0"/>
              </a:rPr>
              <a:t> moral (</a:t>
            </a:r>
            <a:r>
              <a:rPr lang="en-US" sz="2600" dirty="0" err="1" smtClean="0">
                <a:latin typeface="Times New Roman" pitchFamily="18" charset="0"/>
              </a:rPr>
              <a:t>etik</a:t>
            </a:r>
            <a:r>
              <a:rPr lang="en-US" sz="2600" dirty="0" smtClean="0">
                <a:latin typeface="Times New Roman" pitchFamily="18" charset="0"/>
              </a:rPr>
              <a:t>) </a:t>
            </a:r>
            <a:r>
              <a:rPr lang="id-ID" sz="2600" dirty="0" smtClean="0">
                <a:latin typeface="Times New Roman" pitchFamily="18" charset="0"/>
              </a:rPr>
              <a:t>&amp;</a:t>
            </a:r>
            <a:r>
              <a:rPr lang="en-US" sz="2600" dirty="0" smtClean="0">
                <a:latin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</a:rPr>
              <a:t>hukum</a:t>
            </a:r>
            <a:r>
              <a:rPr lang="en-US" sz="2600" dirty="0" smtClean="0">
                <a:latin typeface="Times New Roman" pitchFamily="18" charset="0"/>
              </a:rPr>
              <a:t> (legal). </a:t>
            </a:r>
          </a:p>
          <a:p>
            <a:pPr marL="560388" indent="-560388">
              <a:lnSpc>
                <a:spcPct val="90000"/>
              </a:lnSpc>
              <a:buFontTx/>
              <a:buAutoNum type="arabicPeriod" startAt="5"/>
            </a:pPr>
            <a:r>
              <a:rPr lang="en-US" sz="2600" dirty="0" err="1" smtClean="0">
                <a:latin typeface="Times New Roman" pitchFamily="18" charset="0"/>
              </a:rPr>
              <a:t>Keluarga</a:t>
            </a:r>
            <a:r>
              <a:rPr lang="en-US" sz="2600" dirty="0" smtClean="0">
                <a:latin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</a:rPr>
              <a:t>harus</a:t>
            </a:r>
            <a:r>
              <a:rPr lang="en-US" sz="2600" dirty="0" smtClean="0">
                <a:latin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</a:rPr>
              <a:t>dilibatkan</a:t>
            </a:r>
            <a:r>
              <a:rPr lang="en-US" sz="2600" dirty="0" smtClean="0">
                <a:latin typeface="Times New Roman" pitchFamily="18" charset="0"/>
              </a:rPr>
              <a:t>.</a:t>
            </a:r>
          </a:p>
          <a:p>
            <a:pPr marL="560388" indent="-560388">
              <a:lnSpc>
                <a:spcPct val="90000"/>
              </a:lnSpc>
              <a:buFontTx/>
              <a:buAutoNum type="arabicPeriod" startAt="5"/>
            </a:pPr>
            <a:r>
              <a:rPr lang="en-US" sz="2600" dirty="0" err="1" smtClean="0">
                <a:latin typeface="Times New Roman" pitchFamily="18" charset="0"/>
              </a:rPr>
              <a:t>Bertujuan</a:t>
            </a:r>
            <a:r>
              <a:rPr lang="en-US" sz="2600" dirty="0" smtClean="0">
                <a:latin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</a:rPr>
              <a:t>meningkatkan</a:t>
            </a:r>
            <a:r>
              <a:rPr lang="en-US" sz="2600" dirty="0" smtClean="0">
                <a:latin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</a:rPr>
              <a:t>maturasi</a:t>
            </a:r>
            <a:r>
              <a:rPr lang="en-US" sz="2600" dirty="0" smtClean="0">
                <a:latin typeface="Times New Roman" pitchFamily="18" charset="0"/>
              </a:rPr>
              <a:t> p</a:t>
            </a:r>
            <a:r>
              <a:rPr lang="id-ID" sz="2600" dirty="0" smtClean="0">
                <a:latin typeface="Times New Roman" pitchFamily="18" charset="0"/>
              </a:rPr>
              <a:t>d </a:t>
            </a:r>
            <a:r>
              <a:rPr lang="en-US" sz="2600" dirty="0" err="1" smtClean="0">
                <a:latin typeface="Times New Roman" pitchFamily="18" charset="0"/>
              </a:rPr>
              <a:t>anak</a:t>
            </a:r>
            <a:endParaRPr lang="en-US" sz="2600" dirty="0" smtClean="0">
              <a:latin typeface="Times New Roman" pitchFamily="18" charset="0"/>
            </a:endParaRPr>
          </a:p>
          <a:p>
            <a:pPr marL="560388" indent="-560388">
              <a:lnSpc>
                <a:spcPct val="90000"/>
              </a:lnSpc>
              <a:buFontTx/>
              <a:buAutoNum type="arabicPeriod" startAt="5"/>
            </a:pPr>
            <a:r>
              <a:rPr lang="en-US" sz="2600" dirty="0" smtClean="0">
                <a:latin typeface="Times New Roman" pitchFamily="18" charset="0"/>
              </a:rPr>
              <a:t>P</a:t>
            </a:r>
            <a:r>
              <a:rPr lang="id-ID" sz="2600" dirty="0" smtClean="0">
                <a:latin typeface="Times New Roman" pitchFamily="18" charset="0"/>
              </a:rPr>
              <a:t>d</a:t>
            </a:r>
            <a:r>
              <a:rPr lang="en-US" sz="2600" dirty="0" smtClean="0">
                <a:latin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</a:rPr>
              <a:t>masa</a:t>
            </a:r>
            <a:r>
              <a:rPr lang="en-US" sz="2600" dirty="0" smtClean="0">
                <a:latin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</a:rPr>
              <a:t>akan</a:t>
            </a:r>
            <a:r>
              <a:rPr lang="en-US" sz="2600" dirty="0" smtClean="0">
                <a:latin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</a:rPr>
              <a:t>datang</a:t>
            </a:r>
            <a:r>
              <a:rPr lang="en-US" sz="2600" dirty="0" smtClean="0">
                <a:latin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</a:rPr>
              <a:t>cenderung</a:t>
            </a:r>
            <a:r>
              <a:rPr lang="en-US" sz="2600" dirty="0" smtClean="0">
                <a:latin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</a:rPr>
              <a:t>berfokus</a:t>
            </a:r>
            <a:r>
              <a:rPr lang="en-US" sz="2600" dirty="0" smtClean="0">
                <a:latin typeface="Times New Roman" pitchFamily="18" charset="0"/>
              </a:rPr>
              <a:t> p</a:t>
            </a:r>
            <a:r>
              <a:rPr lang="id-ID" sz="2600" dirty="0" smtClean="0">
                <a:latin typeface="Times New Roman" pitchFamily="18" charset="0"/>
              </a:rPr>
              <a:t>d</a:t>
            </a:r>
            <a:r>
              <a:rPr lang="en-US" sz="2600" dirty="0" smtClean="0">
                <a:latin typeface="Times New Roman" pitchFamily="18" charset="0"/>
              </a:rPr>
              <a:t>  </a:t>
            </a:r>
            <a:r>
              <a:rPr lang="en-US" sz="2600" dirty="0" err="1" smtClean="0">
                <a:latin typeface="Times New Roman" pitchFamily="18" charset="0"/>
              </a:rPr>
              <a:t>ilmu</a:t>
            </a:r>
            <a:r>
              <a:rPr lang="en-US" sz="2600" dirty="0" smtClean="0">
                <a:latin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</a:rPr>
              <a:t>tumbuh</a:t>
            </a:r>
            <a:r>
              <a:rPr lang="en-US" sz="2600" dirty="0" smtClean="0">
                <a:latin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</a:rPr>
              <a:t>kembang</a:t>
            </a:r>
            <a:r>
              <a:rPr lang="en-US" sz="2600" dirty="0" smtClean="0">
                <a:latin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</a:rPr>
              <a:t>karena</a:t>
            </a:r>
            <a:r>
              <a:rPr lang="en-US" sz="2600" dirty="0" smtClean="0">
                <a:latin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</a:rPr>
              <a:t>ilmu</a:t>
            </a:r>
            <a:r>
              <a:rPr lang="en-US" sz="2600" dirty="0" smtClean="0">
                <a:latin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</a:rPr>
              <a:t>ini</a:t>
            </a:r>
            <a:r>
              <a:rPr lang="en-US" sz="2600" dirty="0" smtClean="0">
                <a:latin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</a:rPr>
              <a:t>akan</a:t>
            </a:r>
            <a:r>
              <a:rPr lang="en-US" sz="2600" dirty="0" smtClean="0">
                <a:latin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</a:rPr>
              <a:t>mempelajari</a:t>
            </a:r>
            <a:r>
              <a:rPr lang="en-US" sz="2600" dirty="0" smtClean="0">
                <a:latin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</a:rPr>
              <a:t>aspek</a:t>
            </a:r>
            <a:r>
              <a:rPr lang="en-US" sz="2600" dirty="0" smtClean="0">
                <a:latin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</a:rPr>
              <a:t>kehidupan</a:t>
            </a:r>
            <a:r>
              <a:rPr lang="en-US" sz="2600" dirty="0" smtClean="0">
                <a:latin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</a:rPr>
              <a:t>anak</a:t>
            </a:r>
            <a:r>
              <a:rPr lang="en-US" sz="2600" dirty="0" smtClean="0">
                <a:latin typeface="Times New Roman" pitchFamily="18" charset="0"/>
              </a:rPr>
              <a:t>.</a:t>
            </a:r>
          </a:p>
          <a:p>
            <a:pPr marL="560388" indent="-560388">
              <a:lnSpc>
                <a:spcPct val="90000"/>
              </a:lnSpc>
              <a:buFontTx/>
              <a:buAutoNum type="arabicPeriod"/>
            </a:pPr>
            <a:endParaRPr lang="en-US" sz="2600" dirty="0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48733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3200" b="1" dirty="0">
                <a:latin typeface="Times New Roman" pitchFamily="18" charset="0"/>
              </a:rPr>
              <a:t>FALSAFAH KEPERAWATAN ANAK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2699792" y="1600200"/>
            <a:ext cx="6048672" cy="4873625"/>
          </a:xfrm>
        </p:spPr>
        <p:txBody>
          <a:bodyPr>
            <a:normAutofit lnSpcReduction="10000"/>
          </a:bodyPr>
          <a:lstStyle/>
          <a:p>
            <a:r>
              <a:rPr lang="en-US" dirty="0" err="1" smtClean="0">
                <a:latin typeface="Times New Roman" pitchFamily="18" charset="0"/>
              </a:rPr>
              <a:t>Anak</a:t>
            </a:r>
            <a:r>
              <a:rPr lang="en-US" dirty="0" smtClean="0">
                <a:latin typeface="Times New Roman" pitchFamily="18" charset="0"/>
              </a:rPr>
              <a:t> : </a:t>
            </a:r>
            <a:r>
              <a:rPr lang="en-US" dirty="0" err="1" smtClean="0">
                <a:latin typeface="Times New Roman" pitchFamily="18" charset="0"/>
              </a:rPr>
              <a:t>satu</a:t>
            </a:r>
            <a:r>
              <a:rPr lang="en-US" dirty="0" smtClean="0">
                <a:latin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</a:rPr>
              <a:t>kesatuan</a:t>
            </a:r>
            <a:r>
              <a:rPr lang="en-US" dirty="0" smtClean="0">
                <a:latin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</a:rPr>
              <a:t>yg</a:t>
            </a:r>
            <a:r>
              <a:rPr lang="en-US" dirty="0" smtClean="0">
                <a:latin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</a:rPr>
              <a:t>utuh</a:t>
            </a:r>
            <a:r>
              <a:rPr lang="en-US" dirty="0" smtClean="0">
                <a:latin typeface="Times New Roman" pitchFamily="18" charset="0"/>
              </a:rPr>
              <a:t> bio-</a:t>
            </a:r>
            <a:r>
              <a:rPr lang="en-US" dirty="0" err="1" smtClean="0">
                <a:latin typeface="Times New Roman" pitchFamily="18" charset="0"/>
              </a:rPr>
              <a:t>psiko</a:t>
            </a:r>
            <a:r>
              <a:rPr lang="id-ID" dirty="0" smtClean="0">
                <a:latin typeface="Times New Roman" pitchFamily="18" charset="0"/>
              </a:rPr>
              <a:t>-</a:t>
            </a:r>
            <a:r>
              <a:rPr lang="en-US" dirty="0" err="1" smtClean="0">
                <a:latin typeface="Times New Roman" pitchFamily="18" charset="0"/>
              </a:rPr>
              <a:t>sosial</a:t>
            </a:r>
            <a:r>
              <a:rPr lang="en-US" dirty="0" smtClean="0">
                <a:latin typeface="Times New Roman" pitchFamily="18" charset="0"/>
              </a:rPr>
              <a:t> </a:t>
            </a:r>
            <a:r>
              <a:rPr lang="id-ID" dirty="0" smtClean="0">
                <a:latin typeface="Times New Roman" pitchFamily="18" charset="0"/>
              </a:rPr>
              <a:t>-</a:t>
            </a:r>
            <a:r>
              <a:rPr lang="en-US" dirty="0" err="1" smtClean="0">
                <a:latin typeface="Times New Roman" pitchFamily="18" charset="0"/>
              </a:rPr>
              <a:t>kultural</a:t>
            </a:r>
            <a:r>
              <a:rPr lang="en-US" dirty="0" smtClean="0">
                <a:latin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</a:rPr>
              <a:t>bagian</a:t>
            </a:r>
            <a:r>
              <a:rPr lang="en-US" dirty="0" smtClean="0">
                <a:latin typeface="Times New Roman" pitchFamily="18" charset="0"/>
              </a:rPr>
              <a:t> </a:t>
            </a:r>
            <a:r>
              <a:rPr lang="id-ID" dirty="0" smtClean="0">
                <a:latin typeface="Times New Roman" pitchFamily="18" charset="0"/>
              </a:rPr>
              <a:t> dari </a:t>
            </a:r>
            <a:r>
              <a:rPr lang="en-US" dirty="0" err="1" smtClean="0">
                <a:latin typeface="Times New Roman" pitchFamily="18" charset="0"/>
              </a:rPr>
              <a:t>keluarga</a:t>
            </a:r>
            <a:r>
              <a:rPr lang="en-US" dirty="0" smtClean="0">
                <a:latin typeface="Times New Roman" pitchFamily="18" charset="0"/>
              </a:rPr>
              <a:t> </a:t>
            </a:r>
            <a:r>
              <a:rPr lang="id-ID" dirty="0" smtClean="0">
                <a:latin typeface="Times New Roman" pitchFamily="18" charset="0"/>
              </a:rPr>
              <a:t>&amp;</a:t>
            </a:r>
            <a:r>
              <a:rPr lang="en-US" dirty="0" err="1" smtClean="0">
                <a:latin typeface="Times New Roman" pitchFamily="18" charset="0"/>
              </a:rPr>
              <a:t>masyarakat</a:t>
            </a:r>
            <a:endParaRPr lang="en-US" dirty="0" smtClean="0">
              <a:latin typeface="Times New Roman" pitchFamily="18" charset="0"/>
            </a:endParaRPr>
          </a:p>
          <a:p>
            <a:r>
              <a:rPr lang="en-US" dirty="0" err="1" smtClean="0">
                <a:latin typeface="Times New Roman" pitchFamily="18" charset="0"/>
              </a:rPr>
              <a:t>Anak</a:t>
            </a:r>
            <a:r>
              <a:rPr lang="en-US" dirty="0" smtClean="0">
                <a:latin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</a:rPr>
              <a:t>tak</a:t>
            </a:r>
            <a:r>
              <a:rPr lang="en-US" dirty="0" smtClean="0">
                <a:latin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</a:rPr>
              <a:t>terpisahkan</a:t>
            </a:r>
            <a:r>
              <a:rPr lang="en-US" dirty="0" smtClean="0">
                <a:latin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</a:rPr>
              <a:t>dari</a:t>
            </a:r>
            <a:r>
              <a:rPr lang="en-US" dirty="0" smtClean="0">
                <a:latin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</a:rPr>
              <a:t>keluarga</a:t>
            </a:r>
            <a:r>
              <a:rPr lang="en-US" dirty="0" smtClean="0">
                <a:latin typeface="Times New Roman" pitchFamily="18" charset="0"/>
              </a:rPr>
              <a:t> &amp; </a:t>
            </a:r>
            <a:r>
              <a:rPr lang="en-US" dirty="0" err="1" smtClean="0">
                <a:latin typeface="Times New Roman" pitchFamily="18" charset="0"/>
              </a:rPr>
              <a:t>masyarakat</a:t>
            </a:r>
            <a:endParaRPr lang="en-US" dirty="0" smtClean="0">
              <a:latin typeface="Times New Roman" pitchFamily="18" charset="0"/>
            </a:endParaRPr>
          </a:p>
          <a:p>
            <a:r>
              <a:rPr lang="en-US" dirty="0" err="1" smtClean="0">
                <a:latin typeface="Times New Roman" pitchFamily="18" charset="0"/>
              </a:rPr>
              <a:t>Keadaan</a:t>
            </a:r>
            <a:r>
              <a:rPr lang="en-US" dirty="0" smtClean="0">
                <a:latin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</a:rPr>
              <a:t>sakit</a:t>
            </a:r>
            <a:r>
              <a:rPr lang="en-US" dirty="0" smtClean="0">
                <a:latin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</a:rPr>
              <a:t>mempengaruhi</a:t>
            </a:r>
            <a:r>
              <a:rPr lang="en-US" dirty="0" smtClean="0">
                <a:latin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</a:rPr>
              <a:t>psikologis</a:t>
            </a:r>
            <a:r>
              <a:rPr lang="en-US" dirty="0" smtClean="0">
                <a:latin typeface="Times New Roman" pitchFamily="18" charset="0"/>
              </a:rPr>
              <a:t> </a:t>
            </a:r>
            <a:r>
              <a:rPr lang="id-ID" dirty="0" smtClean="0">
                <a:latin typeface="Times New Roman" pitchFamily="18" charset="0"/>
              </a:rPr>
              <a:t>&amp;</a:t>
            </a:r>
            <a:r>
              <a:rPr lang="en-US" dirty="0" smtClean="0">
                <a:latin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</a:rPr>
              <a:t>fisiologis</a:t>
            </a:r>
            <a:r>
              <a:rPr lang="en-US" dirty="0" smtClean="0">
                <a:latin typeface="Times New Roman" pitchFamily="18" charset="0"/>
              </a:rPr>
              <a:t> s</a:t>
            </a:r>
            <a:r>
              <a:rPr lang="id-ID" dirty="0" smtClean="0">
                <a:latin typeface="Times New Roman" pitchFamily="18" charset="0"/>
              </a:rPr>
              <a:t>hg </a:t>
            </a:r>
            <a:r>
              <a:rPr lang="en-US" dirty="0" err="1" smtClean="0">
                <a:latin typeface="Times New Roman" pitchFamily="18" charset="0"/>
              </a:rPr>
              <a:t>perawatan</a:t>
            </a:r>
            <a:r>
              <a:rPr lang="en-US" dirty="0" smtClean="0">
                <a:latin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</a:rPr>
              <a:t>yg</a:t>
            </a:r>
            <a:r>
              <a:rPr lang="en-US" dirty="0" smtClean="0">
                <a:latin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</a:rPr>
              <a:t>dilakukan</a:t>
            </a:r>
            <a:r>
              <a:rPr lang="en-US" dirty="0" smtClean="0">
                <a:latin typeface="Times New Roman" pitchFamily="18" charset="0"/>
              </a:rPr>
              <a:t> </a:t>
            </a:r>
            <a:r>
              <a:rPr lang="id-ID" dirty="0" smtClean="0">
                <a:latin typeface="Times New Roman" pitchFamily="18" charset="0"/>
              </a:rPr>
              <a:t>utk </a:t>
            </a:r>
            <a:r>
              <a:rPr lang="en-US" dirty="0" err="1" smtClean="0">
                <a:latin typeface="Times New Roman" pitchFamily="18" charset="0"/>
              </a:rPr>
              <a:t>mengurangi</a:t>
            </a:r>
            <a:r>
              <a:rPr lang="en-US" dirty="0" smtClean="0">
                <a:latin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</a:rPr>
              <a:t>emosi</a:t>
            </a:r>
            <a:r>
              <a:rPr lang="en-US" dirty="0" smtClean="0">
                <a:latin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</a:rPr>
              <a:t>akibat</a:t>
            </a:r>
            <a:r>
              <a:rPr lang="en-US" dirty="0" smtClean="0">
                <a:latin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</a:rPr>
              <a:t>hospitalisasi</a:t>
            </a:r>
            <a:endParaRPr lang="en-US" dirty="0" smtClean="0">
              <a:latin typeface="Times New Roman" pitchFamily="18" charset="0"/>
            </a:endParaRPr>
          </a:p>
          <a:p>
            <a:pPr>
              <a:buFontTx/>
              <a:buNone/>
            </a:pPr>
            <a:endParaRPr lang="en-US" dirty="0" smtClean="0">
              <a:latin typeface="Times New Roman" pitchFamily="18" charset="0"/>
            </a:endParaRPr>
          </a:p>
          <a:p>
            <a:endParaRPr lang="en-US" dirty="0" smtClean="0">
              <a:latin typeface="Times New Roman" pitchFamily="18" charset="0"/>
            </a:endParaRPr>
          </a:p>
          <a:p>
            <a:endParaRPr lang="en-US" dirty="0" smtClean="0">
              <a:latin typeface="Times New Roman" pitchFamily="18" charset="0"/>
            </a:endParaRPr>
          </a:p>
          <a:p>
            <a:endParaRPr lang="en-US" dirty="0" smtClean="0">
              <a:latin typeface="Times New Roman" pitchFamily="18" charset="0"/>
            </a:endParaRPr>
          </a:p>
          <a:p>
            <a:endParaRPr lang="en-US" dirty="0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3310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274638"/>
            <a:ext cx="6557962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latin typeface="Times New Roman" pitchFamily="18" charset="0"/>
              </a:rPr>
              <a:t>PARADIGMA KEPERAWATAN ANAK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395536" y="1628800"/>
            <a:ext cx="7992888" cy="4873625"/>
          </a:xfrm>
          <a:solidFill>
            <a:schemeClr val="bg1">
              <a:lumMod val="20000"/>
              <a:lumOff val="80000"/>
              <a:alpha val="35000"/>
            </a:schemeClr>
          </a:solidFill>
        </p:spPr>
        <p:txBody>
          <a:bodyPr/>
          <a:lstStyle/>
          <a:p>
            <a:r>
              <a:rPr lang="en-US" sz="2700" dirty="0" err="1" smtClean="0">
                <a:latin typeface="Times New Roman" pitchFamily="18" charset="0"/>
              </a:rPr>
              <a:t>Merupakan</a:t>
            </a:r>
            <a:r>
              <a:rPr lang="en-US" sz="2700" dirty="0" smtClean="0">
                <a:latin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</a:rPr>
              <a:t>landasan</a:t>
            </a:r>
            <a:r>
              <a:rPr lang="en-US" sz="2700" dirty="0" smtClean="0">
                <a:latin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</a:rPr>
              <a:t>berpikir</a:t>
            </a:r>
            <a:r>
              <a:rPr lang="en-US" sz="2700" dirty="0" smtClean="0">
                <a:latin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</a:rPr>
              <a:t>dalam</a:t>
            </a:r>
            <a:r>
              <a:rPr lang="en-US" sz="2700" dirty="0" smtClean="0">
                <a:latin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</a:rPr>
              <a:t>penerapan</a:t>
            </a:r>
            <a:r>
              <a:rPr lang="en-US" sz="2700" dirty="0" smtClean="0">
                <a:latin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</a:rPr>
              <a:t>ilmu</a:t>
            </a:r>
            <a:r>
              <a:rPr lang="en-US" sz="2700" dirty="0" smtClean="0">
                <a:latin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</a:rPr>
              <a:t>kep</a:t>
            </a:r>
            <a:r>
              <a:rPr lang="en-US" sz="2700" dirty="0" smtClean="0">
                <a:latin typeface="Times New Roman" pitchFamily="18" charset="0"/>
              </a:rPr>
              <a:t>. </a:t>
            </a:r>
            <a:r>
              <a:rPr lang="en-US" sz="2700" dirty="0" err="1" smtClean="0">
                <a:latin typeface="Times New Roman" pitchFamily="18" charset="0"/>
              </a:rPr>
              <a:t>anak</a:t>
            </a:r>
            <a:r>
              <a:rPr lang="en-US" sz="2700" dirty="0" smtClean="0">
                <a:latin typeface="Times New Roman" pitchFamily="18" charset="0"/>
              </a:rPr>
              <a:t>.</a:t>
            </a:r>
          </a:p>
          <a:p>
            <a:r>
              <a:rPr lang="en-US" sz="2700" i="1" dirty="0" err="1" smtClean="0">
                <a:latin typeface="Times New Roman" pitchFamily="18" charset="0"/>
              </a:rPr>
              <a:t>Terdiri</a:t>
            </a:r>
            <a:r>
              <a:rPr lang="en-US" sz="2700" i="1" dirty="0" smtClean="0">
                <a:latin typeface="Times New Roman" pitchFamily="18" charset="0"/>
              </a:rPr>
              <a:t> </a:t>
            </a:r>
            <a:r>
              <a:rPr lang="en-US" sz="2700" i="1" dirty="0" err="1" smtClean="0">
                <a:latin typeface="Times New Roman" pitchFamily="18" charset="0"/>
              </a:rPr>
              <a:t>dari</a:t>
            </a:r>
            <a:r>
              <a:rPr lang="en-US" sz="2700" i="1" dirty="0" smtClean="0">
                <a:latin typeface="Times New Roman" pitchFamily="18" charset="0"/>
              </a:rPr>
              <a:t> 4 </a:t>
            </a:r>
            <a:r>
              <a:rPr lang="en-US" sz="2700" i="1" dirty="0" err="1" smtClean="0">
                <a:latin typeface="Times New Roman" pitchFamily="18" charset="0"/>
              </a:rPr>
              <a:t>komponen</a:t>
            </a:r>
            <a:r>
              <a:rPr lang="en-US" sz="2700" i="1" dirty="0" smtClean="0">
                <a:latin typeface="Times New Roman" pitchFamily="18" charset="0"/>
              </a:rPr>
              <a:t> :</a:t>
            </a:r>
          </a:p>
          <a:p>
            <a:pPr>
              <a:buFontTx/>
              <a:buNone/>
            </a:pPr>
            <a:r>
              <a:rPr lang="en-US" sz="2700" dirty="0" smtClean="0">
                <a:latin typeface="Times New Roman" pitchFamily="18" charset="0"/>
              </a:rPr>
              <a:t>				</a:t>
            </a:r>
            <a:r>
              <a:rPr lang="en-US" sz="2700" dirty="0" err="1">
                <a:latin typeface="Times New Roman" pitchFamily="18" charset="0"/>
              </a:rPr>
              <a:t>M</a:t>
            </a:r>
            <a:r>
              <a:rPr lang="en-US" sz="2700" dirty="0" err="1" smtClean="0">
                <a:latin typeface="Times New Roman" pitchFamily="18" charset="0"/>
              </a:rPr>
              <a:t>anusia</a:t>
            </a:r>
            <a:r>
              <a:rPr lang="en-US" sz="2700" dirty="0" smtClean="0">
                <a:latin typeface="Times New Roman" pitchFamily="18" charset="0"/>
              </a:rPr>
              <a:t> (</a:t>
            </a:r>
            <a:r>
              <a:rPr lang="en-US" sz="2700" dirty="0" err="1" smtClean="0">
                <a:latin typeface="Times New Roman" pitchFamily="18" charset="0"/>
              </a:rPr>
              <a:t>anak</a:t>
            </a:r>
            <a:r>
              <a:rPr lang="en-US" sz="2700" dirty="0" smtClean="0">
                <a:latin typeface="Times New Roman" pitchFamily="18" charset="0"/>
              </a:rPr>
              <a:t>)</a:t>
            </a:r>
          </a:p>
          <a:p>
            <a:pPr>
              <a:buFontTx/>
              <a:buNone/>
            </a:pPr>
            <a:endParaRPr lang="en-US" sz="2700" dirty="0" smtClean="0">
              <a:latin typeface="Times New Roman" pitchFamily="18" charset="0"/>
            </a:endParaRPr>
          </a:p>
          <a:p>
            <a:pPr>
              <a:buFontTx/>
              <a:buNone/>
            </a:pPr>
            <a:r>
              <a:rPr lang="en-ID" sz="2700" dirty="0" smtClean="0"/>
              <a:t>    </a:t>
            </a:r>
            <a:r>
              <a:rPr lang="en-ID" sz="2700" dirty="0" err="1" smtClean="0">
                <a:latin typeface="Times New Roman" pitchFamily="18" charset="0"/>
                <a:cs typeface="Times New Roman" pitchFamily="18" charset="0"/>
              </a:rPr>
              <a:t>sehat-sakit</a:t>
            </a:r>
            <a:r>
              <a:rPr lang="en-ID" sz="2700" dirty="0" smtClean="0">
                <a:latin typeface="Times New Roman" pitchFamily="18" charset="0"/>
                <a:cs typeface="Times New Roman" pitchFamily="18" charset="0"/>
              </a:rPr>
              <a:t>                                            </a:t>
            </a:r>
            <a:r>
              <a:rPr lang="en-ID" sz="2700" dirty="0" err="1" smtClean="0">
                <a:latin typeface="Times New Roman" pitchFamily="18" charset="0"/>
                <a:cs typeface="Times New Roman" pitchFamily="18" charset="0"/>
              </a:rPr>
              <a:t>linkungan</a:t>
            </a:r>
            <a:r>
              <a:rPr lang="en-ID" sz="27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FontTx/>
              <a:buNone/>
            </a:pPr>
            <a:endParaRPr lang="en-ID" sz="2700" dirty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None/>
            </a:pPr>
            <a:r>
              <a:rPr lang="en-ID" sz="2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D" sz="2700" dirty="0" smtClean="0">
                <a:latin typeface="Times New Roman" pitchFamily="18" charset="0"/>
                <a:cs typeface="Times New Roman" pitchFamily="18" charset="0"/>
              </a:rPr>
              <a:t>                                </a:t>
            </a:r>
            <a:r>
              <a:rPr lang="en-ID" sz="2700" dirty="0" err="1" smtClean="0">
                <a:latin typeface="Times New Roman" pitchFamily="18" charset="0"/>
                <a:cs typeface="Times New Roman" pitchFamily="18" charset="0"/>
              </a:rPr>
              <a:t>Keperawatan</a:t>
            </a:r>
            <a:endParaRPr lang="en-US" sz="2700" dirty="0" smtClean="0"/>
          </a:p>
          <a:p>
            <a:pPr>
              <a:buFontTx/>
              <a:buNone/>
            </a:pPr>
            <a:endParaRPr lang="en-US" sz="2700" dirty="0" smtClean="0">
              <a:latin typeface="Times New Roman" pitchFamily="18" charset="0"/>
            </a:endParaRPr>
          </a:p>
        </p:txBody>
      </p:sp>
      <p:cxnSp>
        <p:nvCxnSpPr>
          <p:cNvPr id="4" name="Straight Arrow Connector 3"/>
          <p:cNvCxnSpPr/>
          <p:nvPr/>
        </p:nvCxnSpPr>
        <p:spPr bwMode="auto">
          <a:xfrm>
            <a:off x="4211960" y="3501008"/>
            <a:ext cx="0" cy="158417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7" name="Straight Arrow Connector 6"/>
          <p:cNvCxnSpPr/>
          <p:nvPr/>
        </p:nvCxnSpPr>
        <p:spPr bwMode="auto">
          <a:xfrm>
            <a:off x="2411760" y="4293096"/>
            <a:ext cx="36004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12" name="Straight Arrow Connector 11"/>
          <p:cNvCxnSpPr/>
          <p:nvPr/>
        </p:nvCxnSpPr>
        <p:spPr bwMode="auto">
          <a:xfrm flipV="1">
            <a:off x="1547664" y="3356992"/>
            <a:ext cx="1584176" cy="64807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14" name="Straight Arrow Connector 13"/>
          <p:cNvCxnSpPr/>
          <p:nvPr/>
        </p:nvCxnSpPr>
        <p:spPr bwMode="auto">
          <a:xfrm>
            <a:off x="1547664" y="4509120"/>
            <a:ext cx="1728192" cy="7920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16" name="Straight Arrow Connector 15"/>
          <p:cNvCxnSpPr/>
          <p:nvPr/>
        </p:nvCxnSpPr>
        <p:spPr bwMode="auto">
          <a:xfrm>
            <a:off x="5436096" y="3356992"/>
            <a:ext cx="1512168" cy="7920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19" name="Straight Arrow Connector 18"/>
          <p:cNvCxnSpPr/>
          <p:nvPr/>
        </p:nvCxnSpPr>
        <p:spPr bwMode="auto">
          <a:xfrm flipV="1">
            <a:off x="5220072" y="4509120"/>
            <a:ext cx="1728192" cy="7920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xmlns="" val="2391245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mtClean="0">
                <a:latin typeface="Times New Roman" pitchFamily="18" charset="0"/>
              </a:rPr>
              <a:t>ANAK (MANUSIA)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2551113" y="1600200"/>
            <a:ext cx="6053335" cy="4525963"/>
          </a:xfrm>
        </p:spPr>
        <p:txBody>
          <a:bodyPr>
            <a:normAutofit/>
          </a:bodyPr>
          <a:lstStyle/>
          <a:p>
            <a:r>
              <a:rPr lang="en-US" dirty="0" err="1" smtClean="0">
                <a:latin typeface="Times New Roman" pitchFamily="18" charset="0"/>
              </a:rPr>
              <a:t>Manusia</a:t>
            </a:r>
            <a:r>
              <a:rPr lang="en-US" dirty="0" smtClean="0">
                <a:latin typeface="Times New Roman" pitchFamily="18" charset="0"/>
              </a:rPr>
              <a:t> </a:t>
            </a:r>
            <a:r>
              <a:rPr lang="id-ID" dirty="0" smtClean="0">
                <a:latin typeface="Times New Roman" pitchFamily="18" charset="0"/>
              </a:rPr>
              <a:t>sbg</a:t>
            </a:r>
            <a:r>
              <a:rPr lang="en-US" dirty="0" smtClean="0">
                <a:latin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</a:rPr>
              <a:t>klien</a:t>
            </a:r>
            <a:r>
              <a:rPr lang="en-US" dirty="0" smtClean="0">
                <a:latin typeface="Times New Roman" pitchFamily="18" charset="0"/>
              </a:rPr>
              <a:t> d</a:t>
            </a:r>
            <a:r>
              <a:rPr lang="id-ID" dirty="0" smtClean="0">
                <a:latin typeface="Times New Roman" pitchFamily="18" charset="0"/>
              </a:rPr>
              <a:t>lm</a:t>
            </a:r>
            <a:r>
              <a:rPr lang="en-US" dirty="0" smtClean="0">
                <a:latin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</a:rPr>
              <a:t>kep</a:t>
            </a:r>
            <a:r>
              <a:rPr lang="en-US" dirty="0" smtClean="0">
                <a:latin typeface="Times New Roman" pitchFamily="18" charset="0"/>
              </a:rPr>
              <a:t>. </a:t>
            </a:r>
            <a:r>
              <a:rPr lang="en-US" dirty="0" err="1" smtClean="0">
                <a:latin typeface="Times New Roman" pitchFamily="18" charset="0"/>
              </a:rPr>
              <a:t>anak</a:t>
            </a:r>
            <a:r>
              <a:rPr lang="en-US" dirty="0" smtClean="0">
                <a:latin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</a:rPr>
              <a:t>adalah</a:t>
            </a:r>
            <a:r>
              <a:rPr lang="en-US" dirty="0" smtClean="0">
                <a:latin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</a:rPr>
              <a:t>individu</a:t>
            </a:r>
            <a:r>
              <a:rPr lang="en-US" dirty="0" smtClean="0">
                <a:latin typeface="Times New Roman" pitchFamily="18" charset="0"/>
              </a:rPr>
              <a:t> yang </a:t>
            </a:r>
            <a:r>
              <a:rPr lang="en-US" dirty="0" err="1" smtClean="0">
                <a:latin typeface="Times New Roman" pitchFamily="18" charset="0"/>
              </a:rPr>
              <a:t>berusia</a:t>
            </a:r>
            <a:r>
              <a:rPr lang="en-US" dirty="0" smtClean="0">
                <a:latin typeface="Times New Roman" pitchFamily="18" charset="0"/>
              </a:rPr>
              <a:t> 0 – 18 </a:t>
            </a:r>
            <a:r>
              <a:rPr lang="en-US" dirty="0" err="1" smtClean="0">
                <a:latin typeface="Times New Roman" pitchFamily="18" charset="0"/>
              </a:rPr>
              <a:t>tahun</a:t>
            </a:r>
            <a:r>
              <a:rPr lang="en-US" dirty="0" smtClean="0">
                <a:latin typeface="Times New Roman" pitchFamily="18" charset="0"/>
              </a:rPr>
              <a:t> y</a:t>
            </a:r>
            <a:r>
              <a:rPr lang="id-ID" dirty="0" smtClean="0">
                <a:latin typeface="Times New Roman" pitchFamily="18" charset="0"/>
              </a:rPr>
              <a:t>g</a:t>
            </a:r>
            <a:r>
              <a:rPr lang="en-US" dirty="0" smtClean="0">
                <a:latin typeface="Times New Roman" pitchFamily="18" charset="0"/>
              </a:rPr>
              <a:t> s</a:t>
            </a:r>
            <a:r>
              <a:rPr lang="id-ID" dirty="0" smtClean="0">
                <a:latin typeface="Times New Roman" pitchFamily="18" charset="0"/>
              </a:rPr>
              <a:t>dg </a:t>
            </a:r>
            <a:r>
              <a:rPr lang="en-US" dirty="0" smtClean="0">
                <a:latin typeface="Times New Roman" pitchFamily="18" charset="0"/>
              </a:rPr>
              <a:t>d</a:t>
            </a:r>
            <a:r>
              <a:rPr lang="id-ID" dirty="0" smtClean="0">
                <a:latin typeface="Times New Roman" pitchFamily="18" charset="0"/>
              </a:rPr>
              <a:t>lm </a:t>
            </a:r>
            <a:r>
              <a:rPr lang="en-US" dirty="0" smtClean="0">
                <a:latin typeface="Times New Roman" pitchFamily="18" charset="0"/>
              </a:rPr>
              <a:t>proses </a:t>
            </a:r>
            <a:r>
              <a:rPr lang="en-US" dirty="0" err="1" smtClean="0">
                <a:latin typeface="Times New Roman" pitchFamily="18" charset="0"/>
              </a:rPr>
              <a:t>tumbang</a:t>
            </a:r>
            <a:r>
              <a:rPr lang="en-US" dirty="0" smtClean="0">
                <a:latin typeface="Times New Roman" pitchFamily="18" charset="0"/>
              </a:rPr>
              <a:t>, m</a:t>
            </a:r>
            <a:r>
              <a:rPr lang="id-ID" dirty="0" smtClean="0">
                <a:latin typeface="Times New Roman" pitchFamily="18" charset="0"/>
              </a:rPr>
              <a:t>py </a:t>
            </a:r>
            <a:r>
              <a:rPr lang="en-US" dirty="0" err="1" smtClean="0">
                <a:latin typeface="Times New Roman" pitchFamily="18" charset="0"/>
              </a:rPr>
              <a:t>kebutuhan</a:t>
            </a:r>
            <a:r>
              <a:rPr lang="en-US" dirty="0" smtClean="0">
                <a:latin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</a:rPr>
              <a:t>spesifik</a:t>
            </a:r>
            <a:r>
              <a:rPr lang="en-US" dirty="0" smtClean="0">
                <a:latin typeface="Times New Roman" pitchFamily="18" charset="0"/>
              </a:rPr>
              <a:t> (</a:t>
            </a:r>
            <a:r>
              <a:rPr lang="en-US" dirty="0" err="1" smtClean="0">
                <a:latin typeface="Times New Roman" pitchFamily="18" charset="0"/>
              </a:rPr>
              <a:t>fisik</a:t>
            </a:r>
            <a:r>
              <a:rPr lang="en-US" dirty="0" smtClean="0">
                <a:latin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</a:rPr>
              <a:t>psikologis</a:t>
            </a:r>
            <a:r>
              <a:rPr lang="en-US" dirty="0" smtClean="0">
                <a:latin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</a:rPr>
              <a:t>sosial</a:t>
            </a:r>
            <a:r>
              <a:rPr lang="en-US" dirty="0" smtClean="0">
                <a:latin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</a:rPr>
              <a:t>dan</a:t>
            </a:r>
            <a:r>
              <a:rPr lang="en-US" dirty="0" smtClean="0">
                <a:latin typeface="Times New Roman" pitchFamily="18" charset="0"/>
              </a:rPr>
              <a:t> spiritual) y</a:t>
            </a:r>
            <a:r>
              <a:rPr lang="id-ID" dirty="0" smtClean="0">
                <a:latin typeface="Times New Roman" pitchFamily="18" charset="0"/>
              </a:rPr>
              <a:t>g </a:t>
            </a:r>
            <a:r>
              <a:rPr lang="en-US" dirty="0" err="1" smtClean="0">
                <a:latin typeface="Times New Roman" pitchFamily="18" charset="0"/>
              </a:rPr>
              <a:t>berbeda</a:t>
            </a:r>
            <a:r>
              <a:rPr lang="en-US" dirty="0" smtClean="0">
                <a:latin typeface="Times New Roman" pitchFamily="18" charset="0"/>
              </a:rPr>
              <a:t> d</a:t>
            </a:r>
            <a:r>
              <a:rPr lang="id-ID" dirty="0" smtClean="0">
                <a:latin typeface="Times New Roman" pitchFamily="18" charset="0"/>
              </a:rPr>
              <a:t>g</a:t>
            </a:r>
            <a:r>
              <a:rPr lang="en-US" dirty="0" smtClean="0">
                <a:latin typeface="Times New Roman" pitchFamily="18" charset="0"/>
              </a:rPr>
              <a:t> orang </a:t>
            </a:r>
            <a:r>
              <a:rPr lang="en-US" dirty="0" err="1" smtClean="0">
                <a:latin typeface="Times New Roman" pitchFamily="18" charset="0"/>
              </a:rPr>
              <a:t>dewasa</a:t>
            </a:r>
            <a:r>
              <a:rPr lang="en-US" dirty="0" smtClean="0">
                <a:latin typeface="Times New Roman" pitchFamily="18" charset="0"/>
              </a:rPr>
              <a:t>.</a:t>
            </a:r>
          </a:p>
          <a:p>
            <a:r>
              <a:rPr lang="en-US" dirty="0" err="1" smtClean="0">
                <a:latin typeface="Times New Roman" pitchFamily="18" charset="0"/>
              </a:rPr>
              <a:t>Secara</a:t>
            </a:r>
            <a:r>
              <a:rPr lang="en-US" dirty="0" smtClean="0">
                <a:latin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</a:rPr>
              <a:t>psikologis</a:t>
            </a:r>
            <a:r>
              <a:rPr lang="en-US" dirty="0" smtClean="0">
                <a:latin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</a:rPr>
              <a:t>membutuhkan</a:t>
            </a:r>
            <a:r>
              <a:rPr lang="en-US" dirty="0" smtClean="0">
                <a:latin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</a:rPr>
              <a:t>kasih</a:t>
            </a:r>
            <a:r>
              <a:rPr lang="en-US" dirty="0" smtClean="0">
                <a:latin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</a:rPr>
              <a:t>sayang</a:t>
            </a:r>
            <a:r>
              <a:rPr lang="id-ID" dirty="0" smtClean="0">
                <a:latin typeface="Times New Roman" pitchFamily="18" charset="0"/>
              </a:rPr>
              <a:t> &amp;</a:t>
            </a:r>
            <a:r>
              <a:rPr lang="en-US" dirty="0" smtClean="0">
                <a:latin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</a:rPr>
              <a:t>cinta</a:t>
            </a:r>
            <a:r>
              <a:rPr lang="en-US" dirty="0" smtClean="0">
                <a:latin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</a:rPr>
              <a:t>kasih</a:t>
            </a:r>
            <a:r>
              <a:rPr lang="en-US" dirty="0" smtClean="0">
                <a:latin typeface="Times New Roman" pitchFamily="18" charset="0"/>
              </a:rPr>
              <a:t>.</a:t>
            </a:r>
          </a:p>
          <a:p>
            <a:pPr>
              <a:buFontTx/>
              <a:buNone/>
            </a:pPr>
            <a:endParaRPr lang="en-US" dirty="0" smtClean="0">
              <a:latin typeface="Times New Roman" pitchFamily="18" charset="0"/>
            </a:endParaRPr>
          </a:p>
          <a:p>
            <a:pPr>
              <a:buFontTx/>
              <a:buNone/>
            </a:pPr>
            <a:endParaRPr lang="en-US" dirty="0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42421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2771800" y="692696"/>
            <a:ext cx="5686400" cy="5403304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 smtClean="0">
                <a:latin typeface="Times New Roman" pitchFamily="18" charset="0"/>
              </a:rPr>
              <a:t>Membutuhkan</a:t>
            </a:r>
            <a:r>
              <a:rPr lang="en-US" dirty="0" smtClean="0">
                <a:latin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</a:rPr>
              <a:t>penerimaan</a:t>
            </a:r>
            <a:r>
              <a:rPr lang="en-US" dirty="0" smtClean="0">
                <a:latin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</a:rPr>
              <a:t>pengakuan</a:t>
            </a:r>
            <a:r>
              <a:rPr lang="en-US" dirty="0" smtClean="0">
                <a:latin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</a:rPr>
              <a:t>dari</a:t>
            </a:r>
            <a:r>
              <a:rPr lang="en-US" dirty="0" smtClean="0">
                <a:latin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</a:rPr>
              <a:t>ortu</a:t>
            </a:r>
            <a:r>
              <a:rPr lang="en-US" dirty="0" smtClean="0">
                <a:latin typeface="Times New Roman" pitchFamily="18" charset="0"/>
              </a:rPr>
              <a:t> &amp; </a:t>
            </a:r>
            <a:r>
              <a:rPr lang="en-US" dirty="0" err="1" smtClean="0">
                <a:latin typeface="Times New Roman" pitchFamily="18" charset="0"/>
              </a:rPr>
              <a:t>lingkungan</a:t>
            </a:r>
            <a:endParaRPr lang="en-US" dirty="0" smtClean="0">
              <a:latin typeface="Times New Roman" pitchFamily="18" charset="0"/>
            </a:endParaRPr>
          </a:p>
          <a:p>
            <a:r>
              <a:rPr lang="en-US" dirty="0" err="1" smtClean="0">
                <a:latin typeface="Times New Roman" pitchFamily="18" charset="0"/>
              </a:rPr>
              <a:t>Membutuhkan</a:t>
            </a:r>
            <a:r>
              <a:rPr lang="en-US" dirty="0" smtClean="0">
                <a:latin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</a:rPr>
              <a:t>disiplin</a:t>
            </a:r>
            <a:r>
              <a:rPr lang="en-US" dirty="0" smtClean="0">
                <a:latin typeface="Times New Roman" pitchFamily="18" charset="0"/>
              </a:rPr>
              <a:t> &amp; </a:t>
            </a:r>
            <a:r>
              <a:rPr lang="en-US" dirty="0" err="1" smtClean="0">
                <a:latin typeface="Times New Roman" pitchFamily="18" charset="0"/>
              </a:rPr>
              <a:t>otoritas</a:t>
            </a:r>
            <a:r>
              <a:rPr lang="en-US" dirty="0" smtClean="0">
                <a:latin typeface="Times New Roman" pitchFamily="18" charset="0"/>
              </a:rPr>
              <a:t> u</a:t>
            </a:r>
            <a:r>
              <a:rPr lang="id-ID" dirty="0" smtClean="0">
                <a:latin typeface="Times New Roman" pitchFamily="18" charset="0"/>
              </a:rPr>
              <a:t>tk </a:t>
            </a:r>
            <a:r>
              <a:rPr lang="en-US" dirty="0" err="1" smtClean="0">
                <a:latin typeface="Times New Roman" pitchFamily="18" charset="0"/>
              </a:rPr>
              <a:t>menghindari</a:t>
            </a:r>
            <a:r>
              <a:rPr lang="en-US" dirty="0" smtClean="0">
                <a:latin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</a:rPr>
              <a:t>bahaya</a:t>
            </a:r>
            <a:r>
              <a:rPr lang="en-US" dirty="0" smtClean="0">
                <a:latin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</a:rPr>
              <a:t>mengembangkan</a:t>
            </a:r>
            <a:r>
              <a:rPr lang="en-US" dirty="0" smtClean="0">
                <a:latin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</a:rPr>
              <a:t>kemampuan</a:t>
            </a:r>
            <a:r>
              <a:rPr lang="en-US" dirty="0" smtClean="0">
                <a:latin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</a:rPr>
              <a:t>berpikir</a:t>
            </a:r>
            <a:r>
              <a:rPr lang="en-US" dirty="0" smtClean="0">
                <a:latin typeface="Times New Roman" pitchFamily="18" charset="0"/>
              </a:rPr>
              <a:t> &amp; </a:t>
            </a:r>
            <a:r>
              <a:rPr lang="en-US" dirty="0" err="1" smtClean="0">
                <a:latin typeface="Times New Roman" pitchFamily="18" charset="0"/>
              </a:rPr>
              <a:t>mandiri</a:t>
            </a:r>
            <a:endParaRPr lang="en-US" dirty="0" smtClean="0">
              <a:latin typeface="Times New Roman" pitchFamily="18" charset="0"/>
            </a:endParaRPr>
          </a:p>
          <a:p>
            <a:r>
              <a:rPr lang="en-US" dirty="0" err="1" smtClean="0">
                <a:latin typeface="Times New Roman" pitchFamily="18" charset="0"/>
              </a:rPr>
              <a:t>Individu</a:t>
            </a:r>
            <a:r>
              <a:rPr lang="en-US" dirty="0" smtClean="0">
                <a:latin typeface="Times New Roman" pitchFamily="18" charset="0"/>
              </a:rPr>
              <a:t> y</a:t>
            </a:r>
            <a:r>
              <a:rPr lang="id-ID" dirty="0" smtClean="0">
                <a:latin typeface="Times New Roman" pitchFamily="18" charset="0"/>
              </a:rPr>
              <a:t>g</a:t>
            </a:r>
            <a:r>
              <a:rPr lang="en-US" dirty="0" smtClean="0">
                <a:latin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</a:rPr>
              <a:t>unik</a:t>
            </a:r>
            <a:r>
              <a:rPr lang="en-US" dirty="0" smtClean="0">
                <a:latin typeface="Times New Roman" pitchFamily="18" charset="0"/>
              </a:rPr>
              <a:t> </a:t>
            </a:r>
            <a:r>
              <a:rPr lang="id-ID" dirty="0" smtClean="0">
                <a:latin typeface="Times New Roman" pitchFamily="18" charset="0"/>
              </a:rPr>
              <a:t>&amp;</a:t>
            </a:r>
            <a:r>
              <a:rPr lang="en-US" dirty="0" smtClean="0">
                <a:latin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</a:rPr>
              <a:t>bukan</a:t>
            </a:r>
            <a:r>
              <a:rPr lang="en-US" dirty="0" smtClean="0">
                <a:latin typeface="Times New Roman" pitchFamily="18" charset="0"/>
              </a:rPr>
              <a:t> orang </a:t>
            </a:r>
            <a:r>
              <a:rPr lang="en-US" dirty="0" err="1" smtClean="0">
                <a:latin typeface="Times New Roman" pitchFamily="18" charset="0"/>
              </a:rPr>
              <a:t>dewasa</a:t>
            </a:r>
            <a:r>
              <a:rPr lang="en-US" dirty="0" smtClean="0">
                <a:latin typeface="Times New Roman" pitchFamily="18" charset="0"/>
              </a:rPr>
              <a:t> mini</a:t>
            </a:r>
          </a:p>
          <a:p>
            <a:r>
              <a:rPr lang="en-US" dirty="0" err="1" smtClean="0">
                <a:latin typeface="Times New Roman" pitchFamily="18" charset="0"/>
              </a:rPr>
              <a:t>Membutuhkan</a:t>
            </a:r>
            <a:r>
              <a:rPr lang="en-US" dirty="0" smtClean="0">
                <a:latin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</a:rPr>
              <a:t>lingkungan</a:t>
            </a:r>
            <a:r>
              <a:rPr lang="en-US" dirty="0" smtClean="0">
                <a:latin typeface="Times New Roman" pitchFamily="18" charset="0"/>
              </a:rPr>
              <a:t> u</a:t>
            </a:r>
            <a:r>
              <a:rPr lang="id-ID" dirty="0" smtClean="0">
                <a:latin typeface="Times New Roman" pitchFamily="18" charset="0"/>
              </a:rPr>
              <a:t>tk</a:t>
            </a:r>
            <a:r>
              <a:rPr lang="en-US" dirty="0" smtClean="0">
                <a:latin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</a:rPr>
              <a:t>memfasilitasi</a:t>
            </a:r>
            <a:r>
              <a:rPr lang="en-US" dirty="0" smtClean="0">
                <a:latin typeface="Times New Roman" pitchFamily="18" charset="0"/>
              </a:rPr>
              <a:t> d</a:t>
            </a:r>
            <a:r>
              <a:rPr lang="id-ID" dirty="0" smtClean="0">
                <a:latin typeface="Times New Roman" pitchFamily="18" charset="0"/>
              </a:rPr>
              <a:t>lm</a:t>
            </a:r>
            <a:r>
              <a:rPr lang="en-US" dirty="0" smtClean="0">
                <a:latin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</a:rPr>
              <a:t>memenuhi</a:t>
            </a:r>
            <a:r>
              <a:rPr lang="en-US" dirty="0" smtClean="0">
                <a:latin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</a:rPr>
              <a:t>kebutuhan</a:t>
            </a:r>
            <a:r>
              <a:rPr lang="en-US" dirty="0" smtClean="0">
                <a:latin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</a:rPr>
              <a:t>dasarnya</a:t>
            </a:r>
            <a:r>
              <a:rPr lang="en-US" dirty="0" smtClean="0">
                <a:latin typeface="Times New Roman" pitchFamily="18" charset="0"/>
              </a:rPr>
              <a:t>. </a:t>
            </a:r>
          </a:p>
          <a:p>
            <a:pPr>
              <a:buFontTx/>
              <a:buNone/>
            </a:pPr>
            <a:endParaRPr lang="en-US" dirty="0" smtClean="0">
              <a:latin typeface="Times New Roman" pitchFamily="18" charset="0"/>
            </a:endParaRP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484777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483518"/>
            <a:ext cx="8621713" cy="85725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900" b="1" dirty="0">
                <a:latin typeface="Times New Roman" pitchFamily="18" charset="0"/>
              </a:rPr>
              <a:t>        </a:t>
            </a:r>
            <a:r>
              <a:rPr lang="en-US" sz="2900" b="1" dirty="0" err="1">
                <a:latin typeface="Times New Roman" pitchFamily="18" charset="0"/>
              </a:rPr>
              <a:t>Kemampuan</a:t>
            </a:r>
            <a:r>
              <a:rPr lang="en-US" sz="2900" b="1" dirty="0">
                <a:latin typeface="Times New Roman" pitchFamily="18" charset="0"/>
              </a:rPr>
              <a:t> </a:t>
            </a:r>
            <a:r>
              <a:rPr lang="en-US" sz="2900" b="1" dirty="0" err="1">
                <a:latin typeface="Times New Roman" pitchFamily="18" charset="0"/>
              </a:rPr>
              <a:t>anak</a:t>
            </a:r>
            <a:r>
              <a:rPr lang="en-US" sz="2900" b="1" dirty="0">
                <a:latin typeface="Times New Roman" pitchFamily="18" charset="0"/>
              </a:rPr>
              <a:t> </a:t>
            </a:r>
            <a:r>
              <a:rPr lang="en-US" sz="2900" b="1" dirty="0" err="1">
                <a:latin typeface="Times New Roman" pitchFamily="18" charset="0"/>
              </a:rPr>
              <a:t>dalam</a:t>
            </a:r>
            <a:r>
              <a:rPr lang="en-US" sz="2900" b="1" dirty="0">
                <a:latin typeface="Times New Roman" pitchFamily="18" charset="0"/>
              </a:rPr>
              <a:t> </a:t>
            </a:r>
            <a:r>
              <a:rPr lang="en-US" sz="2900" b="1" dirty="0" err="1">
                <a:latin typeface="Times New Roman" pitchFamily="18" charset="0"/>
              </a:rPr>
              <a:t>mengatasi</a:t>
            </a:r>
            <a:r>
              <a:rPr lang="en-US" sz="2900" b="1" dirty="0">
                <a:latin typeface="Times New Roman" pitchFamily="18" charset="0"/>
              </a:rPr>
              <a:t> </a:t>
            </a:r>
            <a:r>
              <a:rPr lang="en-US" sz="2900" b="1" dirty="0" err="1">
                <a:latin typeface="Times New Roman" pitchFamily="18" charset="0"/>
              </a:rPr>
              <a:t>masalah</a:t>
            </a:r>
            <a:r>
              <a:rPr lang="en-US" sz="2900" b="1" dirty="0">
                <a:latin typeface="Times New Roman" pitchFamily="18" charset="0"/>
              </a:rPr>
              <a:t> </a:t>
            </a:r>
            <a:r>
              <a:rPr lang="en-US" sz="2900" b="1" dirty="0" err="1">
                <a:latin typeface="Times New Roman" pitchFamily="18" charset="0"/>
              </a:rPr>
              <a:t>perlu</a:t>
            </a:r>
            <a:r>
              <a:rPr lang="en-US" sz="2900" b="1" dirty="0">
                <a:latin typeface="Times New Roman" pitchFamily="18" charset="0"/>
              </a:rPr>
              <a:t> </a:t>
            </a:r>
            <a:r>
              <a:rPr lang="en-US" sz="2900" b="1" dirty="0" err="1">
                <a:latin typeface="Times New Roman" pitchFamily="18" charset="0"/>
              </a:rPr>
              <a:t>prioritas</a:t>
            </a:r>
            <a:r>
              <a:rPr lang="en-US" sz="2900" b="1" dirty="0">
                <a:latin typeface="Times New Roman" pitchFamily="18" charset="0"/>
              </a:rPr>
              <a:t> </a:t>
            </a:r>
            <a:r>
              <a:rPr lang="en-US" sz="2900" b="1" dirty="0" err="1">
                <a:latin typeface="Times New Roman" pitchFamily="18" charset="0"/>
              </a:rPr>
              <a:t>khusus</a:t>
            </a:r>
            <a:r>
              <a:rPr lang="en-US" sz="2900" b="1" dirty="0">
                <a:latin typeface="Times New Roman" pitchFamily="18" charset="0"/>
              </a:rPr>
              <a:t>, </a:t>
            </a:r>
            <a:r>
              <a:rPr lang="en-US" sz="2900" b="1" dirty="0" err="1">
                <a:latin typeface="Times New Roman" pitchFamily="18" charset="0"/>
              </a:rPr>
              <a:t>karena</a:t>
            </a:r>
            <a:r>
              <a:rPr lang="en-US" sz="2900" b="1" dirty="0">
                <a:latin typeface="Times New Roman" pitchFamily="18" charset="0"/>
              </a:rPr>
              <a:t> </a:t>
            </a:r>
            <a:r>
              <a:rPr lang="en-US" sz="2900" b="1" dirty="0" err="1">
                <a:latin typeface="Times New Roman" pitchFamily="18" charset="0"/>
              </a:rPr>
              <a:t>perbedaan</a:t>
            </a:r>
            <a:r>
              <a:rPr lang="en-US" sz="2900" b="1" dirty="0">
                <a:latin typeface="Times New Roman" pitchFamily="18" charset="0"/>
              </a:rPr>
              <a:t> </a:t>
            </a:r>
            <a:r>
              <a:rPr lang="en-US" sz="2900" b="1" dirty="0" err="1">
                <a:latin typeface="Times New Roman" pitchFamily="18" charset="0"/>
              </a:rPr>
              <a:t>anak</a:t>
            </a:r>
            <a:r>
              <a:rPr lang="en-US" sz="2900" b="1" dirty="0">
                <a:latin typeface="Times New Roman" pitchFamily="18" charset="0"/>
              </a:rPr>
              <a:t> &amp; </a:t>
            </a:r>
            <a:r>
              <a:rPr lang="en-US" sz="2900" b="1" dirty="0" err="1">
                <a:latin typeface="Times New Roman" pitchFamily="18" charset="0"/>
              </a:rPr>
              <a:t>dewasa</a:t>
            </a:r>
            <a:r>
              <a:rPr lang="en-US" sz="2900" b="1" dirty="0">
                <a:latin typeface="Times New Roman" pitchFamily="18" charset="0"/>
              </a:rPr>
              <a:t> :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>
          <a:xfrm>
            <a:off x="2987824" y="1844824"/>
            <a:ext cx="5749776" cy="4251176"/>
          </a:xfrm>
        </p:spPr>
        <p:txBody>
          <a:bodyPr>
            <a:normAutofit fontScale="85000" lnSpcReduction="10000"/>
          </a:bodyPr>
          <a:lstStyle/>
          <a:p>
            <a:pPr marL="560388" indent="-560388">
              <a:buFontTx/>
              <a:buAutoNum type="arabicPeriod"/>
            </a:pPr>
            <a:r>
              <a:rPr lang="en-US" dirty="0" err="1" smtClean="0">
                <a:latin typeface="Times New Roman" pitchFamily="18" charset="0"/>
              </a:rPr>
              <a:t>Struktur</a:t>
            </a:r>
            <a:r>
              <a:rPr lang="en-US" dirty="0" smtClean="0">
                <a:latin typeface="Times New Roman" pitchFamily="18" charset="0"/>
              </a:rPr>
              <a:t> &amp; </a:t>
            </a:r>
            <a:r>
              <a:rPr lang="en-US" dirty="0" err="1" smtClean="0">
                <a:latin typeface="Times New Roman" pitchFamily="18" charset="0"/>
              </a:rPr>
              <a:t>ketahanan</a:t>
            </a:r>
            <a:r>
              <a:rPr lang="en-US" dirty="0" smtClean="0">
                <a:latin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</a:rPr>
              <a:t>fisik</a:t>
            </a:r>
            <a:r>
              <a:rPr lang="en-US" dirty="0" smtClean="0">
                <a:latin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</a:rPr>
              <a:t>berbeda</a:t>
            </a:r>
            <a:r>
              <a:rPr lang="en-US" dirty="0" smtClean="0">
                <a:latin typeface="Times New Roman" pitchFamily="18" charset="0"/>
              </a:rPr>
              <a:t> </a:t>
            </a:r>
          </a:p>
          <a:p>
            <a:pPr marL="560388" indent="-560388">
              <a:buFontTx/>
              <a:buAutoNum type="arabicPeriod"/>
            </a:pPr>
            <a:r>
              <a:rPr lang="en-US" dirty="0" smtClean="0">
                <a:latin typeface="Times New Roman" pitchFamily="18" charset="0"/>
              </a:rPr>
              <a:t>Proses </a:t>
            </a:r>
            <a:r>
              <a:rPr lang="en-US" dirty="0" err="1" smtClean="0">
                <a:latin typeface="Times New Roman" pitchFamily="18" charset="0"/>
              </a:rPr>
              <a:t>fisiologis</a:t>
            </a:r>
            <a:r>
              <a:rPr lang="en-US" dirty="0" smtClean="0">
                <a:latin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</a:rPr>
              <a:t>berbeda</a:t>
            </a:r>
            <a:r>
              <a:rPr lang="en-US" dirty="0" smtClean="0">
                <a:latin typeface="Times New Roman" pitchFamily="18" charset="0"/>
              </a:rPr>
              <a:t>. </a:t>
            </a:r>
            <a:r>
              <a:rPr lang="en-US" dirty="0" err="1" smtClean="0">
                <a:latin typeface="Times New Roman" pitchFamily="18" charset="0"/>
              </a:rPr>
              <a:t>Dewasa</a:t>
            </a:r>
            <a:r>
              <a:rPr lang="en-US" dirty="0" smtClean="0">
                <a:latin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</a:rPr>
              <a:t>sudah</a:t>
            </a:r>
            <a:r>
              <a:rPr lang="en-US" dirty="0" smtClean="0">
                <a:latin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</a:rPr>
              <a:t>mencapai</a:t>
            </a:r>
            <a:r>
              <a:rPr lang="en-US" dirty="0" smtClean="0">
                <a:latin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</a:rPr>
              <a:t>kematangan</a:t>
            </a:r>
            <a:r>
              <a:rPr lang="en-US" dirty="0" smtClean="0">
                <a:latin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</a:rPr>
              <a:t>anak</a:t>
            </a:r>
            <a:r>
              <a:rPr lang="en-US" dirty="0" smtClean="0">
                <a:latin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</a:rPr>
              <a:t>masih</a:t>
            </a:r>
            <a:r>
              <a:rPr lang="en-US" dirty="0" smtClean="0">
                <a:latin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</a:rPr>
              <a:t>menuju</a:t>
            </a:r>
            <a:r>
              <a:rPr lang="en-US" dirty="0" smtClean="0">
                <a:latin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</a:rPr>
              <a:t>kematangan</a:t>
            </a:r>
            <a:endParaRPr lang="en-US" dirty="0" smtClean="0">
              <a:latin typeface="Times New Roman" pitchFamily="18" charset="0"/>
            </a:endParaRPr>
          </a:p>
          <a:p>
            <a:pPr marL="560388" indent="-560388">
              <a:buFontTx/>
              <a:buAutoNum type="arabicPeriod"/>
            </a:pPr>
            <a:r>
              <a:rPr lang="en-US" dirty="0" err="1" smtClean="0">
                <a:latin typeface="Times New Roman" pitchFamily="18" charset="0"/>
              </a:rPr>
              <a:t>Perbedaan</a:t>
            </a:r>
            <a:r>
              <a:rPr lang="en-US" dirty="0" smtClean="0">
                <a:latin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</a:rPr>
              <a:t>kemampuan</a:t>
            </a:r>
            <a:r>
              <a:rPr lang="en-US" dirty="0" smtClean="0">
                <a:latin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</a:rPr>
              <a:t>pikir</a:t>
            </a:r>
            <a:endParaRPr lang="en-US" dirty="0" smtClean="0">
              <a:latin typeface="Times New Roman" pitchFamily="18" charset="0"/>
            </a:endParaRPr>
          </a:p>
          <a:p>
            <a:pPr marL="560388" indent="-560388">
              <a:buFontTx/>
              <a:buAutoNum type="arabicPeriod"/>
            </a:pPr>
            <a:r>
              <a:rPr lang="en-US" dirty="0" err="1" smtClean="0">
                <a:latin typeface="Times New Roman" pitchFamily="18" charset="0"/>
              </a:rPr>
              <a:t>Tanggapan</a:t>
            </a:r>
            <a:r>
              <a:rPr lang="en-US" dirty="0" smtClean="0">
                <a:latin typeface="Times New Roman" pitchFamily="18" charset="0"/>
              </a:rPr>
              <a:t> t</a:t>
            </a:r>
            <a:r>
              <a:rPr lang="id-ID" dirty="0" smtClean="0">
                <a:latin typeface="Times New Roman" pitchFamily="18" charset="0"/>
              </a:rPr>
              <a:t>hd</a:t>
            </a:r>
            <a:r>
              <a:rPr lang="en-US" dirty="0" smtClean="0">
                <a:latin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</a:rPr>
              <a:t>pengalaman</a:t>
            </a:r>
            <a:r>
              <a:rPr lang="en-US" dirty="0" smtClean="0">
                <a:latin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</a:rPr>
              <a:t>masa</a:t>
            </a:r>
            <a:r>
              <a:rPr lang="en-US" dirty="0" smtClean="0">
                <a:latin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</a:rPr>
              <a:t>lalu</a:t>
            </a:r>
            <a:r>
              <a:rPr lang="en-US" dirty="0" smtClean="0">
                <a:latin typeface="Times New Roman" pitchFamily="18" charset="0"/>
              </a:rPr>
              <a:t>. </a:t>
            </a:r>
            <a:r>
              <a:rPr lang="en-US" dirty="0" err="1" smtClean="0">
                <a:latin typeface="Times New Roman" pitchFamily="18" charset="0"/>
              </a:rPr>
              <a:t>Anak</a:t>
            </a:r>
            <a:r>
              <a:rPr lang="en-US" dirty="0" smtClean="0">
                <a:latin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</a:rPr>
              <a:t>cenderung</a:t>
            </a:r>
            <a:r>
              <a:rPr lang="en-US" dirty="0" smtClean="0">
                <a:latin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</a:rPr>
              <a:t>berdampak</a:t>
            </a:r>
            <a:r>
              <a:rPr lang="en-US" dirty="0" smtClean="0">
                <a:latin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</a:rPr>
              <a:t>psikologis</a:t>
            </a:r>
            <a:r>
              <a:rPr lang="en-US" dirty="0" smtClean="0">
                <a:latin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</a:rPr>
              <a:t>dewasa</a:t>
            </a:r>
            <a:r>
              <a:rPr lang="en-US" dirty="0" smtClean="0">
                <a:latin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</a:rPr>
              <a:t>dapat</a:t>
            </a:r>
            <a:r>
              <a:rPr lang="en-US" dirty="0" smtClean="0">
                <a:latin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</a:rPr>
              <a:t>menggunakan</a:t>
            </a:r>
            <a:r>
              <a:rPr lang="en-US" dirty="0" smtClean="0">
                <a:latin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</a:rPr>
              <a:t>mekanisme</a:t>
            </a:r>
            <a:r>
              <a:rPr lang="en-US" dirty="0" smtClean="0">
                <a:latin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</a:rPr>
              <a:t>koping</a:t>
            </a:r>
            <a:r>
              <a:rPr lang="en-US" dirty="0" smtClean="0">
                <a:latin typeface="Times New Roman" pitchFamily="18" charset="0"/>
              </a:rPr>
              <a:t>.</a:t>
            </a:r>
          </a:p>
          <a:p>
            <a:pPr marL="560388" indent="-560388">
              <a:buFont typeface="Wingdings" pitchFamily="2" charset="2"/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208602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mtClean="0">
                <a:latin typeface="Times New Roman" pitchFamily="18" charset="0"/>
              </a:rPr>
              <a:t>SEHAT - SAKIT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2195736" y="1357313"/>
            <a:ext cx="6694264" cy="5072062"/>
          </a:xfrm>
        </p:spPr>
        <p:txBody>
          <a:bodyPr/>
          <a:lstStyle/>
          <a:p>
            <a:pPr marL="560388" indent="-560388">
              <a:lnSpc>
                <a:spcPct val="90000"/>
              </a:lnSpc>
            </a:pPr>
            <a:r>
              <a:rPr lang="en-US" sz="2200" b="1" dirty="0" err="1" smtClean="0">
                <a:latin typeface="Times New Roman" pitchFamily="18" charset="0"/>
              </a:rPr>
              <a:t>Rentang</a:t>
            </a:r>
            <a:r>
              <a:rPr lang="en-US" sz="2200" b="1" dirty="0" smtClean="0">
                <a:latin typeface="Times New Roman" pitchFamily="18" charset="0"/>
              </a:rPr>
              <a:t> </a:t>
            </a:r>
            <a:r>
              <a:rPr lang="en-US" sz="2200" b="1" dirty="0" err="1" smtClean="0">
                <a:latin typeface="Times New Roman" pitchFamily="18" charset="0"/>
              </a:rPr>
              <a:t>sehat-sakit</a:t>
            </a:r>
            <a:r>
              <a:rPr lang="en-US" sz="2200" dirty="0" smtClean="0">
                <a:latin typeface="Times New Roman" pitchFamily="18" charset="0"/>
              </a:rPr>
              <a:t> : </a:t>
            </a:r>
            <a:r>
              <a:rPr lang="en-US" sz="2200" dirty="0" err="1" smtClean="0">
                <a:latin typeface="Times New Roman" pitchFamily="18" charset="0"/>
              </a:rPr>
              <a:t>batasan</a:t>
            </a:r>
            <a:r>
              <a:rPr lang="en-US" sz="2200" dirty="0" smtClean="0">
                <a:latin typeface="Times New Roman" pitchFamily="18" charset="0"/>
              </a:rPr>
              <a:t> y</a:t>
            </a:r>
            <a:r>
              <a:rPr lang="id-ID" sz="2200" dirty="0" smtClean="0">
                <a:latin typeface="Times New Roman" pitchFamily="18" charset="0"/>
              </a:rPr>
              <a:t>g</a:t>
            </a:r>
            <a:r>
              <a:rPr lang="en-US" sz="2200" dirty="0" smtClean="0">
                <a:latin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</a:rPr>
              <a:t>dapat</a:t>
            </a:r>
            <a:r>
              <a:rPr lang="en-US" sz="2200" dirty="0" smtClean="0">
                <a:latin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</a:rPr>
              <a:t>diberikan</a:t>
            </a:r>
            <a:r>
              <a:rPr lang="en-US" sz="2200" dirty="0" smtClean="0">
                <a:latin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</a:rPr>
              <a:t>bantuan</a:t>
            </a:r>
            <a:r>
              <a:rPr lang="en-US" sz="2200" dirty="0" smtClean="0">
                <a:latin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</a:rPr>
              <a:t>yankep</a:t>
            </a:r>
            <a:r>
              <a:rPr lang="en-US" sz="2200" dirty="0" smtClean="0">
                <a:latin typeface="Times New Roman" pitchFamily="18" charset="0"/>
              </a:rPr>
              <a:t> p</a:t>
            </a:r>
            <a:r>
              <a:rPr lang="id-ID" sz="2200" dirty="0" smtClean="0">
                <a:latin typeface="Times New Roman" pitchFamily="18" charset="0"/>
              </a:rPr>
              <a:t>d</a:t>
            </a:r>
            <a:r>
              <a:rPr lang="en-US" sz="2200" dirty="0" smtClean="0">
                <a:latin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</a:rPr>
              <a:t>anak</a:t>
            </a:r>
            <a:endParaRPr lang="en-US" sz="2200" dirty="0" smtClean="0">
              <a:latin typeface="Times New Roman" pitchFamily="18" charset="0"/>
            </a:endParaRPr>
          </a:p>
          <a:p>
            <a:pPr marL="560388" indent="-560388">
              <a:lnSpc>
                <a:spcPct val="90000"/>
              </a:lnSpc>
            </a:pPr>
            <a:r>
              <a:rPr lang="en-US" sz="2200" dirty="0" err="1" smtClean="0">
                <a:latin typeface="Times New Roman" pitchFamily="18" charset="0"/>
              </a:rPr>
              <a:t>Kondisi</a:t>
            </a:r>
            <a:r>
              <a:rPr lang="en-US" sz="2200" dirty="0" smtClean="0">
                <a:latin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</a:rPr>
              <a:t>anak</a:t>
            </a:r>
            <a:r>
              <a:rPr lang="en-US" sz="2200" dirty="0" smtClean="0">
                <a:latin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</a:rPr>
              <a:t>dalam</a:t>
            </a:r>
            <a:r>
              <a:rPr lang="en-US" sz="2200" dirty="0" smtClean="0">
                <a:latin typeface="Times New Roman" pitchFamily="18" charset="0"/>
              </a:rPr>
              <a:t> status : </a:t>
            </a:r>
            <a:r>
              <a:rPr lang="en-US" sz="2200" dirty="0" err="1" smtClean="0">
                <a:latin typeface="Times New Roman" pitchFamily="18" charset="0"/>
              </a:rPr>
              <a:t>sejahtera</a:t>
            </a:r>
            <a:r>
              <a:rPr lang="en-US" sz="2200" dirty="0" smtClean="0">
                <a:latin typeface="Times New Roman" pitchFamily="18" charset="0"/>
              </a:rPr>
              <a:t>, </a:t>
            </a:r>
            <a:r>
              <a:rPr lang="en-US" sz="2200" dirty="0" err="1" smtClean="0">
                <a:latin typeface="Times New Roman" pitchFamily="18" charset="0"/>
              </a:rPr>
              <a:t>sehat</a:t>
            </a:r>
            <a:r>
              <a:rPr lang="en-US" sz="2200" dirty="0" smtClean="0">
                <a:latin typeface="Times New Roman" pitchFamily="18" charset="0"/>
              </a:rPr>
              <a:t> optimal, </a:t>
            </a:r>
            <a:r>
              <a:rPr lang="en-US" sz="2200" dirty="0" err="1" smtClean="0">
                <a:latin typeface="Times New Roman" pitchFamily="18" charset="0"/>
              </a:rPr>
              <a:t>sehat</a:t>
            </a:r>
            <a:r>
              <a:rPr lang="en-US" sz="2200" dirty="0" smtClean="0">
                <a:latin typeface="Times New Roman" pitchFamily="18" charset="0"/>
              </a:rPr>
              <a:t>, </a:t>
            </a:r>
            <a:r>
              <a:rPr lang="en-US" sz="2200" dirty="0" err="1" smtClean="0">
                <a:latin typeface="Times New Roman" pitchFamily="18" charset="0"/>
              </a:rPr>
              <a:t>sakit</a:t>
            </a:r>
            <a:r>
              <a:rPr lang="en-US" sz="2200" dirty="0" smtClean="0">
                <a:latin typeface="Times New Roman" pitchFamily="18" charset="0"/>
              </a:rPr>
              <a:t>, </a:t>
            </a:r>
            <a:r>
              <a:rPr lang="en-US" sz="2200" dirty="0" err="1" smtClean="0">
                <a:latin typeface="Times New Roman" pitchFamily="18" charset="0"/>
              </a:rPr>
              <a:t>sakit</a:t>
            </a:r>
            <a:r>
              <a:rPr lang="en-US" sz="2200" dirty="0" smtClean="0">
                <a:latin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</a:rPr>
              <a:t>kronis</a:t>
            </a:r>
            <a:r>
              <a:rPr lang="en-US" sz="2200" dirty="0" smtClean="0">
                <a:latin typeface="Times New Roman" pitchFamily="18" charset="0"/>
              </a:rPr>
              <a:t> , </a:t>
            </a:r>
            <a:r>
              <a:rPr lang="en-US" sz="2200" dirty="0" err="1" smtClean="0">
                <a:latin typeface="Times New Roman" pitchFamily="18" charset="0"/>
              </a:rPr>
              <a:t>meninggal</a:t>
            </a:r>
            <a:r>
              <a:rPr lang="en-US" sz="2200" dirty="0" smtClean="0">
                <a:latin typeface="Times New Roman" pitchFamily="18" charset="0"/>
              </a:rPr>
              <a:t>. </a:t>
            </a:r>
            <a:r>
              <a:rPr lang="en-US" sz="2200" dirty="0" err="1" smtClean="0">
                <a:latin typeface="Times New Roman" pitchFamily="18" charset="0"/>
              </a:rPr>
              <a:t>Perlu</a:t>
            </a:r>
            <a:r>
              <a:rPr lang="en-US" sz="2200" dirty="0" smtClean="0">
                <a:latin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</a:rPr>
              <a:t>persamaan</a:t>
            </a:r>
            <a:r>
              <a:rPr lang="en-US" sz="2200" dirty="0" smtClean="0">
                <a:latin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</a:rPr>
              <a:t>persepsi</a:t>
            </a:r>
            <a:r>
              <a:rPr lang="en-US" sz="2200" dirty="0" smtClean="0">
                <a:latin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</a:rPr>
              <a:t>antara</a:t>
            </a:r>
            <a:r>
              <a:rPr lang="en-US" sz="2200" dirty="0" smtClean="0">
                <a:latin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</a:rPr>
              <a:t>orangtua</a:t>
            </a:r>
            <a:r>
              <a:rPr lang="en-US" sz="2200" dirty="0" smtClean="0">
                <a:latin typeface="Times New Roman" pitchFamily="18" charset="0"/>
              </a:rPr>
              <a:t> &amp; </a:t>
            </a:r>
            <a:r>
              <a:rPr lang="en-US" sz="2200" dirty="0" err="1" smtClean="0">
                <a:latin typeface="Times New Roman" pitchFamily="18" charset="0"/>
              </a:rPr>
              <a:t>perawat</a:t>
            </a:r>
            <a:endParaRPr lang="en-US" sz="2200" dirty="0" smtClean="0">
              <a:latin typeface="Times New Roman" pitchFamily="18" charset="0"/>
            </a:endParaRPr>
          </a:p>
          <a:p>
            <a:pPr marL="560388" indent="-560388">
              <a:lnSpc>
                <a:spcPct val="90000"/>
              </a:lnSpc>
            </a:pPr>
            <a:r>
              <a:rPr lang="en-US" sz="2200" b="1" dirty="0" err="1" smtClean="0">
                <a:latin typeface="Times New Roman" pitchFamily="18" charset="0"/>
              </a:rPr>
              <a:t>Sehat</a:t>
            </a:r>
            <a:r>
              <a:rPr lang="en-US" sz="2200" b="1" dirty="0" smtClean="0">
                <a:latin typeface="Times New Roman" pitchFamily="18" charset="0"/>
              </a:rPr>
              <a:t> </a:t>
            </a:r>
            <a:r>
              <a:rPr lang="en-US" sz="2200" dirty="0" smtClean="0">
                <a:latin typeface="Times New Roman" pitchFamily="18" charset="0"/>
              </a:rPr>
              <a:t>: </a:t>
            </a:r>
            <a:r>
              <a:rPr lang="en-US" sz="2200" dirty="0" err="1" smtClean="0">
                <a:latin typeface="Times New Roman" pitchFamily="18" charset="0"/>
              </a:rPr>
              <a:t>suatu</a:t>
            </a:r>
            <a:r>
              <a:rPr lang="en-US" sz="2200" dirty="0" smtClean="0">
                <a:latin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</a:rPr>
              <a:t>keadaan</a:t>
            </a:r>
            <a:r>
              <a:rPr lang="en-US" sz="2200" dirty="0" smtClean="0">
                <a:latin typeface="Times New Roman" pitchFamily="18" charset="0"/>
              </a:rPr>
              <a:t> y</a:t>
            </a:r>
            <a:r>
              <a:rPr lang="id-ID" sz="2200" dirty="0" smtClean="0">
                <a:latin typeface="Times New Roman" pitchFamily="18" charset="0"/>
              </a:rPr>
              <a:t>g </a:t>
            </a:r>
            <a:r>
              <a:rPr lang="en-US" sz="2200" dirty="0" err="1" smtClean="0">
                <a:latin typeface="Times New Roman" pitchFamily="18" charset="0"/>
              </a:rPr>
              <a:t>sempurna</a:t>
            </a:r>
            <a:r>
              <a:rPr lang="en-US" sz="2200" dirty="0" smtClean="0">
                <a:latin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</a:rPr>
              <a:t>baik</a:t>
            </a:r>
            <a:r>
              <a:rPr lang="en-US" sz="2200" dirty="0" smtClean="0">
                <a:latin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</a:rPr>
              <a:t>fisik</a:t>
            </a:r>
            <a:r>
              <a:rPr lang="en-US" sz="2200" dirty="0" smtClean="0">
                <a:latin typeface="Times New Roman" pitchFamily="18" charset="0"/>
              </a:rPr>
              <a:t>, mental </a:t>
            </a:r>
            <a:r>
              <a:rPr lang="en-US" sz="2200" dirty="0" err="1" smtClean="0">
                <a:latin typeface="Times New Roman" pitchFamily="18" charset="0"/>
              </a:rPr>
              <a:t>dan</a:t>
            </a:r>
            <a:r>
              <a:rPr lang="en-US" sz="2200" dirty="0" smtClean="0">
                <a:latin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</a:rPr>
              <a:t>sosial</a:t>
            </a:r>
            <a:r>
              <a:rPr lang="en-US" sz="2200" dirty="0" smtClean="0">
                <a:latin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</a:rPr>
              <a:t>serta</a:t>
            </a:r>
            <a:r>
              <a:rPr lang="en-US" sz="2200" dirty="0" smtClean="0">
                <a:latin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</a:rPr>
              <a:t>tidak</a:t>
            </a:r>
            <a:r>
              <a:rPr lang="en-US" sz="2200" dirty="0" smtClean="0">
                <a:latin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</a:rPr>
              <a:t>hanya</a:t>
            </a:r>
            <a:r>
              <a:rPr lang="en-US" sz="2200" dirty="0" smtClean="0">
                <a:latin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</a:rPr>
              <a:t>bebas</a:t>
            </a:r>
            <a:r>
              <a:rPr lang="en-US" sz="2200" dirty="0" smtClean="0">
                <a:latin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</a:rPr>
              <a:t>dari</a:t>
            </a:r>
            <a:r>
              <a:rPr lang="en-US" sz="2200" dirty="0" smtClean="0">
                <a:latin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</a:rPr>
              <a:t>penyakit</a:t>
            </a:r>
            <a:r>
              <a:rPr lang="en-US" sz="2200" dirty="0" smtClean="0">
                <a:latin typeface="Times New Roman" pitchFamily="18" charset="0"/>
              </a:rPr>
              <a:t> &amp; </a:t>
            </a:r>
            <a:r>
              <a:rPr lang="en-US" sz="2200" dirty="0" err="1" smtClean="0">
                <a:latin typeface="Times New Roman" pitchFamily="18" charset="0"/>
              </a:rPr>
              <a:t>kelemahan</a:t>
            </a:r>
            <a:r>
              <a:rPr lang="en-US" sz="2200" dirty="0" smtClean="0">
                <a:latin typeface="Times New Roman" pitchFamily="18" charset="0"/>
              </a:rPr>
              <a:t>.(WHO, 1974)</a:t>
            </a:r>
          </a:p>
          <a:p>
            <a:pPr marL="560388" indent="-560388">
              <a:lnSpc>
                <a:spcPct val="90000"/>
              </a:lnSpc>
            </a:pPr>
            <a:r>
              <a:rPr lang="en-US" sz="2200" b="1" dirty="0" err="1" smtClean="0">
                <a:latin typeface="Times New Roman" pitchFamily="18" charset="0"/>
              </a:rPr>
              <a:t>Sehat</a:t>
            </a:r>
            <a:r>
              <a:rPr lang="en-US" sz="2200" b="1" dirty="0" smtClean="0">
                <a:latin typeface="Times New Roman" pitchFamily="18" charset="0"/>
              </a:rPr>
              <a:t> </a:t>
            </a:r>
            <a:r>
              <a:rPr lang="en-US" sz="2200" b="1" dirty="0" err="1" smtClean="0">
                <a:latin typeface="Times New Roman" pitchFamily="18" charset="0"/>
              </a:rPr>
              <a:t>memiliki</a:t>
            </a:r>
            <a:r>
              <a:rPr lang="en-US" sz="2200" b="1" dirty="0" smtClean="0">
                <a:latin typeface="Times New Roman" pitchFamily="18" charset="0"/>
              </a:rPr>
              <a:t> </a:t>
            </a:r>
            <a:r>
              <a:rPr lang="en-US" sz="2200" b="1" dirty="0" err="1" smtClean="0">
                <a:latin typeface="Times New Roman" pitchFamily="18" charset="0"/>
              </a:rPr>
              <a:t>ciri-ciri</a:t>
            </a:r>
            <a:r>
              <a:rPr lang="en-US" sz="2200" b="1" dirty="0" smtClean="0">
                <a:latin typeface="Times New Roman" pitchFamily="18" charset="0"/>
              </a:rPr>
              <a:t> :</a:t>
            </a:r>
          </a:p>
          <a:p>
            <a:pPr marL="560388" indent="-560388">
              <a:lnSpc>
                <a:spcPct val="90000"/>
              </a:lnSpc>
              <a:buFontTx/>
              <a:buAutoNum type="arabicPeriod"/>
            </a:pPr>
            <a:r>
              <a:rPr lang="en-US" sz="2200" dirty="0" err="1" smtClean="0">
                <a:latin typeface="Times New Roman" pitchFamily="18" charset="0"/>
              </a:rPr>
              <a:t>Mampu</a:t>
            </a:r>
            <a:r>
              <a:rPr lang="en-US" sz="2200" dirty="0" smtClean="0">
                <a:latin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</a:rPr>
              <a:t>merefleksikan</a:t>
            </a:r>
            <a:r>
              <a:rPr lang="en-US" sz="2200" dirty="0" smtClean="0">
                <a:latin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</a:rPr>
              <a:t>perhatian</a:t>
            </a:r>
            <a:r>
              <a:rPr lang="en-US" sz="2200" dirty="0" smtClean="0">
                <a:latin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</a:rPr>
              <a:t>individu</a:t>
            </a:r>
            <a:r>
              <a:rPr lang="en-US" sz="2200" dirty="0" smtClean="0">
                <a:latin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</a:rPr>
              <a:t>sebagai</a:t>
            </a:r>
            <a:r>
              <a:rPr lang="en-US" sz="2200" dirty="0" smtClean="0">
                <a:latin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</a:rPr>
              <a:t>manusia</a:t>
            </a:r>
            <a:endParaRPr lang="en-US" sz="2200" dirty="0" smtClean="0">
              <a:latin typeface="Times New Roman" pitchFamily="18" charset="0"/>
            </a:endParaRPr>
          </a:p>
          <a:p>
            <a:pPr marL="560388" indent="-560388">
              <a:lnSpc>
                <a:spcPct val="90000"/>
              </a:lnSpc>
              <a:buFontTx/>
              <a:buAutoNum type="arabicPeriod"/>
            </a:pPr>
            <a:r>
              <a:rPr lang="en-US" sz="2200" dirty="0" err="1" smtClean="0">
                <a:latin typeface="Times New Roman" pitchFamily="18" charset="0"/>
              </a:rPr>
              <a:t>Memiliki</a:t>
            </a:r>
            <a:r>
              <a:rPr lang="en-US" sz="2200" dirty="0" smtClean="0">
                <a:latin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</a:rPr>
              <a:t>pandangan</a:t>
            </a:r>
            <a:r>
              <a:rPr lang="en-US" sz="2200" dirty="0" smtClean="0">
                <a:latin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</a:rPr>
              <a:t>sehat</a:t>
            </a:r>
            <a:r>
              <a:rPr lang="en-US" sz="2200" dirty="0" smtClean="0">
                <a:latin typeface="Times New Roman" pitchFamily="18" charset="0"/>
              </a:rPr>
              <a:t> d</a:t>
            </a:r>
            <a:r>
              <a:rPr lang="id-ID" sz="2200" dirty="0" smtClean="0">
                <a:latin typeface="Times New Roman" pitchFamily="18" charset="0"/>
              </a:rPr>
              <a:t>lm </a:t>
            </a:r>
            <a:r>
              <a:rPr lang="en-US" sz="2200" dirty="0" err="1" smtClean="0">
                <a:latin typeface="Times New Roman" pitchFamily="18" charset="0"/>
              </a:rPr>
              <a:t>konteks</a:t>
            </a:r>
            <a:r>
              <a:rPr lang="en-US" sz="2200" dirty="0" smtClean="0">
                <a:latin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</a:rPr>
              <a:t>lingkungan</a:t>
            </a:r>
            <a:r>
              <a:rPr lang="en-US" sz="2200" dirty="0" smtClean="0">
                <a:latin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</a:rPr>
              <a:t>baik</a:t>
            </a:r>
            <a:r>
              <a:rPr lang="en-US" sz="2200" dirty="0" smtClean="0">
                <a:latin typeface="Times New Roman" pitchFamily="18" charset="0"/>
              </a:rPr>
              <a:t> internal </a:t>
            </a:r>
            <a:r>
              <a:rPr lang="en-US" sz="2200" dirty="0" err="1" smtClean="0">
                <a:latin typeface="Times New Roman" pitchFamily="18" charset="0"/>
              </a:rPr>
              <a:t>maupun</a:t>
            </a:r>
            <a:r>
              <a:rPr lang="en-US" sz="2200" dirty="0" smtClean="0">
                <a:latin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</a:rPr>
              <a:t>eksternal</a:t>
            </a:r>
            <a:endParaRPr lang="en-US" sz="2200" dirty="0" smtClean="0">
              <a:latin typeface="Times New Roman" pitchFamily="18" charset="0"/>
            </a:endParaRPr>
          </a:p>
          <a:p>
            <a:pPr marL="560388" indent="-560388">
              <a:lnSpc>
                <a:spcPct val="90000"/>
              </a:lnSpc>
              <a:buFontTx/>
              <a:buAutoNum type="arabicPeriod"/>
            </a:pPr>
            <a:r>
              <a:rPr lang="en-US" sz="2200" dirty="0" err="1" smtClean="0">
                <a:latin typeface="Times New Roman" pitchFamily="18" charset="0"/>
              </a:rPr>
              <a:t>Memiliki</a:t>
            </a:r>
            <a:r>
              <a:rPr lang="en-US" sz="2200" dirty="0" smtClean="0">
                <a:latin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</a:rPr>
              <a:t>hidup</a:t>
            </a:r>
            <a:r>
              <a:rPr lang="en-US" sz="2200" dirty="0" smtClean="0">
                <a:latin typeface="Times New Roman" pitchFamily="18" charset="0"/>
              </a:rPr>
              <a:t> </a:t>
            </a:r>
            <a:r>
              <a:rPr lang="id-ID" sz="2200" dirty="0" smtClean="0">
                <a:latin typeface="Times New Roman" pitchFamily="18" charset="0"/>
              </a:rPr>
              <a:t>yg</a:t>
            </a:r>
            <a:r>
              <a:rPr lang="en-US" sz="2200" dirty="0" smtClean="0">
                <a:latin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</a:rPr>
              <a:t>kreatif</a:t>
            </a:r>
            <a:r>
              <a:rPr lang="en-US" sz="2200" dirty="0" smtClean="0">
                <a:latin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</a:rPr>
              <a:t>dan</a:t>
            </a:r>
            <a:r>
              <a:rPr lang="en-US" sz="2200" dirty="0" smtClean="0">
                <a:latin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</a:rPr>
              <a:t>produktif</a:t>
            </a:r>
            <a:endParaRPr lang="en-US" sz="2200" dirty="0" smtClean="0">
              <a:latin typeface="Times New Roman" pitchFamily="18" charset="0"/>
            </a:endParaRPr>
          </a:p>
          <a:p>
            <a:pPr marL="560388" indent="-560388">
              <a:lnSpc>
                <a:spcPct val="90000"/>
              </a:lnSpc>
              <a:buFontTx/>
              <a:buAutoNum type="arabicPeriod"/>
            </a:pPr>
            <a:endParaRPr lang="en-US" sz="2200" dirty="0" smtClean="0">
              <a:latin typeface="Times New Roman" pitchFamily="18" charset="0"/>
            </a:endParaRPr>
          </a:p>
          <a:p>
            <a:pPr marL="560388" indent="-560388">
              <a:lnSpc>
                <a:spcPct val="90000"/>
              </a:lnSpc>
              <a:buFont typeface="Wingdings" pitchFamily="2" charset="2"/>
              <a:buNone/>
            </a:pPr>
            <a:endParaRPr lang="en-US" sz="2700" dirty="0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11856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mtClean="0">
                <a:latin typeface="Times New Roman" pitchFamily="18" charset="0"/>
              </a:rPr>
              <a:t>LINGKUNGAN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>
          <a:xfrm>
            <a:off x="2771800" y="1340768"/>
            <a:ext cx="6067400" cy="4755232"/>
          </a:xfrm>
        </p:spPr>
        <p:txBody>
          <a:bodyPr>
            <a:normAutofit fontScale="92500" lnSpcReduction="10000"/>
          </a:bodyPr>
          <a:lstStyle/>
          <a:p>
            <a:r>
              <a:rPr lang="en-US" sz="2700" dirty="0" err="1" smtClean="0">
                <a:latin typeface="Times New Roman" pitchFamily="18" charset="0"/>
              </a:rPr>
              <a:t>Baik</a:t>
            </a:r>
            <a:r>
              <a:rPr lang="en-US" sz="2700" dirty="0" smtClean="0">
                <a:latin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</a:rPr>
              <a:t>lingkungan</a:t>
            </a:r>
            <a:r>
              <a:rPr lang="en-US" sz="2700" dirty="0" smtClean="0">
                <a:latin typeface="Times New Roman" pitchFamily="18" charset="0"/>
              </a:rPr>
              <a:t> internal </a:t>
            </a:r>
            <a:r>
              <a:rPr lang="en-US" sz="2700" dirty="0" err="1" smtClean="0">
                <a:latin typeface="Times New Roman" pitchFamily="18" charset="0"/>
              </a:rPr>
              <a:t>maupun</a:t>
            </a:r>
            <a:r>
              <a:rPr lang="en-US" sz="2700" dirty="0" smtClean="0">
                <a:latin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</a:rPr>
              <a:t>eksternal</a:t>
            </a:r>
            <a:r>
              <a:rPr lang="en-US" sz="2700" dirty="0" smtClean="0">
                <a:latin typeface="Times New Roman" pitchFamily="18" charset="0"/>
              </a:rPr>
              <a:t> y</a:t>
            </a:r>
            <a:r>
              <a:rPr lang="id-ID" sz="2700" dirty="0" smtClean="0">
                <a:latin typeface="Times New Roman" pitchFamily="18" charset="0"/>
              </a:rPr>
              <a:t>g </a:t>
            </a:r>
            <a:r>
              <a:rPr lang="en-US" sz="2700" dirty="0" err="1" smtClean="0">
                <a:latin typeface="Times New Roman" pitchFamily="18" charset="0"/>
              </a:rPr>
              <a:t>berperan</a:t>
            </a:r>
            <a:r>
              <a:rPr lang="en-US" sz="2700" dirty="0" smtClean="0">
                <a:latin typeface="Times New Roman" pitchFamily="18" charset="0"/>
              </a:rPr>
              <a:t> d</a:t>
            </a:r>
            <a:r>
              <a:rPr lang="id-ID" sz="2700" dirty="0" smtClean="0">
                <a:latin typeface="Times New Roman" pitchFamily="18" charset="0"/>
              </a:rPr>
              <a:t>lm</a:t>
            </a:r>
            <a:r>
              <a:rPr lang="en-US" sz="2700" dirty="0" smtClean="0">
                <a:latin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</a:rPr>
              <a:t>perubahan</a:t>
            </a:r>
            <a:r>
              <a:rPr lang="en-US" sz="2700" dirty="0" smtClean="0">
                <a:latin typeface="Times New Roman" pitchFamily="18" charset="0"/>
              </a:rPr>
              <a:t> status </a:t>
            </a:r>
            <a:r>
              <a:rPr lang="en-US" sz="2700" dirty="0" err="1" smtClean="0">
                <a:latin typeface="Times New Roman" pitchFamily="18" charset="0"/>
              </a:rPr>
              <a:t>kesehatan</a:t>
            </a:r>
            <a:r>
              <a:rPr lang="en-US" sz="2700" dirty="0" smtClean="0">
                <a:latin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</a:rPr>
              <a:t>anak</a:t>
            </a:r>
            <a:r>
              <a:rPr lang="en-US" sz="2700" dirty="0" smtClean="0">
                <a:latin typeface="Times New Roman" pitchFamily="18" charset="0"/>
              </a:rPr>
              <a:t>. </a:t>
            </a:r>
            <a:r>
              <a:rPr lang="en-US" sz="2700" dirty="0" err="1" smtClean="0">
                <a:latin typeface="Times New Roman" pitchFamily="18" charset="0"/>
              </a:rPr>
              <a:t>Terutama</a:t>
            </a:r>
            <a:r>
              <a:rPr lang="en-US" sz="2700" dirty="0" smtClean="0">
                <a:latin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</a:rPr>
              <a:t>eksternal</a:t>
            </a:r>
            <a:r>
              <a:rPr lang="en-US" sz="2700" dirty="0" smtClean="0">
                <a:latin typeface="Times New Roman" pitchFamily="18" charset="0"/>
              </a:rPr>
              <a:t> : </a:t>
            </a:r>
            <a:r>
              <a:rPr lang="en-US" sz="2700" dirty="0" err="1" smtClean="0">
                <a:latin typeface="Times New Roman" pitchFamily="18" charset="0"/>
              </a:rPr>
              <a:t>aman</a:t>
            </a:r>
            <a:r>
              <a:rPr lang="en-US" sz="2700" dirty="0" smtClean="0">
                <a:latin typeface="Times New Roman" pitchFamily="18" charset="0"/>
              </a:rPr>
              <a:t>, </a:t>
            </a:r>
            <a:r>
              <a:rPr lang="en-US" sz="2700" dirty="0" err="1" smtClean="0">
                <a:latin typeface="Times New Roman" pitchFamily="18" charset="0"/>
              </a:rPr>
              <a:t>peduli</a:t>
            </a:r>
            <a:r>
              <a:rPr lang="en-US" sz="2700" dirty="0" smtClean="0">
                <a:latin typeface="Times New Roman" pitchFamily="18" charset="0"/>
              </a:rPr>
              <a:t> &amp; </a:t>
            </a:r>
            <a:r>
              <a:rPr lang="en-US" sz="2700" dirty="0" err="1" smtClean="0">
                <a:latin typeface="Times New Roman" pitchFamily="18" charset="0"/>
              </a:rPr>
              <a:t>penuh</a:t>
            </a:r>
            <a:r>
              <a:rPr lang="en-US" sz="2700" dirty="0" smtClean="0">
                <a:latin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</a:rPr>
              <a:t>kasih</a:t>
            </a:r>
            <a:r>
              <a:rPr lang="en-US" sz="2700" dirty="0" smtClean="0">
                <a:latin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</a:rPr>
              <a:t>sayang</a:t>
            </a:r>
            <a:endParaRPr lang="en-US" sz="2700" dirty="0" smtClean="0">
              <a:latin typeface="Times New Roman" pitchFamily="18" charset="0"/>
            </a:endParaRPr>
          </a:p>
          <a:p>
            <a:r>
              <a:rPr lang="en-US" sz="2700" b="1" dirty="0" err="1" smtClean="0">
                <a:latin typeface="Times New Roman" pitchFamily="18" charset="0"/>
              </a:rPr>
              <a:t>Lingkungan</a:t>
            </a:r>
            <a:r>
              <a:rPr lang="en-US" sz="2700" b="1" dirty="0" smtClean="0">
                <a:latin typeface="Times New Roman" pitchFamily="18" charset="0"/>
              </a:rPr>
              <a:t> internal</a:t>
            </a:r>
            <a:r>
              <a:rPr lang="en-US" sz="2700" dirty="0" smtClean="0">
                <a:latin typeface="Times New Roman" pitchFamily="18" charset="0"/>
              </a:rPr>
              <a:t> : </a:t>
            </a:r>
            <a:r>
              <a:rPr lang="en-US" sz="2700" dirty="0" err="1" smtClean="0">
                <a:latin typeface="Times New Roman" pitchFamily="18" charset="0"/>
              </a:rPr>
              <a:t>keturunan</a:t>
            </a:r>
            <a:r>
              <a:rPr lang="en-US" sz="2700" dirty="0" smtClean="0">
                <a:latin typeface="Times New Roman" pitchFamily="18" charset="0"/>
              </a:rPr>
              <a:t>, </a:t>
            </a:r>
            <a:r>
              <a:rPr lang="en-US" sz="2700" dirty="0" err="1" smtClean="0">
                <a:latin typeface="Times New Roman" pitchFamily="18" charset="0"/>
              </a:rPr>
              <a:t>jenis</a:t>
            </a:r>
            <a:r>
              <a:rPr lang="en-US" sz="2700" dirty="0" smtClean="0">
                <a:latin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</a:rPr>
              <a:t>kelamin</a:t>
            </a:r>
            <a:r>
              <a:rPr lang="en-US" sz="2700" dirty="0" smtClean="0">
                <a:latin typeface="Times New Roman" pitchFamily="18" charset="0"/>
              </a:rPr>
              <a:t>, </a:t>
            </a:r>
            <a:r>
              <a:rPr lang="en-US" sz="2700" dirty="0" err="1" smtClean="0">
                <a:latin typeface="Times New Roman" pitchFamily="18" charset="0"/>
              </a:rPr>
              <a:t>emosi</a:t>
            </a:r>
            <a:r>
              <a:rPr lang="en-US" sz="2700" dirty="0" smtClean="0">
                <a:latin typeface="Times New Roman" pitchFamily="18" charset="0"/>
              </a:rPr>
              <a:t>, </a:t>
            </a:r>
            <a:r>
              <a:rPr lang="en-US" sz="2700" dirty="0" err="1" smtClean="0">
                <a:latin typeface="Times New Roman" pitchFamily="18" charset="0"/>
              </a:rPr>
              <a:t>intelektual</a:t>
            </a:r>
            <a:r>
              <a:rPr lang="en-US" sz="2700" dirty="0" smtClean="0">
                <a:latin typeface="Times New Roman" pitchFamily="18" charset="0"/>
              </a:rPr>
              <a:t>, </a:t>
            </a:r>
            <a:r>
              <a:rPr lang="en-US" sz="2700" dirty="0" err="1" smtClean="0">
                <a:latin typeface="Times New Roman" pitchFamily="18" charset="0"/>
              </a:rPr>
              <a:t>adanya</a:t>
            </a:r>
            <a:r>
              <a:rPr lang="en-US" sz="2700" dirty="0" smtClean="0">
                <a:latin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</a:rPr>
              <a:t>predisposisi</a:t>
            </a:r>
            <a:r>
              <a:rPr lang="en-US" sz="2700" dirty="0" smtClean="0">
                <a:latin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</a:rPr>
              <a:t>atau</a:t>
            </a:r>
            <a:r>
              <a:rPr lang="en-US" sz="2700" dirty="0" smtClean="0">
                <a:latin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</a:rPr>
              <a:t>resistensi</a:t>
            </a:r>
            <a:r>
              <a:rPr lang="en-US" sz="2700" dirty="0" smtClean="0">
                <a:latin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</a:rPr>
              <a:t>terhadap</a:t>
            </a:r>
            <a:r>
              <a:rPr lang="en-US" sz="2700" dirty="0" smtClean="0">
                <a:latin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</a:rPr>
              <a:t>penyakit</a:t>
            </a:r>
            <a:endParaRPr lang="en-US" sz="2700" dirty="0" smtClean="0">
              <a:latin typeface="Times New Roman" pitchFamily="18" charset="0"/>
            </a:endParaRPr>
          </a:p>
          <a:p>
            <a:r>
              <a:rPr lang="en-US" sz="2700" b="1" dirty="0" err="1" smtClean="0">
                <a:latin typeface="Times New Roman" pitchFamily="18" charset="0"/>
              </a:rPr>
              <a:t>Lingkungan</a:t>
            </a:r>
            <a:r>
              <a:rPr lang="en-US" sz="2700" b="1" dirty="0" smtClean="0">
                <a:latin typeface="Times New Roman" pitchFamily="18" charset="0"/>
              </a:rPr>
              <a:t> </a:t>
            </a:r>
            <a:r>
              <a:rPr lang="en-US" sz="2700" b="1" dirty="0" err="1" smtClean="0">
                <a:latin typeface="Times New Roman" pitchFamily="18" charset="0"/>
              </a:rPr>
              <a:t>eksternal</a:t>
            </a:r>
            <a:r>
              <a:rPr lang="en-US" sz="2700" dirty="0" smtClean="0">
                <a:latin typeface="Times New Roman" pitchFamily="18" charset="0"/>
              </a:rPr>
              <a:t> : status </a:t>
            </a:r>
            <a:r>
              <a:rPr lang="en-US" sz="2700" dirty="0" err="1" smtClean="0">
                <a:latin typeface="Times New Roman" pitchFamily="18" charset="0"/>
              </a:rPr>
              <a:t>nutrisi</a:t>
            </a:r>
            <a:r>
              <a:rPr lang="en-US" sz="2700" dirty="0" smtClean="0">
                <a:latin typeface="Times New Roman" pitchFamily="18" charset="0"/>
              </a:rPr>
              <a:t>, </a:t>
            </a:r>
            <a:r>
              <a:rPr lang="en-US" sz="2700" dirty="0" err="1" smtClean="0">
                <a:latin typeface="Times New Roman" pitchFamily="18" charset="0"/>
              </a:rPr>
              <a:t>ortu</a:t>
            </a:r>
            <a:r>
              <a:rPr lang="en-US" sz="2700" dirty="0" smtClean="0">
                <a:latin typeface="Times New Roman" pitchFamily="18" charset="0"/>
              </a:rPr>
              <a:t>, </a:t>
            </a:r>
            <a:r>
              <a:rPr lang="en-US" sz="2700" dirty="0" err="1" smtClean="0">
                <a:latin typeface="Times New Roman" pitchFamily="18" charset="0"/>
              </a:rPr>
              <a:t>saudara</a:t>
            </a:r>
            <a:r>
              <a:rPr lang="en-US" sz="2700" dirty="0" smtClean="0">
                <a:latin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</a:rPr>
              <a:t>sekandung</a:t>
            </a:r>
            <a:r>
              <a:rPr lang="en-US" sz="2700" dirty="0" smtClean="0">
                <a:latin typeface="Times New Roman" pitchFamily="18" charset="0"/>
              </a:rPr>
              <a:t>, </a:t>
            </a:r>
            <a:r>
              <a:rPr lang="en-US" sz="2700" dirty="0" err="1" smtClean="0">
                <a:latin typeface="Times New Roman" pitchFamily="18" charset="0"/>
              </a:rPr>
              <a:t>teman</a:t>
            </a:r>
            <a:r>
              <a:rPr lang="en-US" sz="2700" dirty="0" smtClean="0">
                <a:latin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</a:rPr>
              <a:t>sebaya</a:t>
            </a:r>
            <a:r>
              <a:rPr lang="en-US" sz="2700" dirty="0" smtClean="0">
                <a:latin typeface="Times New Roman" pitchFamily="18" charset="0"/>
              </a:rPr>
              <a:t>, </a:t>
            </a:r>
            <a:r>
              <a:rPr lang="en-US" sz="2700" dirty="0" err="1" smtClean="0">
                <a:latin typeface="Times New Roman" pitchFamily="18" charset="0"/>
              </a:rPr>
              <a:t>masyarakat</a:t>
            </a:r>
            <a:r>
              <a:rPr lang="en-US" sz="2700" dirty="0" smtClean="0">
                <a:latin typeface="Times New Roman" pitchFamily="18" charset="0"/>
              </a:rPr>
              <a:t>/</a:t>
            </a:r>
            <a:r>
              <a:rPr lang="en-US" sz="2700" dirty="0" err="1" smtClean="0">
                <a:latin typeface="Times New Roman" pitchFamily="18" charset="0"/>
              </a:rPr>
              <a:t>kelompok</a:t>
            </a:r>
            <a:r>
              <a:rPr lang="en-US" sz="2700" dirty="0" smtClean="0">
                <a:latin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</a:rPr>
              <a:t>sekolah</a:t>
            </a:r>
            <a:r>
              <a:rPr lang="en-US" sz="2700" dirty="0" smtClean="0">
                <a:latin typeface="Times New Roman" pitchFamily="18" charset="0"/>
              </a:rPr>
              <a:t>, </a:t>
            </a:r>
            <a:r>
              <a:rPr lang="en-US" sz="2700" dirty="0" err="1" smtClean="0">
                <a:latin typeface="Times New Roman" pitchFamily="18" charset="0"/>
              </a:rPr>
              <a:t>disiplin</a:t>
            </a:r>
            <a:r>
              <a:rPr lang="en-US" sz="2700" dirty="0" smtClean="0">
                <a:latin typeface="Times New Roman" pitchFamily="18" charset="0"/>
              </a:rPr>
              <a:t>, agama, </a:t>
            </a:r>
            <a:r>
              <a:rPr lang="en-US" sz="2700" dirty="0" err="1" smtClean="0">
                <a:latin typeface="Times New Roman" pitchFamily="18" charset="0"/>
              </a:rPr>
              <a:t>budaya</a:t>
            </a:r>
            <a:r>
              <a:rPr lang="en-US" sz="2700" dirty="0" smtClean="0">
                <a:latin typeface="Times New Roman" pitchFamily="18" charset="0"/>
              </a:rPr>
              <a:t>, status </a:t>
            </a:r>
            <a:r>
              <a:rPr lang="en-US" sz="2700" dirty="0" err="1" smtClean="0">
                <a:latin typeface="Times New Roman" pitchFamily="18" charset="0"/>
              </a:rPr>
              <a:t>sosial</a:t>
            </a:r>
            <a:r>
              <a:rPr lang="en-US" sz="2700" dirty="0" smtClean="0">
                <a:latin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</a:rPr>
              <a:t>ekonomi</a:t>
            </a:r>
            <a:r>
              <a:rPr lang="en-US" sz="2700" dirty="0" smtClean="0">
                <a:latin typeface="Times New Roman" pitchFamily="18" charset="0"/>
              </a:rPr>
              <a:t>, </a:t>
            </a:r>
            <a:r>
              <a:rPr lang="en-US" sz="2700" dirty="0" err="1" smtClean="0">
                <a:latin typeface="Times New Roman" pitchFamily="18" charset="0"/>
              </a:rPr>
              <a:t>iklim</a:t>
            </a:r>
            <a:r>
              <a:rPr lang="en-US" sz="2700" dirty="0" smtClean="0">
                <a:latin typeface="Times New Roman" pitchFamily="18" charset="0"/>
              </a:rPr>
              <a:t>, </a:t>
            </a:r>
            <a:r>
              <a:rPr lang="en-US" sz="2700" dirty="0" err="1" smtClean="0">
                <a:latin typeface="Times New Roman" pitchFamily="18" charset="0"/>
              </a:rPr>
              <a:t>cuaca</a:t>
            </a:r>
            <a:r>
              <a:rPr lang="en-US" sz="2700" dirty="0" smtClean="0">
                <a:latin typeface="Times New Roman" pitchFamily="18" charset="0"/>
              </a:rPr>
              <a:t>, </a:t>
            </a:r>
            <a:r>
              <a:rPr lang="en-US" sz="2700" dirty="0" err="1" smtClean="0">
                <a:latin typeface="Times New Roman" pitchFamily="18" charset="0"/>
              </a:rPr>
              <a:t>sanitasi</a:t>
            </a:r>
            <a:endParaRPr lang="en-US" sz="2700" dirty="0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91804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mtClean="0">
                <a:latin typeface="Times New Roman" pitchFamily="18" charset="0"/>
              </a:rPr>
              <a:t>KEPERAWATAN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1979712" y="1285875"/>
            <a:ext cx="6808688" cy="5286375"/>
          </a:xfrm>
        </p:spPr>
        <p:txBody>
          <a:bodyPr>
            <a:normAutofit fontScale="85000" lnSpcReduction="20000"/>
          </a:bodyPr>
          <a:lstStyle/>
          <a:p>
            <a:pPr marL="506730" indent="-506730" fontAlgn="auto">
              <a:lnSpc>
                <a:spcPct val="160000"/>
              </a:lnSpc>
              <a:spcAft>
                <a:spcPts val="0"/>
              </a:spcAft>
              <a:buFont typeface="Wingdings"/>
              <a:buChar char=""/>
              <a:defRPr/>
            </a:pPr>
            <a:r>
              <a:rPr lang="en-US" sz="2700" dirty="0" err="1">
                <a:latin typeface="Times New Roman" pitchFamily="18" charset="0"/>
              </a:rPr>
              <a:t>Bentuk</a:t>
            </a:r>
            <a:r>
              <a:rPr lang="en-US" sz="2700" dirty="0">
                <a:latin typeface="Times New Roman" pitchFamily="18" charset="0"/>
              </a:rPr>
              <a:t> </a:t>
            </a:r>
            <a:r>
              <a:rPr lang="en-US" sz="2700" dirty="0" err="1">
                <a:latin typeface="Times New Roman" pitchFamily="18" charset="0"/>
              </a:rPr>
              <a:t>pelayanan</a:t>
            </a:r>
            <a:r>
              <a:rPr lang="en-US" sz="2700" dirty="0">
                <a:latin typeface="Times New Roman" pitchFamily="18" charset="0"/>
              </a:rPr>
              <a:t> </a:t>
            </a:r>
            <a:r>
              <a:rPr lang="en-US" sz="2700" dirty="0" smtClean="0">
                <a:latin typeface="Times New Roman" pitchFamily="18" charset="0"/>
              </a:rPr>
              <a:t>y</a:t>
            </a:r>
            <a:r>
              <a:rPr lang="id-ID" sz="2700" dirty="0" smtClean="0">
                <a:latin typeface="Times New Roman" pitchFamily="18" charset="0"/>
              </a:rPr>
              <a:t>g </a:t>
            </a:r>
            <a:r>
              <a:rPr lang="en-US" sz="2700" dirty="0" err="1" smtClean="0">
                <a:latin typeface="Times New Roman" pitchFamily="18" charset="0"/>
              </a:rPr>
              <a:t>diberikan</a:t>
            </a:r>
            <a:r>
              <a:rPr lang="en-US" sz="2700" dirty="0" smtClean="0">
                <a:latin typeface="Times New Roman" pitchFamily="18" charset="0"/>
              </a:rPr>
              <a:t> k</a:t>
            </a:r>
            <a:r>
              <a:rPr lang="id-ID" sz="2700" dirty="0" smtClean="0">
                <a:latin typeface="Times New Roman" pitchFamily="18" charset="0"/>
              </a:rPr>
              <a:t>pd </a:t>
            </a:r>
            <a:r>
              <a:rPr lang="en-US" sz="2700" dirty="0" err="1" smtClean="0">
                <a:latin typeface="Times New Roman" pitchFamily="18" charset="0"/>
              </a:rPr>
              <a:t>anak</a:t>
            </a:r>
            <a:r>
              <a:rPr lang="en-US" sz="2700" dirty="0" smtClean="0">
                <a:latin typeface="Times New Roman" pitchFamily="18" charset="0"/>
              </a:rPr>
              <a:t> d</a:t>
            </a:r>
            <a:r>
              <a:rPr lang="id-ID" sz="2700" dirty="0" smtClean="0">
                <a:latin typeface="Times New Roman" pitchFamily="18" charset="0"/>
              </a:rPr>
              <a:t>lm </a:t>
            </a:r>
            <a:r>
              <a:rPr lang="en-US" sz="2700" dirty="0" err="1" smtClean="0">
                <a:latin typeface="Times New Roman" pitchFamily="18" charset="0"/>
              </a:rPr>
              <a:t>mencapai</a:t>
            </a:r>
            <a:r>
              <a:rPr lang="en-US" sz="2700" dirty="0" smtClean="0">
                <a:latin typeface="Times New Roman" pitchFamily="18" charset="0"/>
              </a:rPr>
              <a:t> </a:t>
            </a:r>
            <a:r>
              <a:rPr lang="en-US" sz="2700" dirty="0" err="1">
                <a:latin typeface="Times New Roman" pitchFamily="18" charset="0"/>
              </a:rPr>
              <a:t>tumbang</a:t>
            </a:r>
            <a:r>
              <a:rPr lang="en-US" sz="2700" dirty="0">
                <a:latin typeface="Times New Roman" pitchFamily="18" charset="0"/>
              </a:rPr>
              <a:t> optimal </a:t>
            </a:r>
            <a:r>
              <a:rPr lang="en-US" sz="2700" dirty="0" err="1">
                <a:latin typeface="Times New Roman" pitchFamily="18" charset="0"/>
              </a:rPr>
              <a:t>dengan</a:t>
            </a:r>
            <a:r>
              <a:rPr lang="en-US" sz="2700" dirty="0">
                <a:latin typeface="Times New Roman" pitchFamily="18" charset="0"/>
              </a:rPr>
              <a:t> </a:t>
            </a:r>
            <a:r>
              <a:rPr lang="en-US" sz="2700" dirty="0" err="1">
                <a:latin typeface="Times New Roman" pitchFamily="18" charset="0"/>
              </a:rPr>
              <a:t>melibatkan</a:t>
            </a:r>
            <a:r>
              <a:rPr lang="en-US" sz="2700" dirty="0">
                <a:latin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</a:rPr>
              <a:t>keluarga</a:t>
            </a:r>
            <a:endParaRPr lang="en-US" sz="2700" dirty="0">
              <a:latin typeface="Times New Roman" pitchFamily="18" charset="0"/>
            </a:endParaRPr>
          </a:p>
          <a:p>
            <a:pPr marL="506730" indent="-506730" fontAlgn="auto">
              <a:lnSpc>
                <a:spcPct val="160000"/>
              </a:lnSpc>
              <a:spcAft>
                <a:spcPts val="0"/>
              </a:spcAft>
              <a:buFont typeface="Wingdings"/>
              <a:buChar char=""/>
              <a:defRPr/>
            </a:pPr>
            <a:r>
              <a:rPr lang="en-ID" sz="2700" dirty="0" err="1" smtClean="0">
                <a:latin typeface="Times New Roman" pitchFamily="18" charset="0"/>
              </a:rPr>
              <a:t>Upaya</a:t>
            </a:r>
            <a:r>
              <a:rPr lang="en-ID" sz="2700" dirty="0" smtClean="0">
                <a:latin typeface="Times New Roman" pitchFamily="18" charset="0"/>
              </a:rPr>
              <a:t> </a:t>
            </a:r>
            <a:r>
              <a:rPr lang="en-ID" sz="2700" dirty="0" err="1" smtClean="0">
                <a:latin typeface="Times New Roman" pitchFamily="18" charset="0"/>
              </a:rPr>
              <a:t>dapat</a:t>
            </a:r>
            <a:r>
              <a:rPr lang="en-ID" sz="2700" dirty="0" smtClean="0">
                <a:latin typeface="Times New Roman" pitchFamily="18" charset="0"/>
              </a:rPr>
              <a:t> </a:t>
            </a:r>
            <a:r>
              <a:rPr lang="en-ID" sz="2700" dirty="0" err="1" smtClean="0">
                <a:latin typeface="Times New Roman" pitchFamily="18" charset="0"/>
              </a:rPr>
              <a:t>tercapai</a:t>
            </a:r>
            <a:r>
              <a:rPr lang="en-ID" sz="2700" dirty="0" smtClean="0">
                <a:latin typeface="Times New Roman" pitchFamily="18" charset="0"/>
              </a:rPr>
              <a:t> </a:t>
            </a:r>
            <a:r>
              <a:rPr lang="en-ID" sz="2700" dirty="0" err="1" smtClean="0">
                <a:latin typeface="Times New Roman" pitchFamily="18" charset="0"/>
              </a:rPr>
              <a:t>dgn</a:t>
            </a:r>
            <a:r>
              <a:rPr lang="en-ID" sz="2700" dirty="0" smtClean="0">
                <a:latin typeface="Times New Roman" pitchFamily="18" charset="0"/>
              </a:rPr>
              <a:t> </a:t>
            </a:r>
            <a:r>
              <a:rPr lang="en-ID" sz="2700" dirty="0" err="1" smtClean="0">
                <a:latin typeface="Times New Roman" pitchFamily="18" charset="0"/>
              </a:rPr>
              <a:t>keterlibatan</a:t>
            </a:r>
            <a:r>
              <a:rPr lang="en-ID" sz="2700" dirty="0" smtClean="0">
                <a:latin typeface="Times New Roman" pitchFamily="18" charset="0"/>
              </a:rPr>
              <a:t> </a:t>
            </a:r>
            <a:r>
              <a:rPr lang="en-ID" sz="2700" dirty="0" err="1" smtClean="0">
                <a:latin typeface="Times New Roman" pitchFamily="18" charset="0"/>
              </a:rPr>
              <a:t>langsung</a:t>
            </a:r>
            <a:r>
              <a:rPr lang="en-ID" sz="2700" dirty="0" smtClean="0">
                <a:latin typeface="Times New Roman" pitchFamily="18" charset="0"/>
              </a:rPr>
              <a:t> </a:t>
            </a:r>
            <a:r>
              <a:rPr lang="en-ID" sz="2700" dirty="0" err="1" smtClean="0">
                <a:latin typeface="Times New Roman" pitchFamily="18" charset="0"/>
              </a:rPr>
              <a:t>pada</a:t>
            </a:r>
            <a:r>
              <a:rPr lang="en-ID" sz="2700" dirty="0" smtClean="0">
                <a:latin typeface="Times New Roman" pitchFamily="18" charset="0"/>
              </a:rPr>
              <a:t> </a:t>
            </a:r>
            <a:r>
              <a:rPr lang="en-ID" sz="2700" dirty="0" err="1" smtClean="0">
                <a:latin typeface="Times New Roman" pitchFamily="18" charset="0"/>
              </a:rPr>
              <a:t>keluarga</a:t>
            </a:r>
            <a:r>
              <a:rPr lang="en-ID" sz="2700" dirty="0" smtClean="0">
                <a:latin typeface="Times New Roman" pitchFamily="18" charset="0"/>
              </a:rPr>
              <a:t>. </a:t>
            </a:r>
            <a:r>
              <a:rPr lang="en-ID" sz="2700" dirty="0" err="1" smtClean="0">
                <a:latin typeface="Times New Roman" pitchFamily="18" charset="0"/>
              </a:rPr>
              <a:t>Keluarga</a:t>
            </a:r>
            <a:r>
              <a:rPr lang="en-ID" sz="2700" dirty="0" smtClean="0">
                <a:latin typeface="Times New Roman" pitchFamily="18" charset="0"/>
              </a:rPr>
              <a:t> </a:t>
            </a:r>
            <a:r>
              <a:rPr lang="en-ID" sz="2700" dirty="0" err="1" smtClean="0">
                <a:latin typeface="Times New Roman" pitchFamily="18" charset="0"/>
              </a:rPr>
              <a:t>sagat</a:t>
            </a:r>
            <a:r>
              <a:rPr lang="en-ID" sz="2700" dirty="0" smtClean="0">
                <a:latin typeface="Times New Roman" pitchFamily="18" charset="0"/>
              </a:rPr>
              <a:t> </a:t>
            </a:r>
            <a:r>
              <a:rPr lang="en-ID" sz="2700" dirty="0" err="1" smtClean="0">
                <a:latin typeface="Times New Roman" pitchFamily="18" charset="0"/>
              </a:rPr>
              <a:t>berperan</a:t>
            </a:r>
            <a:r>
              <a:rPr lang="en-ID" sz="2700" dirty="0" smtClean="0">
                <a:latin typeface="Times New Roman" pitchFamily="18" charset="0"/>
              </a:rPr>
              <a:t>  </a:t>
            </a:r>
            <a:r>
              <a:rPr lang="en-ID" sz="2700" dirty="0" err="1" smtClean="0">
                <a:latin typeface="Times New Roman" pitchFamily="18" charset="0"/>
              </a:rPr>
              <a:t>dlm</a:t>
            </a:r>
            <a:r>
              <a:rPr lang="en-ID" sz="2700" dirty="0" smtClean="0">
                <a:latin typeface="Times New Roman" pitchFamily="18" charset="0"/>
              </a:rPr>
              <a:t> </a:t>
            </a:r>
            <a:r>
              <a:rPr lang="en-ID" sz="2700" dirty="0" err="1" smtClean="0">
                <a:latin typeface="Times New Roman" pitchFamily="18" charset="0"/>
              </a:rPr>
              <a:t>menentukan</a:t>
            </a:r>
            <a:r>
              <a:rPr lang="en-ID" sz="2700" dirty="0" smtClean="0">
                <a:latin typeface="Times New Roman" pitchFamily="18" charset="0"/>
              </a:rPr>
              <a:t> </a:t>
            </a:r>
            <a:r>
              <a:rPr lang="en-ID" sz="2700" dirty="0" err="1" smtClean="0">
                <a:latin typeface="Times New Roman" pitchFamily="18" charset="0"/>
              </a:rPr>
              <a:t>keberhasilan</a:t>
            </a:r>
            <a:r>
              <a:rPr lang="en-ID" sz="2700" dirty="0" smtClean="0">
                <a:latin typeface="Times New Roman" pitchFamily="18" charset="0"/>
              </a:rPr>
              <a:t>  </a:t>
            </a:r>
            <a:r>
              <a:rPr lang="en-ID" sz="2700" dirty="0" err="1" smtClean="0">
                <a:latin typeface="Times New Roman" pitchFamily="18" charset="0"/>
              </a:rPr>
              <a:t>askep</a:t>
            </a:r>
            <a:r>
              <a:rPr lang="en-ID" sz="2700" dirty="0" smtClean="0">
                <a:latin typeface="Times New Roman" pitchFamily="18" charset="0"/>
              </a:rPr>
              <a:t>.</a:t>
            </a:r>
          </a:p>
          <a:p>
            <a:pPr marL="506730" indent="-506730" fontAlgn="auto">
              <a:lnSpc>
                <a:spcPct val="160000"/>
              </a:lnSpc>
              <a:spcAft>
                <a:spcPts val="0"/>
              </a:spcAft>
              <a:buFont typeface="Wingdings"/>
              <a:buChar char=""/>
              <a:defRPr/>
            </a:pPr>
            <a:r>
              <a:rPr lang="en-ID" sz="2700" dirty="0" err="1" smtClean="0">
                <a:latin typeface="Times New Roman" pitchFamily="18" charset="0"/>
              </a:rPr>
              <a:t>Peran</a:t>
            </a:r>
            <a:r>
              <a:rPr lang="en-ID" sz="2700" dirty="0" smtClean="0">
                <a:latin typeface="Times New Roman" pitchFamily="18" charset="0"/>
              </a:rPr>
              <a:t> lain: </a:t>
            </a:r>
            <a:r>
              <a:rPr lang="en-ID" sz="2700" dirty="0" err="1" smtClean="0">
                <a:latin typeface="Times New Roman" pitchFamily="18" charset="0"/>
              </a:rPr>
              <a:t>mempertahankan</a:t>
            </a:r>
            <a:r>
              <a:rPr lang="en-ID" sz="2700" dirty="0" smtClean="0">
                <a:latin typeface="Times New Roman" pitchFamily="18" charset="0"/>
              </a:rPr>
              <a:t> </a:t>
            </a:r>
            <a:r>
              <a:rPr lang="en-ID" sz="2700" dirty="0" err="1" smtClean="0">
                <a:latin typeface="Times New Roman" pitchFamily="18" charset="0"/>
              </a:rPr>
              <a:t>kelangsungan</a:t>
            </a:r>
            <a:r>
              <a:rPr lang="en-ID" sz="2700" dirty="0" smtClean="0">
                <a:latin typeface="Times New Roman" pitchFamily="18" charset="0"/>
              </a:rPr>
              <a:t> </a:t>
            </a:r>
            <a:r>
              <a:rPr lang="en-ID" sz="2700" dirty="0" err="1" smtClean="0">
                <a:latin typeface="Times New Roman" pitchFamily="18" charset="0"/>
              </a:rPr>
              <a:t>hidup</a:t>
            </a:r>
            <a:r>
              <a:rPr lang="en-ID" sz="2700" dirty="0" smtClean="0">
                <a:latin typeface="Times New Roman" pitchFamily="18" charset="0"/>
              </a:rPr>
              <a:t> </a:t>
            </a:r>
            <a:r>
              <a:rPr lang="en-ID" sz="2700" dirty="0" err="1" smtClean="0">
                <a:latin typeface="Times New Roman" pitchFamily="18" charset="0"/>
              </a:rPr>
              <a:t>bagi</a:t>
            </a:r>
            <a:r>
              <a:rPr lang="en-ID" sz="2700" dirty="0" smtClean="0">
                <a:latin typeface="Times New Roman" pitchFamily="18" charset="0"/>
              </a:rPr>
              <a:t> </a:t>
            </a:r>
            <a:r>
              <a:rPr lang="en-ID" sz="2700" dirty="0" err="1" smtClean="0">
                <a:latin typeface="Times New Roman" pitchFamily="18" charset="0"/>
              </a:rPr>
              <a:t>anak</a:t>
            </a:r>
            <a:r>
              <a:rPr lang="en-ID" sz="2700" dirty="0" smtClean="0">
                <a:latin typeface="Times New Roman" pitchFamily="18" charset="0"/>
              </a:rPr>
              <a:t> </a:t>
            </a:r>
            <a:r>
              <a:rPr lang="en-ID" sz="2700" dirty="0" err="1" smtClean="0">
                <a:latin typeface="Times New Roman" pitchFamily="18" charset="0"/>
              </a:rPr>
              <a:t>dan</a:t>
            </a:r>
            <a:r>
              <a:rPr lang="en-ID" sz="2700" dirty="0" smtClean="0">
                <a:latin typeface="Times New Roman" pitchFamily="18" charset="0"/>
              </a:rPr>
              <a:t> </a:t>
            </a:r>
            <a:r>
              <a:rPr lang="en-ID" sz="2700" dirty="0" err="1" smtClean="0">
                <a:latin typeface="Times New Roman" pitchFamily="18" charset="0"/>
              </a:rPr>
              <a:t>keluarga</a:t>
            </a:r>
            <a:r>
              <a:rPr lang="en-ID" sz="2700" dirty="0" smtClean="0">
                <a:latin typeface="Times New Roman" pitchFamily="18" charset="0"/>
              </a:rPr>
              <a:t>, </a:t>
            </a:r>
            <a:r>
              <a:rPr lang="en-ID" sz="2700" dirty="0" err="1" smtClean="0">
                <a:latin typeface="Times New Roman" pitchFamily="18" charset="0"/>
              </a:rPr>
              <a:t>menjaga</a:t>
            </a:r>
            <a:r>
              <a:rPr lang="en-ID" sz="2700" dirty="0" smtClean="0">
                <a:latin typeface="Times New Roman" pitchFamily="18" charset="0"/>
              </a:rPr>
              <a:t> </a:t>
            </a:r>
            <a:r>
              <a:rPr lang="en-ID" sz="2700" dirty="0" err="1" smtClean="0">
                <a:latin typeface="Times New Roman" pitchFamily="18" charset="0"/>
              </a:rPr>
              <a:t>keselamatan</a:t>
            </a:r>
            <a:r>
              <a:rPr lang="en-ID" sz="2700" dirty="0" smtClean="0">
                <a:latin typeface="Times New Roman" pitchFamily="18" charset="0"/>
              </a:rPr>
              <a:t> </a:t>
            </a:r>
            <a:r>
              <a:rPr lang="en-ID" sz="2700" dirty="0" err="1" smtClean="0">
                <a:latin typeface="Times New Roman" pitchFamily="18" charset="0"/>
              </a:rPr>
              <a:t>anak</a:t>
            </a:r>
            <a:r>
              <a:rPr lang="en-ID" sz="2700" dirty="0" smtClean="0">
                <a:latin typeface="Times New Roman" pitchFamily="18" charset="0"/>
              </a:rPr>
              <a:t> </a:t>
            </a:r>
            <a:r>
              <a:rPr lang="en-ID" sz="2700" dirty="0" err="1" smtClean="0">
                <a:latin typeface="Times New Roman" pitchFamily="18" charset="0"/>
              </a:rPr>
              <a:t>dan</a:t>
            </a:r>
            <a:r>
              <a:rPr lang="en-ID" sz="2700" dirty="0" smtClean="0">
                <a:latin typeface="Times New Roman" pitchFamily="18" charset="0"/>
              </a:rPr>
              <a:t> </a:t>
            </a:r>
            <a:r>
              <a:rPr lang="en-ID" sz="2700" dirty="0" err="1" smtClean="0">
                <a:latin typeface="Times New Roman" pitchFamily="18" charset="0"/>
              </a:rPr>
              <a:t>mensejahterakan</a:t>
            </a:r>
            <a:r>
              <a:rPr lang="en-ID" sz="2700" dirty="0" smtClean="0">
                <a:latin typeface="Times New Roman" pitchFamily="18" charset="0"/>
              </a:rPr>
              <a:t> </a:t>
            </a:r>
            <a:r>
              <a:rPr lang="en-ID" sz="2700" dirty="0" err="1" smtClean="0">
                <a:latin typeface="Times New Roman" pitchFamily="18" charset="0"/>
              </a:rPr>
              <a:t>anak</a:t>
            </a:r>
            <a:r>
              <a:rPr lang="en-ID" sz="2700" dirty="0" smtClean="0">
                <a:latin typeface="Times New Roman" pitchFamily="18" charset="0"/>
              </a:rPr>
              <a:t> </a:t>
            </a:r>
            <a:r>
              <a:rPr lang="en-ID" sz="2700" dirty="0" err="1" smtClean="0">
                <a:latin typeface="Times New Roman" pitchFamily="18" charset="0"/>
              </a:rPr>
              <a:t>utk</a:t>
            </a:r>
            <a:r>
              <a:rPr lang="en-ID" sz="2700" dirty="0" smtClean="0">
                <a:latin typeface="Times New Roman" pitchFamily="18" charset="0"/>
              </a:rPr>
              <a:t> </a:t>
            </a:r>
            <a:r>
              <a:rPr lang="en-ID" sz="2700" dirty="0" err="1" smtClean="0">
                <a:latin typeface="Times New Roman" pitchFamily="18" charset="0"/>
              </a:rPr>
              <a:t>mencapaimasa</a:t>
            </a:r>
            <a:r>
              <a:rPr lang="en-ID" sz="2700" dirty="0" smtClean="0">
                <a:latin typeface="Times New Roman" pitchFamily="18" charset="0"/>
              </a:rPr>
              <a:t> </a:t>
            </a:r>
            <a:r>
              <a:rPr lang="en-ID" sz="2700" dirty="0" err="1" smtClean="0">
                <a:latin typeface="Times New Roman" pitchFamily="18" charset="0"/>
              </a:rPr>
              <a:t>depan</a:t>
            </a:r>
            <a:r>
              <a:rPr lang="en-ID" sz="2700" dirty="0" smtClean="0">
                <a:latin typeface="Times New Roman" pitchFamily="18" charset="0"/>
              </a:rPr>
              <a:t> </a:t>
            </a:r>
            <a:r>
              <a:rPr lang="en-ID" sz="2700" dirty="0" err="1" smtClean="0">
                <a:latin typeface="Times New Roman" pitchFamily="18" charset="0"/>
              </a:rPr>
              <a:t>yg</a:t>
            </a:r>
            <a:r>
              <a:rPr lang="en-ID" sz="2700" dirty="0" smtClean="0">
                <a:latin typeface="Times New Roman" pitchFamily="18" charset="0"/>
              </a:rPr>
              <a:t> </a:t>
            </a:r>
            <a:r>
              <a:rPr lang="en-ID" sz="2700" dirty="0" err="1" smtClean="0">
                <a:latin typeface="Times New Roman" pitchFamily="18" charset="0"/>
              </a:rPr>
              <a:t>lebih</a:t>
            </a:r>
            <a:r>
              <a:rPr lang="en-ID" sz="2700" dirty="0" smtClean="0">
                <a:latin typeface="Times New Roman" pitchFamily="18" charset="0"/>
              </a:rPr>
              <a:t> </a:t>
            </a:r>
            <a:r>
              <a:rPr lang="en-ID" sz="2700" dirty="0" err="1" smtClean="0">
                <a:latin typeface="Times New Roman" pitchFamily="18" charset="0"/>
              </a:rPr>
              <a:t>baik</a:t>
            </a:r>
            <a:r>
              <a:rPr lang="en-ID" sz="2700" dirty="0">
                <a:latin typeface="Times New Roman" pitchFamily="18" charset="0"/>
              </a:rPr>
              <a:t> </a:t>
            </a:r>
            <a:endParaRPr lang="en-ID" sz="2700" dirty="0" smtClean="0">
              <a:latin typeface="Times New Roman" pitchFamily="18" charset="0"/>
            </a:endParaRPr>
          </a:p>
          <a:p>
            <a:pPr marL="506730" indent="-506730" fontAlgn="auto">
              <a:lnSpc>
                <a:spcPct val="160000"/>
              </a:lnSpc>
              <a:spcAft>
                <a:spcPts val="0"/>
              </a:spcAft>
              <a:buFont typeface="Wingdings"/>
              <a:buChar char=""/>
              <a:defRPr/>
            </a:pPr>
            <a:endParaRPr lang="en-US" sz="2700" dirty="0" smtClean="0">
              <a:latin typeface="Times New Roman" pitchFamily="18" charset="0"/>
            </a:endParaRPr>
          </a:p>
          <a:p>
            <a:pPr marL="506730" indent="-506730" fontAlgn="auto">
              <a:lnSpc>
                <a:spcPct val="160000"/>
              </a:lnSpc>
              <a:spcAft>
                <a:spcPts val="0"/>
              </a:spcAft>
              <a:buFont typeface="Wingdings"/>
              <a:buNone/>
              <a:defRPr/>
            </a:pPr>
            <a:endParaRPr lang="en-US" sz="2700" dirty="0">
              <a:latin typeface="Times New Roman" pitchFamily="18" charset="0"/>
            </a:endParaRPr>
          </a:p>
          <a:p>
            <a:pPr marL="506730" indent="-506730" fontAlgn="auto">
              <a:lnSpc>
                <a:spcPct val="160000"/>
              </a:lnSpc>
              <a:spcAft>
                <a:spcPts val="0"/>
              </a:spcAft>
              <a:buFont typeface="Wingdings"/>
              <a:buChar char=""/>
              <a:defRPr/>
            </a:pPr>
            <a:endParaRPr lang="en-US" sz="2700" dirty="0">
              <a:latin typeface="Times New Roman" pitchFamily="18" charset="0"/>
            </a:endParaRPr>
          </a:p>
          <a:p>
            <a:pPr marL="506730" indent="-506730" fontAlgn="auto">
              <a:lnSpc>
                <a:spcPct val="160000"/>
              </a:lnSpc>
              <a:spcAft>
                <a:spcPts val="0"/>
              </a:spcAft>
              <a:buFont typeface="Wingdings"/>
              <a:buChar char=""/>
              <a:defRPr/>
            </a:pPr>
            <a:endParaRPr lang="en-US" sz="27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6899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6557962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3200" b="1" dirty="0" smtClean="0"/>
              <a:t>KONSEP KEPERAWATAN PRIMER</a:t>
            </a:r>
            <a:endParaRPr lang="en-US" sz="3200" b="1" dirty="0"/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>
          <a:xfrm>
            <a:off x="1763713" y="1214438"/>
            <a:ext cx="7292975" cy="4911725"/>
          </a:xfrm>
        </p:spPr>
        <p:txBody>
          <a:bodyPr>
            <a:normAutofit lnSpcReduction="10000"/>
          </a:bodyPr>
          <a:lstStyle/>
          <a:p>
            <a:r>
              <a:rPr lang="en-US" dirty="0" err="1" smtClean="0"/>
              <a:t>Anak</a:t>
            </a:r>
            <a:r>
              <a:rPr lang="en-US" dirty="0" smtClean="0"/>
              <a:t> </a:t>
            </a:r>
            <a:r>
              <a:rPr lang="en-US" dirty="0" err="1" smtClean="0"/>
              <a:t>membutuhkan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lama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beradaptasi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lingkungan</a:t>
            </a:r>
            <a:endParaRPr lang="en-US" dirty="0" smtClean="0"/>
          </a:p>
          <a:p>
            <a:r>
              <a:rPr lang="en-US" dirty="0" err="1" smtClean="0"/>
              <a:t>Anak</a:t>
            </a:r>
            <a:r>
              <a:rPr lang="en-US" dirty="0" smtClean="0"/>
              <a:t> yang </a:t>
            </a:r>
            <a:r>
              <a:rPr lang="en-US" dirty="0" err="1" smtClean="0"/>
              <a:t>dirawat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keluarganya</a:t>
            </a:r>
            <a:r>
              <a:rPr lang="en-US" dirty="0" smtClean="0"/>
              <a:t> </a:t>
            </a:r>
            <a:r>
              <a:rPr lang="en-US" dirty="0" err="1" smtClean="0"/>
              <a:t>membutuhkan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sebelum</a:t>
            </a:r>
            <a:r>
              <a:rPr lang="en-US" dirty="0" smtClean="0"/>
              <a:t>, </a:t>
            </a:r>
            <a:r>
              <a:rPr lang="en-US" dirty="0" err="1" smtClean="0"/>
              <a:t>selama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 smtClean="0"/>
              <a:t>perawatan</a:t>
            </a:r>
            <a:endParaRPr lang="en-US" dirty="0" smtClean="0"/>
          </a:p>
          <a:p>
            <a:r>
              <a:rPr lang="en-US" dirty="0" err="1" smtClean="0"/>
              <a:t>Komunikasi</a:t>
            </a:r>
            <a:r>
              <a:rPr lang="en-US" dirty="0" smtClean="0"/>
              <a:t> yang </a:t>
            </a:r>
            <a:r>
              <a:rPr lang="en-US" dirty="0" err="1" smtClean="0"/>
              <a:t>terus</a:t>
            </a:r>
            <a:r>
              <a:rPr lang="en-US" dirty="0" smtClean="0"/>
              <a:t> </a:t>
            </a:r>
            <a:r>
              <a:rPr lang="en-US" dirty="0" err="1" smtClean="0"/>
              <a:t>menerus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dukungan</a:t>
            </a:r>
            <a:r>
              <a:rPr lang="en-US" dirty="0" smtClean="0"/>
              <a:t> </a:t>
            </a:r>
            <a:r>
              <a:rPr lang="en-US" dirty="0" err="1" smtClean="0"/>
              <a:t>emosional</a:t>
            </a:r>
            <a:r>
              <a:rPr lang="en-US" dirty="0" smtClean="0"/>
              <a:t> </a:t>
            </a:r>
            <a:r>
              <a:rPr lang="en-US" dirty="0" err="1" smtClean="0"/>
              <a:t>anak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keluarga</a:t>
            </a:r>
            <a:endParaRPr lang="en-US" dirty="0" smtClean="0"/>
          </a:p>
          <a:p>
            <a:r>
              <a:rPr lang="en-US" dirty="0" err="1" smtClean="0"/>
              <a:t>Perawatan</a:t>
            </a:r>
            <a:r>
              <a:rPr lang="en-US" dirty="0" smtClean="0"/>
              <a:t> primer </a:t>
            </a:r>
            <a:r>
              <a:rPr lang="en-US" dirty="0" err="1" smtClean="0"/>
              <a:t>dianjurkan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perawatan</a:t>
            </a:r>
            <a:r>
              <a:rPr lang="en-US" dirty="0" smtClean="0"/>
              <a:t> </a:t>
            </a:r>
            <a:r>
              <a:rPr lang="en-US" dirty="0" err="1" smtClean="0"/>
              <a:t>anak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1794770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063"/>
            <a:ext cx="8229600" cy="917575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id-ID" i="1" dirty="0" smtClean="0"/>
              <a:t>Learning Outcome</a:t>
            </a:r>
            <a:endParaRPr lang="id-ID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31840" y="1628800"/>
            <a:ext cx="5482952" cy="4536504"/>
          </a:xfrm>
          <a:noFill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fontAlgn="auto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n-ID" sz="4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id-ID" sz="4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Landasan perlunya pediatric care</a:t>
            </a:r>
            <a:endParaRPr lang="en-ID" sz="40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n-ID" sz="4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id-ID" sz="4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Perspektif keperawatan anak</a:t>
            </a:r>
            <a:endParaRPr lang="en-ID" sz="40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n-ID" sz="4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id-ID" sz="4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Trend masa depan</a:t>
            </a:r>
            <a:endParaRPr lang="en-US" sz="40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640080" lvl="1" indent="-274320" fontAlgn="auto">
              <a:spcAft>
                <a:spcPts val="0"/>
              </a:spcAft>
              <a:buFont typeface="Wingdings 2"/>
              <a:buNone/>
              <a:defRPr/>
            </a:pPr>
            <a:endParaRPr lang="id-ID" sz="36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98346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274638"/>
            <a:ext cx="6557962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latin typeface="Times New Roman" pitchFamily="18" charset="0"/>
              </a:rPr>
              <a:t>LINGKUP PRAKTIK KEPERAWATAN ANAK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2339752" y="1657350"/>
            <a:ext cx="6552728" cy="4795986"/>
          </a:xfrm>
          <a:gradFill flip="none" rotWithShape="1">
            <a:gsLst>
              <a:gs pos="0">
                <a:schemeClr val="bg1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bg1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bg1">
                  <a:lumMod val="20000"/>
                  <a:lumOff val="80000"/>
                  <a:shade val="100000"/>
                  <a:satMod val="115000"/>
                </a:schemeClr>
              </a:gs>
            </a:gsLst>
            <a:lin ang="8100000" scaled="1"/>
            <a:tileRect/>
          </a:gradFill>
        </p:spPr>
        <p:txBody>
          <a:bodyPr>
            <a:normAutofit fontScale="92500" lnSpcReduction="10000"/>
          </a:bodyPr>
          <a:lstStyle/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Font typeface="Wingdings"/>
              <a:buChar char=""/>
              <a:defRPr/>
            </a:pPr>
            <a:r>
              <a:rPr lang="en-US" sz="2700" dirty="0" err="1">
                <a:latin typeface="Times New Roman" pitchFamily="18" charset="0"/>
              </a:rPr>
              <a:t>Hak</a:t>
            </a:r>
            <a:r>
              <a:rPr lang="en-US" sz="2700" dirty="0">
                <a:latin typeface="Times New Roman" pitchFamily="18" charset="0"/>
              </a:rPr>
              <a:t> </a:t>
            </a:r>
            <a:r>
              <a:rPr lang="en-US" sz="2700" dirty="0" err="1">
                <a:latin typeface="Times New Roman" pitchFamily="18" charset="0"/>
              </a:rPr>
              <a:t>otonomi</a:t>
            </a:r>
            <a:r>
              <a:rPr lang="en-US" sz="2700" dirty="0">
                <a:latin typeface="Times New Roman" pitchFamily="18" charset="0"/>
              </a:rPr>
              <a:t> </a:t>
            </a:r>
            <a:r>
              <a:rPr lang="en-US" sz="2700" dirty="0" err="1">
                <a:latin typeface="Times New Roman" pitchFamily="18" charset="0"/>
              </a:rPr>
              <a:t>dalam</a:t>
            </a:r>
            <a:r>
              <a:rPr lang="en-US" sz="2700" dirty="0">
                <a:latin typeface="Times New Roman" pitchFamily="18" charset="0"/>
              </a:rPr>
              <a:t> </a:t>
            </a:r>
            <a:r>
              <a:rPr lang="en-US" sz="2700" dirty="0" err="1">
                <a:latin typeface="Times New Roman" pitchFamily="18" charset="0"/>
              </a:rPr>
              <a:t>melaksanakan</a:t>
            </a:r>
            <a:r>
              <a:rPr lang="en-US" sz="2700" dirty="0">
                <a:latin typeface="Times New Roman" pitchFamily="18" charset="0"/>
              </a:rPr>
              <a:t> </a:t>
            </a:r>
            <a:r>
              <a:rPr lang="en-US" sz="2700" dirty="0" err="1">
                <a:latin typeface="Times New Roman" pitchFamily="18" charset="0"/>
              </a:rPr>
              <a:t>askep</a:t>
            </a:r>
            <a:r>
              <a:rPr lang="en-US" sz="2700" dirty="0">
                <a:latin typeface="Times New Roman" pitchFamily="18" charset="0"/>
              </a:rPr>
              <a:t> </a:t>
            </a:r>
            <a:r>
              <a:rPr lang="en-US" sz="2700" dirty="0" err="1">
                <a:latin typeface="Times New Roman" pitchFamily="18" charset="0"/>
              </a:rPr>
              <a:t>berdasarkan</a:t>
            </a:r>
            <a:r>
              <a:rPr lang="en-US" sz="2700" dirty="0">
                <a:latin typeface="Times New Roman" pitchFamily="18" charset="0"/>
              </a:rPr>
              <a:t> </a:t>
            </a:r>
            <a:r>
              <a:rPr lang="en-US" sz="2700" dirty="0" err="1">
                <a:latin typeface="Times New Roman" pitchFamily="18" charset="0"/>
              </a:rPr>
              <a:t>kemampuan</a:t>
            </a:r>
            <a:r>
              <a:rPr lang="en-US" sz="2700" dirty="0">
                <a:latin typeface="Times New Roman" pitchFamily="18" charset="0"/>
              </a:rPr>
              <a:t>, </a:t>
            </a:r>
            <a:r>
              <a:rPr lang="en-US" sz="2700" dirty="0" err="1">
                <a:latin typeface="Times New Roman" pitchFamily="18" charset="0"/>
              </a:rPr>
              <a:t>tingkat</a:t>
            </a:r>
            <a:r>
              <a:rPr lang="en-US" sz="2700" dirty="0">
                <a:latin typeface="Times New Roman" pitchFamily="18" charset="0"/>
              </a:rPr>
              <a:t> </a:t>
            </a:r>
            <a:r>
              <a:rPr lang="en-US" sz="2700" dirty="0" err="1">
                <a:latin typeface="Times New Roman" pitchFamily="18" charset="0"/>
              </a:rPr>
              <a:t>pendidikan</a:t>
            </a:r>
            <a:r>
              <a:rPr lang="en-US" sz="2700" dirty="0">
                <a:latin typeface="Times New Roman" pitchFamily="18" charset="0"/>
              </a:rPr>
              <a:t> yang </a:t>
            </a:r>
            <a:r>
              <a:rPr lang="en-US" sz="2700" dirty="0" err="1">
                <a:latin typeface="Times New Roman" pitchFamily="18" charset="0"/>
              </a:rPr>
              <a:t>dimiliki</a:t>
            </a:r>
            <a:r>
              <a:rPr lang="en-US" sz="2700" dirty="0">
                <a:latin typeface="Times New Roman" pitchFamily="18" charset="0"/>
              </a:rPr>
              <a:t>, </a:t>
            </a:r>
            <a:r>
              <a:rPr lang="en-US" sz="2700" dirty="0" err="1">
                <a:latin typeface="Times New Roman" pitchFamily="18" charset="0"/>
              </a:rPr>
              <a:t>dilakukan</a:t>
            </a:r>
            <a:r>
              <a:rPr lang="en-US" sz="2700" dirty="0">
                <a:latin typeface="Times New Roman" pitchFamily="18" charset="0"/>
              </a:rPr>
              <a:t> </a:t>
            </a:r>
            <a:r>
              <a:rPr lang="en-US" sz="2700" dirty="0" err="1">
                <a:latin typeface="Times New Roman" pitchFamily="18" charset="0"/>
              </a:rPr>
              <a:t>sesuai</a:t>
            </a:r>
            <a:r>
              <a:rPr lang="en-US" sz="2700" dirty="0">
                <a:latin typeface="Times New Roman" pitchFamily="18" charset="0"/>
              </a:rPr>
              <a:t> </a:t>
            </a:r>
            <a:r>
              <a:rPr lang="en-US" sz="2700" dirty="0" err="1">
                <a:latin typeface="Times New Roman" pitchFamily="18" charset="0"/>
              </a:rPr>
              <a:t>keprofesian</a:t>
            </a:r>
            <a:r>
              <a:rPr lang="en-US" sz="2700" dirty="0">
                <a:latin typeface="Times New Roman" pitchFamily="18" charset="0"/>
              </a:rPr>
              <a:t>.</a:t>
            </a:r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Font typeface="Wingdings"/>
              <a:buChar char=""/>
              <a:defRPr/>
            </a:pPr>
            <a:r>
              <a:rPr lang="en-US" sz="2700" b="1" dirty="0" err="1">
                <a:latin typeface="Times New Roman" pitchFamily="18" charset="0"/>
              </a:rPr>
              <a:t>Praktik</a:t>
            </a:r>
            <a:r>
              <a:rPr lang="en-US" sz="2700" b="1" dirty="0">
                <a:latin typeface="Times New Roman" pitchFamily="18" charset="0"/>
              </a:rPr>
              <a:t> </a:t>
            </a:r>
            <a:r>
              <a:rPr lang="en-US" sz="2700" b="1" dirty="0" err="1">
                <a:latin typeface="Times New Roman" pitchFamily="18" charset="0"/>
              </a:rPr>
              <a:t>kep</a:t>
            </a:r>
            <a:r>
              <a:rPr lang="en-US" sz="2700" dirty="0">
                <a:latin typeface="Times New Roman" pitchFamily="18" charset="0"/>
              </a:rPr>
              <a:t>. : </a:t>
            </a:r>
            <a:r>
              <a:rPr lang="en-US" sz="2700" dirty="0" err="1">
                <a:latin typeface="Times New Roman" pitchFamily="18" charset="0"/>
              </a:rPr>
              <a:t>tindakan</a:t>
            </a:r>
            <a:r>
              <a:rPr lang="en-US" sz="2700" dirty="0">
                <a:latin typeface="Times New Roman" pitchFamily="18" charset="0"/>
              </a:rPr>
              <a:t> </a:t>
            </a:r>
            <a:r>
              <a:rPr lang="en-US" sz="2700" dirty="0" err="1">
                <a:latin typeface="Times New Roman" pitchFamily="18" charset="0"/>
              </a:rPr>
              <a:t>mandiri</a:t>
            </a:r>
            <a:r>
              <a:rPr lang="en-US" sz="2700" dirty="0">
                <a:latin typeface="Times New Roman" pitchFamily="18" charset="0"/>
              </a:rPr>
              <a:t> </a:t>
            </a:r>
            <a:r>
              <a:rPr lang="en-US" sz="2700" dirty="0" err="1">
                <a:latin typeface="Times New Roman" pitchFamily="18" charset="0"/>
              </a:rPr>
              <a:t>perawat</a:t>
            </a:r>
            <a:r>
              <a:rPr lang="en-US" sz="2700" dirty="0">
                <a:latin typeface="Times New Roman" pitchFamily="18" charset="0"/>
              </a:rPr>
              <a:t> </a:t>
            </a:r>
            <a:r>
              <a:rPr lang="en-US" sz="2700" dirty="0" err="1">
                <a:latin typeface="Times New Roman" pitchFamily="18" charset="0"/>
              </a:rPr>
              <a:t>profesional</a:t>
            </a:r>
            <a:r>
              <a:rPr lang="en-US" sz="2700" dirty="0">
                <a:latin typeface="Times New Roman" pitchFamily="18" charset="0"/>
              </a:rPr>
              <a:t> </a:t>
            </a:r>
            <a:r>
              <a:rPr lang="en-US" sz="2700" dirty="0" err="1">
                <a:latin typeface="Times New Roman" pitchFamily="18" charset="0"/>
              </a:rPr>
              <a:t>melalui</a:t>
            </a:r>
            <a:r>
              <a:rPr lang="en-US" sz="2700" dirty="0">
                <a:latin typeface="Times New Roman" pitchFamily="18" charset="0"/>
              </a:rPr>
              <a:t> </a:t>
            </a:r>
            <a:r>
              <a:rPr lang="en-US" sz="2700" dirty="0" err="1">
                <a:latin typeface="Times New Roman" pitchFamily="18" charset="0"/>
              </a:rPr>
              <a:t>kerjasama</a:t>
            </a:r>
            <a:r>
              <a:rPr lang="en-US" sz="2700" dirty="0">
                <a:latin typeface="Times New Roman" pitchFamily="18" charset="0"/>
              </a:rPr>
              <a:t> (</a:t>
            </a:r>
            <a:r>
              <a:rPr lang="en-US" sz="2700" dirty="0" err="1">
                <a:latin typeface="Times New Roman" pitchFamily="18" charset="0"/>
              </a:rPr>
              <a:t>kolaboratif</a:t>
            </a:r>
            <a:r>
              <a:rPr lang="en-US" sz="2700" dirty="0">
                <a:latin typeface="Times New Roman" pitchFamily="18" charset="0"/>
              </a:rPr>
              <a:t>) </a:t>
            </a:r>
            <a:r>
              <a:rPr lang="en-US" sz="2700" dirty="0" err="1">
                <a:latin typeface="Times New Roman" pitchFamily="18" charset="0"/>
              </a:rPr>
              <a:t>dengan</a:t>
            </a:r>
            <a:r>
              <a:rPr lang="en-US" sz="2700" dirty="0">
                <a:latin typeface="Times New Roman" pitchFamily="18" charset="0"/>
              </a:rPr>
              <a:t> </a:t>
            </a:r>
            <a:r>
              <a:rPr lang="en-US" sz="2700" dirty="0" err="1">
                <a:latin typeface="Times New Roman" pitchFamily="18" charset="0"/>
              </a:rPr>
              <a:t>klien</a:t>
            </a:r>
            <a:r>
              <a:rPr lang="en-US" sz="2700" dirty="0">
                <a:latin typeface="Times New Roman" pitchFamily="18" charset="0"/>
              </a:rPr>
              <a:t> </a:t>
            </a:r>
            <a:r>
              <a:rPr lang="en-US" sz="2700" dirty="0" err="1">
                <a:latin typeface="Times New Roman" pitchFamily="18" charset="0"/>
              </a:rPr>
              <a:t>dan</a:t>
            </a:r>
            <a:r>
              <a:rPr lang="en-US" sz="2700" dirty="0">
                <a:latin typeface="Times New Roman" pitchFamily="18" charset="0"/>
              </a:rPr>
              <a:t> </a:t>
            </a:r>
            <a:r>
              <a:rPr lang="en-US" sz="2700" dirty="0" err="1">
                <a:latin typeface="Times New Roman" pitchFamily="18" charset="0"/>
              </a:rPr>
              <a:t>nakes</a:t>
            </a:r>
            <a:r>
              <a:rPr lang="en-US" sz="2700" dirty="0">
                <a:latin typeface="Times New Roman" pitchFamily="18" charset="0"/>
              </a:rPr>
              <a:t> </a:t>
            </a:r>
            <a:r>
              <a:rPr lang="en-US" sz="2700" dirty="0" err="1">
                <a:latin typeface="Times New Roman" pitchFamily="18" charset="0"/>
              </a:rPr>
              <a:t>dalam</a:t>
            </a:r>
            <a:r>
              <a:rPr lang="en-US" sz="2700" dirty="0">
                <a:latin typeface="Times New Roman" pitchFamily="18" charset="0"/>
              </a:rPr>
              <a:t> </a:t>
            </a:r>
            <a:r>
              <a:rPr lang="en-US" sz="2700" dirty="0" err="1">
                <a:latin typeface="Times New Roman" pitchFamily="18" charset="0"/>
              </a:rPr>
              <a:t>memberikan</a:t>
            </a:r>
            <a:r>
              <a:rPr lang="en-US" sz="2700" dirty="0">
                <a:latin typeface="Times New Roman" pitchFamily="18" charset="0"/>
              </a:rPr>
              <a:t> </a:t>
            </a:r>
            <a:r>
              <a:rPr lang="en-US" sz="2700" dirty="0" err="1">
                <a:latin typeface="Times New Roman" pitchFamily="18" charset="0"/>
              </a:rPr>
              <a:t>askep</a:t>
            </a:r>
            <a:r>
              <a:rPr lang="en-US" sz="2700" dirty="0">
                <a:latin typeface="Times New Roman" pitchFamily="18" charset="0"/>
              </a:rPr>
              <a:t>.</a:t>
            </a:r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Font typeface="Wingdings"/>
              <a:buChar char=""/>
              <a:defRPr/>
            </a:pPr>
            <a:r>
              <a:rPr lang="en-US" sz="2700" b="1" dirty="0" err="1">
                <a:latin typeface="Times New Roman" pitchFamily="18" charset="0"/>
              </a:rPr>
              <a:t>Lingkup</a:t>
            </a:r>
            <a:r>
              <a:rPr lang="en-US" sz="2700" b="1" dirty="0">
                <a:latin typeface="Times New Roman" pitchFamily="18" charset="0"/>
              </a:rPr>
              <a:t> </a:t>
            </a:r>
            <a:r>
              <a:rPr lang="en-US" sz="2700" b="1" dirty="0" err="1">
                <a:latin typeface="Times New Roman" pitchFamily="18" charset="0"/>
              </a:rPr>
              <a:t>praktik</a:t>
            </a:r>
            <a:r>
              <a:rPr lang="en-US" sz="2700" b="1" dirty="0">
                <a:latin typeface="Times New Roman" pitchFamily="18" charset="0"/>
              </a:rPr>
              <a:t> </a:t>
            </a:r>
            <a:r>
              <a:rPr lang="en-US" sz="2700" b="1" dirty="0" err="1">
                <a:latin typeface="Times New Roman" pitchFamily="18" charset="0"/>
              </a:rPr>
              <a:t>kep</a:t>
            </a:r>
            <a:r>
              <a:rPr lang="en-US" sz="2700" b="1" dirty="0">
                <a:latin typeface="Times New Roman" pitchFamily="18" charset="0"/>
              </a:rPr>
              <a:t>. </a:t>
            </a:r>
            <a:r>
              <a:rPr lang="en-US" sz="2700" b="1" dirty="0" err="1">
                <a:latin typeface="Times New Roman" pitchFamily="18" charset="0"/>
              </a:rPr>
              <a:t>anak</a:t>
            </a:r>
            <a:r>
              <a:rPr lang="en-US" sz="2700" dirty="0">
                <a:latin typeface="Times New Roman" pitchFamily="18" charset="0"/>
              </a:rPr>
              <a:t> : </a:t>
            </a:r>
            <a:r>
              <a:rPr lang="en-US" sz="2700" dirty="0" err="1">
                <a:latin typeface="Times New Roman" pitchFamily="18" charset="0"/>
              </a:rPr>
              <a:t>batasan</a:t>
            </a:r>
            <a:r>
              <a:rPr lang="en-US" sz="2700" dirty="0">
                <a:latin typeface="Times New Roman" pitchFamily="18" charset="0"/>
              </a:rPr>
              <a:t> </a:t>
            </a:r>
            <a:r>
              <a:rPr lang="en-US" sz="2700" dirty="0" err="1">
                <a:latin typeface="Times New Roman" pitchFamily="18" charset="0"/>
              </a:rPr>
              <a:t>askep</a:t>
            </a:r>
            <a:r>
              <a:rPr lang="en-US" sz="2700" dirty="0">
                <a:latin typeface="Times New Roman" pitchFamily="18" charset="0"/>
              </a:rPr>
              <a:t> yang </a:t>
            </a:r>
            <a:r>
              <a:rPr lang="en-US" sz="2700" dirty="0" err="1">
                <a:latin typeface="Times New Roman" pitchFamily="18" charset="0"/>
              </a:rPr>
              <a:t>diberikan</a:t>
            </a:r>
            <a:r>
              <a:rPr lang="en-US" sz="2700" dirty="0">
                <a:latin typeface="Times New Roman" pitchFamily="18" charset="0"/>
              </a:rPr>
              <a:t> </a:t>
            </a:r>
            <a:r>
              <a:rPr lang="en-US" sz="2700" dirty="0" err="1">
                <a:latin typeface="Times New Roman" pitchFamily="18" charset="0"/>
              </a:rPr>
              <a:t>pada</a:t>
            </a:r>
            <a:r>
              <a:rPr lang="en-US" sz="2700" dirty="0">
                <a:latin typeface="Times New Roman" pitchFamily="18" charset="0"/>
              </a:rPr>
              <a:t> </a:t>
            </a:r>
            <a:r>
              <a:rPr lang="en-US" sz="2700" dirty="0" err="1">
                <a:latin typeface="Times New Roman" pitchFamily="18" charset="0"/>
              </a:rPr>
              <a:t>klien</a:t>
            </a:r>
            <a:r>
              <a:rPr lang="en-US" sz="2700" dirty="0">
                <a:latin typeface="Times New Roman" pitchFamily="18" charset="0"/>
              </a:rPr>
              <a:t> </a:t>
            </a:r>
            <a:r>
              <a:rPr lang="en-US" sz="2700" dirty="0" err="1">
                <a:latin typeface="Times New Roman" pitchFamily="18" charset="0"/>
              </a:rPr>
              <a:t>anak</a:t>
            </a:r>
            <a:r>
              <a:rPr lang="en-US" sz="2700" dirty="0">
                <a:latin typeface="Times New Roman" pitchFamily="18" charset="0"/>
              </a:rPr>
              <a:t> </a:t>
            </a:r>
            <a:r>
              <a:rPr lang="en-US" sz="2700" dirty="0" err="1">
                <a:latin typeface="Times New Roman" pitchFamily="18" charset="0"/>
              </a:rPr>
              <a:t>mulai</a:t>
            </a:r>
            <a:r>
              <a:rPr lang="en-US" sz="2700" dirty="0">
                <a:latin typeface="Times New Roman" pitchFamily="18" charset="0"/>
              </a:rPr>
              <a:t> </a:t>
            </a:r>
            <a:r>
              <a:rPr lang="en-US" sz="2700" dirty="0" err="1">
                <a:latin typeface="Times New Roman" pitchFamily="18" charset="0"/>
              </a:rPr>
              <a:t>usia</a:t>
            </a:r>
            <a:r>
              <a:rPr lang="en-US" sz="2700" dirty="0">
                <a:latin typeface="Times New Roman" pitchFamily="18" charset="0"/>
              </a:rPr>
              <a:t> 28 </a:t>
            </a:r>
            <a:r>
              <a:rPr lang="en-US" sz="2700" dirty="0" err="1">
                <a:latin typeface="Times New Roman" pitchFamily="18" charset="0"/>
              </a:rPr>
              <a:t>hari</a:t>
            </a:r>
            <a:r>
              <a:rPr lang="en-US" sz="2700" dirty="0">
                <a:latin typeface="Times New Roman" pitchFamily="18" charset="0"/>
              </a:rPr>
              <a:t> – 18 </a:t>
            </a:r>
            <a:r>
              <a:rPr lang="en-US" sz="2700" dirty="0" err="1">
                <a:latin typeface="Times New Roman" pitchFamily="18" charset="0"/>
              </a:rPr>
              <a:t>tahun</a:t>
            </a:r>
            <a:r>
              <a:rPr lang="en-US" sz="2700" dirty="0">
                <a:latin typeface="Times New Roman" pitchFamily="18" charset="0"/>
              </a:rPr>
              <a:t> </a:t>
            </a:r>
            <a:r>
              <a:rPr lang="en-US" sz="2700" dirty="0" err="1">
                <a:latin typeface="Times New Roman" pitchFamily="18" charset="0"/>
              </a:rPr>
              <a:t>atau</a:t>
            </a:r>
            <a:r>
              <a:rPr lang="en-US" sz="2700" dirty="0">
                <a:latin typeface="Times New Roman" pitchFamily="18" charset="0"/>
              </a:rPr>
              <a:t> </a:t>
            </a:r>
            <a:r>
              <a:rPr lang="en-US" sz="2700" dirty="0" err="1">
                <a:latin typeface="Times New Roman" pitchFamily="18" charset="0"/>
              </a:rPr>
              <a:t>usia</a:t>
            </a:r>
            <a:r>
              <a:rPr lang="en-US" sz="2700" dirty="0">
                <a:latin typeface="Times New Roman" pitchFamily="18" charset="0"/>
              </a:rPr>
              <a:t> BBL – 12 </a:t>
            </a:r>
            <a:r>
              <a:rPr lang="en-US" sz="2700" dirty="0" err="1">
                <a:latin typeface="Times New Roman" pitchFamily="18" charset="0"/>
              </a:rPr>
              <a:t>tahun</a:t>
            </a:r>
            <a:r>
              <a:rPr lang="en-US" sz="2700" dirty="0">
                <a:latin typeface="Times New Roman" pitchFamily="18" charset="0"/>
              </a:rPr>
              <a:t> (</a:t>
            </a:r>
            <a:r>
              <a:rPr lang="en-US" sz="2700" dirty="0" err="1">
                <a:latin typeface="Times New Roman" pitchFamily="18" charset="0"/>
              </a:rPr>
              <a:t>Gartinah</a:t>
            </a:r>
            <a:r>
              <a:rPr lang="en-US" sz="2700" dirty="0">
                <a:latin typeface="Times New Roman" pitchFamily="18" charset="0"/>
              </a:rPr>
              <a:t>, </a:t>
            </a:r>
            <a:r>
              <a:rPr lang="en-US" sz="2700" dirty="0" err="1">
                <a:latin typeface="Times New Roman" pitchFamily="18" charset="0"/>
              </a:rPr>
              <a:t>dkk</a:t>
            </a:r>
            <a:r>
              <a:rPr lang="en-US" sz="2700" dirty="0">
                <a:latin typeface="Times New Roman" pitchFamily="18" charset="0"/>
              </a:rPr>
              <a:t>, 1999)</a:t>
            </a:r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Font typeface="Wingdings"/>
              <a:buChar char=""/>
              <a:defRPr/>
            </a:pPr>
            <a:r>
              <a:rPr lang="en-US" sz="2700" dirty="0" err="1">
                <a:latin typeface="Times New Roman" pitchFamily="18" charset="0"/>
              </a:rPr>
              <a:t>Dalam</a:t>
            </a:r>
            <a:r>
              <a:rPr lang="en-US" sz="2700" dirty="0">
                <a:latin typeface="Times New Roman" pitchFamily="18" charset="0"/>
              </a:rPr>
              <a:t> </a:t>
            </a:r>
            <a:r>
              <a:rPr lang="en-US" sz="2700" dirty="0" err="1">
                <a:latin typeface="Times New Roman" pitchFamily="18" charset="0"/>
              </a:rPr>
              <a:t>memberikan</a:t>
            </a:r>
            <a:r>
              <a:rPr lang="en-US" sz="2700" dirty="0">
                <a:latin typeface="Times New Roman" pitchFamily="18" charset="0"/>
              </a:rPr>
              <a:t> </a:t>
            </a:r>
            <a:r>
              <a:rPr lang="en-US" sz="2700" dirty="0" err="1">
                <a:latin typeface="Times New Roman" pitchFamily="18" charset="0"/>
              </a:rPr>
              <a:t>askep</a:t>
            </a:r>
            <a:r>
              <a:rPr lang="en-US" sz="2700" dirty="0">
                <a:latin typeface="Times New Roman" pitchFamily="18" charset="0"/>
              </a:rPr>
              <a:t> </a:t>
            </a:r>
            <a:r>
              <a:rPr lang="en-US" sz="2700" dirty="0" err="1">
                <a:latin typeface="Times New Roman" pitchFamily="18" charset="0"/>
              </a:rPr>
              <a:t>berdasarkan</a:t>
            </a:r>
            <a:r>
              <a:rPr lang="en-US" sz="2700" dirty="0">
                <a:latin typeface="Times New Roman" pitchFamily="18" charset="0"/>
              </a:rPr>
              <a:t> </a:t>
            </a:r>
            <a:r>
              <a:rPr lang="en-US" sz="2700" dirty="0" err="1">
                <a:latin typeface="Times New Roman" pitchFamily="18" charset="0"/>
              </a:rPr>
              <a:t>kebutuhan</a:t>
            </a:r>
            <a:r>
              <a:rPr lang="en-US" sz="2700" dirty="0">
                <a:latin typeface="Times New Roman" pitchFamily="18" charset="0"/>
              </a:rPr>
              <a:t> </a:t>
            </a:r>
            <a:r>
              <a:rPr lang="en-US" sz="2700" dirty="0" err="1">
                <a:latin typeface="Times New Roman" pitchFamily="18" charset="0"/>
              </a:rPr>
              <a:t>tumbang</a:t>
            </a:r>
            <a:r>
              <a:rPr lang="en-US" sz="2700" dirty="0">
                <a:latin typeface="Times New Roman" pitchFamily="18" charset="0"/>
              </a:rPr>
              <a:t> : </a:t>
            </a:r>
            <a:r>
              <a:rPr lang="en-US" sz="2700" b="1" dirty="0" err="1">
                <a:latin typeface="Times New Roman" pitchFamily="18" charset="0"/>
              </a:rPr>
              <a:t>asuh</a:t>
            </a:r>
            <a:r>
              <a:rPr lang="en-US" sz="2700" b="1" dirty="0">
                <a:latin typeface="Times New Roman" pitchFamily="18" charset="0"/>
              </a:rPr>
              <a:t>, </a:t>
            </a:r>
            <a:r>
              <a:rPr lang="en-US" sz="2700" b="1" dirty="0" err="1">
                <a:latin typeface="Times New Roman" pitchFamily="18" charset="0"/>
              </a:rPr>
              <a:t>asih</a:t>
            </a:r>
            <a:r>
              <a:rPr lang="en-US" sz="2700" b="1" dirty="0">
                <a:latin typeface="Times New Roman" pitchFamily="18" charset="0"/>
              </a:rPr>
              <a:t> </a:t>
            </a:r>
            <a:r>
              <a:rPr lang="en-US" sz="2700" b="1" dirty="0" err="1">
                <a:latin typeface="Times New Roman" pitchFamily="18" charset="0"/>
              </a:rPr>
              <a:t>dan</a:t>
            </a:r>
            <a:r>
              <a:rPr lang="en-US" sz="2700" b="1" dirty="0">
                <a:latin typeface="Times New Roman" pitchFamily="18" charset="0"/>
              </a:rPr>
              <a:t> </a:t>
            </a:r>
            <a:r>
              <a:rPr lang="en-US" sz="2700" b="1" dirty="0" err="1">
                <a:latin typeface="Times New Roman" pitchFamily="18" charset="0"/>
              </a:rPr>
              <a:t>asah</a:t>
            </a:r>
            <a:r>
              <a:rPr lang="en-US" sz="2700" dirty="0">
                <a:latin typeface="Times New Roman" pitchFamily="18" charset="0"/>
              </a:rPr>
              <a:t>. (</a:t>
            </a:r>
            <a:r>
              <a:rPr lang="en-US" sz="2700" dirty="0" err="1">
                <a:latin typeface="Times New Roman" pitchFamily="18" charset="0"/>
              </a:rPr>
              <a:t>Sularyo</a:t>
            </a:r>
            <a:r>
              <a:rPr lang="en-US" sz="2700" dirty="0">
                <a:latin typeface="Times New Roman" pitchFamily="18" charset="0"/>
              </a:rPr>
              <a:t>, 1993)</a:t>
            </a:r>
          </a:p>
        </p:txBody>
      </p:sp>
    </p:spTree>
    <p:extLst>
      <p:ext uri="{BB962C8B-B14F-4D97-AF65-F5344CB8AC3E}">
        <p14:creationId xmlns:p14="http://schemas.microsoft.com/office/powerpoint/2010/main" xmlns="" val="1978722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id-ID" smtClean="0"/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285750"/>
            <a:ext cx="8585200" cy="6572250"/>
          </a:xfrm>
          <a:gradFill flip="none" rotWithShape="1">
            <a:gsLst>
              <a:gs pos="0">
                <a:schemeClr val="accent5">
                  <a:shade val="30000"/>
                  <a:satMod val="115000"/>
                </a:schemeClr>
              </a:gs>
              <a:gs pos="50000">
                <a:schemeClr val="accent5">
                  <a:shade val="67500"/>
                  <a:satMod val="115000"/>
                </a:schemeClr>
              </a:gs>
              <a:gs pos="100000">
                <a:schemeClr val="accent5">
                  <a:shade val="100000"/>
                  <a:satMod val="115000"/>
                </a:schemeClr>
              </a:gs>
            </a:gsLst>
            <a:lin ang="8100000" scaled="1"/>
            <a:tileRect/>
          </a:gradFill>
        </p:spPr>
        <p:txBody>
          <a:bodyPr>
            <a:normAutofit fontScale="85000" lnSpcReduction="20000"/>
          </a:bodyPr>
          <a:lstStyle/>
          <a:p>
            <a:pPr>
              <a:lnSpc>
                <a:spcPct val="90000"/>
              </a:lnSpc>
            </a:pPr>
            <a:r>
              <a:rPr lang="en-US" b="1" dirty="0" err="1" smtClean="0">
                <a:latin typeface="Times New Roman" pitchFamily="18" charset="0"/>
              </a:rPr>
              <a:t>Kebutuhan</a:t>
            </a:r>
            <a:r>
              <a:rPr lang="en-US" b="1" dirty="0" smtClean="0">
                <a:latin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</a:rPr>
              <a:t>Asuh</a:t>
            </a:r>
            <a:endParaRPr lang="en-US" b="1" dirty="0" smtClean="0">
              <a:latin typeface="Times New Roman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dirty="0" smtClean="0">
                <a:latin typeface="Times New Roman" pitchFamily="18" charset="0"/>
              </a:rPr>
              <a:t>-  </a:t>
            </a:r>
            <a:r>
              <a:rPr lang="en-US" dirty="0" err="1" smtClean="0">
                <a:latin typeface="Times New Roman" pitchFamily="18" charset="0"/>
              </a:rPr>
              <a:t>Merupakan</a:t>
            </a:r>
            <a:r>
              <a:rPr lang="en-US" dirty="0" smtClean="0">
                <a:latin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</a:rPr>
              <a:t>kebutuhan</a:t>
            </a:r>
            <a:r>
              <a:rPr lang="en-US" dirty="0" smtClean="0">
                <a:latin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</a:rPr>
              <a:t>fisik</a:t>
            </a:r>
            <a:r>
              <a:rPr lang="en-US" dirty="0" smtClean="0">
                <a:latin typeface="Times New Roman" pitchFamily="18" charset="0"/>
              </a:rPr>
              <a:t> yang </a:t>
            </a:r>
            <a:r>
              <a:rPr lang="en-US" dirty="0" err="1" smtClean="0">
                <a:latin typeface="Times New Roman" pitchFamily="18" charset="0"/>
              </a:rPr>
              <a:t>harus</a:t>
            </a:r>
            <a:r>
              <a:rPr lang="en-US" dirty="0" smtClean="0">
                <a:latin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</a:rPr>
              <a:t>dipenuhi</a:t>
            </a:r>
            <a:r>
              <a:rPr lang="en-US" dirty="0" smtClean="0">
                <a:latin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</a:rPr>
              <a:t>dalam</a:t>
            </a:r>
            <a:r>
              <a:rPr lang="en-US" dirty="0" smtClean="0">
                <a:latin typeface="Times New Roman" pitchFamily="18" charset="0"/>
              </a:rPr>
              <a:t> proses </a:t>
            </a:r>
            <a:r>
              <a:rPr lang="en-US" dirty="0" err="1" smtClean="0">
                <a:latin typeface="Times New Roman" pitchFamily="18" charset="0"/>
              </a:rPr>
              <a:t>tumbang</a:t>
            </a:r>
            <a:r>
              <a:rPr lang="en-US" dirty="0" smtClean="0">
                <a:latin typeface="Times New Roman" pitchFamily="18" charset="0"/>
              </a:rPr>
              <a:t> (</a:t>
            </a:r>
            <a:r>
              <a:rPr lang="en-US" dirty="0" err="1" smtClean="0">
                <a:latin typeface="Times New Roman" pitchFamily="18" charset="0"/>
              </a:rPr>
              <a:t>gizi</a:t>
            </a:r>
            <a:r>
              <a:rPr lang="en-US" dirty="0" smtClean="0">
                <a:latin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</a:rPr>
              <a:t>nutrisi</a:t>
            </a:r>
            <a:r>
              <a:rPr lang="en-US" dirty="0" smtClean="0">
                <a:latin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</a:rPr>
              <a:t>pencegahan</a:t>
            </a:r>
            <a:r>
              <a:rPr lang="en-US" dirty="0" smtClean="0">
                <a:latin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</a:rPr>
              <a:t>penyakit</a:t>
            </a:r>
            <a:r>
              <a:rPr lang="en-US" dirty="0" smtClean="0">
                <a:latin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</a:rPr>
              <a:t>pengobatan</a:t>
            </a:r>
            <a:r>
              <a:rPr lang="en-US" dirty="0" smtClean="0">
                <a:latin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</a:rPr>
              <a:t>perlindungan</a:t>
            </a:r>
            <a:r>
              <a:rPr lang="en-US" dirty="0" smtClean="0">
                <a:latin typeface="Times New Roman" pitchFamily="18" charset="0"/>
              </a:rPr>
              <a:t> yang </a:t>
            </a:r>
            <a:r>
              <a:rPr lang="en-US" dirty="0" err="1" smtClean="0">
                <a:latin typeface="Times New Roman" pitchFamily="18" charset="0"/>
              </a:rPr>
              <a:t>layak</a:t>
            </a:r>
            <a:r>
              <a:rPr lang="en-US" dirty="0" smtClean="0">
                <a:latin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</a:rPr>
              <a:t>higiene</a:t>
            </a:r>
            <a:r>
              <a:rPr lang="en-US" dirty="0" smtClean="0">
                <a:latin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</a:rPr>
              <a:t>sanitasi</a:t>
            </a:r>
            <a:r>
              <a:rPr lang="en-US" dirty="0" smtClean="0">
                <a:latin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</a:rPr>
              <a:t>pakaian</a:t>
            </a:r>
            <a:r>
              <a:rPr lang="en-US" dirty="0" smtClean="0">
                <a:latin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</a:rPr>
              <a:t>kes</a:t>
            </a:r>
            <a:r>
              <a:rPr lang="en-US" dirty="0" smtClean="0">
                <a:latin typeface="Times New Roman" pitchFamily="18" charset="0"/>
              </a:rPr>
              <a:t>. </a:t>
            </a:r>
            <a:r>
              <a:rPr lang="en-US" dirty="0" err="1" smtClean="0">
                <a:latin typeface="Times New Roman" pitchFamily="18" charset="0"/>
              </a:rPr>
              <a:t>jasmani</a:t>
            </a:r>
            <a:r>
              <a:rPr lang="en-US" dirty="0" smtClean="0">
                <a:latin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</a:rPr>
              <a:t>rekreasi</a:t>
            </a:r>
            <a:r>
              <a:rPr lang="en-US" dirty="0" smtClean="0">
                <a:latin typeface="Times New Roman" pitchFamily="18" charset="0"/>
              </a:rPr>
              <a:t>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dirty="0" smtClean="0">
                <a:latin typeface="Times New Roman" pitchFamily="18" charset="0"/>
              </a:rPr>
              <a:t>-  </a:t>
            </a:r>
            <a:r>
              <a:rPr lang="en-US" dirty="0" err="1" smtClean="0">
                <a:latin typeface="Times New Roman" pitchFamily="18" charset="0"/>
              </a:rPr>
              <a:t>Merupakan</a:t>
            </a:r>
            <a:r>
              <a:rPr lang="en-US" dirty="0" smtClean="0">
                <a:latin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</a:rPr>
              <a:t>kebutuhan</a:t>
            </a:r>
            <a:r>
              <a:rPr lang="en-US" dirty="0" smtClean="0">
                <a:latin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</a:rPr>
              <a:t>dasar</a:t>
            </a:r>
            <a:r>
              <a:rPr lang="en-US" dirty="0" smtClean="0">
                <a:latin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</a:rPr>
              <a:t>dalam</a:t>
            </a:r>
            <a:r>
              <a:rPr lang="en-US" dirty="0" smtClean="0">
                <a:latin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</a:rPr>
              <a:t>memberikan</a:t>
            </a:r>
            <a:r>
              <a:rPr lang="en-US" dirty="0" smtClean="0">
                <a:latin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</a:rPr>
              <a:t>asuhan</a:t>
            </a:r>
            <a:r>
              <a:rPr lang="en-US" dirty="0" smtClean="0">
                <a:latin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</a:rPr>
              <a:t>kep</a:t>
            </a:r>
            <a:r>
              <a:rPr lang="en-US" dirty="0" smtClean="0">
                <a:latin typeface="Times New Roman" pitchFamily="18" charset="0"/>
              </a:rPr>
              <a:t>. </a:t>
            </a:r>
            <a:r>
              <a:rPr lang="en-US" dirty="0" err="1" smtClean="0">
                <a:latin typeface="Times New Roman" pitchFamily="18" charset="0"/>
              </a:rPr>
              <a:t>anak</a:t>
            </a:r>
            <a:endParaRPr lang="en-US" dirty="0" smtClean="0">
              <a:latin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b="1" dirty="0" err="1" smtClean="0">
                <a:latin typeface="Times New Roman" pitchFamily="18" charset="0"/>
              </a:rPr>
              <a:t>Kebutuhan</a:t>
            </a:r>
            <a:r>
              <a:rPr lang="en-US" b="1" dirty="0" smtClean="0">
                <a:latin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</a:rPr>
              <a:t>Asih</a:t>
            </a:r>
            <a:endParaRPr lang="en-US" b="1" dirty="0" smtClean="0">
              <a:latin typeface="Times New Roman" pitchFamily="18" charset="0"/>
            </a:endParaRPr>
          </a:p>
          <a:p>
            <a:pPr>
              <a:lnSpc>
                <a:spcPct val="90000"/>
              </a:lnSpc>
              <a:buFontTx/>
              <a:buChar char="-"/>
            </a:pPr>
            <a:r>
              <a:rPr lang="en-US" dirty="0" err="1" smtClean="0">
                <a:latin typeface="Times New Roman" pitchFamily="18" charset="0"/>
              </a:rPr>
              <a:t>Merupakan</a:t>
            </a:r>
            <a:r>
              <a:rPr lang="en-US" dirty="0" smtClean="0">
                <a:latin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</a:rPr>
              <a:t>kasih</a:t>
            </a:r>
            <a:r>
              <a:rPr lang="en-US" dirty="0" smtClean="0">
                <a:latin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</a:rPr>
              <a:t>sayang</a:t>
            </a:r>
            <a:r>
              <a:rPr lang="en-US" dirty="0" smtClean="0">
                <a:latin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</a:rPr>
              <a:t>pada</a:t>
            </a:r>
            <a:r>
              <a:rPr lang="en-US" dirty="0" smtClean="0">
                <a:latin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</a:rPr>
              <a:t>anak</a:t>
            </a:r>
            <a:r>
              <a:rPr lang="en-US" dirty="0" smtClean="0">
                <a:latin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</a:rPr>
              <a:t>atau</a:t>
            </a:r>
            <a:r>
              <a:rPr lang="en-US" dirty="0" smtClean="0">
                <a:latin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</a:rPr>
              <a:t>memperbaiki</a:t>
            </a:r>
            <a:r>
              <a:rPr lang="en-US" dirty="0" smtClean="0">
                <a:latin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</a:rPr>
              <a:t>psikologi</a:t>
            </a:r>
            <a:r>
              <a:rPr lang="en-US" dirty="0" smtClean="0">
                <a:latin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</a:rPr>
              <a:t>anak</a:t>
            </a:r>
            <a:r>
              <a:rPr lang="en-US" dirty="0" smtClean="0">
                <a:latin typeface="Times New Roman" pitchFamily="18" charset="0"/>
              </a:rPr>
              <a:t>.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en-US" dirty="0" err="1" smtClean="0">
                <a:latin typeface="Times New Roman" pitchFamily="18" charset="0"/>
              </a:rPr>
              <a:t>Perasaan</a:t>
            </a:r>
            <a:r>
              <a:rPr lang="en-US" dirty="0" smtClean="0">
                <a:latin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</a:rPr>
              <a:t>kasih</a:t>
            </a:r>
            <a:r>
              <a:rPr lang="en-US" dirty="0" smtClean="0">
                <a:latin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</a:rPr>
              <a:t>sayang</a:t>
            </a:r>
            <a:r>
              <a:rPr lang="en-US" dirty="0" smtClean="0">
                <a:latin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</a:rPr>
              <a:t>atau</a:t>
            </a:r>
            <a:r>
              <a:rPr lang="en-US" dirty="0" smtClean="0">
                <a:latin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</a:rPr>
              <a:t>hubungan</a:t>
            </a:r>
            <a:r>
              <a:rPr lang="en-US" dirty="0" smtClean="0">
                <a:latin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</a:rPr>
              <a:t>anak</a:t>
            </a:r>
            <a:r>
              <a:rPr lang="en-US" dirty="0" smtClean="0">
                <a:latin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</a:rPr>
              <a:t>dengan</a:t>
            </a:r>
            <a:r>
              <a:rPr lang="en-US" dirty="0" smtClean="0">
                <a:latin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</a:rPr>
              <a:t>ortu</a:t>
            </a:r>
            <a:r>
              <a:rPr lang="en-US" dirty="0" smtClean="0">
                <a:latin typeface="Times New Roman" pitchFamily="18" charset="0"/>
              </a:rPr>
              <a:t> &amp; orang lain </a:t>
            </a:r>
            <a:r>
              <a:rPr lang="en-US" dirty="0" err="1" smtClean="0">
                <a:latin typeface="Times New Roman" pitchFamily="18" charset="0"/>
              </a:rPr>
              <a:t>disekelilingnya</a:t>
            </a:r>
            <a:r>
              <a:rPr lang="en-US" dirty="0" smtClean="0">
                <a:latin typeface="Times New Roman" pitchFamily="18" charset="0"/>
              </a:rPr>
              <a:t>. 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en-US" dirty="0" err="1" smtClean="0">
                <a:latin typeface="Times New Roman" pitchFamily="18" charset="0"/>
              </a:rPr>
              <a:t>Memperbaiki</a:t>
            </a:r>
            <a:r>
              <a:rPr lang="en-US" dirty="0" smtClean="0">
                <a:latin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</a:rPr>
              <a:t>perkembangan</a:t>
            </a:r>
            <a:r>
              <a:rPr lang="en-US" dirty="0" smtClean="0">
                <a:latin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</a:rPr>
              <a:t>psikososial</a:t>
            </a:r>
            <a:r>
              <a:rPr lang="en-US" dirty="0" smtClean="0">
                <a:latin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</a:rPr>
              <a:t>meningkatkan</a:t>
            </a:r>
            <a:r>
              <a:rPr lang="en-US" dirty="0" smtClean="0">
                <a:latin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</a:rPr>
              <a:t>ikatan</a:t>
            </a:r>
            <a:r>
              <a:rPr lang="en-US" dirty="0" smtClean="0">
                <a:latin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</a:rPr>
              <a:t>kasih</a:t>
            </a:r>
            <a:r>
              <a:rPr lang="en-US" dirty="0" smtClean="0">
                <a:latin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</a:rPr>
              <a:t>sayang</a:t>
            </a:r>
            <a:r>
              <a:rPr lang="en-US" dirty="0" smtClean="0">
                <a:latin typeface="Times New Roman" pitchFamily="18" charset="0"/>
              </a:rPr>
              <a:t> (</a:t>
            </a:r>
            <a:r>
              <a:rPr lang="en-US" b="1" dirty="0" smtClean="0">
                <a:latin typeface="Times New Roman" pitchFamily="18" charset="0"/>
              </a:rPr>
              <a:t>bonding</a:t>
            </a:r>
            <a:r>
              <a:rPr lang="en-US" dirty="0" smtClean="0">
                <a:latin typeface="Times New Roman" pitchFamily="18" charset="0"/>
              </a:rPr>
              <a:t>) </a:t>
            </a:r>
            <a:r>
              <a:rPr lang="en-US" dirty="0" err="1" smtClean="0">
                <a:latin typeface="Times New Roman" pitchFamily="18" charset="0"/>
              </a:rPr>
              <a:t>dan</a:t>
            </a:r>
            <a:r>
              <a:rPr lang="en-US" dirty="0" smtClean="0">
                <a:latin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</a:rPr>
              <a:t>tercipta</a:t>
            </a:r>
            <a:r>
              <a:rPr lang="en-US" dirty="0" smtClean="0">
                <a:latin typeface="Times New Roman" pitchFamily="18" charset="0"/>
              </a:rPr>
              <a:t> rasa </a:t>
            </a:r>
            <a:r>
              <a:rPr lang="en-US" dirty="0" err="1" smtClean="0">
                <a:latin typeface="Times New Roman" pitchFamily="18" charset="0"/>
              </a:rPr>
              <a:t>percaya</a:t>
            </a:r>
            <a:r>
              <a:rPr lang="en-US" dirty="0" smtClean="0">
                <a:latin typeface="Times New Roman" pitchFamily="18" charset="0"/>
              </a:rPr>
              <a:t> yang </a:t>
            </a:r>
            <a:r>
              <a:rPr lang="en-US" dirty="0" err="1" smtClean="0">
                <a:latin typeface="Times New Roman" pitchFamily="18" charset="0"/>
              </a:rPr>
              <a:t>kuat</a:t>
            </a:r>
            <a:r>
              <a:rPr lang="en-US" dirty="0" smtClean="0">
                <a:latin typeface="Times New Roman" pitchFamily="18" charset="0"/>
              </a:rPr>
              <a:t> (</a:t>
            </a:r>
            <a:r>
              <a:rPr lang="en-US" b="1" dirty="0" smtClean="0">
                <a:latin typeface="Times New Roman" pitchFamily="18" charset="0"/>
              </a:rPr>
              <a:t>basic trust)</a:t>
            </a:r>
          </a:p>
          <a:p>
            <a:pPr>
              <a:lnSpc>
                <a:spcPct val="90000"/>
              </a:lnSpc>
            </a:pPr>
            <a:r>
              <a:rPr lang="en-US" b="1" dirty="0" err="1" smtClean="0">
                <a:latin typeface="Times New Roman" pitchFamily="18" charset="0"/>
              </a:rPr>
              <a:t>Kebutuhan</a:t>
            </a:r>
            <a:r>
              <a:rPr lang="en-US" b="1" dirty="0" smtClean="0">
                <a:latin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</a:rPr>
              <a:t>Asah</a:t>
            </a:r>
            <a:endParaRPr lang="en-US" b="1" dirty="0" smtClean="0">
              <a:latin typeface="Times New Roman" pitchFamily="18" charset="0"/>
            </a:endParaRPr>
          </a:p>
          <a:p>
            <a:pPr>
              <a:lnSpc>
                <a:spcPct val="90000"/>
              </a:lnSpc>
              <a:buFontTx/>
              <a:buChar char="-"/>
            </a:pPr>
            <a:r>
              <a:rPr lang="en-US" dirty="0" err="1" smtClean="0">
                <a:latin typeface="Times New Roman" pitchFamily="18" charset="0"/>
              </a:rPr>
              <a:t>Merupakan</a:t>
            </a:r>
            <a:r>
              <a:rPr lang="en-US" dirty="0" smtClean="0">
                <a:latin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</a:rPr>
              <a:t>stimulasi</a:t>
            </a:r>
            <a:r>
              <a:rPr lang="en-US" dirty="0" smtClean="0">
                <a:latin typeface="Times New Roman" pitchFamily="18" charset="0"/>
              </a:rPr>
              <a:t> mental </a:t>
            </a:r>
            <a:r>
              <a:rPr lang="en-US" dirty="0" err="1" smtClean="0">
                <a:latin typeface="Times New Roman" pitchFamily="18" charset="0"/>
              </a:rPr>
              <a:t>akan</a:t>
            </a:r>
            <a:r>
              <a:rPr lang="en-US" dirty="0" smtClean="0">
                <a:latin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</a:rPr>
              <a:t>memperbaiki</a:t>
            </a:r>
            <a:r>
              <a:rPr lang="en-US" dirty="0" smtClean="0">
                <a:latin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</a:rPr>
              <a:t>perkembangan</a:t>
            </a:r>
            <a:r>
              <a:rPr lang="en-US" dirty="0" smtClean="0">
                <a:latin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</a:rPr>
              <a:t>anak</a:t>
            </a:r>
            <a:r>
              <a:rPr lang="en-US" dirty="0" smtClean="0">
                <a:latin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</a:rPr>
              <a:t>sejak</a:t>
            </a:r>
            <a:r>
              <a:rPr lang="en-US" dirty="0" smtClean="0">
                <a:latin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</a:rPr>
              <a:t>dini</a:t>
            </a:r>
            <a:r>
              <a:rPr lang="en-US" dirty="0" smtClean="0">
                <a:latin typeface="Times New Roman" pitchFamily="18" charset="0"/>
              </a:rPr>
              <a:t>. </a:t>
            </a:r>
            <a:r>
              <a:rPr lang="en-US" dirty="0" err="1" smtClean="0">
                <a:latin typeface="Times New Roman" pitchFamily="18" charset="0"/>
              </a:rPr>
              <a:t>Kecerdasan</a:t>
            </a:r>
            <a:r>
              <a:rPr lang="en-US" dirty="0" smtClean="0">
                <a:latin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</a:rPr>
              <a:t>kemandirian</a:t>
            </a:r>
            <a:r>
              <a:rPr lang="en-US" dirty="0" smtClean="0">
                <a:latin typeface="Times New Roman" pitchFamily="18" charset="0"/>
              </a:rPr>
              <a:t> &amp; </a:t>
            </a:r>
            <a:r>
              <a:rPr lang="en-US" dirty="0" err="1" smtClean="0">
                <a:latin typeface="Times New Roman" pitchFamily="18" charset="0"/>
              </a:rPr>
              <a:t>kreatifitas</a:t>
            </a:r>
            <a:r>
              <a:rPr lang="en-US" dirty="0" smtClean="0">
                <a:latin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</a:rPr>
              <a:t>sesuai</a:t>
            </a:r>
            <a:r>
              <a:rPr lang="en-US" dirty="0" smtClean="0">
                <a:latin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</a:rPr>
              <a:t>usia</a:t>
            </a:r>
            <a:r>
              <a:rPr lang="en-US" dirty="0" smtClean="0">
                <a:latin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</a:rPr>
              <a:t>tumbang</a:t>
            </a:r>
            <a:r>
              <a:rPr lang="en-US" dirty="0" smtClean="0">
                <a:latin typeface="Times New Roman" pitchFamily="18" charset="0"/>
              </a:rPr>
              <a:t>.</a:t>
            </a:r>
          </a:p>
          <a:p>
            <a:pPr>
              <a:lnSpc>
                <a:spcPct val="90000"/>
              </a:lnSpc>
              <a:buFontTx/>
              <a:buChar char="-"/>
            </a:pPr>
            <a:endParaRPr lang="en-US" dirty="0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84514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274638"/>
            <a:ext cx="6557962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000" dirty="0"/>
              <a:t>STANDAR KEPERAWATAN ANAK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>
          <a:xfrm>
            <a:off x="1187624" y="1598613"/>
            <a:ext cx="7494414" cy="5030787"/>
          </a:xfrm>
          <a:gradFill flip="none" rotWithShape="1">
            <a:gsLst>
              <a:gs pos="0">
                <a:schemeClr val="bg2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bg2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bg2">
                  <a:lumMod val="20000"/>
                  <a:lumOff val="80000"/>
                  <a:shade val="100000"/>
                  <a:satMod val="115000"/>
                </a:schemeClr>
              </a:gs>
            </a:gsLst>
            <a:lin ang="8100000" scaled="1"/>
            <a:tileRect/>
          </a:gradFill>
        </p:spPr>
        <p:txBody>
          <a:bodyPr>
            <a:normAutofit lnSpcReduction="10000"/>
          </a:bodyPr>
          <a:lstStyle/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en-US" sz="2800" dirty="0" err="1"/>
              <a:t>Membantu</a:t>
            </a:r>
            <a:r>
              <a:rPr lang="en-US" sz="2800" dirty="0"/>
              <a:t> </a:t>
            </a:r>
            <a:r>
              <a:rPr lang="en-US" sz="2800" dirty="0" err="1"/>
              <a:t>anak</a:t>
            </a:r>
            <a:r>
              <a:rPr lang="en-US" sz="2800" dirty="0"/>
              <a:t> &amp; </a:t>
            </a:r>
            <a:r>
              <a:rPr lang="en-US" sz="2800" dirty="0" err="1"/>
              <a:t>klg</a:t>
            </a:r>
            <a:r>
              <a:rPr lang="en-US" sz="2800" dirty="0"/>
              <a:t>  </a:t>
            </a:r>
            <a:r>
              <a:rPr lang="en-US" sz="2800" dirty="0" err="1"/>
              <a:t>mencapai</a:t>
            </a:r>
            <a:r>
              <a:rPr lang="en-US" sz="2800" dirty="0"/>
              <a:t> &amp; </a:t>
            </a:r>
            <a:r>
              <a:rPr lang="en-US" sz="2800" dirty="0" err="1"/>
              <a:t>mempertahankan</a:t>
            </a:r>
            <a:r>
              <a:rPr lang="en-US" sz="2800" dirty="0"/>
              <a:t> </a:t>
            </a:r>
            <a:r>
              <a:rPr lang="en-US" sz="2800" dirty="0" err="1"/>
              <a:t>tingkat</a:t>
            </a:r>
            <a:r>
              <a:rPr lang="en-US" sz="2800" dirty="0"/>
              <a:t> </a:t>
            </a:r>
            <a:r>
              <a:rPr lang="en-US" sz="2800" dirty="0" err="1"/>
              <a:t>kesehatan</a:t>
            </a:r>
            <a:r>
              <a:rPr lang="en-US" sz="2800" dirty="0"/>
              <a:t> </a:t>
            </a:r>
            <a:r>
              <a:rPr lang="en-US" sz="2800" dirty="0" err="1"/>
              <a:t>yg</a:t>
            </a:r>
            <a:r>
              <a:rPr lang="en-US" sz="2800" dirty="0"/>
              <a:t> optimal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en-US" sz="2800" dirty="0" err="1"/>
              <a:t>Membantu</a:t>
            </a:r>
            <a:r>
              <a:rPr lang="en-US" sz="2800" dirty="0"/>
              <a:t> </a:t>
            </a:r>
            <a:r>
              <a:rPr lang="en-US" sz="2800" dirty="0" err="1"/>
              <a:t>klg</a:t>
            </a:r>
            <a:r>
              <a:rPr lang="en-US" sz="2800" dirty="0"/>
              <a:t> </a:t>
            </a:r>
            <a:r>
              <a:rPr lang="en-US" sz="2800" dirty="0" err="1"/>
              <a:t>mencapai</a:t>
            </a:r>
            <a:r>
              <a:rPr lang="en-US" sz="2800" dirty="0"/>
              <a:t> &amp; </a:t>
            </a:r>
            <a:r>
              <a:rPr lang="en-US" sz="2800" dirty="0" err="1"/>
              <a:t>mempertahankan</a:t>
            </a:r>
            <a:r>
              <a:rPr lang="en-US" sz="2800" dirty="0"/>
              <a:t> </a:t>
            </a:r>
            <a:r>
              <a:rPr lang="en-US" sz="2800" dirty="0" err="1"/>
              <a:t>keseimbangan</a:t>
            </a:r>
            <a:r>
              <a:rPr lang="en-US" sz="2800" dirty="0"/>
              <a:t> </a:t>
            </a:r>
            <a:r>
              <a:rPr lang="en-US" sz="2800" dirty="0" err="1"/>
              <a:t>antara</a:t>
            </a:r>
            <a:r>
              <a:rPr lang="en-US" sz="2800" dirty="0"/>
              <a:t> </a:t>
            </a:r>
            <a:r>
              <a:rPr lang="en-US" sz="2800" dirty="0" err="1"/>
              <a:t>kebutuhan</a:t>
            </a:r>
            <a:r>
              <a:rPr lang="en-US" sz="2800" dirty="0"/>
              <a:t> </a:t>
            </a:r>
            <a:r>
              <a:rPr lang="en-US" sz="2800" dirty="0" err="1"/>
              <a:t>pertumbuhan</a:t>
            </a:r>
            <a:r>
              <a:rPr lang="en-US" sz="2800" dirty="0"/>
              <a:t> personal </a:t>
            </a:r>
            <a:r>
              <a:rPr lang="en-US" sz="2800" dirty="0" err="1"/>
              <a:t>anggota</a:t>
            </a:r>
            <a:r>
              <a:rPr lang="en-US" sz="2800" dirty="0"/>
              <a:t> </a:t>
            </a:r>
            <a:r>
              <a:rPr lang="en-US" sz="2800" dirty="0" err="1"/>
              <a:t>klg</a:t>
            </a:r>
            <a:r>
              <a:rPr lang="en-US" sz="2800" dirty="0"/>
              <a:t> &amp; </a:t>
            </a:r>
            <a:r>
              <a:rPr lang="en-US" sz="2800" dirty="0" err="1"/>
              <a:t>fungsi</a:t>
            </a:r>
            <a:r>
              <a:rPr lang="en-US" sz="2800" dirty="0"/>
              <a:t> optimal </a:t>
            </a:r>
            <a:r>
              <a:rPr lang="en-US" sz="2800" dirty="0" err="1"/>
              <a:t>dari</a:t>
            </a:r>
            <a:r>
              <a:rPr lang="en-US" sz="2800" dirty="0"/>
              <a:t> </a:t>
            </a:r>
            <a:r>
              <a:rPr lang="en-US" sz="2800" dirty="0" err="1"/>
              <a:t>klg</a:t>
            </a:r>
            <a:endParaRPr lang="en-US" sz="2800" dirty="0"/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en-US" sz="2800" dirty="0" err="1"/>
              <a:t>Melakukan</a:t>
            </a:r>
            <a:r>
              <a:rPr lang="en-US" sz="2800" dirty="0"/>
              <a:t> </a:t>
            </a:r>
            <a:r>
              <a:rPr lang="en-US" sz="2800" dirty="0" err="1"/>
              <a:t>intervensi</a:t>
            </a:r>
            <a:r>
              <a:rPr lang="en-US" sz="2800" dirty="0"/>
              <a:t> </a:t>
            </a:r>
            <a:r>
              <a:rPr lang="en-US" sz="2800" dirty="0" err="1"/>
              <a:t>pada</a:t>
            </a:r>
            <a:r>
              <a:rPr lang="en-US" sz="2800" dirty="0"/>
              <a:t> </a:t>
            </a:r>
            <a:r>
              <a:rPr lang="en-US" sz="2800" dirty="0" err="1"/>
              <a:t>anak</a:t>
            </a:r>
            <a:r>
              <a:rPr lang="en-US" sz="2800" dirty="0"/>
              <a:t> &amp; </a:t>
            </a:r>
            <a:r>
              <a:rPr lang="en-US" sz="2800" dirty="0" err="1"/>
              <a:t>klg</a:t>
            </a:r>
            <a:r>
              <a:rPr lang="en-US" sz="2800" dirty="0"/>
              <a:t> </a:t>
            </a:r>
            <a:r>
              <a:rPr lang="en-US" sz="2800" dirty="0" err="1"/>
              <a:t>yg</a:t>
            </a:r>
            <a:r>
              <a:rPr lang="en-US" sz="2800" dirty="0"/>
              <a:t> </a:t>
            </a:r>
            <a:r>
              <a:rPr lang="en-US" sz="2800" dirty="0" err="1"/>
              <a:t>mempunyai</a:t>
            </a:r>
            <a:r>
              <a:rPr lang="en-US" sz="2800" dirty="0"/>
              <a:t> </a:t>
            </a:r>
            <a:r>
              <a:rPr lang="en-US" sz="2800" dirty="0" err="1"/>
              <a:t>resiko</a:t>
            </a:r>
            <a:r>
              <a:rPr lang="en-US" sz="2800" dirty="0"/>
              <a:t> </a:t>
            </a:r>
            <a:r>
              <a:rPr lang="en-US" sz="2800" dirty="0" err="1"/>
              <a:t>terserang</a:t>
            </a:r>
            <a:r>
              <a:rPr lang="en-US" sz="2800" dirty="0"/>
              <a:t> </a:t>
            </a:r>
            <a:r>
              <a:rPr lang="en-US" sz="2800" dirty="0" err="1"/>
              <a:t>penyakit</a:t>
            </a:r>
            <a:endParaRPr lang="en-US" sz="2800" dirty="0"/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en-US" sz="2800" dirty="0" err="1"/>
              <a:t>Meningkatkan</a:t>
            </a:r>
            <a:r>
              <a:rPr lang="en-US" sz="2800" dirty="0"/>
              <a:t> </a:t>
            </a:r>
            <a:r>
              <a:rPr lang="en-US" sz="2800" dirty="0" err="1"/>
              <a:t>kondisi</a:t>
            </a:r>
            <a:r>
              <a:rPr lang="en-US" sz="2800" dirty="0"/>
              <a:t> </a:t>
            </a:r>
            <a:r>
              <a:rPr lang="en-US" sz="2800" dirty="0" err="1"/>
              <a:t>lingkungan</a:t>
            </a:r>
            <a:r>
              <a:rPr lang="en-US" sz="2800" dirty="0"/>
              <a:t> agar </a:t>
            </a:r>
            <a:r>
              <a:rPr lang="en-US" sz="2800" dirty="0" err="1"/>
              <a:t>terbebas</a:t>
            </a:r>
            <a:r>
              <a:rPr lang="en-US" sz="2800" dirty="0"/>
              <a:t> </a:t>
            </a:r>
            <a:r>
              <a:rPr lang="en-US" sz="2800" dirty="0" err="1"/>
              <a:t>dari</a:t>
            </a:r>
            <a:r>
              <a:rPr lang="en-US" sz="2800" dirty="0"/>
              <a:t> </a:t>
            </a:r>
            <a:r>
              <a:rPr lang="en-US" sz="2800" dirty="0" err="1"/>
              <a:t>bahaya</a:t>
            </a:r>
            <a:r>
              <a:rPr lang="en-US" sz="2800" dirty="0"/>
              <a:t> </a:t>
            </a:r>
            <a:r>
              <a:rPr lang="en-US" sz="2800" dirty="0" err="1"/>
              <a:t>sehingga</a:t>
            </a:r>
            <a:r>
              <a:rPr lang="en-US" sz="2800" dirty="0"/>
              <a:t> </a:t>
            </a:r>
            <a:r>
              <a:rPr lang="en-US" sz="2800" dirty="0" err="1"/>
              <a:t>dapat</a:t>
            </a:r>
            <a:r>
              <a:rPr lang="en-US" sz="2800" dirty="0"/>
              <a:t> </a:t>
            </a:r>
            <a:r>
              <a:rPr lang="en-US" sz="2800" dirty="0" err="1"/>
              <a:t>tumbuh</a:t>
            </a:r>
            <a:r>
              <a:rPr lang="en-US" sz="2800" dirty="0"/>
              <a:t> &amp; </a:t>
            </a:r>
            <a:r>
              <a:rPr lang="en-US" sz="2800" dirty="0" err="1"/>
              <a:t>berkembang</a:t>
            </a:r>
            <a:r>
              <a:rPr lang="en-US" sz="2800" dirty="0"/>
              <a:t> </a:t>
            </a:r>
            <a:r>
              <a:rPr lang="en-US" sz="2800" dirty="0" err="1"/>
              <a:t>secara</a:t>
            </a:r>
            <a:r>
              <a:rPr lang="en-US" sz="2800" dirty="0"/>
              <a:t> optimal</a:t>
            </a:r>
          </a:p>
        </p:txBody>
      </p:sp>
    </p:spTree>
    <p:extLst>
      <p:ext uri="{BB962C8B-B14F-4D97-AF65-F5344CB8AC3E}">
        <p14:creationId xmlns:p14="http://schemas.microsoft.com/office/powerpoint/2010/main" xmlns="" val="1452437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err="1"/>
              <a:t>Cont</a:t>
            </a:r>
            <a:r>
              <a:rPr lang="en-US" dirty="0"/>
              <a:t>…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>
          <a:xfrm>
            <a:off x="1907704" y="1412776"/>
            <a:ext cx="7148984" cy="5040560"/>
          </a:xfrm>
          <a:gradFill flip="none" rotWithShape="1">
            <a:gsLst>
              <a:gs pos="0">
                <a:schemeClr val="bg2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bg2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bg2">
                  <a:lumMod val="20000"/>
                  <a:lumOff val="80000"/>
                  <a:shade val="100000"/>
                  <a:satMod val="115000"/>
                </a:schemeClr>
              </a:gs>
            </a:gsLst>
            <a:lin ang="10800000" scaled="1"/>
            <a:tileRect/>
          </a:gradFill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txBody>
          <a:bodyPr>
            <a:normAutofit fontScale="85000" lnSpcReduction="20000"/>
          </a:bodyPr>
          <a:lstStyle/>
          <a:p>
            <a:r>
              <a:rPr lang="en-US" dirty="0" err="1" smtClean="0"/>
              <a:t>Menanggulangi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 status </a:t>
            </a:r>
            <a:r>
              <a:rPr lang="en-US" dirty="0" err="1" smtClean="0"/>
              <a:t>kesehatan</a:t>
            </a:r>
            <a:r>
              <a:rPr lang="en-US" dirty="0" smtClean="0"/>
              <a:t> &amp; </a:t>
            </a:r>
            <a:r>
              <a:rPr lang="en-US" dirty="0" err="1" smtClean="0"/>
              <a:t>terjadinya</a:t>
            </a:r>
            <a:r>
              <a:rPr lang="en-US" dirty="0" smtClean="0"/>
              <a:t> </a:t>
            </a:r>
            <a:r>
              <a:rPr lang="en-US" dirty="0" err="1" smtClean="0"/>
              <a:t>pe</a:t>
            </a:r>
            <a:r>
              <a:rPr lang="id-ID" dirty="0" smtClean="0"/>
              <a:t>nyimpangan</a:t>
            </a:r>
            <a:r>
              <a:rPr lang="en-US" dirty="0" smtClean="0"/>
              <a:t> </a:t>
            </a:r>
            <a:r>
              <a:rPr lang="en-US" dirty="0" err="1" smtClean="0"/>
              <a:t>perkembangan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optimal</a:t>
            </a:r>
          </a:p>
          <a:p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intervensi</a:t>
            </a:r>
            <a:r>
              <a:rPr lang="en-US" dirty="0" smtClean="0"/>
              <a:t> &amp; </a:t>
            </a:r>
            <a:r>
              <a:rPr lang="en-US" dirty="0" err="1" smtClean="0"/>
              <a:t>terapi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utk</a:t>
            </a:r>
            <a:r>
              <a:rPr lang="en-US" dirty="0" smtClean="0"/>
              <a:t> </a:t>
            </a:r>
            <a:r>
              <a:rPr lang="en-US" dirty="0" err="1" smtClean="0"/>
              <a:t>tetap</a:t>
            </a:r>
            <a:r>
              <a:rPr lang="en-US" dirty="0" smtClean="0"/>
              <a:t> </a:t>
            </a:r>
            <a:r>
              <a:rPr lang="en-US" dirty="0" err="1" smtClean="0"/>
              <a:t>mampu</a:t>
            </a:r>
            <a:r>
              <a:rPr lang="en-US" dirty="0" smtClean="0"/>
              <a:t> </a:t>
            </a:r>
            <a:r>
              <a:rPr lang="en-US" dirty="0" err="1" smtClean="0"/>
              <a:t>melangsungkan</a:t>
            </a:r>
            <a:r>
              <a:rPr lang="en-US" dirty="0" smtClean="0"/>
              <a:t> </a:t>
            </a:r>
            <a:r>
              <a:rPr lang="en-US" dirty="0" err="1" smtClean="0"/>
              <a:t>hidup</a:t>
            </a:r>
            <a:r>
              <a:rPr lang="id-ID" dirty="0" smtClean="0"/>
              <a:t>/ daya tahan hidup</a:t>
            </a:r>
            <a:r>
              <a:rPr lang="en-US" dirty="0" smtClean="0"/>
              <a:t> &amp; </a:t>
            </a:r>
            <a:r>
              <a:rPr lang="en-US" dirty="0" err="1" smtClean="0"/>
              <a:t>sembuh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penyakit</a:t>
            </a:r>
            <a:endParaRPr lang="en-US" dirty="0" smtClean="0"/>
          </a:p>
          <a:p>
            <a:r>
              <a:rPr lang="en-US" dirty="0" err="1" smtClean="0"/>
              <a:t>Membantu</a:t>
            </a:r>
            <a:r>
              <a:rPr lang="en-US" dirty="0" smtClean="0"/>
              <a:t> </a:t>
            </a:r>
            <a:r>
              <a:rPr lang="en-US" dirty="0" err="1" smtClean="0"/>
              <a:t>klien</a:t>
            </a:r>
            <a:r>
              <a:rPr lang="en-US" dirty="0" smtClean="0"/>
              <a:t> &amp; </a:t>
            </a:r>
            <a:r>
              <a:rPr lang="en-US" dirty="0" err="1" smtClean="0"/>
              <a:t>keluarga</a:t>
            </a:r>
            <a:r>
              <a:rPr lang="en-US" dirty="0" smtClean="0"/>
              <a:t> </a:t>
            </a:r>
            <a:r>
              <a:rPr lang="en-US" dirty="0" err="1" smtClean="0"/>
              <a:t>memahami</a:t>
            </a:r>
            <a:r>
              <a:rPr lang="en-US" dirty="0" smtClean="0"/>
              <a:t>, </a:t>
            </a:r>
            <a:r>
              <a:rPr lang="en-US" dirty="0" err="1" smtClean="0"/>
              <a:t>mengatasi</a:t>
            </a:r>
            <a:r>
              <a:rPr lang="en-US" dirty="0" smtClean="0"/>
              <a:t> </a:t>
            </a:r>
            <a:r>
              <a:rPr lang="en-US" dirty="0" err="1" smtClean="0"/>
              <a:t>situasi</a:t>
            </a:r>
            <a:r>
              <a:rPr lang="en-US" dirty="0" smtClean="0"/>
              <a:t> </a:t>
            </a:r>
            <a:r>
              <a:rPr lang="en-US" dirty="0" err="1" smtClean="0"/>
              <a:t>traumatik</a:t>
            </a:r>
            <a:r>
              <a:rPr lang="en-US" dirty="0" smtClean="0"/>
              <a:t> </a:t>
            </a:r>
            <a:r>
              <a:rPr lang="en-US" dirty="0" err="1" smtClean="0"/>
              <a:t>selama</a:t>
            </a:r>
            <a:r>
              <a:rPr lang="en-US" dirty="0" smtClean="0"/>
              <a:t> </a:t>
            </a:r>
            <a:r>
              <a:rPr lang="en-US" dirty="0" err="1" smtClean="0"/>
              <a:t>sakit</a:t>
            </a:r>
            <a:r>
              <a:rPr lang="en-US" dirty="0" smtClean="0"/>
              <a:t>.</a:t>
            </a:r>
            <a:endParaRPr lang="id-ID" dirty="0" smtClean="0"/>
          </a:p>
          <a:p>
            <a:r>
              <a:rPr lang="id-ID" dirty="0" smtClean="0"/>
              <a:t>Scr aktif menjalankan strategi meningkatkan akses &amp; pemanfaatan yankes yg adekuat</a:t>
            </a:r>
          </a:p>
          <a:p>
            <a:r>
              <a:rPr lang="id-ID" dirty="0" smtClean="0"/>
              <a:t>Meningkatkan praktik keperawatan KIA mll evaluasi thd praktik, pendidikan &amp; riset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2038321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err="1" smtClean="0"/>
              <a:t>Konsep</a:t>
            </a:r>
            <a:r>
              <a:rPr lang="en-US" dirty="0" smtClean="0"/>
              <a:t> </a:t>
            </a:r>
            <a:r>
              <a:rPr lang="en-US" dirty="0" err="1" smtClean="0"/>
              <a:t>Atraumatic</a:t>
            </a:r>
            <a:r>
              <a:rPr lang="en-US" dirty="0" smtClean="0"/>
              <a:t> Care</a:t>
            </a:r>
            <a:endParaRPr lang="en-US" dirty="0"/>
          </a:p>
        </p:txBody>
      </p:sp>
      <p:sp>
        <p:nvSpPr>
          <p:cNvPr id="32772" name="Content Placeholder 2"/>
          <p:cNvSpPr>
            <a:spLocks noGrp="1"/>
          </p:cNvSpPr>
          <p:nvPr>
            <p:ph idx="1"/>
          </p:nvPr>
        </p:nvSpPr>
        <p:spPr>
          <a:xfrm>
            <a:off x="3059832" y="1600200"/>
            <a:ext cx="5688632" cy="4873625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None/>
            </a:pPr>
            <a:r>
              <a:rPr lang="en-US" dirty="0" smtClean="0"/>
              <a:t>   </a:t>
            </a:r>
            <a:r>
              <a:rPr lang="en-US" dirty="0" err="1" smtClean="0"/>
              <a:t>Perawatan</a:t>
            </a:r>
            <a:r>
              <a:rPr lang="en-US" dirty="0" smtClean="0"/>
              <a:t> </a:t>
            </a:r>
            <a:r>
              <a:rPr lang="en-US" dirty="0" err="1" smtClean="0"/>
              <a:t>atraumatic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pemberian</a:t>
            </a:r>
            <a:r>
              <a:rPr lang="en-US" dirty="0" smtClean="0"/>
              <a:t> </a:t>
            </a:r>
            <a:r>
              <a:rPr lang="en-US" dirty="0" err="1" smtClean="0"/>
              <a:t>asuhan</a:t>
            </a:r>
            <a:r>
              <a:rPr lang="en-US" dirty="0" smtClean="0"/>
              <a:t>/</a:t>
            </a:r>
            <a:r>
              <a:rPr lang="en-US" dirty="0" err="1" smtClean="0"/>
              <a:t>pelayanan</a:t>
            </a:r>
            <a:r>
              <a:rPr lang="en-US" dirty="0" smtClean="0"/>
              <a:t> </a:t>
            </a:r>
            <a:r>
              <a:rPr lang="en-US" dirty="0" err="1" smtClean="0"/>
              <a:t>Terapeutik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id-ID" dirty="0" smtClean="0"/>
              <a:t>lingkungan oleh p</a:t>
            </a:r>
            <a:r>
              <a:rPr lang="en-US" dirty="0" err="1" smtClean="0"/>
              <a:t>ersonal</a:t>
            </a:r>
            <a:r>
              <a:rPr lang="en-US" dirty="0" smtClean="0"/>
              <a:t>, </a:t>
            </a:r>
            <a:r>
              <a:rPr lang="en-US" dirty="0" err="1" smtClean="0"/>
              <a:t>Intervensi</a:t>
            </a:r>
            <a:r>
              <a:rPr lang="en-US" dirty="0" smtClean="0"/>
              <a:t> u</a:t>
            </a:r>
            <a:r>
              <a:rPr lang="id-ID" dirty="0" smtClean="0"/>
              <a:t>tk</a:t>
            </a:r>
            <a:r>
              <a:rPr lang="en-US" dirty="0" smtClean="0"/>
              <a:t> </a:t>
            </a:r>
            <a:r>
              <a:rPr lang="en-US" dirty="0" err="1" smtClean="0"/>
              <a:t>meminimalkan</a:t>
            </a:r>
            <a:r>
              <a:rPr lang="en-US" dirty="0" smtClean="0"/>
              <a:t> DISTRES PSIKOLOGI &amp; FISIK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dialami</a:t>
            </a:r>
            <a:r>
              <a:rPr lang="en-US" dirty="0" smtClean="0"/>
              <a:t> </a:t>
            </a:r>
            <a:r>
              <a:rPr lang="en-US" dirty="0" err="1" smtClean="0"/>
              <a:t>anak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sakit</a:t>
            </a:r>
            <a:r>
              <a:rPr lang="en-US" dirty="0" smtClean="0"/>
              <a:t> </a:t>
            </a:r>
            <a:r>
              <a:rPr lang="id-ID" dirty="0" smtClean="0"/>
              <a:t>&amp;</a:t>
            </a:r>
            <a:r>
              <a:rPr lang="en-US" dirty="0" smtClean="0"/>
              <a:t> </a:t>
            </a:r>
            <a:r>
              <a:rPr lang="en-US" dirty="0" err="1" smtClean="0"/>
              <a:t>keluarganya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pelayanan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2940699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id-ID" dirty="0" smtClean="0"/>
              <a:t>Cont’...</a:t>
            </a:r>
            <a:endParaRPr lang="id-ID" dirty="0"/>
          </a:p>
        </p:txBody>
      </p:sp>
      <p:sp>
        <p:nvSpPr>
          <p:cNvPr id="43011" name="Content Placeholder 2"/>
          <p:cNvSpPr>
            <a:spLocks noGrp="1"/>
          </p:cNvSpPr>
          <p:nvPr>
            <p:ph sz="half" idx="1"/>
          </p:nvPr>
        </p:nvSpPr>
        <p:spPr>
          <a:xfrm>
            <a:off x="214313" y="1600200"/>
            <a:ext cx="3286125" cy="4525963"/>
          </a:xfrm>
          <a:solidFill>
            <a:schemeClr val="bg1"/>
          </a:solidFill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utama</a:t>
            </a:r>
            <a:r>
              <a:rPr lang="en-US" dirty="0" smtClean="0"/>
              <a:t> :  </a:t>
            </a:r>
          </a:p>
          <a:p>
            <a:pPr lvl="1">
              <a:lnSpc>
                <a:spcPct val="80000"/>
              </a:lnSpc>
            </a:pPr>
            <a:r>
              <a:rPr lang="en-US" sz="2400" dirty="0" err="1" smtClean="0"/>
              <a:t>Mencegah</a:t>
            </a:r>
            <a:r>
              <a:rPr lang="en-US" sz="2400" dirty="0" smtClean="0"/>
              <a:t>/</a:t>
            </a:r>
            <a:r>
              <a:rPr lang="en-US" sz="2400" dirty="0" err="1" smtClean="0"/>
              <a:t>mengurangi</a:t>
            </a:r>
            <a:r>
              <a:rPr lang="en-US" sz="2400" dirty="0" smtClean="0"/>
              <a:t> </a:t>
            </a:r>
            <a:r>
              <a:rPr lang="en-US" sz="2400" dirty="0" err="1" smtClean="0"/>
              <a:t>anak</a:t>
            </a:r>
            <a:r>
              <a:rPr lang="en-US" sz="2400" dirty="0" smtClean="0"/>
              <a:t> </a:t>
            </a:r>
            <a:r>
              <a:rPr lang="en-US" sz="2400" dirty="0" err="1" smtClean="0"/>
              <a:t>berpisah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orang </a:t>
            </a:r>
            <a:r>
              <a:rPr lang="en-US" sz="2400" dirty="0" err="1" smtClean="0"/>
              <a:t>tua</a:t>
            </a:r>
            <a:endParaRPr lang="en-US" sz="2400" dirty="0" smtClean="0"/>
          </a:p>
          <a:p>
            <a:pPr lvl="1">
              <a:lnSpc>
                <a:spcPct val="80000"/>
              </a:lnSpc>
            </a:pPr>
            <a:r>
              <a:rPr lang="en-US" sz="2400" dirty="0" err="1" smtClean="0"/>
              <a:t>Perlindungan</a:t>
            </a:r>
            <a:endParaRPr lang="en-US" sz="2400" dirty="0" smtClean="0"/>
          </a:p>
          <a:p>
            <a:pPr lvl="1">
              <a:lnSpc>
                <a:spcPct val="80000"/>
              </a:lnSpc>
            </a:pPr>
            <a:r>
              <a:rPr lang="en-US" sz="2400" dirty="0" err="1" smtClean="0"/>
              <a:t>Mencegah</a:t>
            </a:r>
            <a:r>
              <a:rPr lang="en-US" sz="2400" dirty="0" smtClean="0"/>
              <a:t>/</a:t>
            </a:r>
            <a:r>
              <a:rPr lang="en-US" sz="2400" dirty="0" err="1" smtClean="0"/>
              <a:t>mengurangi</a:t>
            </a:r>
            <a:r>
              <a:rPr lang="en-US" sz="2400" dirty="0" smtClean="0"/>
              <a:t> trauma </a:t>
            </a:r>
            <a:r>
              <a:rPr lang="en-US" sz="2400" dirty="0" err="1" smtClean="0"/>
              <a:t>fisik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nyeri</a:t>
            </a:r>
            <a:endParaRPr lang="en-US" sz="2400" dirty="0" smtClean="0"/>
          </a:p>
          <a:p>
            <a:pPr>
              <a:buFont typeface="Wingdings" pitchFamily="2" charset="2"/>
              <a:buNone/>
            </a:pPr>
            <a:endParaRPr lang="id-ID" dirty="0" smtClean="0"/>
          </a:p>
        </p:txBody>
      </p:sp>
      <p:sp>
        <p:nvSpPr>
          <p:cNvPr id="43012" name="Content Placeholder 4"/>
          <p:cNvSpPr>
            <a:spLocks noGrp="1"/>
          </p:cNvSpPr>
          <p:nvPr>
            <p:ph sz="half" idx="2"/>
          </p:nvPr>
        </p:nvSpPr>
        <p:spPr>
          <a:xfrm>
            <a:off x="4270375" y="1600200"/>
            <a:ext cx="3657600" cy="4572000"/>
          </a:xfrm>
        </p:spPr>
        <p:txBody>
          <a:bodyPr/>
          <a:lstStyle/>
          <a:p>
            <a:endParaRPr lang="en-US" smtClean="0"/>
          </a:p>
        </p:txBody>
      </p:sp>
      <p:pic>
        <p:nvPicPr>
          <p:cNvPr id="43013" name="Picture 3" descr="FCC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786188" y="1643063"/>
            <a:ext cx="4881562" cy="4510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808769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>
          <a:xfrm>
            <a:off x="455613" y="332657"/>
            <a:ext cx="8226425" cy="5845894"/>
          </a:xfrm>
        </p:spPr>
        <p:txBody>
          <a:bodyPr>
            <a:noAutofit/>
          </a:bodyPr>
          <a:lstStyle/>
          <a:p>
            <a:pPr marL="274320" indent="-274320" fontAlgn="auto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b="1" dirty="0" smtClean="0">
                <a:latin typeface="+mj-lt"/>
              </a:rPr>
              <a:t>FAMILY </a:t>
            </a:r>
            <a:r>
              <a:rPr lang="en-US" b="1" dirty="0">
                <a:latin typeface="+mj-lt"/>
              </a:rPr>
              <a:t>CENTERED </a:t>
            </a:r>
            <a:r>
              <a:rPr lang="en-US" b="1" dirty="0" smtClean="0">
                <a:latin typeface="+mj-lt"/>
              </a:rPr>
              <a:t>CARE</a:t>
            </a:r>
          </a:p>
          <a:p>
            <a:pPr marL="0" indent="0" fontAlgn="auto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ID" dirty="0" err="1" smtClean="0">
                <a:latin typeface="+mj-lt"/>
              </a:rPr>
              <a:t>Perawatan</a:t>
            </a:r>
            <a:r>
              <a:rPr lang="en-ID" dirty="0" smtClean="0">
                <a:latin typeface="+mj-lt"/>
              </a:rPr>
              <a:t> </a:t>
            </a:r>
            <a:r>
              <a:rPr lang="en-ID" dirty="0" err="1" smtClean="0">
                <a:latin typeface="+mj-lt"/>
              </a:rPr>
              <a:t>berpusat</a:t>
            </a:r>
            <a:r>
              <a:rPr lang="en-ID" dirty="0" smtClean="0">
                <a:latin typeface="+mj-lt"/>
              </a:rPr>
              <a:t> </a:t>
            </a:r>
            <a:r>
              <a:rPr lang="en-ID" dirty="0" err="1" smtClean="0">
                <a:latin typeface="+mj-lt"/>
              </a:rPr>
              <a:t>pada</a:t>
            </a:r>
            <a:r>
              <a:rPr lang="en-ID" dirty="0" smtClean="0">
                <a:latin typeface="+mj-lt"/>
              </a:rPr>
              <a:t> </a:t>
            </a:r>
            <a:r>
              <a:rPr lang="en-ID" dirty="0" err="1" smtClean="0">
                <a:latin typeface="+mj-lt"/>
              </a:rPr>
              <a:t>keluarga</a:t>
            </a:r>
            <a:r>
              <a:rPr lang="en-ID" dirty="0" smtClean="0">
                <a:latin typeface="+mj-lt"/>
              </a:rPr>
              <a:t>, </a:t>
            </a:r>
            <a:r>
              <a:rPr lang="en-ID" dirty="0" err="1" smtClean="0">
                <a:latin typeface="+mj-lt"/>
              </a:rPr>
              <a:t>mengakui</a:t>
            </a:r>
            <a:r>
              <a:rPr lang="en-ID" dirty="0" smtClean="0">
                <a:latin typeface="+mj-lt"/>
              </a:rPr>
              <a:t> </a:t>
            </a:r>
            <a:r>
              <a:rPr lang="en-ID" dirty="0" err="1" smtClean="0">
                <a:latin typeface="+mj-lt"/>
              </a:rPr>
              <a:t>keluarga</a:t>
            </a:r>
            <a:r>
              <a:rPr lang="en-ID" dirty="0" smtClean="0">
                <a:latin typeface="+mj-lt"/>
              </a:rPr>
              <a:t> </a:t>
            </a:r>
            <a:r>
              <a:rPr lang="en-ID" dirty="0" err="1" smtClean="0">
                <a:latin typeface="+mj-lt"/>
              </a:rPr>
              <a:t>sebagai</a:t>
            </a:r>
            <a:r>
              <a:rPr lang="en-ID" dirty="0" smtClean="0">
                <a:latin typeface="+mj-lt"/>
              </a:rPr>
              <a:t> </a:t>
            </a:r>
            <a:r>
              <a:rPr lang="en-ID" dirty="0" err="1" smtClean="0">
                <a:latin typeface="+mj-lt"/>
              </a:rPr>
              <a:t>konstanta</a:t>
            </a:r>
            <a:r>
              <a:rPr lang="en-ID" dirty="0" smtClean="0">
                <a:latin typeface="+mj-lt"/>
              </a:rPr>
              <a:t> </a:t>
            </a:r>
            <a:r>
              <a:rPr lang="en-ID" dirty="0" err="1" smtClean="0">
                <a:latin typeface="+mj-lt"/>
              </a:rPr>
              <a:t>dlm</a:t>
            </a:r>
            <a:r>
              <a:rPr lang="en-ID" dirty="0" smtClean="0">
                <a:latin typeface="+mj-lt"/>
              </a:rPr>
              <a:t> </a:t>
            </a:r>
            <a:r>
              <a:rPr lang="en-ID" dirty="0" err="1" smtClean="0">
                <a:latin typeface="+mj-lt"/>
              </a:rPr>
              <a:t>kehidupan</a:t>
            </a:r>
            <a:r>
              <a:rPr lang="en-ID" dirty="0" smtClean="0">
                <a:latin typeface="+mj-lt"/>
              </a:rPr>
              <a:t> </a:t>
            </a:r>
            <a:r>
              <a:rPr lang="en-ID" dirty="0" err="1" smtClean="0">
                <a:latin typeface="+mj-lt"/>
              </a:rPr>
              <a:t>anak</a:t>
            </a:r>
            <a:r>
              <a:rPr lang="en-ID" dirty="0" smtClean="0">
                <a:latin typeface="+mj-lt"/>
              </a:rPr>
              <a:t>.  </a:t>
            </a:r>
            <a:endParaRPr lang="id-ID" dirty="0" smtClean="0">
              <a:latin typeface="+mj-lt"/>
            </a:endParaRPr>
          </a:p>
          <a:p>
            <a:pPr marL="800100" indent="-274320" fontAlgn="auto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n-US" sz="2800" dirty="0" err="1" smtClean="0">
                <a:latin typeface="+mj-lt"/>
              </a:rPr>
              <a:t>Perawat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menentukan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kekuatan</a:t>
            </a:r>
            <a:r>
              <a:rPr lang="en-US" sz="2800" dirty="0" smtClean="0">
                <a:latin typeface="+mj-lt"/>
              </a:rPr>
              <a:t> &amp; </a:t>
            </a:r>
            <a:r>
              <a:rPr lang="en-US" sz="2800" dirty="0" err="1" smtClean="0">
                <a:latin typeface="+mj-lt"/>
              </a:rPr>
              <a:t>kelemahan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keluarga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sebagai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acuan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askep</a:t>
            </a:r>
            <a:endParaRPr lang="en-US" sz="2800" dirty="0" smtClean="0">
              <a:latin typeface="+mj-lt"/>
            </a:endParaRPr>
          </a:p>
          <a:p>
            <a:pPr marL="800100" indent="-274320" fontAlgn="auto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n-US" sz="2800" dirty="0" err="1" smtClean="0">
                <a:latin typeface="+mj-lt"/>
              </a:rPr>
              <a:t>Perpisahan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ortu</a:t>
            </a:r>
            <a:r>
              <a:rPr lang="en-US" sz="2800" dirty="0" smtClean="0">
                <a:latin typeface="+mj-lt"/>
              </a:rPr>
              <a:t> &amp; </a:t>
            </a:r>
            <a:r>
              <a:rPr lang="en-US" sz="2800" dirty="0" err="1" smtClean="0">
                <a:latin typeface="+mj-lt"/>
              </a:rPr>
              <a:t>anak</a:t>
            </a:r>
            <a:r>
              <a:rPr lang="en-US" sz="2800" dirty="0" smtClean="0">
                <a:latin typeface="+mj-lt"/>
              </a:rPr>
              <a:t>  (</a:t>
            </a:r>
            <a:r>
              <a:rPr lang="en-US" sz="2800" dirty="0" err="1" smtClean="0">
                <a:latin typeface="+mj-lt"/>
              </a:rPr>
              <a:t>dirawat</a:t>
            </a:r>
            <a:r>
              <a:rPr lang="en-US" sz="2800" dirty="0" smtClean="0">
                <a:latin typeface="+mj-lt"/>
              </a:rPr>
              <a:t>) </a:t>
            </a:r>
            <a:r>
              <a:rPr lang="en-US" sz="2800" dirty="0" err="1" smtClean="0">
                <a:latin typeface="+mj-lt"/>
              </a:rPr>
              <a:t>menyebabkan</a:t>
            </a:r>
            <a:r>
              <a:rPr lang="en-US" sz="2800" dirty="0" smtClean="0">
                <a:latin typeface="+mj-lt"/>
              </a:rPr>
              <a:t> stress (</a:t>
            </a:r>
            <a:r>
              <a:rPr lang="en-US" sz="2800" dirty="0" err="1" smtClean="0">
                <a:latin typeface="+mj-lt"/>
              </a:rPr>
              <a:t>psikologis</a:t>
            </a:r>
            <a:r>
              <a:rPr lang="en-US" sz="2800" dirty="0" smtClean="0">
                <a:latin typeface="+mj-lt"/>
              </a:rPr>
              <a:t>)</a:t>
            </a:r>
          </a:p>
          <a:p>
            <a:pPr marL="800100" indent="-274320" fontAlgn="auto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n-US" sz="2800" dirty="0" err="1" smtClean="0">
                <a:latin typeface="+mj-lt"/>
              </a:rPr>
              <a:t>Diperlukan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kerjasama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antar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ortu</a:t>
            </a:r>
            <a:r>
              <a:rPr lang="en-US" sz="2800" dirty="0" smtClean="0">
                <a:latin typeface="+mj-lt"/>
              </a:rPr>
              <a:t>, </a:t>
            </a:r>
            <a:r>
              <a:rPr lang="en-US" sz="2800" dirty="0" err="1" smtClean="0">
                <a:latin typeface="+mj-lt"/>
              </a:rPr>
              <a:t>perawat</a:t>
            </a:r>
            <a:r>
              <a:rPr lang="en-US" sz="2800" dirty="0" smtClean="0">
                <a:latin typeface="+mj-lt"/>
              </a:rPr>
              <a:t> &amp; </a:t>
            </a:r>
            <a:r>
              <a:rPr lang="en-US" sz="2800" dirty="0" err="1" smtClean="0">
                <a:latin typeface="+mj-lt"/>
              </a:rPr>
              <a:t>tim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kes</a:t>
            </a:r>
            <a:r>
              <a:rPr lang="en-US" sz="2800" dirty="0" smtClean="0">
                <a:latin typeface="+mj-lt"/>
              </a:rPr>
              <a:t> lain</a:t>
            </a:r>
            <a:r>
              <a:rPr lang="id-ID" sz="2800" dirty="0" smtClean="0">
                <a:latin typeface="+mj-lt"/>
                <a:sym typeface="Wingdings" pitchFamily="2" charset="2"/>
              </a:rPr>
              <a:t> </a:t>
            </a:r>
            <a:r>
              <a:rPr lang="id-ID" sz="2800" b="1" dirty="0" smtClean="0">
                <a:latin typeface="+mj-lt"/>
                <a:sym typeface="Wingdings" pitchFamily="2" charset="2"/>
              </a:rPr>
              <a:t>kemitraan</a:t>
            </a:r>
            <a:endParaRPr lang="en-US" sz="2800" b="1" dirty="0" smtClean="0">
              <a:latin typeface="+mj-lt"/>
            </a:endParaRPr>
          </a:p>
          <a:p>
            <a:pPr marL="800100" indent="-274320" fontAlgn="auto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n-US" sz="2800" dirty="0" err="1" smtClean="0">
                <a:latin typeface="+mj-lt"/>
              </a:rPr>
              <a:t>Memberikan</a:t>
            </a:r>
            <a:r>
              <a:rPr lang="en-US" sz="2800" dirty="0" smtClean="0">
                <a:latin typeface="+mj-lt"/>
              </a:rPr>
              <a:t> rasa </a:t>
            </a:r>
            <a:r>
              <a:rPr lang="en-US" sz="2800" dirty="0" err="1" smtClean="0">
                <a:latin typeface="+mj-lt"/>
              </a:rPr>
              <a:t>aman</a:t>
            </a:r>
            <a:r>
              <a:rPr lang="en-US" sz="2800" dirty="0" smtClean="0">
                <a:latin typeface="+mj-lt"/>
              </a:rPr>
              <a:t> &amp; </a:t>
            </a:r>
            <a:r>
              <a:rPr lang="en-US" sz="2800" dirty="0" err="1" smtClean="0">
                <a:latin typeface="+mj-lt"/>
              </a:rPr>
              <a:t>nyaman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ortu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terhadap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anak</a:t>
            </a:r>
            <a:endParaRPr lang="en-US" sz="2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08488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/>
              <a:t>Cont…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>
          <a:xfrm>
            <a:off x="2123728" y="1412776"/>
            <a:ext cx="7020272" cy="5089649"/>
          </a:xfrm>
          <a:solidFill>
            <a:schemeClr val="bg2">
              <a:lumMod val="40000"/>
              <a:lumOff val="60000"/>
            </a:schemeClr>
          </a:solidFill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dirty="0" smtClean="0"/>
              <a:t>PRIMARY NURSING</a:t>
            </a:r>
          </a:p>
          <a:p>
            <a:pPr lvl="1"/>
            <a:r>
              <a:rPr lang="en-US" dirty="0" err="1" smtClean="0"/>
              <a:t>Mendukung</a:t>
            </a:r>
            <a:r>
              <a:rPr lang="en-US" dirty="0" smtClean="0"/>
              <a:t> </a:t>
            </a:r>
            <a:r>
              <a:rPr lang="en-US" dirty="0" err="1" smtClean="0"/>
              <a:t>pelaksanaan</a:t>
            </a:r>
            <a:r>
              <a:rPr lang="en-US" dirty="0" smtClean="0"/>
              <a:t> </a:t>
            </a:r>
            <a:r>
              <a:rPr lang="en-US" dirty="0" err="1" smtClean="0"/>
              <a:t>askep</a:t>
            </a:r>
            <a:r>
              <a:rPr lang="en-US" dirty="0" smtClean="0"/>
              <a:t> </a:t>
            </a:r>
            <a:r>
              <a:rPr lang="en-US" dirty="0" err="1" smtClean="0"/>
              <a:t>anak</a:t>
            </a:r>
            <a:r>
              <a:rPr lang="en-US" dirty="0" smtClean="0"/>
              <a:t> </a:t>
            </a:r>
          </a:p>
          <a:p>
            <a:pPr lvl="1"/>
            <a:r>
              <a:rPr lang="en-US" dirty="0" err="1" smtClean="0"/>
              <a:t>Menjadikan</a:t>
            </a:r>
            <a:r>
              <a:rPr lang="en-US" dirty="0" smtClean="0"/>
              <a:t> </a:t>
            </a:r>
            <a:r>
              <a:rPr lang="en-US" dirty="0" err="1" smtClean="0"/>
              <a:t>asuhan</a:t>
            </a:r>
            <a:r>
              <a:rPr lang="en-US" dirty="0" smtClean="0"/>
              <a:t> yang </a:t>
            </a:r>
            <a:r>
              <a:rPr lang="en-US" dirty="0" err="1" smtClean="0"/>
              <a:t>konsisten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berfokus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keluarga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komponen</a:t>
            </a:r>
            <a:r>
              <a:rPr lang="en-US" dirty="0" smtClean="0"/>
              <a:t> integral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perencanaan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pelaksanaan</a:t>
            </a:r>
            <a:r>
              <a:rPr lang="en-US" dirty="0" smtClean="0"/>
              <a:t>.</a:t>
            </a:r>
          </a:p>
          <a:p>
            <a:pPr>
              <a:buFont typeface="Wingdings" pitchFamily="2" charset="2"/>
              <a:buNone/>
            </a:pPr>
            <a:r>
              <a:rPr lang="en-US" dirty="0" smtClean="0"/>
              <a:t>CASE MANAGEMENT</a:t>
            </a:r>
          </a:p>
          <a:p>
            <a:pPr lvl="1"/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pemberian</a:t>
            </a:r>
            <a:r>
              <a:rPr lang="en-US" dirty="0" smtClean="0"/>
              <a:t> </a:t>
            </a:r>
            <a:r>
              <a:rPr lang="en-US" dirty="0" err="1" smtClean="0"/>
              <a:t>asuhan</a:t>
            </a:r>
            <a:r>
              <a:rPr lang="en-US" dirty="0" smtClean="0"/>
              <a:t> yang </a:t>
            </a:r>
            <a:r>
              <a:rPr lang="en-US" dirty="0" err="1" smtClean="0"/>
              <a:t>seimbang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kualitas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854531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254000" y="742950"/>
            <a:ext cx="8672513" cy="85725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100" b="1" dirty="0">
                <a:latin typeface="Times New Roman" pitchFamily="18" charset="0"/>
              </a:rPr>
              <a:t>KONSEP YANG MENDASARI FAMILY CENTERED CARE :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idx="1"/>
          </p:nvPr>
        </p:nvSpPr>
        <p:spPr>
          <a:xfrm>
            <a:off x="1619671" y="1556792"/>
            <a:ext cx="7492161" cy="4873625"/>
          </a:xfrm>
        </p:spPr>
        <p:txBody>
          <a:bodyPr>
            <a:normAutofit fontScale="92500"/>
          </a:bodyPr>
          <a:lstStyle/>
          <a:p>
            <a:pPr>
              <a:buFontTx/>
              <a:buAutoNum type="arabicPeriod"/>
            </a:pPr>
            <a:r>
              <a:rPr lang="en-US" dirty="0" err="1" smtClean="0">
                <a:latin typeface="Times New Roman" pitchFamily="18" charset="0"/>
              </a:rPr>
              <a:t>Fasilitasi</a:t>
            </a:r>
            <a:r>
              <a:rPr lang="en-US" dirty="0" smtClean="0">
                <a:latin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</a:rPr>
              <a:t>keterlibatan</a:t>
            </a:r>
            <a:r>
              <a:rPr lang="en-US" dirty="0" smtClean="0">
                <a:latin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</a:rPr>
              <a:t>ortu</a:t>
            </a:r>
            <a:r>
              <a:rPr lang="en-US" dirty="0" smtClean="0">
                <a:latin typeface="Times New Roman" pitchFamily="18" charset="0"/>
              </a:rPr>
              <a:t> d</a:t>
            </a:r>
            <a:r>
              <a:rPr lang="id-ID" dirty="0" smtClean="0">
                <a:latin typeface="Times New Roman" pitchFamily="18" charset="0"/>
              </a:rPr>
              <a:t>lm </a:t>
            </a:r>
            <a:r>
              <a:rPr lang="en-US" dirty="0" err="1" smtClean="0">
                <a:latin typeface="Times New Roman" pitchFamily="18" charset="0"/>
              </a:rPr>
              <a:t>perawatan</a:t>
            </a:r>
            <a:r>
              <a:rPr lang="en-US" dirty="0" smtClean="0">
                <a:latin typeface="Times New Roman" pitchFamily="18" charset="0"/>
              </a:rPr>
              <a:t>. </a:t>
            </a:r>
            <a:r>
              <a:rPr lang="en-US" dirty="0" err="1" smtClean="0">
                <a:latin typeface="Times New Roman" pitchFamily="18" charset="0"/>
              </a:rPr>
              <a:t>Diharapkan</a:t>
            </a:r>
            <a:r>
              <a:rPr lang="en-US" dirty="0" smtClean="0">
                <a:latin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</a:rPr>
              <a:t>mempunyai</a:t>
            </a:r>
            <a:r>
              <a:rPr lang="en-US" dirty="0" smtClean="0">
                <a:latin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</a:rPr>
              <a:t>kesempatan</a:t>
            </a:r>
            <a:r>
              <a:rPr lang="en-US" dirty="0" smtClean="0">
                <a:latin typeface="Times New Roman" pitchFamily="18" charset="0"/>
              </a:rPr>
              <a:t> u</a:t>
            </a:r>
            <a:r>
              <a:rPr lang="id-ID" dirty="0" smtClean="0">
                <a:latin typeface="Times New Roman" pitchFamily="18" charset="0"/>
              </a:rPr>
              <a:t>tk </a:t>
            </a:r>
            <a:r>
              <a:rPr lang="en-US" dirty="0" err="1" smtClean="0">
                <a:latin typeface="Times New Roman" pitchFamily="18" charset="0"/>
              </a:rPr>
              <a:t>meneruskan</a:t>
            </a:r>
            <a:r>
              <a:rPr lang="en-US" dirty="0" smtClean="0">
                <a:latin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</a:rPr>
              <a:t>peran</a:t>
            </a:r>
            <a:r>
              <a:rPr lang="en-US" dirty="0" smtClean="0">
                <a:latin typeface="Times New Roman" pitchFamily="18" charset="0"/>
              </a:rPr>
              <a:t> </a:t>
            </a:r>
            <a:r>
              <a:rPr lang="id-ID" dirty="0" smtClean="0">
                <a:latin typeface="Times New Roman" pitchFamily="18" charset="0"/>
              </a:rPr>
              <a:t>&amp;</a:t>
            </a:r>
            <a:r>
              <a:rPr lang="en-US" dirty="0" err="1" smtClean="0">
                <a:latin typeface="Times New Roman" pitchFamily="18" charset="0"/>
              </a:rPr>
              <a:t>tugasnya</a:t>
            </a:r>
            <a:r>
              <a:rPr lang="en-US" dirty="0" smtClean="0">
                <a:latin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</a:rPr>
              <a:t>merawat</a:t>
            </a:r>
            <a:r>
              <a:rPr lang="en-US" dirty="0" smtClean="0">
                <a:latin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</a:rPr>
              <a:t>anak</a:t>
            </a:r>
            <a:r>
              <a:rPr lang="en-US" dirty="0" smtClean="0">
                <a:latin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</a:rPr>
              <a:t>selama</a:t>
            </a:r>
            <a:r>
              <a:rPr lang="en-US" dirty="0" smtClean="0">
                <a:latin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</a:rPr>
              <a:t>dirumah</a:t>
            </a:r>
            <a:r>
              <a:rPr lang="en-US" dirty="0" smtClean="0">
                <a:latin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</a:rPr>
              <a:t>sakit</a:t>
            </a:r>
            <a:r>
              <a:rPr lang="en-US" dirty="0" smtClean="0">
                <a:latin typeface="Times New Roman" pitchFamily="18" charset="0"/>
              </a:rPr>
              <a:t>. </a:t>
            </a:r>
            <a:r>
              <a:rPr lang="id-ID" dirty="0" smtClean="0">
                <a:latin typeface="Times New Roman" pitchFamily="18" charset="0"/>
                <a:sym typeface="Wingdings" pitchFamily="2" charset="2"/>
              </a:rPr>
              <a:t></a:t>
            </a:r>
            <a:r>
              <a:rPr lang="id-ID" b="1" dirty="0" smtClean="0">
                <a:latin typeface="Times New Roman" pitchFamily="18" charset="0"/>
                <a:sym typeface="Wingdings" pitchFamily="2" charset="2"/>
              </a:rPr>
              <a:t>empowering </a:t>
            </a:r>
            <a:r>
              <a:rPr lang="id-ID" dirty="0" smtClean="0">
                <a:latin typeface="Times New Roman" pitchFamily="18" charset="0"/>
                <a:sym typeface="Wingdings" pitchFamily="2" charset="2"/>
              </a:rPr>
              <a:t>(pengambilan keputusan atraumatic care)</a:t>
            </a:r>
            <a:endParaRPr lang="en-US" dirty="0" smtClean="0">
              <a:latin typeface="Times New Roman" pitchFamily="18" charset="0"/>
            </a:endParaRPr>
          </a:p>
          <a:p>
            <a:pPr>
              <a:buFontTx/>
              <a:buAutoNum type="arabicPeriod"/>
            </a:pPr>
            <a:r>
              <a:rPr lang="en-US" dirty="0" err="1" smtClean="0">
                <a:latin typeface="Times New Roman" pitchFamily="18" charset="0"/>
              </a:rPr>
              <a:t>Peningkatan</a:t>
            </a:r>
            <a:r>
              <a:rPr lang="en-US" dirty="0" smtClean="0">
                <a:latin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</a:rPr>
              <a:t>kemampuan</a:t>
            </a:r>
            <a:r>
              <a:rPr lang="en-US" dirty="0" smtClean="0">
                <a:latin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</a:rPr>
              <a:t>keluarga</a:t>
            </a:r>
            <a:r>
              <a:rPr lang="en-US" dirty="0" smtClean="0">
                <a:latin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</a:rPr>
              <a:t>dalam</a:t>
            </a:r>
            <a:r>
              <a:rPr lang="en-US" dirty="0" smtClean="0">
                <a:latin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</a:rPr>
              <a:t>merawat</a:t>
            </a:r>
            <a:r>
              <a:rPr lang="en-US" dirty="0" smtClean="0">
                <a:latin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</a:rPr>
              <a:t>anaknya</a:t>
            </a:r>
            <a:r>
              <a:rPr lang="en-US" dirty="0" smtClean="0">
                <a:latin typeface="Times New Roman" pitchFamily="18" charset="0"/>
              </a:rPr>
              <a:t>.  </a:t>
            </a:r>
            <a:r>
              <a:rPr lang="en-US" dirty="0" err="1" smtClean="0">
                <a:latin typeface="Times New Roman" pitchFamily="18" charset="0"/>
              </a:rPr>
              <a:t>Terjadi</a:t>
            </a:r>
            <a:r>
              <a:rPr lang="en-US" dirty="0" smtClean="0">
                <a:latin typeface="Times New Roman" pitchFamily="18" charset="0"/>
              </a:rPr>
              <a:t> proses </a:t>
            </a:r>
            <a:r>
              <a:rPr lang="en-US" dirty="0" err="1" smtClean="0">
                <a:latin typeface="Times New Roman" pitchFamily="18" charset="0"/>
              </a:rPr>
              <a:t>belajar</a:t>
            </a:r>
            <a:r>
              <a:rPr lang="en-US" dirty="0" smtClean="0">
                <a:latin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</a:rPr>
              <a:t>pada</a:t>
            </a:r>
            <a:r>
              <a:rPr lang="en-US" dirty="0" smtClean="0">
                <a:latin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</a:rPr>
              <a:t>ortu</a:t>
            </a:r>
            <a:r>
              <a:rPr lang="en-US" dirty="0" smtClean="0">
                <a:latin typeface="Times New Roman" pitchFamily="18" charset="0"/>
              </a:rPr>
              <a:t> (</a:t>
            </a:r>
            <a:r>
              <a:rPr lang="en-US" dirty="0" err="1" smtClean="0">
                <a:latin typeface="Times New Roman" pitchFamily="18" charset="0"/>
              </a:rPr>
              <a:t>pengetahuan</a:t>
            </a:r>
            <a:r>
              <a:rPr lang="en-US" dirty="0" smtClean="0">
                <a:latin typeface="Times New Roman" pitchFamily="18" charset="0"/>
              </a:rPr>
              <a:t> &amp; </a:t>
            </a:r>
            <a:r>
              <a:rPr lang="en-US" dirty="0" err="1" smtClean="0">
                <a:latin typeface="Times New Roman" pitchFamily="18" charset="0"/>
              </a:rPr>
              <a:t>keterampilan</a:t>
            </a:r>
            <a:r>
              <a:rPr lang="en-US" dirty="0" smtClean="0">
                <a:latin typeface="Times New Roman" pitchFamily="18" charset="0"/>
              </a:rPr>
              <a:t>), </a:t>
            </a:r>
            <a:r>
              <a:rPr lang="en-US" dirty="0" err="1" smtClean="0">
                <a:latin typeface="Times New Roman" pitchFamily="18" charset="0"/>
              </a:rPr>
              <a:t>bisa</a:t>
            </a:r>
            <a:r>
              <a:rPr lang="en-US" dirty="0" smtClean="0">
                <a:latin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</a:rPr>
              <a:t>melakukan</a:t>
            </a:r>
            <a:r>
              <a:rPr lang="en-US" dirty="0" smtClean="0">
                <a:latin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</a:rPr>
              <a:t>perawatan</a:t>
            </a:r>
            <a:r>
              <a:rPr lang="en-US" dirty="0" smtClean="0">
                <a:latin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</a:rPr>
              <a:t>dirumah</a:t>
            </a:r>
            <a:r>
              <a:rPr lang="en-US" dirty="0" smtClean="0">
                <a:latin typeface="Times New Roman" pitchFamily="18" charset="0"/>
              </a:rPr>
              <a:t>.</a:t>
            </a:r>
            <a:r>
              <a:rPr lang="id-ID" dirty="0" smtClean="0">
                <a:latin typeface="Times New Roman" pitchFamily="18" charset="0"/>
                <a:sym typeface="Wingdings" pitchFamily="2" charset="2"/>
              </a:rPr>
              <a:t></a:t>
            </a:r>
            <a:r>
              <a:rPr lang="id-ID" b="1" dirty="0" smtClean="0">
                <a:latin typeface="Times New Roman" pitchFamily="18" charset="0"/>
                <a:sym typeface="Wingdings" pitchFamily="2" charset="2"/>
              </a:rPr>
              <a:t>enabling</a:t>
            </a:r>
            <a:endParaRPr lang="en-US" b="1" dirty="0" smtClean="0">
              <a:latin typeface="Times New Roman" pitchFamily="18" charset="0"/>
            </a:endParaRPr>
          </a:p>
          <a:p>
            <a:endParaRPr lang="en-US" dirty="0" smtClean="0">
              <a:latin typeface="Times New Roman" pitchFamily="18" charset="0"/>
            </a:endParaRPr>
          </a:p>
          <a:p>
            <a:pPr>
              <a:buFontTx/>
              <a:buNone/>
            </a:pP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671721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id-ID" dirty="0" smtClean="0"/>
              <a:t>Elemen penting FCC</a:t>
            </a:r>
            <a:endParaRPr lang="id-ID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090093" y="1628800"/>
            <a:ext cx="3201987" cy="4525963"/>
          </a:xfrm>
        </p:spPr>
        <p:txBody>
          <a:bodyPr>
            <a:normAutofit fontScale="70000" lnSpcReduction="20000"/>
          </a:bodyPr>
          <a:lstStyle/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id-ID" dirty="0" smtClean="0"/>
              <a:t>Memahami bhw keluarga bersifat konsta</a:t>
            </a:r>
            <a:r>
              <a:rPr lang="en-ID" dirty="0" smtClean="0"/>
              <a:t>n</a:t>
            </a:r>
            <a:r>
              <a:rPr lang="id-ID" dirty="0" smtClean="0"/>
              <a:t> dlm kehdpn anak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id-ID" dirty="0" smtClean="0"/>
              <a:t>Memfasilitasi kolaborasi keluarga/ profesional pd semua tk yankes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id-ID" dirty="0" smtClean="0"/>
              <a:t>Saling bertukar informasi yg jelas &amp; lengkap antara anggota keluarga &amp; profesional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id-ID" dirty="0" smtClean="0"/>
              <a:t>Hormati keanekaragaman budaya, suku, ras, agama,sosek,bid pendidikan &amp; geografi dlm kebijakan praktik </a:t>
            </a:r>
            <a:endParaRPr lang="id-ID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5306888" y="1600200"/>
            <a:ext cx="3657600" cy="4572000"/>
          </a:xfrm>
        </p:spPr>
        <p:txBody>
          <a:bodyPr>
            <a:normAutofit fontScale="70000" lnSpcReduction="20000"/>
          </a:bodyPr>
          <a:lstStyle/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id-ID" dirty="0" smtClean="0"/>
              <a:t>Mengenali &amp; menghormati mekanisme koping yg berbeda 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id-ID" dirty="0" smtClean="0"/>
              <a:t>Menghormati dan memfasilitasi dukungan dan link kerjasama keluarga dg keluarga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id-ID" dirty="0" smtClean="0"/>
              <a:t>Menetapkan bhw rumah, RS, yanmasy &amp; sist pendukung utk anak fleksibel, dpt diakses &amp; komprehensif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id-ID" dirty="0" smtClean="0"/>
              <a:t>Menghargai keluarga sbg keluarga dan anak-anak sbg anak-anak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xmlns="" val="139351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7467600" cy="108012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id-ID" dirty="0" smtClean="0"/>
              <a:t>Landasan perlunya pediatric care</a:t>
            </a:r>
            <a:endParaRPr lang="id-ID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711150993"/>
              </p:ext>
            </p:extLst>
          </p:nvPr>
        </p:nvGraphicFramePr>
        <p:xfrm>
          <a:off x="457200" y="1600200"/>
          <a:ext cx="5972188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ight Brace 4"/>
          <p:cNvSpPr/>
          <p:nvPr/>
        </p:nvSpPr>
        <p:spPr>
          <a:xfrm>
            <a:off x="5857875" y="1928813"/>
            <a:ext cx="1071563" cy="3929062"/>
          </a:xfrm>
          <a:prstGeom prst="rightBrac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d-ID"/>
          </a:p>
        </p:txBody>
      </p:sp>
      <p:sp>
        <p:nvSpPr>
          <p:cNvPr id="6" name="Oval 5"/>
          <p:cNvSpPr/>
          <p:nvPr/>
        </p:nvSpPr>
        <p:spPr>
          <a:xfrm>
            <a:off x="7000892" y="3000372"/>
            <a:ext cx="2071670" cy="1643074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d-ID" sz="2400" dirty="0">
                <a:solidFill>
                  <a:schemeClr val="tx1"/>
                </a:solidFill>
              </a:rPr>
              <a:t>Pediatric care</a:t>
            </a:r>
          </a:p>
        </p:txBody>
      </p:sp>
    </p:spTree>
    <p:extLst>
      <p:ext uri="{BB962C8B-B14F-4D97-AF65-F5344CB8AC3E}">
        <p14:creationId xmlns:p14="http://schemas.microsoft.com/office/powerpoint/2010/main" xmlns="" val="664780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err="1" smtClean="0"/>
              <a:t>Prinsip</a:t>
            </a:r>
            <a:r>
              <a:rPr lang="en-ID" dirty="0" smtClean="0"/>
              <a:t> FCC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23729" y="1340768"/>
            <a:ext cx="3629372" cy="5400600"/>
          </a:xfrm>
        </p:spPr>
        <p:txBody>
          <a:bodyPr>
            <a:noAutofit/>
          </a:bodyPr>
          <a:lstStyle/>
          <a:p>
            <a:r>
              <a:rPr lang="en-ID" sz="1800" b="1" dirty="0" err="1" smtClean="0"/>
              <a:t>Menghormati</a:t>
            </a:r>
            <a:r>
              <a:rPr lang="en-ID" sz="1800" b="1" dirty="0" smtClean="0"/>
              <a:t> </a:t>
            </a:r>
            <a:r>
              <a:rPr lang="en-ID" sz="1800" b="1" dirty="0" err="1" smtClean="0"/>
              <a:t>setiap</a:t>
            </a:r>
            <a:r>
              <a:rPr lang="en-ID" sz="1800" b="1" dirty="0" smtClean="0"/>
              <a:t> </a:t>
            </a:r>
            <a:r>
              <a:rPr lang="en-ID" sz="1800" b="1" dirty="0" err="1" smtClean="0"/>
              <a:t>anak</a:t>
            </a:r>
            <a:r>
              <a:rPr lang="en-ID" sz="1800" b="1" dirty="0" smtClean="0"/>
              <a:t> </a:t>
            </a:r>
            <a:r>
              <a:rPr lang="en-ID" sz="1800" b="1" dirty="0" err="1" smtClean="0"/>
              <a:t>dan</a:t>
            </a:r>
            <a:r>
              <a:rPr lang="en-ID" sz="1800" b="1" dirty="0" smtClean="0"/>
              <a:t> </a:t>
            </a:r>
            <a:r>
              <a:rPr lang="en-ID" sz="1800" b="1" dirty="0" err="1" smtClean="0"/>
              <a:t>keluarganya</a:t>
            </a:r>
            <a:endParaRPr lang="en-ID" sz="1800" b="1" dirty="0" smtClean="0"/>
          </a:p>
          <a:p>
            <a:r>
              <a:rPr lang="en-ID" sz="1800" b="1" dirty="0" err="1" smtClean="0"/>
              <a:t>Menghargai</a:t>
            </a:r>
            <a:r>
              <a:rPr lang="en-ID" sz="1800" b="1" dirty="0" smtClean="0"/>
              <a:t> </a:t>
            </a:r>
            <a:r>
              <a:rPr lang="en-ID" sz="1800" b="1" dirty="0" err="1" smtClean="0"/>
              <a:t>perbedaan</a:t>
            </a:r>
            <a:r>
              <a:rPr lang="en-ID" sz="1800" b="1" dirty="0" smtClean="0"/>
              <a:t> </a:t>
            </a:r>
            <a:r>
              <a:rPr lang="en-ID" sz="1800" b="1" dirty="0" err="1" smtClean="0"/>
              <a:t>suku</a:t>
            </a:r>
            <a:r>
              <a:rPr lang="en-ID" sz="1800" b="1" dirty="0" smtClean="0"/>
              <a:t>, </a:t>
            </a:r>
            <a:r>
              <a:rPr lang="en-ID" sz="1800" b="1" dirty="0" err="1" smtClean="0"/>
              <a:t>budaya</a:t>
            </a:r>
            <a:r>
              <a:rPr lang="en-ID" sz="1800" b="1" dirty="0" smtClean="0"/>
              <a:t>, </a:t>
            </a:r>
            <a:r>
              <a:rPr lang="en-ID" sz="1800" b="1" dirty="0" err="1" smtClean="0"/>
              <a:t>sosial</a:t>
            </a:r>
            <a:r>
              <a:rPr lang="en-ID" sz="1800" b="1" dirty="0" smtClean="0"/>
              <a:t>, agama, </a:t>
            </a:r>
            <a:r>
              <a:rPr lang="en-ID" sz="1800" b="1" dirty="0" err="1" smtClean="0"/>
              <a:t>dan</a:t>
            </a:r>
            <a:r>
              <a:rPr lang="en-ID" sz="1800" b="1" dirty="0" smtClean="0"/>
              <a:t> </a:t>
            </a:r>
            <a:r>
              <a:rPr lang="en-ID" sz="1800" b="1" dirty="0" err="1" smtClean="0"/>
              <a:t>pengalaman</a:t>
            </a:r>
            <a:r>
              <a:rPr lang="en-ID" sz="1800" b="1" dirty="0" smtClean="0"/>
              <a:t> </a:t>
            </a:r>
            <a:r>
              <a:rPr lang="en-ID" sz="1800" b="1" dirty="0" err="1" smtClean="0"/>
              <a:t>sehat-sakit</a:t>
            </a:r>
            <a:r>
              <a:rPr lang="en-ID" sz="1800" b="1" dirty="0" smtClean="0"/>
              <a:t> </a:t>
            </a:r>
            <a:r>
              <a:rPr lang="en-ID" sz="1800" b="1" dirty="0" err="1" smtClean="0"/>
              <a:t>yg</a:t>
            </a:r>
            <a:r>
              <a:rPr lang="en-ID" sz="1800" b="1" dirty="0" smtClean="0"/>
              <a:t> </a:t>
            </a:r>
            <a:r>
              <a:rPr lang="en-ID" sz="1800" b="1" dirty="0" err="1" smtClean="0"/>
              <a:t>ada</a:t>
            </a:r>
            <a:r>
              <a:rPr lang="en-ID" sz="1800" b="1" dirty="0" smtClean="0"/>
              <a:t> </a:t>
            </a:r>
            <a:r>
              <a:rPr lang="en-ID" sz="1800" b="1" dirty="0" err="1" smtClean="0"/>
              <a:t>pd</a:t>
            </a:r>
            <a:r>
              <a:rPr lang="en-ID" sz="1800" b="1" dirty="0" smtClean="0"/>
              <a:t> </a:t>
            </a:r>
            <a:r>
              <a:rPr lang="en-ID" sz="1800" b="1" dirty="0" err="1" smtClean="0"/>
              <a:t>anak</a:t>
            </a:r>
            <a:r>
              <a:rPr lang="en-ID" sz="1800" b="1" dirty="0" smtClean="0"/>
              <a:t> </a:t>
            </a:r>
            <a:r>
              <a:rPr lang="en-ID" sz="1800" b="1" dirty="0" err="1" smtClean="0"/>
              <a:t>dan</a:t>
            </a:r>
            <a:r>
              <a:rPr lang="en-ID" sz="1800" b="1" dirty="0" smtClean="0"/>
              <a:t> </a:t>
            </a:r>
            <a:r>
              <a:rPr lang="en-ID" sz="1800" b="1" dirty="0" err="1" smtClean="0"/>
              <a:t>keluarganya</a:t>
            </a:r>
            <a:endParaRPr lang="en-ID" sz="1800" b="1" dirty="0" smtClean="0"/>
          </a:p>
          <a:p>
            <a:r>
              <a:rPr lang="en-ID" sz="1800" b="1" dirty="0" err="1" smtClean="0"/>
              <a:t>Mengenali</a:t>
            </a:r>
            <a:r>
              <a:rPr lang="en-ID" sz="1800" b="1" dirty="0" smtClean="0"/>
              <a:t> </a:t>
            </a:r>
            <a:r>
              <a:rPr lang="en-ID" sz="1800" b="1" dirty="0" err="1" smtClean="0"/>
              <a:t>dan</a:t>
            </a:r>
            <a:r>
              <a:rPr lang="en-ID" sz="1800" b="1" dirty="0" smtClean="0"/>
              <a:t> </a:t>
            </a:r>
            <a:r>
              <a:rPr lang="en-ID" sz="1800" b="1" dirty="0" err="1" smtClean="0"/>
              <a:t>memperkuat</a:t>
            </a:r>
            <a:r>
              <a:rPr lang="en-ID" sz="1800" b="1" dirty="0" smtClean="0"/>
              <a:t> </a:t>
            </a:r>
            <a:r>
              <a:rPr lang="en-ID" sz="1800" b="1" dirty="0" err="1" smtClean="0"/>
              <a:t>kelebihan</a:t>
            </a:r>
            <a:r>
              <a:rPr lang="en-ID" sz="1800" b="1" dirty="0" smtClean="0"/>
              <a:t> </a:t>
            </a:r>
            <a:r>
              <a:rPr lang="en-ID" sz="1800" b="1" dirty="0" err="1" smtClean="0"/>
              <a:t>yg</a:t>
            </a:r>
            <a:r>
              <a:rPr lang="en-ID" sz="1800" b="1" dirty="0" smtClean="0"/>
              <a:t> </a:t>
            </a:r>
            <a:r>
              <a:rPr lang="en-ID" sz="1800" b="1" dirty="0" err="1" smtClean="0"/>
              <a:t>ada</a:t>
            </a:r>
            <a:r>
              <a:rPr lang="en-ID" sz="1800" b="1" dirty="0" smtClean="0"/>
              <a:t> </a:t>
            </a:r>
            <a:r>
              <a:rPr lang="en-ID" sz="1800" b="1" dirty="0" err="1" smtClean="0"/>
              <a:t>pd</a:t>
            </a:r>
            <a:r>
              <a:rPr lang="en-ID" sz="1800" b="1" dirty="0" smtClean="0"/>
              <a:t> </a:t>
            </a:r>
            <a:r>
              <a:rPr lang="en-ID" sz="1800" b="1" dirty="0" err="1" smtClean="0"/>
              <a:t>anak</a:t>
            </a:r>
            <a:r>
              <a:rPr lang="en-ID" sz="1800" b="1" dirty="0" smtClean="0"/>
              <a:t> </a:t>
            </a:r>
            <a:r>
              <a:rPr lang="en-ID" sz="1800" b="1" dirty="0" err="1" smtClean="0"/>
              <a:t>dan</a:t>
            </a:r>
            <a:r>
              <a:rPr lang="en-ID" sz="1800" b="1" dirty="0" smtClean="0"/>
              <a:t> </a:t>
            </a:r>
            <a:r>
              <a:rPr lang="en-ID" sz="1800" b="1" dirty="0" err="1" smtClean="0"/>
              <a:t>keluarga</a:t>
            </a:r>
            <a:endParaRPr lang="en-ID" sz="1800" b="1" dirty="0" smtClean="0"/>
          </a:p>
          <a:p>
            <a:r>
              <a:rPr lang="en-ID" sz="1800" b="1" dirty="0" err="1" smtClean="0"/>
              <a:t>Mendukung</a:t>
            </a:r>
            <a:r>
              <a:rPr lang="en-ID" sz="1800" b="1" dirty="0" smtClean="0"/>
              <a:t> </a:t>
            </a:r>
            <a:r>
              <a:rPr lang="en-ID" sz="1800" b="1" dirty="0" err="1" smtClean="0"/>
              <a:t>dan</a:t>
            </a:r>
            <a:r>
              <a:rPr lang="en-ID" sz="1800" b="1" dirty="0" smtClean="0"/>
              <a:t> </a:t>
            </a:r>
            <a:r>
              <a:rPr lang="en-ID" sz="1800" b="1" dirty="0" err="1" smtClean="0"/>
              <a:t>memfasilitasi</a:t>
            </a:r>
            <a:r>
              <a:rPr lang="en-ID" sz="1800" b="1" dirty="0" smtClean="0"/>
              <a:t> </a:t>
            </a:r>
            <a:r>
              <a:rPr lang="en-ID" sz="1800" b="1" dirty="0" err="1" smtClean="0"/>
              <a:t>pilihan</a:t>
            </a:r>
            <a:r>
              <a:rPr lang="en-ID" sz="1800" b="1" dirty="0" smtClean="0"/>
              <a:t> </a:t>
            </a:r>
            <a:r>
              <a:rPr lang="en-ID" sz="1800" b="1" dirty="0" err="1" smtClean="0"/>
              <a:t>anak</a:t>
            </a:r>
            <a:r>
              <a:rPr lang="en-ID" sz="1800" b="1" dirty="0" smtClean="0"/>
              <a:t> </a:t>
            </a:r>
            <a:r>
              <a:rPr lang="en-ID" sz="1800" b="1" dirty="0" err="1" smtClean="0"/>
              <a:t>dan</a:t>
            </a:r>
            <a:r>
              <a:rPr lang="en-ID" sz="1800" b="1" dirty="0" smtClean="0"/>
              <a:t> </a:t>
            </a:r>
            <a:r>
              <a:rPr lang="en-ID" sz="1800" b="1" dirty="0" err="1" smtClean="0"/>
              <a:t>klrga</a:t>
            </a:r>
            <a:r>
              <a:rPr lang="en-ID" sz="1800" b="1" dirty="0" smtClean="0"/>
              <a:t> </a:t>
            </a:r>
            <a:r>
              <a:rPr lang="en-ID" sz="1800" b="1" dirty="0" err="1" smtClean="0"/>
              <a:t>dlm</a:t>
            </a:r>
            <a:r>
              <a:rPr lang="en-ID" sz="1800" b="1" dirty="0" smtClean="0"/>
              <a:t> </a:t>
            </a:r>
            <a:r>
              <a:rPr lang="en-ID" sz="1800" b="1" dirty="0" err="1" smtClean="0"/>
              <a:t>memilih</a:t>
            </a:r>
            <a:r>
              <a:rPr lang="en-ID" sz="1800" b="1" dirty="0" smtClean="0"/>
              <a:t> </a:t>
            </a:r>
            <a:r>
              <a:rPr lang="en-ID" sz="1800" b="1" dirty="0" err="1" smtClean="0"/>
              <a:t>yan</a:t>
            </a:r>
            <a:r>
              <a:rPr lang="en-ID" sz="1800" b="1" dirty="0" smtClean="0"/>
              <a:t> </a:t>
            </a:r>
            <a:r>
              <a:rPr lang="en-ID" sz="1800" b="1" dirty="0" err="1" smtClean="0"/>
              <a:t>kes</a:t>
            </a:r>
            <a:endParaRPr lang="en-ID" sz="1800" b="1" dirty="0" smtClean="0"/>
          </a:p>
          <a:p>
            <a:r>
              <a:rPr lang="en-ID" sz="1800" b="1" dirty="0" err="1" smtClean="0"/>
              <a:t>Menjamin</a:t>
            </a:r>
            <a:r>
              <a:rPr lang="en-ID" sz="1800" b="1" dirty="0" smtClean="0"/>
              <a:t> </a:t>
            </a:r>
            <a:r>
              <a:rPr lang="en-ID" sz="1800" b="1" dirty="0" err="1" smtClean="0"/>
              <a:t>pelayanan</a:t>
            </a:r>
            <a:r>
              <a:rPr lang="en-ID" sz="1800" b="1" dirty="0" smtClean="0"/>
              <a:t> </a:t>
            </a:r>
            <a:r>
              <a:rPr lang="en-ID" sz="1800" b="1" dirty="0" err="1" smtClean="0"/>
              <a:t>yg</a:t>
            </a:r>
            <a:r>
              <a:rPr lang="en-ID" sz="1800" b="1" dirty="0" smtClean="0"/>
              <a:t> </a:t>
            </a:r>
            <a:r>
              <a:rPr lang="en-ID" sz="1800" b="1" dirty="0" err="1" smtClean="0"/>
              <a:t>diperoleh</a:t>
            </a:r>
            <a:r>
              <a:rPr lang="en-ID" sz="1800" b="1" dirty="0" smtClean="0"/>
              <a:t> </a:t>
            </a:r>
            <a:r>
              <a:rPr lang="en-ID" sz="1800" b="1" dirty="0" err="1" smtClean="0"/>
              <a:t>anak</a:t>
            </a:r>
            <a:r>
              <a:rPr lang="en-ID" sz="1800" b="1" dirty="0" smtClean="0"/>
              <a:t> </a:t>
            </a:r>
            <a:r>
              <a:rPr lang="en-ID" sz="1800" b="1" dirty="0" err="1" smtClean="0"/>
              <a:t>dan</a:t>
            </a:r>
            <a:r>
              <a:rPr lang="en-ID" sz="1800" b="1" dirty="0" smtClean="0"/>
              <a:t> </a:t>
            </a:r>
            <a:r>
              <a:rPr lang="en-ID" sz="1800" b="1" dirty="0" err="1" smtClean="0"/>
              <a:t>klrga</a:t>
            </a:r>
            <a:r>
              <a:rPr lang="en-ID" sz="1800" b="1" dirty="0" smtClean="0"/>
              <a:t> </a:t>
            </a:r>
            <a:r>
              <a:rPr lang="en-ID" sz="1800" b="1" dirty="0" err="1" smtClean="0"/>
              <a:t>sesuai</a:t>
            </a:r>
            <a:r>
              <a:rPr lang="en-ID" sz="1800" b="1" dirty="0" smtClean="0"/>
              <a:t> </a:t>
            </a:r>
            <a:r>
              <a:rPr lang="en-ID" sz="1800" b="1" dirty="0" err="1" smtClean="0"/>
              <a:t>kebutuhan</a:t>
            </a:r>
            <a:r>
              <a:rPr lang="en-ID" sz="1800" b="1" dirty="0" smtClean="0"/>
              <a:t>, </a:t>
            </a:r>
            <a:r>
              <a:rPr lang="en-ID" sz="1800" b="1" dirty="0" err="1" smtClean="0"/>
              <a:t>keyakinan</a:t>
            </a:r>
            <a:r>
              <a:rPr lang="en-ID" sz="1800" b="1" dirty="0" smtClean="0"/>
              <a:t>, </a:t>
            </a:r>
            <a:r>
              <a:rPr lang="en-ID" sz="1800" b="1" dirty="0" err="1" smtClean="0"/>
              <a:t>nilai</a:t>
            </a:r>
            <a:r>
              <a:rPr lang="en-ID" sz="1800" b="1" dirty="0" smtClean="0"/>
              <a:t>, </a:t>
            </a:r>
            <a:r>
              <a:rPr lang="en-ID" sz="1800" b="1" dirty="0" err="1" smtClean="0"/>
              <a:t>dan</a:t>
            </a:r>
            <a:r>
              <a:rPr lang="en-ID" sz="1800" b="1" dirty="0" smtClean="0"/>
              <a:t> </a:t>
            </a:r>
            <a:r>
              <a:rPr lang="en-ID" sz="1800" b="1" dirty="0" err="1" smtClean="0"/>
              <a:t>budaya</a:t>
            </a:r>
            <a:r>
              <a:rPr lang="en-ID" sz="1800" b="1" dirty="0" smtClean="0"/>
              <a:t> </a:t>
            </a:r>
            <a:r>
              <a:rPr lang="en-ID" sz="1800" b="1" dirty="0" err="1" smtClean="0"/>
              <a:t>mereka</a:t>
            </a:r>
            <a:endParaRPr lang="en-US" sz="18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05500" y="1412776"/>
            <a:ext cx="3203575" cy="4713387"/>
          </a:xfrm>
        </p:spPr>
        <p:txBody>
          <a:bodyPr>
            <a:normAutofit fontScale="92500" lnSpcReduction="10000"/>
          </a:bodyPr>
          <a:lstStyle/>
          <a:p>
            <a:r>
              <a:rPr lang="en-ID" sz="1800" b="1" dirty="0" err="1" smtClean="0"/>
              <a:t>Berbagi</a:t>
            </a:r>
            <a:r>
              <a:rPr lang="en-ID" sz="1800" b="1" dirty="0" smtClean="0"/>
              <a:t> </a:t>
            </a:r>
            <a:r>
              <a:rPr lang="en-ID" sz="1800" b="1" dirty="0" err="1" smtClean="0"/>
              <a:t>informasi</a:t>
            </a:r>
            <a:r>
              <a:rPr lang="en-ID" sz="1800" b="1" dirty="0" smtClean="0"/>
              <a:t> </a:t>
            </a:r>
            <a:r>
              <a:rPr lang="en-ID" sz="1800" b="1" dirty="0" err="1" smtClean="0"/>
              <a:t>secara</a:t>
            </a:r>
            <a:r>
              <a:rPr lang="en-ID" sz="1800" b="1" dirty="0" smtClean="0"/>
              <a:t> </a:t>
            </a:r>
            <a:r>
              <a:rPr lang="en-ID" sz="1800" b="1" dirty="0" err="1" smtClean="0"/>
              <a:t>jujur</a:t>
            </a:r>
            <a:r>
              <a:rPr lang="en-ID" sz="1800" b="1" dirty="0" smtClean="0"/>
              <a:t> </a:t>
            </a:r>
            <a:r>
              <a:rPr lang="en-ID" sz="1800" b="1" dirty="0" err="1" smtClean="0"/>
              <a:t>dan</a:t>
            </a:r>
            <a:r>
              <a:rPr lang="en-ID" sz="1800" b="1" dirty="0" smtClean="0"/>
              <a:t> </a:t>
            </a:r>
            <a:r>
              <a:rPr lang="en-ID" sz="1800" b="1" dirty="0" err="1" smtClean="0"/>
              <a:t>tidak</a:t>
            </a:r>
            <a:r>
              <a:rPr lang="en-ID" sz="1800" b="1" dirty="0" smtClean="0"/>
              <a:t> bias</a:t>
            </a:r>
          </a:p>
          <a:p>
            <a:r>
              <a:rPr lang="en-ID" sz="1800" b="1" dirty="0" err="1" smtClean="0"/>
              <a:t>Memberikan</a:t>
            </a:r>
            <a:r>
              <a:rPr lang="en-ID" sz="1800" b="1" dirty="0" smtClean="0"/>
              <a:t> </a:t>
            </a:r>
            <a:r>
              <a:rPr lang="en-ID" sz="1800" b="1" dirty="0" err="1" smtClean="0"/>
              <a:t>dan</a:t>
            </a:r>
            <a:r>
              <a:rPr lang="en-ID" sz="1800" b="1" dirty="0" smtClean="0"/>
              <a:t> </a:t>
            </a:r>
            <a:r>
              <a:rPr lang="en-ID" sz="1800" b="1" dirty="0" err="1" smtClean="0"/>
              <a:t>menjamin</a:t>
            </a:r>
            <a:r>
              <a:rPr lang="en-ID" sz="1800" b="1" dirty="0" smtClean="0"/>
              <a:t> </a:t>
            </a:r>
            <a:r>
              <a:rPr lang="en-ID" sz="1800" b="1" dirty="0" err="1" smtClean="0"/>
              <a:t>dukungan</a:t>
            </a:r>
            <a:r>
              <a:rPr lang="en-ID" sz="1800" b="1" dirty="0" smtClean="0"/>
              <a:t> formal </a:t>
            </a:r>
            <a:r>
              <a:rPr lang="en-ID" sz="1800" b="1" dirty="0" err="1" smtClean="0"/>
              <a:t>dan</a:t>
            </a:r>
            <a:r>
              <a:rPr lang="en-ID" sz="1800" b="1" dirty="0" smtClean="0"/>
              <a:t> informal </a:t>
            </a:r>
            <a:r>
              <a:rPr lang="en-ID" sz="1800" b="1" dirty="0" err="1" smtClean="0"/>
              <a:t>untuk</a:t>
            </a:r>
            <a:r>
              <a:rPr lang="en-ID" sz="1800" b="1" dirty="0" smtClean="0"/>
              <a:t> </a:t>
            </a:r>
            <a:r>
              <a:rPr lang="en-ID" sz="1800" b="1" dirty="0" err="1" smtClean="0"/>
              <a:t>anak</a:t>
            </a:r>
            <a:r>
              <a:rPr lang="en-ID" sz="1800" b="1" dirty="0" smtClean="0"/>
              <a:t> </a:t>
            </a:r>
            <a:r>
              <a:rPr lang="en-ID" sz="1800" b="1" dirty="0" err="1" smtClean="0"/>
              <a:t>dan</a:t>
            </a:r>
            <a:r>
              <a:rPr lang="en-ID" sz="1800" b="1" dirty="0" smtClean="0"/>
              <a:t> </a:t>
            </a:r>
            <a:r>
              <a:rPr lang="en-ID" sz="1800" b="1" dirty="0" err="1" smtClean="0"/>
              <a:t>keluarga</a:t>
            </a:r>
            <a:endParaRPr lang="en-ID" sz="1800" b="1" dirty="0" smtClean="0"/>
          </a:p>
          <a:p>
            <a:r>
              <a:rPr lang="en-ID" sz="1800" b="1" dirty="0" err="1" smtClean="0"/>
              <a:t>Berkolaborasi</a:t>
            </a:r>
            <a:r>
              <a:rPr lang="en-ID" sz="1800" b="1" dirty="0" smtClean="0"/>
              <a:t> </a:t>
            </a:r>
            <a:r>
              <a:rPr lang="en-ID" sz="1800" b="1" dirty="0" err="1" smtClean="0"/>
              <a:t>dengan</a:t>
            </a:r>
            <a:r>
              <a:rPr lang="en-ID" sz="1800" b="1" dirty="0" smtClean="0"/>
              <a:t> </a:t>
            </a:r>
            <a:r>
              <a:rPr lang="en-ID" sz="1800" b="1" dirty="0" err="1" smtClean="0"/>
              <a:t>anak</a:t>
            </a:r>
            <a:r>
              <a:rPr lang="en-ID" sz="1800" b="1" dirty="0" smtClean="0"/>
              <a:t> </a:t>
            </a:r>
            <a:r>
              <a:rPr lang="en-ID" sz="1800" b="1" dirty="0" err="1" smtClean="0"/>
              <a:t>dan</a:t>
            </a:r>
            <a:r>
              <a:rPr lang="en-ID" sz="1800" b="1" dirty="0" smtClean="0"/>
              <a:t> </a:t>
            </a:r>
            <a:r>
              <a:rPr lang="en-ID" sz="1800" b="1" dirty="0" err="1" smtClean="0"/>
              <a:t>keluarga</a:t>
            </a:r>
            <a:r>
              <a:rPr lang="en-ID" sz="1800" b="1" dirty="0" smtClean="0"/>
              <a:t> </a:t>
            </a:r>
            <a:r>
              <a:rPr lang="en-ID" sz="1800" b="1" dirty="0" err="1" smtClean="0"/>
              <a:t>dlm</a:t>
            </a:r>
            <a:r>
              <a:rPr lang="en-ID" sz="1800" b="1" dirty="0" smtClean="0"/>
              <a:t> </a:t>
            </a:r>
            <a:r>
              <a:rPr lang="en-ID" sz="1800" b="1" dirty="0" err="1" smtClean="0"/>
              <a:t>penyusunan</a:t>
            </a:r>
            <a:r>
              <a:rPr lang="en-ID" sz="1800" b="1" dirty="0" smtClean="0"/>
              <a:t> </a:t>
            </a:r>
            <a:r>
              <a:rPr lang="en-ID" sz="1800" b="1" dirty="0" err="1" smtClean="0"/>
              <a:t>dan</a:t>
            </a:r>
            <a:r>
              <a:rPr lang="en-ID" sz="1800" b="1" dirty="0" smtClean="0"/>
              <a:t> </a:t>
            </a:r>
            <a:r>
              <a:rPr lang="en-ID" sz="1800" b="1" dirty="0" err="1" smtClean="0"/>
              <a:t>pengembangan</a:t>
            </a:r>
            <a:r>
              <a:rPr lang="en-ID" sz="1800" b="1" dirty="0" smtClean="0"/>
              <a:t> program </a:t>
            </a:r>
            <a:r>
              <a:rPr lang="en-ID" sz="1800" b="1" dirty="0" err="1" smtClean="0"/>
              <a:t>perawatan</a:t>
            </a:r>
            <a:r>
              <a:rPr lang="en-ID" sz="1800" b="1" dirty="0" smtClean="0"/>
              <a:t> </a:t>
            </a:r>
            <a:r>
              <a:rPr lang="en-ID" sz="1800" b="1" dirty="0" err="1" smtClean="0"/>
              <a:t>anak</a:t>
            </a:r>
            <a:endParaRPr lang="en-ID" sz="1800" b="1" dirty="0" smtClean="0"/>
          </a:p>
          <a:p>
            <a:r>
              <a:rPr lang="en-ID" sz="1800" b="1" dirty="0" err="1" smtClean="0"/>
              <a:t>Mendorong</a:t>
            </a:r>
            <a:r>
              <a:rPr lang="en-ID" sz="1800" b="1" dirty="0" smtClean="0"/>
              <a:t> </a:t>
            </a:r>
            <a:r>
              <a:rPr lang="en-ID" sz="1800" b="1" dirty="0" err="1" smtClean="0"/>
              <a:t>anak</a:t>
            </a:r>
            <a:r>
              <a:rPr lang="en-ID" sz="1800" b="1" dirty="0" smtClean="0"/>
              <a:t> </a:t>
            </a:r>
            <a:r>
              <a:rPr lang="en-ID" sz="1800" b="1" dirty="0" err="1" smtClean="0"/>
              <a:t>dan</a:t>
            </a:r>
            <a:r>
              <a:rPr lang="en-ID" sz="1800" b="1" dirty="0" smtClean="0"/>
              <a:t> </a:t>
            </a:r>
            <a:r>
              <a:rPr lang="en-ID" sz="1800" b="1" dirty="0" err="1" smtClean="0"/>
              <a:t>keluarga</a:t>
            </a:r>
            <a:r>
              <a:rPr lang="en-ID" sz="1800" b="1" dirty="0" smtClean="0"/>
              <a:t> </a:t>
            </a:r>
            <a:r>
              <a:rPr lang="en-ID" sz="1800" b="1" dirty="0" err="1" smtClean="0"/>
              <a:t>utk</a:t>
            </a:r>
            <a:r>
              <a:rPr lang="en-ID" sz="1800" b="1" dirty="0" smtClean="0"/>
              <a:t> </a:t>
            </a:r>
            <a:r>
              <a:rPr lang="en-ID" sz="1800" b="1" dirty="0" err="1" smtClean="0"/>
              <a:t>menemukan</a:t>
            </a:r>
            <a:r>
              <a:rPr lang="en-ID" sz="1800" b="1" dirty="0" smtClean="0"/>
              <a:t> </a:t>
            </a:r>
            <a:r>
              <a:rPr lang="en-ID" sz="1800" b="1" dirty="0" err="1" smtClean="0"/>
              <a:t>kelebihan</a:t>
            </a:r>
            <a:r>
              <a:rPr lang="en-ID" sz="1800" b="1" dirty="0" smtClean="0"/>
              <a:t> </a:t>
            </a:r>
            <a:r>
              <a:rPr lang="en-ID" sz="1800" b="1" dirty="0" err="1" smtClean="0"/>
              <a:t>dan</a:t>
            </a:r>
            <a:r>
              <a:rPr lang="en-ID" sz="1800" b="1" dirty="0" smtClean="0"/>
              <a:t> </a:t>
            </a:r>
            <a:r>
              <a:rPr lang="en-ID" sz="1800" b="1" dirty="0" err="1" smtClean="0"/>
              <a:t>kekuatan</a:t>
            </a:r>
            <a:r>
              <a:rPr lang="en-ID" sz="1800" b="1" dirty="0" smtClean="0"/>
              <a:t> </a:t>
            </a:r>
            <a:r>
              <a:rPr lang="en-ID" sz="1800" b="1" dirty="0" err="1" smtClean="0"/>
              <a:t>yg</a:t>
            </a:r>
            <a:r>
              <a:rPr lang="en-ID" sz="1800" b="1" dirty="0" smtClean="0"/>
              <a:t> </a:t>
            </a:r>
            <a:r>
              <a:rPr lang="en-ID" sz="1800" b="1" dirty="0" err="1" smtClean="0"/>
              <a:t>dimiliki</a:t>
            </a:r>
            <a:r>
              <a:rPr lang="en-ID" sz="1800" b="1" dirty="0" smtClean="0"/>
              <a:t>, </a:t>
            </a:r>
            <a:r>
              <a:rPr lang="en-ID" sz="1800" b="1" dirty="0" err="1" smtClean="0"/>
              <a:t>membangun</a:t>
            </a:r>
            <a:r>
              <a:rPr lang="en-ID" sz="1800" b="1" dirty="0" smtClean="0"/>
              <a:t> rasa PD, </a:t>
            </a:r>
            <a:r>
              <a:rPr lang="en-ID" sz="1800" b="1" dirty="0" err="1" smtClean="0"/>
              <a:t>dan</a:t>
            </a:r>
            <a:r>
              <a:rPr lang="en-ID" sz="1800" b="1" dirty="0" smtClean="0"/>
              <a:t> </a:t>
            </a:r>
            <a:r>
              <a:rPr lang="en-ID" sz="1800" b="1" dirty="0" err="1" smtClean="0"/>
              <a:t>membuat</a:t>
            </a:r>
            <a:r>
              <a:rPr lang="en-ID" sz="1800" b="1" dirty="0" smtClean="0"/>
              <a:t> </a:t>
            </a:r>
            <a:r>
              <a:rPr lang="en-ID" sz="1800" b="1" dirty="0" err="1" smtClean="0"/>
              <a:t>pilihan</a:t>
            </a:r>
            <a:r>
              <a:rPr lang="en-ID" sz="1800" b="1" dirty="0" smtClean="0"/>
              <a:t> </a:t>
            </a:r>
            <a:r>
              <a:rPr lang="en-ID" sz="1800" b="1" dirty="0" err="1" smtClean="0"/>
              <a:t>dlm</a:t>
            </a:r>
            <a:r>
              <a:rPr lang="en-ID" sz="1800" b="1" dirty="0" smtClean="0"/>
              <a:t> </a:t>
            </a:r>
            <a:r>
              <a:rPr lang="en-ID" sz="1800" b="1" dirty="0" err="1" smtClean="0"/>
              <a:t>menentukan</a:t>
            </a:r>
            <a:r>
              <a:rPr lang="en-ID" sz="1800" b="1" dirty="0" smtClean="0"/>
              <a:t> </a:t>
            </a:r>
            <a:r>
              <a:rPr lang="en-ID" sz="1800" b="1" dirty="0" err="1" smtClean="0"/>
              <a:t>yankes</a:t>
            </a:r>
            <a:r>
              <a:rPr lang="en-ID" sz="1800" b="1" dirty="0" smtClean="0"/>
              <a:t> </a:t>
            </a:r>
            <a:r>
              <a:rPr lang="en-ID" sz="1800" b="1" dirty="0" err="1" smtClean="0"/>
              <a:t>anak</a:t>
            </a:r>
            <a:endParaRPr lang="en-ID" sz="1800" b="1" dirty="0" smtClean="0"/>
          </a:p>
          <a:p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xmlns="" val="818543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066250178"/>
              </p:ext>
            </p:extLst>
          </p:nvPr>
        </p:nvGraphicFramePr>
        <p:xfrm>
          <a:off x="0" y="428604"/>
          <a:ext cx="9144000" cy="64293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2752855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260648"/>
            <a:ext cx="8388230" cy="108012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id-ID" dirty="0" smtClean="0"/>
              <a:t>TREND MASA DEPAN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91680" y="1785938"/>
            <a:ext cx="6233120" cy="4687887"/>
          </a:xfrm>
        </p:spPr>
        <p:txBody>
          <a:bodyPr>
            <a:normAutofit fontScale="92500" lnSpcReduction="20000"/>
          </a:bodyPr>
          <a:lstStyle/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id-ID" dirty="0" smtClean="0"/>
              <a:t>Bergeser dari pengobatan kpd:</a:t>
            </a:r>
          </a:p>
          <a:p>
            <a:pPr marL="640080" lvl="1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id-ID" dirty="0" smtClean="0"/>
              <a:t>Asuhan ambulatory</a:t>
            </a:r>
            <a:r>
              <a:rPr lang="id-ID" dirty="0" smtClean="0">
                <a:sym typeface="Wingdings" pitchFamily="2" charset="2"/>
              </a:rPr>
              <a:t></a:t>
            </a:r>
            <a:r>
              <a:rPr lang="en-ID" dirty="0" smtClean="0">
                <a:sym typeface="Wingdings" pitchFamily="2" charset="2"/>
              </a:rPr>
              <a:t> </a:t>
            </a:r>
            <a:r>
              <a:rPr lang="en-ID" dirty="0" err="1" smtClean="0">
                <a:sym typeface="Wingdings" pitchFamily="2" charset="2"/>
              </a:rPr>
              <a:t>fokus</a:t>
            </a:r>
            <a:r>
              <a:rPr lang="en-ID" dirty="0" smtClean="0">
                <a:sym typeface="Wingdings" pitchFamily="2" charset="2"/>
              </a:rPr>
              <a:t> </a:t>
            </a:r>
            <a:r>
              <a:rPr lang="en-ID" dirty="0" err="1" smtClean="0">
                <a:sym typeface="Wingdings" pitchFamily="2" charset="2"/>
              </a:rPr>
              <a:t>pada</a:t>
            </a:r>
            <a:r>
              <a:rPr lang="id-ID" dirty="0" smtClean="0">
                <a:sym typeface="Wingdings" pitchFamily="2" charset="2"/>
              </a:rPr>
              <a:t> pencegahan dan penyuluhan kesehatan</a:t>
            </a:r>
          </a:p>
          <a:p>
            <a:pPr marL="640080" lvl="1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id-ID" dirty="0" smtClean="0">
                <a:sym typeface="Wingdings" pitchFamily="2" charset="2"/>
              </a:rPr>
              <a:t>Pelayanan kesehatan di komunitas pengkajian kesehatan anak &amp; keluarga serta askep anak di rumah &amp; komunitas </a:t>
            </a:r>
          </a:p>
          <a:p>
            <a:pPr lvl="2" indent="-182880" fontAlgn="auto">
              <a:spcAft>
                <a:spcPts val="0"/>
              </a:spcAft>
              <a:buClr>
                <a:schemeClr val="accent1">
                  <a:shade val="75000"/>
                </a:schemeClr>
              </a:buClr>
              <a:buFont typeface="Wingdings"/>
              <a:buChar char=""/>
              <a:defRPr/>
            </a:pPr>
            <a:r>
              <a:rPr lang="id-ID" dirty="0" smtClean="0">
                <a:sym typeface="Wingdings" pitchFamily="2" charset="2"/>
              </a:rPr>
              <a:t>Keluarga sbg mitra</a:t>
            </a:r>
          </a:p>
          <a:p>
            <a:pPr marL="811213" lvl="2" indent="-182880" fontAlgn="auto">
              <a:spcAft>
                <a:spcPts val="0"/>
              </a:spcAft>
              <a:buClr>
                <a:schemeClr val="accent1">
                  <a:shade val="75000"/>
                </a:schemeClr>
              </a:buClr>
              <a:buFont typeface="Wingdings" pitchFamily="2" charset="2"/>
              <a:buChar char="ü"/>
              <a:defRPr/>
            </a:pPr>
            <a:r>
              <a:rPr lang="id-ID" sz="2600" dirty="0" smtClean="0">
                <a:sym typeface="Wingdings" pitchFamily="2" charset="2"/>
              </a:rPr>
              <a:t>Perawat dituntut lebih kompeten  meningkatkan ilmu dan keterampilan</a:t>
            </a:r>
          </a:p>
          <a:p>
            <a:pPr marL="811213" lvl="2" indent="-182880" fontAlgn="auto">
              <a:spcAft>
                <a:spcPts val="0"/>
              </a:spcAft>
              <a:buClr>
                <a:schemeClr val="accent1">
                  <a:shade val="75000"/>
                </a:schemeClr>
              </a:buClr>
              <a:buFont typeface="Wingdings" pitchFamily="2" charset="2"/>
              <a:buChar char="ü"/>
              <a:defRPr/>
            </a:pPr>
            <a:r>
              <a:rPr lang="id-ID" sz="2600" dirty="0" smtClean="0">
                <a:sym typeface="Wingdings" pitchFamily="2" charset="2"/>
              </a:rPr>
              <a:t>High tech pediatric nursing</a:t>
            </a:r>
          </a:p>
          <a:p>
            <a:pPr marL="811213" lvl="2" indent="-182880" fontAlgn="auto">
              <a:spcAft>
                <a:spcPts val="0"/>
              </a:spcAft>
              <a:buClr>
                <a:schemeClr val="accent1">
                  <a:shade val="75000"/>
                </a:schemeClr>
              </a:buClr>
              <a:buFont typeface="Wingdings" pitchFamily="2" charset="2"/>
              <a:buChar char="ü"/>
              <a:defRPr/>
            </a:pPr>
            <a:r>
              <a:rPr lang="id-ID" sz="2600" dirty="0" smtClean="0">
                <a:sym typeface="Wingdings" pitchFamily="2" charset="2"/>
              </a:rPr>
              <a:t>EBP</a:t>
            </a:r>
          </a:p>
        </p:txBody>
      </p:sp>
    </p:spTree>
    <p:extLst>
      <p:ext uri="{BB962C8B-B14F-4D97-AF65-F5344CB8AC3E}">
        <p14:creationId xmlns:p14="http://schemas.microsoft.com/office/powerpoint/2010/main" xmlns="" val="3754002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id-ID"/>
          </a:p>
        </p:txBody>
      </p:sp>
      <p:pic>
        <p:nvPicPr>
          <p:cNvPr id="50178" name="Content Placeholder 6" descr="pediatric nurse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928688" y="285750"/>
            <a:ext cx="6929437" cy="4611688"/>
          </a:xfrm>
        </p:spPr>
      </p:pic>
      <p:sp>
        <p:nvSpPr>
          <p:cNvPr id="4" name="Rectangle 3"/>
          <p:cNvSpPr/>
          <p:nvPr/>
        </p:nvSpPr>
        <p:spPr>
          <a:xfrm>
            <a:off x="857224" y="4746508"/>
            <a:ext cx="7782901" cy="175432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d-ID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SEKIAN...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d-ID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TERIMAKASIH (^_^)</a:t>
            </a:r>
            <a:endParaRPr lang="en-US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31015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id-ID" dirty="0" smtClean="0"/>
              <a:t>Cont’...</a:t>
            </a:r>
            <a:endParaRPr lang="id-ID" dirty="0"/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r>
              <a:rPr lang="id-ID" smtClean="0"/>
              <a:t>Informasi mengenai mortalitas &amp; morbiditas penting bagi perawat, spt ttg:</a:t>
            </a:r>
          </a:p>
          <a:p>
            <a:pPr lvl="1"/>
            <a:r>
              <a:rPr lang="id-ID" smtClean="0"/>
              <a:t>(1) penyebab kematian dan kesakitan</a:t>
            </a:r>
          </a:p>
          <a:p>
            <a:pPr lvl="1"/>
            <a:r>
              <a:rPr lang="id-ID" smtClean="0"/>
              <a:t>(2) kelompok usia resiko tinggi thd bahaya atau ggn. Tertentu</a:t>
            </a:r>
          </a:p>
          <a:p>
            <a:pPr lvl="1"/>
            <a:r>
              <a:rPr lang="id-ID" smtClean="0"/>
              <a:t>(3) kemajuan pengobatan &amp; pencegahan</a:t>
            </a:r>
          </a:p>
          <a:p>
            <a:pPr lvl="1"/>
            <a:r>
              <a:rPr lang="id-ID" smtClean="0"/>
              <a:t>(4) area tertentu dlm konseling kesehatan</a:t>
            </a:r>
          </a:p>
        </p:txBody>
      </p:sp>
    </p:spTree>
    <p:extLst>
      <p:ext uri="{BB962C8B-B14F-4D97-AF65-F5344CB8AC3E}">
        <p14:creationId xmlns:p14="http://schemas.microsoft.com/office/powerpoint/2010/main" xmlns="" val="1585724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6557962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id-ID" dirty="0" smtClean="0"/>
              <a:t>Mortalitas</a:t>
            </a:r>
            <a:endParaRPr lang="id-ID" dirty="0"/>
          </a:p>
        </p:txBody>
      </p:sp>
      <p:sp>
        <p:nvSpPr>
          <p:cNvPr id="14339" name="Content Placeholder 2"/>
          <p:cNvSpPr>
            <a:spLocks noGrp="1"/>
          </p:cNvSpPr>
          <p:nvPr>
            <p:ph sz="half" idx="1"/>
          </p:nvPr>
        </p:nvSpPr>
        <p:spPr>
          <a:xfrm>
            <a:off x="214313" y="1268760"/>
            <a:ext cx="4038600" cy="5232053"/>
          </a:xfrm>
          <a:solidFill>
            <a:schemeClr val="bg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id-ID" dirty="0" smtClean="0"/>
              <a:t>Pd bayi &gt;&gt;&gt;&gt;, laki-laki &gt; perempuan</a:t>
            </a:r>
          </a:p>
          <a:p>
            <a:r>
              <a:rPr lang="id-ID" dirty="0" smtClean="0"/>
              <a:t>Pd remaja &gt;&gt;&gt;</a:t>
            </a:r>
          </a:p>
          <a:p>
            <a:r>
              <a:rPr lang="id-ID" dirty="0" smtClean="0"/>
              <a:t>Penyebab kecelakaan atau efek samping &gt; pembunuhan &amp; kekerasan &gt;  anomali kongenital&gt; neoplasma&gt; penyakit (jtg, dll)</a:t>
            </a:r>
          </a:p>
        </p:txBody>
      </p:sp>
      <p:sp>
        <p:nvSpPr>
          <p:cNvPr id="14340" name="Content Placeholder 4"/>
          <p:cNvSpPr>
            <a:spLocks noGrp="1"/>
          </p:cNvSpPr>
          <p:nvPr>
            <p:ph sz="half" idx="2"/>
          </p:nvPr>
        </p:nvSpPr>
        <p:spPr>
          <a:xfrm>
            <a:off x="4270375" y="1600200"/>
            <a:ext cx="3657600" cy="4572000"/>
          </a:xfrm>
        </p:spPr>
        <p:txBody>
          <a:bodyPr>
            <a:normAutofit/>
          </a:bodyPr>
          <a:lstStyle/>
          <a:p>
            <a:endParaRPr lang="en-US" smtClean="0"/>
          </a:p>
        </p:txBody>
      </p:sp>
      <p:pic>
        <p:nvPicPr>
          <p:cNvPr id="4" name="Picture 3" descr="mortality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4813" y="1071563"/>
            <a:ext cx="4848225" cy="54292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3043026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id-ID" dirty="0" smtClean="0"/>
              <a:t>Morbiditas</a:t>
            </a:r>
            <a:endParaRPr lang="id-ID" dirty="0"/>
          </a:p>
        </p:txBody>
      </p:sp>
      <p:sp>
        <p:nvSpPr>
          <p:cNvPr id="15364" name="Content Placeholder 5"/>
          <p:cNvSpPr>
            <a:spLocks noGrp="1"/>
          </p:cNvSpPr>
          <p:nvPr>
            <p:ph sz="half" idx="2"/>
          </p:nvPr>
        </p:nvSpPr>
        <p:spPr>
          <a:xfrm>
            <a:off x="4270375" y="1600200"/>
            <a:ext cx="3657600" cy="4572000"/>
          </a:xfrm>
        </p:spPr>
        <p:txBody>
          <a:bodyPr/>
          <a:lstStyle/>
          <a:p>
            <a:r>
              <a:rPr lang="id-ID" dirty="0"/>
              <a:t>Penyakit akut &gt;&gt;&gt;</a:t>
            </a:r>
          </a:p>
          <a:p>
            <a:r>
              <a:rPr lang="id-ID" dirty="0"/>
              <a:t>Penyakit kronik</a:t>
            </a:r>
          </a:p>
          <a:p>
            <a:r>
              <a:rPr lang="id-ID" dirty="0"/>
              <a:t>Disabilitas/ ketidakmampuan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1634411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2547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id-ID" sz="3200" dirty="0" smtClean="0"/>
              <a:t>PERSPEKTIF KEPERAWATAN ANAK</a:t>
            </a:r>
            <a:endParaRPr lang="id-ID" sz="3200" dirty="0"/>
          </a:p>
        </p:txBody>
      </p:sp>
      <p:sp>
        <p:nvSpPr>
          <p:cNvPr id="16389" name="Content Placeholder 2"/>
          <p:cNvSpPr>
            <a:spLocks noGrp="1"/>
          </p:cNvSpPr>
          <p:nvPr>
            <p:ph idx="1"/>
          </p:nvPr>
        </p:nvSpPr>
        <p:spPr>
          <a:xfrm>
            <a:off x="2771800" y="1214438"/>
            <a:ext cx="6372200" cy="5643562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</a:pPr>
            <a:r>
              <a:rPr lang="en-US" dirty="0" err="1" smtClean="0">
                <a:latin typeface="Times New Roman" pitchFamily="18" charset="0"/>
              </a:rPr>
              <a:t>Adalah</a:t>
            </a:r>
            <a:r>
              <a:rPr lang="en-US" dirty="0" smtClean="0">
                <a:latin typeface="Times New Roman" pitchFamily="18" charset="0"/>
              </a:rPr>
              <a:t> : </a:t>
            </a:r>
            <a:r>
              <a:rPr lang="en-US" dirty="0" err="1" smtClean="0">
                <a:latin typeface="Times New Roman" pitchFamily="18" charset="0"/>
              </a:rPr>
              <a:t>Landasan</a:t>
            </a:r>
            <a:r>
              <a:rPr lang="en-US" dirty="0" smtClean="0">
                <a:latin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</a:rPr>
              <a:t>berfikir</a:t>
            </a:r>
            <a:r>
              <a:rPr lang="en-US" dirty="0" smtClean="0">
                <a:latin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</a:rPr>
              <a:t>bagi</a:t>
            </a:r>
            <a:r>
              <a:rPr lang="en-US" dirty="0" smtClean="0">
                <a:latin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</a:rPr>
              <a:t>seorang</a:t>
            </a:r>
            <a:r>
              <a:rPr lang="en-US" dirty="0" smtClean="0">
                <a:latin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</a:rPr>
              <a:t>perawat</a:t>
            </a:r>
            <a:r>
              <a:rPr lang="en-US" dirty="0" smtClean="0">
                <a:latin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</a:rPr>
              <a:t>anak</a:t>
            </a:r>
            <a:r>
              <a:rPr lang="en-US" dirty="0" smtClean="0">
                <a:latin typeface="Times New Roman" pitchFamily="18" charset="0"/>
              </a:rPr>
              <a:t> d</a:t>
            </a:r>
            <a:r>
              <a:rPr lang="id-ID" dirty="0" smtClean="0">
                <a:latin typeface="Times New Roman" pitchFamily="18" charset="0"/>
              </a:rPr>
              <a:t>lm</a:t>
            </a:r>
            <a:r>
              <a:rPr lang="en-US" dirty="0" smtClean="0">
                <a:latin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</a:rPr>
              <a:t>melaksanakan</a:t>
            </a:r>
            <a:r>
              <a:rPr lang="en-US" dirty="0" smtClean="0">
                <a:latin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</a:rPr>
              <a:t>yankep</a:t>
            </a:r>
            <a:r>
              <a:rPr lang="en-US" dirty="0" smtClean="0">
                <a:latin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</a:rPr>
              <a:t>thd</a:t>
            </a:r>
            <a:r>
              <a:rPr lang="en-US" dirty="0" smtClean="0">
                <a:latin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</a:rPr>
              <a:t>klien</a:t>
            </a:r>
            <a:r>
              <a:rPr lang="en-US" dirty="0" smtClean="0">
                <a:latin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</a:rPr>
              <a:t>anak</a:t>
            </a:r>
            <a:r>
              <a:rPr lang="en-US" dirty="0" smtClean="0">
                <a:latin typeface="Times New Roman" pitchFamily="18" charset="0"/>
              </a:rPr>
              <a:t> &amp; </a:t>
            </a:r>
            <a:r>
              <a:rPr lang="en-US" dirty="0" err="1" smtClean="0">
                <a:latin typeface="Times New Roman" pitchFamily="18" charset="0"/>
              </a:rPr>
              <a:t>keluarga</a:t>
            </a:r>
            <a:endParaRPr lang="en-US" dirty="0" smtClean="0">
              <a:latin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dirty="0" smtClean="0">
                <a:latin typeface="Times New Roman" pitchFamily="18" charset="0"/>
              </a:rPr>
              <a:t>Per</a:t>
            </a:r>
            <a:r>
              <a:rPr lang="id-ID" dirty="0" smtClean="0">
                <a:latin typeface="Times New Roman" pitchFamily="18" charset="0"/>
              </a:rPr>
              <a:t>a</a:t>
            </a:r>
            <a:r>
              <a:rPr lang="en-US" dirty="0" err="1" smtClean="0">
                <a:latin typeface="Times New Roman" pitchFamily="18" charset="0"/>
              </a:rPr>
              <a:t>wat</a:t>
            </a:r>
            <a:r>
              <a:rPr lang="en-US" dirty="0" smtClean="0">
                <a:latin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</a:rPr>
              <a:t>perlu</a:t>
            </a:r>
            <a:r>
              <a:rPr lang="en-US" dirty="0" smtClean="0">
                <a:latin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</a:rPr>
              <a:t>memahami</a:t>
            </a:r>
            <a:r>
              <a:rPr lang="en-US" dirty="0" smtClean="0">
                <a:latin typeface="Times New Roman" pitchFamily="18" charset="0"/>
              </a:rPr>
              <a:t> </a:t>
            </a:r>
            <a:r>
              <a:rPr lang="id-ID" dirty="0" smtClean="0">
                <a:latin typeface="Times New Roman" pitchFamily="18" charset="0"/>
              </a:rPr>
              <a:t>shg dlm </a:t>
            </a:r>
            <a:r>
              <a:rPr lang="en-US" dirty="0" err="1" smtClean="0">
                <a:latin typeface="Times New Roman" pitchFamily="18" charset="0"/>
              </a:rPr>
              <a:t>melaksanakan</a:t>
            </a:r>
            <a:r>
              <a:rPr lang="en-US" dirty="0" smtClean="0">
                <a:latin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</a:rPr>
              <a:t>askep</a:t>
            </a:r>
            <a:r>
              <a:rPr lang="en-US" dirty="0" smtClean="0">
                <a:latin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</a:rPr>
              <a:t>berpegang</a:t>
            </a:r>
            <a:r>
              <a:rPr lang="en-US" dirty="0" smtClean="0">
                <a:latin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</a:rPr>
              <a:t>pada</a:t>
            </a:r>
            <a:r>
              <a:rPr lang="en-US" dirty="0" smtClean="0">
                <a:latin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</a:rPr>
              <a:t>prinsip</a:t>
            </a:r>
            <a:r>
              <a:rPr lang="en-US" dirty="0" smtClean="0">
                <a:latin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</a:rPr>
              <a:t>dasar</a:t>
            </a:r>
            <a:r>
              <a:rPr lang="en-US" dirty="0" smtClean="0">
                <a:latin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</a:rPr>
              <a:t>ini</a:t>
            </a:r>
            <a:r>
              <a:rPr lang="en-US" dirty="0" smtClean="0">
                <a:latin typeface="Times New Roman" pitchFamily="18" charset="0"/>
              </a:rPr>
              <a:t>.</a:t>
            </a:r>
          </a:p>
          <a:p>
            <a:pPr>
              <a:lnSpc>
                <a:spcPct val="90000"/>
              </a:lnSpc>
            </a:pPr>
            <a:r>
              <a:rPr lang="en-US" dirty="0" err="1" smtClean="0">
                <a:latin typeface="Times New Roman" pitchFamily="18" charset="0"/>
              </a:rPr>
              <a:t>Mencakup</a:t>
            </a:r>
            <a:r>
              <a:rPr lang="en-US" dirty="0" smtClean="0">
                <a:latin typeface="Times New Roman" pitchFamily="18" charset="0"/>
              </a:rPr>
              <a:t> :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dirty="0" smtClean="0">
                <a:latin typeface="Times New Roman" pitchFamily="18" charset="0"/>
              </a:rPr>
              <a:t>	1. </a:t>
            </a:r>
            <a:r>
              <a:rPr lang="en-US" sz="2600" dirty="0" err="1" smtClean="0">
                <a:latin typeface="Times New Roman" pitchFamily="18" charset="0"/>
              </a:rPr>
              <a:t>Konsep</a:t>
            </a:r>
            <a:endParaRPr lang="en-US" sz="2600" dirty="0" smtClean="0">
              <a:latin typeface="Times New Roman" pitchFamily="18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600" dirty="0" smtClean="0">
                <a:latin typeface="Times New Roman" pitchFamily="18" charset="0"/>
              </a:rPr>
              <a:t>	2. </a:t>
            </a:r>
            <a:r>
              <a:rPr lang="en-US" sz="2600" dirty="0" err="1" smtClean="0">
                <a:latin typeface="Times New Roman" pitchFamily="18" charset="0"/>
              </a:rPr>
              <a:t>Perkembangan</a:t>
            </a:r>
            <a:r>
              <a:rPr lang="en-US" sz="2600" dirty="0" smtClean="0">
                <a:latin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</a:rPr>
              <a:t>Kep</a:t>
            </a:r>
            <a:r>
              <a:rPr lang="en-US" sz="2600" dirty="0" smtClean="0">
                <a:latin typeface="Times New Roman" pitchFamily="18" charset="0"/>
              </a:rPr>
              <a:t>. </a:t>
            </a:r>
            <a:r>
              <a:rPr lang="en-US" sz="2600" dirty="0" err="1" smtClean="0">
                <a:latin typeface="Times New Roman" pitchFamily="18" charset="0"/>
              </a:rPr>
              <a:t>Anak</a:t>
            </a:r>
            <a:endParaRPr lang="en-US" sz="2600" dirty="0" smtClean="0">
              <a:latin typeface="Times New Roman" pitchFamily="18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600" dirty="0" smtClean="0">
                <a:latin typeface="Times New Roman" pitchFamily="18" charset="0"/>
              </a:rPr>
              <a:t>	3. </a:t>
            </a:r>
            <a:r>
              <a:rPr lang="en-US" sz="2600" dirty="0" err="1" smtClean="0">
                <a:latin typeface="Times New Roman" pitchFamily="18" charset="0"/>
              </a:rPr>
              <a:t>Prinsip</a:t>
            </a:r>
            <a:r>
              <a:rPr lang="en-US" sz="2600" dirty="0" smtClean="0">
                <a:latin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</a:rPr>
              <a:t>dasar</a:t>
            </a:r>
            <a:r>
              <a:rPr lang="en-US" sz="2600" dirty="0" smtClean="0">
                <a:latin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</a:rPr>
              <a:t>kep</a:t>
            </a:r>
            <a:r>
              <a:rPr lang="en-US" sz="2600" dirty="0" smtClean="0">
                <a:latin typeface="Times New Roman" pitchFamily="18" charset="0"/>
              </a:rPr>
              <a:t>. </a:t>
            </a:r>
            <a:r>
              <a:rPr lang="en-US" sz="2600" dirty="0" err="1" smtClean="0">
                <a:latin typeface="Times New Roman" pitchFamily="18" charset="0"/>
              </a:rPr>
              <a:t>Anak</a:t>
            </a:r>
            <a:r>
              <a:rPr lang="en-US" sz="2600" dirty="0" smtClean="0">
                <a:latin typeface="Times New Roman" pitchFamily="18" charset="0"/>
              </a:rPr>
              <a:t>			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600" dirty="0" smtClean="0">
                <a:latin typeface="Times New Roman" pitchFamily="18" charset="0"/>
              </a:rPr>
              <a:t>	4. </a:t>
            </a:r>
            <a:r>
              <a:rPr lang="en-US" sz="2600" dirty="0" err="1" smtClean="0">
                <a:latin typeface="Times New Roman" pitchFamily="18" charset="0"/>
              </a:rPr>
              <a:t>Falsafah</a:t>
            </a:r>
            <a:r>
              <a:rPr lang="en-US" sz="2600" dirty="0" smtClean="0">
                <a:latin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</a:rPr>
              <a:t>kep</a:t>
            </a:r>
            <a:r>
              <a:rPr lang="en-US" sz="2600" dirty="0" smtClean="0">
                <a:latin typeface="Times New Roman" pitchFamily="18" charset="0"/>
              </a:rPr>
              <a:t>. </a:t>
            </a:r>
            <a:r>
              <a:rPr lang="en-US" sz="2600" dirty="0" err="1" smtClean="0">
                <a:latin typeface="Times New Roman" pitchFamily="18" charset="0"/>
              </a:rPr>
              <a:t>Anak</a:t>
            </a:r>
            <a:endParaRPr lang="en-US" sz="2600" dirty="0" smtClean="0">
              <a:latin typeface="Times New Roman" pitchFamily="18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600" dirty="0" smtClean="0">
                <a:latin typeface="Times New Roman" pitchFamily="18" charset="0"/>
              </a:rPr>
              <a:t>	5. </a:t>
            </a:r>
            <a:r>
              <a:rPr lang="en-US" sz="2600" dirty="0" err="1" smtClean="0">
                <a:latin typeface="Times New Roman" pitchFamily="18" charset="0"/>
              </a:rPr>
              <a:t>Paradigma</a:t>
            </a:r>
            <a:r>
              <a:rPr lang="en-US" sz="2600" dirty="0" smtClean="0">
                <a:latin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</a:rPr>
              <a:t>Kep</a:t>
            </a:r>
            <a:r>
              <a:rPr lang="en-US" sz="2600" dirty="0" smtClean="0">
                <a:latin typeface="Times New Roman" pitchFamily="18" charset="0"/>
              </a:rPr>
              <a:t>. </a:t>
            </a:r>
            <a:r>
              <a:rPr lang="en-US" sz="2600" dirty="0" err="1" smtClean="0">
                <a:latin typeface="Times New Roman" pitchFamily="18" charset="0"/>
              </a:rPr>
              <a:t>Anak</a:t>
            </a:r>
            <a:endParaRPr lang="id-ID" sz="2600" dirty="0" smtClean="0">
              <a:latin typeface="Times New Roman" pitchFamily="18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id-ID" sz="2600" dirty="0" smtClean="0">
                <a:latin typeface="Times New Roman" pitchFamily="18" charset="0"/>
              </a:rPr>
              <a:t>	6. Konsep </a:t>
            </a:r>
            <a:r>
              <a:rPr lang="id-ID" sz="2600" i="1" dirty="0" smtClean="0">
                <a:latin typeface="Times New Roman" pitchFamily="18" charset="0"/>
              </a:rPr>
              <a:t>atraumatic care</a:t>
            </a:r>
            <a:endParaRPr lang="en-US" sz="2600" i="1" dirty="0" smtClean="0">
              <a:latin typeface="Times New Roman" pitchFamily="18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600" dirty="0" smtClean="0">
                <a:latin typeface="Times New Roman" pitchFamily="18" charset="0"/>
              </a:rPr>
              <a:t>	</a:t>
            </a:r>
            <a:r>
              <a:rPr lang="id-ID" sz="2600" dirty="0" smtClean="0">
                <a:latin typeface="Times New Roman" pitchFamily="18" charset="0"/>
              </a:rPr>
              <a:t>7</a:t>
            </a:r>
            <a:r>
              <a:rPr lang="en-US" sz="2600" dirty="0" smtClean="0">
                <a:latin typeface="Times New Roman" pitchFamily="18" charset="0"/>
              </a:rPr>
              <a:t>. </a:t>
            </a:r>
            <a:r>
              <a:rPr lang="en-US" sz="2600" i="1" dirty="0" smtClean="0">
                <a:latin typeface="Times New Roman" pitchFamily="18" charset="0"/>
              </a:rPr>
              <a:t>Family Centered Care</a:t>
            </a:r>
            <a:endParaRPr lang="id-ID" sz="2600" i="1" dirty="0" smtClean="0">
              <a:latin typeface="Times New Roman" pitchFamily="18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id-ID" sz="2600" i="1" dirty="0" smtClean="0">
                <a:latin typeface="Times New Roman" pitchFamily="18" charset="0"/>
              </a:rPr>
              <a:t>	8. </a:t>
            </a:r>
            <a:r>
              <a:rPr lang="en-US" sz="2600" dirty="0" err="1" smtClean="0">
                <a:latin typeface="Times New Roman" pitchFamily="18" charset="0"/>
              </a:rPr>
              <a:t>Peran</a:t>
            </a:r>
            <a:r>
              <a:rPr lang="en-US" sz="2600" dirty="0" smtClean="0">
                <a:latin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</a:rPr>
              <a:t>perawat</a:t>
            </a:r>
            <a:r>
              <a:rPr lang="en-US" sz="2600" dirty="0" smtClean="0">
                <a:latin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</a:rPr>
              <a:t>anak</a:t>
            </a:r>
            <a:endParaRPr lang="en-US" sz="2600" dirty="0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37154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79512" y="44624"/>
            <a:ext cx="8712968" cy="885844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000" dirty="0" smtClean="0">
                <a:latin typeface="Times New Roman" pitchFamily="18" charset="0"/>
              </a:rPr>
              <a:t>KONSEP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2915816" y="1484784"/>
            <a:ext cx="5542384" cy="4873154"/>
          </a:xfrm>
        </p:spPr>
        <p:txBody>
          <a:bodyPr>
            <a:normAutofit lnSpcReduction="10000"/>
          </a:bodyPr>
          <a:lstStyle/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en-US" sz="2700" dirty="0" err="1">
                <a:latin typeface="Times New Roman" pitchFamily="18" charset="0"/>
              </a:rPr>
              <a:t>Anak</a:t>
            </a:r>
            <a:r>
              <a:rPr lang="en-US" sz="2700" dirty="0">
                <a:latin typeface="Times New Roman" pitchFamily="18" charset="0"/>
              </a:rPr>
              <a:t> </a:t>
            </a:r>
            <a:r>
              <a:rPr lang="en-US" sz="2700" dirty="0" err="1">
                <a:latin typeface="Times New Roman" pitchFamily="18" charset="0"/>
              </a:rPr>
              <a:t>adalah</a:t>
            </a:r>
            <a:r>
              <a:rPr lang="en-US" sz="2700" dirty="0">
                <a:latin typeface="Times New Roman" pitchFamily="18" charset="0"/>
              </a:rPr>
              <a:t> : </a:t>
            </a:r>
            <a:r>
              <a:rPr lang="en-US" sz="2700" dirty="0" err="1">
                <a:latin typeface="Times New Roman" pitchFamily="18" charset="0"/>
              </a:rPr>
              <a:t>seseorang</a:t>
            </a:r>
            <a:r>
              <a:rPr lang="en-US" sz="2700" dirty="0">
                <a:latin typeface="Times New Roman" pitchFamily="18" charset="0"/>
              </a:rPr>
              <a:t> </a:t>
            </a:r>
            <a:r>
              <a:rPr lang="id-ID" sz="2700" dirty="0" smtClean="0">
                <a:latin typeface="Times New Roman" pitchFamily="18" charset="0"/>
              </a:rPr>
              <a:t>yg</a:t>
            </a:r>
            <a:r>
              <a:rPr lang="en-US" sz="2700" dirty="0" smtClean="0">
                <a:latin typeface="Times New Roman" pitchFamily="18" charset="0"/>
              </a:rPr>
              <a:t> b</a:t>
            </a:r>
            <a:r>
              <a:rPr lang="id-ID" sz="2700" dirty="0" smtClean="0">
                <a:latin typeface="Times New Roman" pitchFamily="18" charset="0"/>
              </a:rPr>
              <a:t>lm </a:t>
            </a:r>
            <a:r>
              <a:rPr lang="en-US" sz="2700" dirty="0" err="1" smtClean="0">
                <a:latin typeface="Times New Roman" pitchFamily="18" charset="0"/>
              </a:rPr>
              <a:t>mencapai</a:t>
            </a:r>
            <a:r>
              <a:rPr lang="en-US" sz="2700" dirty="0" smtClean="0">
                <a:latin typeface="Times New Roman" pitchFamily="18" charset="0"/>
              </a:rPr>
              <a:t> </a:t>
            </a:r>
            <a:r>
              <a:rPr lang="en-US" sz="2700" dirty="0" err="1">
                <a:latin typeface="Times New Roman" pitchFamily="18" charset="0"/>
              </a:rPr>
              <a:t>umur</a:t>
            </a:r>
            <a:r>
              <a:rPr lang="en-US" sz="2700" dirty="0">
                <a:latin typeface="Times New Roman" pitchFamily="18" charset="0"/>
              </a:rPr>
              <a:t> 21 </a:t>
            </a:r>
            <a:r>
              <a:rPr lang="en-US" sz="2700" dirty="0" err="1">
                <a:latin typeface="Times New Roman" pitchFamily="18" charset="0"/>
              </a:rPr>
              <a:t>tahun</a:t>
            </a:r>
            <a:r>
              <a:rPr lang="en-US" sz="2700" dirty="0">
                <a:latin typeface="Times New Roman" pitchFamily="18" charset="0"/>
              </a:rPr>
              <a:t> </a:t>
            </a:r>
            <a:r>
              <a:rPr lang="id-ID" sz="2700" dirty="0" smtClean="0">
                <a:latin typeface="Times New Roman" pitchFamily="18" charset="0"/>
              </a:rPr>
              <a:t>&amp;</a:t>
            </a:r>
            <a:r>
              <a:rPr lang="en-US" sz="2700" dirty="0" smtClean="0">
                <a:latin typeface="Times New Roman" pitchFamily="18" charset="0"/>
              </a:rPr>
              <a:t> </a:t>
            </a:r>
            <a:r>
              <a:rPr lang="id-ID" sz="2700" dirty="0" smtClean="0">
                <a:latin typeface="Times New Roman" pitchFamily="18" charset="0"/>
              </a:rPr>
              <a:t>blm </a:t>
            </a:r>
            <a:r>
              <a:rPr lang="en-US" sz="2700" dirty="0" err="1" smtClean="0">
                <a:latin typeface="Times New Roman" pitchFamily="18" charset="0"/>
              </a:rPr>
              <a:t>pernah</a:t>
            </a:r>
            <a:r>
              <a:rPr lang="en-US" sz="2700" dirty="0" smtClean="0">
                <a:latin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</a:rPr>
              <a:t>kawin</a:t>
            </a:r>
            <a:endParaRPr lang="id-ID" sz="2700" dirty="0" smtClean="0">
              <a:latin typeface="Times New Roman" pitchFamily="18" charset="0"/>
            </a:endParaRP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en-US" sz="2700" dirty="0" err="1" smtClean="0">
                <a:latin typeface="Times New Roman" pitchFamily="18" charset="0"/>
              </a:rPr>
              <a:t>Anak</a:t>
            </a:r>
            <a:r>
              <a:rPr lang="en-US" sz="2700" dirty="0" smtClean="0">
                <a:latin typeface="Times New Roman" pitchFamily="18" charset="0"/>
              </a:rPr>
              <a:t> </a:t>
            </a:r>
            <a:r>
              <a:rPr lang="en-US" sz="2700" dirty="0" err="1">
                <a:latin typeface="Times New Roman" pitchFamily="18" charset="0"/>
              </a:rPr>
              <a:t>adalah</a:t>
            </a:r>
            <a:r>
              <a:rPr lang="en-US" sz="2700" dirty="0">
                <a:latin typeface="Times New Roman" pitchFamily="18" charset="0"/>
              </a:rPr>
              <a:t> </a:t>
            </a:r>
            <a:r>
              <a:rPr lang="en-US" sz="2700" dirty="0" err="1">
                <a:latin typeface="Times New Roman" pitchFamily="18" charset="0"/>
              </a:rPr>
              <a:t>individu</a:t>
            </a:r>
            <a:r>
              <a:rPr lang="en-US" sz="2700" dirty="0">
                <a:latin typeface="Times New Roman" pitchFamily="18" charset="0"/>
              </a:rPr>
              <a:t> </a:t>
            </a:r>
            <a:r>
              <a:rPr lang="id-ID" sz="2700" dirty="0" smtClean="0">
                <a:latin typeface="Times New Roman" pitchFamily="18" charset="0"/>
              </a:rPr>
              <a:t>yg</a:t>
            </a:r>
            <a:r>
              <a:rPr lang="en-US" sz="2700" dirty="0" smtClean="0">
                <a:latin typeface="Times New Roman" pitchFamily="18" charset="0"/>
              </a:rPr>
              <a:t> </a:t>
            </a:r>
            <a:r>
              <a:rPr lang="en-US" sz="2700" dirty="0" err="1">
                <a:latin typeface="Times New Roman" pitchFamily="18" charset="0"/>
              </a:rPr>
              <a:t>berusia</a:t>
            </a:r>
            <a:r>
              <a:rPr lang="en-US" sz="2700" dirty="0">
                <a:latin typeface="Times New Roman" pitchFamily="18" charset="0"/>
              </a:rPr>
              <a:t> 0 – 18 </a:t>
            </a:r>
            <a:r>
              <a:rPr lang="en-US" sz="2700" dirty="0" err="1">
                <a:latin typeface="Times New Roman" pitchFamily="18" charset="0"/>
              </a:rPr>
              <a:t>tahun</a:t>
            </a:r>
            <a:r>
              <a:rPr lang="en-US" sz="2700" dirty="0">
                <a:latin typeface="Times New Roman" pitchFamily="18" charset="0"/>
              </a:rPr>
              <a:t> </a:t>
            </a:r>
            <a:r>
              <a:rPr lang="id-ID" sz="2700" dirty="0" smtClean="0">
                <a:latin typeface="Times New Roman" pitchFamily="18" charset="0"/>
              </a:rPr>
              <a:t>yg sdg dlm </a:t>
            </a:r>
            <a:r>
              <a:rPr lang="en-US" sz="2700" dirty="0" err="1" smtClean="0">
                <a:latin typeface="Times New Roman" pitchFamily="18" charset="0"/>
              </a:rPr>
              <a:t>proses</a:t>
            </a:r>
            <a:r>
              <a:rPr lang="en-US" sz="2700" dirty="0" smtClean="0">
                <a:latin typeface="Times New Roman" pitchFamily="18" charset="0"/>
              </a:rPr>
              <a:t> </a:t>
            </a:r>
            <a:r>
              <a:rPr lang="en-US" sz="2700" dirty="0" err="1">
                <a:latin typeface="Times New Roman" pitchFamily="18" charset="0"/>
              </a:rPr>
              <a:t>tumbang</a:t>
            </a:r>
            <a:r>
              <a:rPr lang="en-US" sz="2700" dirty="0">
                <a:latin typeface="Times New Roman" pitchFamily="18" charset="0"/>
              </a:rPr>
              <a:t>, </a:t>
            </a:r>
            <a:r>
              <a:rPr lang="id-ID" sz="2700" dirty="0" smtClean="0">
                <a:latin typeface="Times New Roman" pitchFamily="18" charset="0"/>
              </a:rPr>
              <a:t>mpy </a:t>
            </a:r>
            <a:r>
              <a:rPr lang="en-US" sz="2700" dirty="0" err="1" smtClean="0">
                <a:latin typeface="Times New Roman" pitchFamily="18" charset="0"/>
              </a:rPr>
              <a:t>kebutuhan</a:t>
            </a:r>
            <a:r>
              <a:rPr lang="en-US" sz="2700" dirty="0" smtClean="0">
                <a:latin typeface="Times New Roman" pitchFamily="18" charset="0"/>
              </a:rPr>
              <a:t> </a:t>
            </a:r>
            <a:r>
              <a:rPr lang="en-US" sz="2700" dirty="0" err="1">
                <a:latin typeface="Times New Roman" pitchFamily="18" charset="0"/>
              </a:rPr>
              <a:t>spesifik</a:t>
            </a:r>
            <a:r>
              <a:rPr lang="en-US" sz="2700" dirty="0">
                <a:latin typeface="Times New Roman" pitchFamily="18" charset="0"/>
              </a:rPr>
              <a:t> (</a:t>
            </a:r>
            <a:r>
              <a:rPr lang="en-US" sz="2700" dirty="0" err="1">
                <a:latin typeface="Times New Roman" pitchFamily="18" charset="0"/>
              </a:rPr>
              <a:t>fisik</a:t>
            </a:r>
            <a:r>
              <a:rPr lang="en-US" sz="2700" dirty="0">
                <a:latin typeface="Times New Roman" pitchFamily="18" charset="0"/>
              </a:rPr>
              <a:t>, </a:t>
            </a:r>
            <a:r>
              <a:rPr lang="en-US" sz="2700" dirty="0" err="1">
                <a:latin typeface="Times New Roman" pitchFamily="18" charset="0"/>
              </a:rPr>
              <a:t>psikologis</a:t>
            </a:r>
            <a:r>
              <a:rPr lang="en-US" sz="2700" dirty="0">
                <a:latin typeface="Times New Roman" pitchFamily="18" charset="0"/>
              </a:rPr>
              <a:t>, </a:t>
            </a:r>
            <a:r>
              <a:rPr lang="en-US" sz="2700" dirty="0" err="1">
                <a:latin typeface="Times New Roman" pitchFamily="18" charset="0"/>
              </a:rPr>
              <a:t>sosial</a:t>
            </a:r>
            <a:r>
              <a:rPr lang="en-US" sz="2700" dirty="0">
                <a:latin typeface="Times New Roman" pitchFamily="18" charset="0"/>
              </a:rPr>
              <a:t> </a:t>
            </a:r>
            <a:r>
              <a:rPr lang="id-ID" sz="2700" dirty="0" smtClean="0">
                <a:latin typeface="Times New Roman" pitchFamily="18" charset="0"/>
              </a:rPr>
              <a:t>&amp; </a:t>
            </a:r>
            <a:r>
              <a:rPr lang="en-US" sz="2700" dirty="0" smtClean="0">
                <a:latin typeface="Times New Roman" pitchFamily="18" charset="0"/>
              </a:rPr>
              <a:t>spiritual</a:t>
            </a:r>
            <a:r>
              <a:rPr lang="en-US" sz="2700" dirty="0">
                <a:latin typeface="Times New Roman" pitchFamily="18" charset="0"/>
              </a:rPr>
              <a:t>) </a:t>
            </a:r>
            <a:r>
              <a:rPr lang="id-ID" sz="2700" dirty="0" smtClean="0">
                <a:latin typeface="Times New Roman" pitchFamily="18" charset="0"/>
              </a:rPr>
              <a:t>yg</a:t>
            </a:r>
            <a:r>
              <a:rPr lang="en-US" sz="2700" dirty="0" smtClean="0">
                <a:latin typeface="Times New Roman" pitchFamily="18" charset="0"/>
              </a:rPr>
              <a:t> </a:t>
            </a:r>
            <a:r>
              <a:rPr lang="en-US" sz="2700" dirty="0" err="1">
                <a:latin typeface="Times New Roman" pitchFamily="18" charset="0"/>
              </a:rPr>
              <a:t>berbeda</a:t>
            </a:r>
            <a:r>
              <a:rPr lang="en-US" sz="2700" dirty="0">
                <a:latin typeface="Times New Roman" pitchFamily="18" charset="0"/>
              </a:rPr>
              <a:t> </a:t>
            </a:r>
            <a:r>
              <a:rPr lang="id-ID" sz="2700" dirty="0" smtClean="0">
                <a:latin typeface="Times New Roman" pitchFamily="18" charset="0"/>
              </a:rPr>
              <a:t>dg </a:t>
            </a:r>
            <a:r>
              <a:rPr lang="en-US" sz="2700" dirty="0" err="1" smtClean="0">
                <a:latin typeface="Times New Roman" pitchFamily="18" charset="0"/>
              </a:rPr>
              <a:t>orang</a:t>
            </a:r>
            <a:r>
              <a:rPr lang="en-US" sz="2700" dirty="0" smtClean="0">
                <a:latin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</a:rPr>
              <a:t>dewasa</a:t>
            </a:r>
            <a:endParaRPr lang="en-US" sz="2700" dirty="0">
              <a:latin typeface="Times New Roman" pitchFamily="18" charset="0"/>
            </a:endParaRP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en-US" sz="2700" dirty="0" err="1">
                <a:latin typeface="Times New Roman" pitchFamily="18" charset="0"/>
              </a:rPr>
              <a:t>Anak</a:t>
            </a:r>
            <a:r>
              <a:rPr lang="en-US" sz="2700" dirty="0">
                <a:latin typeface="Times New Roman" pitchFamily="18" charset="0"/>
              </a:rPr>
              <a:t> </a:t>
            </a:r>
            <a:r>
              <a:rPr lang="en-US" sz="2700" dirty="0" err="1">
                <a:latin typeface="Times New Roman" pitchFamily="18" charset="0"/>
              </a:rPr>
              <a:t>merupakan</a:t>
            </a:r>
            <a:r>
              <a:rPr lang="en-US" sz="2700" dirty="0">
                <a:latin typeface="Times New Roman" pitchFamily="18" charset="0"/>
              </a:rPr>
              <a:t> </a:t>
            </a:r>
            <a:r>
              <a:rPr lang="en-US" sz="2700" dirty="0" err="1">
                <a:latin typeface="Times New Roman" pitchFamily="18" charset="0"/>
              </a:rPr>
              <a:t>potensi</a:t>
            </a:r>
            <a:r>
              <a:rPr lang="en-US" sz="2700" dirty="0">
                <a:latin typeface="Times New Roman" pitchFamily="18" charset="0"/>
              </a:rPr>
              <a:t> &amp; </a:t>
            </a:r>
            <a:r>
              <a:rPr lang="en-US" sz="2700" dirty="0" err="1">
                <a:latin typeface="Times New Roman" pitchFamily="18" charset="0"/>
              </a:rPr>
              <a:t>penerus</a:t>
            </a:r>
            <a:r>
              <a:rPr lang="en-US" sz="2700" dirty="0">
                <a:latin typeface="Times New Roman" pitchFamily="18" charset="0"/>
              </a:rPr>
              <a:t> </a:t>
            </a:r>
            <a:r>
              <a:rPr lang="en-US" sz="2700" dirty="0" err="1">
                <a:latin typeface="Times New Roman" pitchFamily="18" charset="0"/>
              </a:rPr>
              <a:t>cita-cita</a:t>
            </a:r>
            <a:r>
              <a:rPr lang="en-US" sz="2700" dirty="0">
                <a:latin typeface="Times New Roman" pitchFamily="18" charset="0"/>
              </a:rPr>
              <a:t> </a:t>
            </a:r>
            <a:r>
              <a:rPr lang="en-US" sz="2700" dirty="0" err="1">
                <a:latin typeface="Times New Roman" pitchFamily="18" charset="0"/>
              </a:rPr>
              <a:t>generasi</a:t>
            </a:r>
            <a:r>
              <a:rPr lang="en-US" sz="2700" dirty="0">
                <a:latin typeface="Times New Roman" pitchFamily="18" charset="0"/>
              </a:rPr>
              <a:t> </a:t>
            </a:r>
            <a:r>
              <a:rPr lang="en-US" sz="2700" dirty="0" err="1">
                <a:latin typeface="Times New Roman" pitchFamily="18" charset="0"/>
              </a:rPr>
              <a:t>sebelumnya</a:t>
            </a:r>
            <a:r>
              <a:rPr lang="en-US" sz="2700" dirty="0">
                <a:latin typeface="Times New Roman" pitchFamily="18" charset="0"/>
              </a:rPr>
              <a:t> </a:t>
            </a:r>
            <a:r>
              <a:rPr lang="id-ID" sz="2700" dirty="0" smtClean="0">
                <a:latin typeface="Times New Roman" pitchFamily="18" charset="0"/>
              </a:rPr>
              <a:t>shg</a:t>
            </a:r>
            <a:r>
              <a:rPr lang="en-US" sz="2700" dirty="0" smtClean="0">
                <a:latin typeface="Times New Roman" pitchFamily="18" charset="0"/>
              </a:rPr>
              <a:t> </a:t>
            </a:r>
            <a:r>
              <a:rPr lang="en-US" sz="2700" dirty="0" err="1">
                <a:latin typeface="Times New Roman" pitchFamily="18" charset="0"/>
              </a:rPr>
              <a:t>harus</a:t>
            </a:r>
            <a:r>
              <a:rPr lang="en-US" sz="2700" dirty="0">
                <a:latin typeface="Times New Roman" pitchFamily="18" charset="0"/>
              </a:rPr>
              <a:t> </a:t>
            </a:r>
            <a:r>
              <a:rPr lang="en-US" sz="2700" dirty="0" err="1">
                <a:latin typeface="Times New Roman" pitchFamily="18" charset="0"/>
              </a:rPr>
              <a:t>mendapat</a:t>
            </a:r>
            <a:r>
              <a:rPr lang="en-US" sz="2700" dirty="0">
                <a:latin typeface="Times New Roman" pitchFamily="18" charset="0"/>
              </a:rPr>
              <a:t> </a:t>
            </a:r>
            <a:r>
              <a:rPr lang="en-US" sz="2700" dirty="0" err="1">
                <a:latin typeface="Times New Roman" pitchFamily="18" charset="0"/>
              </a:rPr>
              <a:t>perhatian</a:t>
            </a:r>
            <a:r>
              <a:rPr lang="en-US" sz="2700" dirty="0">
                <a:latin typeface="Times New Roman" pitchFamily="18" charset="0"/>
              </a:rPr>
              <a:t> </a:t>
            </a:r>
            <a:r>
              <a:rPr lang="en-US" sz="2700" dirty="0" err="1">
                <a:latin typeface="Times New Roman" pitchFamily="18" charset="0"/>
              </a:rPr>
              <a:t>khusus</a:t>
            </a:r>
            <a:r>
              <a:rPr lang="en-US" sz="2700" dirty="0">
                <a:latin typeface="Times New Roman" pitchFamily="18" charset="0"/>
              </a:rPr>
              <a:t> </a:t>
            </a:r>
            <a:r>
              <a:rPr lang="en-US" sz="2700" dirty="0" err="1">
                <a:latin typeface="Times New Roman" pitchFamily="18" charset="0"/>
              </a:rPr>
              <a:t>baik</a:t>
            </a:r>
            <a:r>
              <a:rPr lang="en-US" sz="2700" dirty="0">
                <a:latin typeface="Times New Roman" pitchFamily="18" charset="0"/>
              </a:rPr>
              <a:t> </a:t>
            </a:r>
            <a:r>
              <a:rPr lang="en-US" sz="2700" dirty="0" err="1">
                <a:latin typeface="Times New Roman" pitchFamily="18" charset="0"/>
              </a:rPr>
              <a:t>fisik</a:t>
            </a:r>
            <a:r>
              <a:rPr lang="en-US" sz="2700" dirty="0">
                <a:latin typeface="Times New Roman" pitchFamily="18" charset="0"/>
              </a:rPr>
              <a:t> </a:t>
            </a:r>
            <a:r>
              <a:rPr lang="id-ID" sz="2700" dirty="0" smtClean="0">
                <a:latin typeface="Times New Roman" pitchFamily="18" charset="0"/>
              </a:rPr>
              <a:t>&amp;</a:t>
            </a:r>
            <a:r>
              <a:rPr lang="en-US" sz="2700" dirty="0" smtClean="0">
                <a:latin typeface="Times New Roman" pitchFamily="18" charset="0"/>
              </a:rPr>
              <a:t> </a:t>
            </a:r>
            <a:r>
              <a:rPr lang="en-US" sz="2700" dirty="0">
                <a:latin typeface="Times New Roman" pitchFamily="18" charset="0"/>
              </a:rPr>
              <a:t>mental </a:t>
            </a:r>
            <a:r>
              <a:rPr lang="en-US" sz="2700" dirty="0" err="1">
                <a:latin typeface="Times New Roman" pitchFamily="18" charset="0"/>
              </a:rPr>
              <a:t>sejak</a:t>
            </a:r>
            <a:r>
              <a:rPr lang="en-US" sz="2700" dirty="0">
                <a:latin typeface="Times New Roman" pitchFamily="18" charset="0"/>
              </a:rPr>
              <a:t> </a:t>
            </a:r>
            <a:r>
              <a:rPr lang="en-US" sz="2700" dirty="0" err="1">
                <a:latin typeface="Times New Roman" pitchFamily="18" charset="0"/>
              </a:rPr>
              <a:t>dini</a:t>
            </a:r>
            <a:endParaRPr lang="en-US" sz="27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39953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270370"/>
            <a:ext cx="8242504" cy="99839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200" dirty="0" smtClean="0">
                <a:latin typeface="Times New Roman" pitchFamily="18" charset="0"/>
              </a:rPr>
              <a:t>PRINSIP DASAR KEPERAWATAN ANAK</a:t>
            </a:r>
          </a:p>
        </p:txBody>
      </p:sp>
      <p:sp>
        <p:nvSpPr>
          <p:cNvPr id="22534" name="Rectangle 3"/>
          <p:cNvSpPr>
            <a:spLocks noGrp="1" noChangeArrowheads="1"/>
          </p:cNvSpPr>
          <p:nvPr>
            <p:ph idx="1"/>
          </p:nvPr>
        </p:nvSpPr>
        <p:spPr>
          <a:xfrm>
            <a:off x="1763688" y="1676400"/>
            <a:ext cx="7166000" cy="4752975"/>
          </a:xfrm>
          <a:solidFill>
            <a:schemeClr val="bg1">
              <a:lumMod val="20000"/>
              <a:lumOff val="80000"/>
              <a:alpha val="31000"/>
            </a:schemeClr>
          </a:solidFill>
        </p:spPr>
        <p:txBody>
          <a:bodyPr/>
          <a:lstStyle/>
          <a:p>
            <a:pPr marL="560388" indent="-560388">
              <a:lnSpc>
                <a:spcPct val="90000"/>
              </a:lnSpc>
              <a:buFontTx/>
              <a:buAutoNum type="arabicPeriod"/>
            </a:pPr>
            <a:r>
              <a:rPr lang="en-US" sz="2600" dirty="0" err="1" smtClean="0">
                <a:latin typeface="Times New Roman" pitchFamily="18" charset="0"/>
              </a:rPr>
              <a:t>Anak</a:t>
            </a:r>
            <a:r>
              <a:rPr lang="en-US" sz="2600" dirty="0" smtClean="0">
                <a:latin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</a:rPr>
              <a:t>bukan</a:t>
            </a:r>
            <a:r>
              <a:rPr lang="en-US" sz="2600" dirty="0" smtClean="0">
                <a:latin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</a:rPr>
              <a:t>miniatur</a:t>
            </a:r>
            <a:r>
              <a:rPr lang="en-US" sz="2600" dirty="0" smtClean="0">
                <a:latin typeface="Times New Roman" pitchFamily="18" charset="0"/>
              </a:rPr>
              <a:t> orang </a:t>
            </a:r>
            <a:r>
              <a:rPr lang="en-US" sz="2600" dirty="0" err="1" smtClean="0">
                <a:latin typeface="Times New Roman" pitchFamily="18" charset="0"/>
              </a:rPr>
              <a:t>dewasa</a:t>
            </a:r>
            <a:r>
              <a:rPr lang="en-US" sz="2600" dirty="0" smtClean="0">
                <a:latin typeface="Times New Roman" pitchFamily="18" charset="0"/>
              </a:rPr>
              <a:t>, </a:t>
            </a:r>
            <a:r>
              <a:rPr lang="en-US" sz="2600" dirty="0" err="1" smtClean="0">
                <a:latin typeface="Times New Roman" pitchFamily="18" charset="0"/>
              </a:rPr>
              <a:t>tetapi</a:t>
            </a:r>
            <a:r>
              <a:rPr lang="en-US" sz="2600" dirty="0" smtClean="0">
                <a:latin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</a:rPr>
              <a:t>individu</a:t>
            </a:r>
            <a:r>
              <a:rPr lang="en-US" sz="2600" dirty="0" smtClean="0">
                <a:latin typeface="Times New Roman" pitchFamily="18" charset="0"/>
              </a:rPr>
              <a:t> y</a:t>
            </a:r>
            <a:r>
              <a:rPr lang="id-ID" sz="2600" dirty="0" smtClean="0">
                <a:latin typeface="Times New Roman" pitchFamily="18" charset="0"/>
              </a:rPr>
              <a:t>g</a:t>
            </a:r>
            <a:r>
              <a:rPr lang="en-US" sz="2600" dirty="0" smtClean="0">
                <a:latin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</a:rPr>
              <a:t>unik</a:t>
            </a:r>
            <a:r>
              <a:rPr lang="en-US" sz="2600" dirty="0" smtClean="0">
                <a:latin typeface="Times New Roman" pitchFamily="18" charset="0"/>
              </a:rPr>
              <a:t>. </a:t>
            </a:r>
            <a:r>
              <a:rPr lang="en-US" sz="2600" dirty="0" err="1" smtClean="0">
                <a:latin typeface="Times New Roman" pitchFamily="18" charset="0"/>
              </a:rPr>
              <a:t>Memiliki</a:t>
            </a:r>
            <a:r>
              <a:rPr lang="en-US" sz="2600" dirty="0" smtClean="0">
                <a:latin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</a:rPr>
              <a:t>pola</a:t>
            </a:r>
            <a:r>
              <a:rPr lang="en-US" sz="2600" dirty="0" smtClean="0">
                <a:latin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</a:rPr>
              <a:t>tertentu</a:t>
            </a:r>
            <a:r>
              <a:rPr lang="en-US" sz="2600" dirty="0" smtClean="0">
                <a:latin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</a:rPr>
              <a:t>sesuai</a:t>
            </a:r>
            <a:r>
              <a:rPr lang="en-US" sz="2600" dirty="0" smtClean="0">
                <a:latin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</a:rPr>
              <a:t>tumbang</a:t>
            </a:r>
            <a:endParaRPr lang="en-US" sz="2600" dirty="0" smtClean="0">
              <a:latin typeface="Times New Roman" pitchFamily="18" charset="0"/>
            </a:endParaRPr>
          </a:p>
          <a:p>
            <a:pPr marL="560388" indent="-560388">
              <a:lnSpc>
                <a:spcPct val="90000"/>
              </a:lnSpc>
              <a:buFontTx/>
              <a:buAutoNum type="arabicPeriod"/>
            </a:pPr>
            <a:r>
              <a:rPr lang="en-US" sz="2600" dirty="0" err="1" smtClean="0">
                <a:latin typeface="Times New Roman" pitchFamily="18" charset="0"/>
              </a:rPr>
              <a:t>Memiliki</a:t>
            </a:r>
            <a:r>
              <a:rPr lang="en-US" sz="2600" dirty="0" smtClean="0">
                <a:latin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</a:rPr>
              <a:t>kebutuhan</a:t>
            </a:r>
            <a:r>
              <a:rPr lang="en-US" sz="2600" dirty="0" smtClean="0">
                <a:latin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</a:rPr>
              <a:t>sesuai</a:t>
            </a:r>
            <a:r>
              <a:rPr lang="en-US" sz="2600" dirty="0" smtClean="0">
                <a:latin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</a:rPr>
              <a:t>tumbang</a:t>
            </a:r>
            <a:r>
              <a:rPr lang="en-US" sz="2600" dirty="0" smtClean="0">
                <a:latin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</a:rPr>
              <a:t>beda</a:t>
            </a:r>
            <a:r>
              <a:rPr lang="en-US" sz="2600" dirty="0" smtClean="0">
                <a:latin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</a:rPr>
              <a:t>dengan</a:t>
            </a:r>
            <a:r>
              <a:rPr lang="en-US" sz="2600" dirty="0" smtClean="0">
                <a:latin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</a:rPr>
              <a:t>anak</a:t>
            </a:r>
            <a:r>
              <a:rPr lang="en-US" sz="2600" dirty="0" smtClean="0">
                <a:latin typeface="Times New Roman" pitchFamily="18" charset="0"/>
              </a:rPr>
              <a:t> lain (</a:t>
            </a:r>
            <a:r>
              <a:rPr lang="en-US" sz="2600" dirty="0" err="1" smtClean="0">
                <a:latin typeface="Times New Roman" pitchFamily="18" charset="0"/>
              </a:rPr>
              <a:t>unik</a:t>
            </a:r>
            <a:r>
              <a:rPr lang="en-US" sz="2600" dirty="0" smtClean="0">
                <a:latin typeface="Times New Roman" pitchFamily="18" charset="0"/>
              </a:rPr>
              <a:t>)</a:t>
            </a:r>
          </a:p>
          <a:p>
            <a:pPr marL="560388" indent="-560388">
              <a:lnSpc>
                <a:spcPct val="90000"/>
              </a:lnSpc>
              <a:buFontTx/>
              <a:buAutoNum type="arabicPeriod"/>
            </a:pPr>
            <a:r>
              <a:rPr lang="en-US" sz="2600" dirty="0" err="1" smtClean="0">
                <a:latin typeface="Times New Roman" pitchFamily="18" charset="0"/>
              </a:rPr>
              <a:t>Kep</a:t>
            </a:r>
            <a:r>
              <a:rPr lang="en-US" sz="2600" dirty="0" smtClean="0">
                <a:latin typeface="Times New Roman" pitchFamily="18" charset="0"/>
              </a:rPr>
              <a:t>. </a:t>
            </a:r>
            <a:r>
              <a:rPr lang="en-US" sz="2600" dirty="0" err="1" smtClean="0">
                <a:latin typeface="Times New Roman" pitchFamily="18" charset="0"/>
              </a:rPr>
              <a:t>anak</a:t>
            </a:r>
            <a:r>
              <a:rPr lang="en-US" sz="2600" dirty="0" smtClean="0">
                <a:latin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</a:rPr>
              <a:t>berorientasi</a:t>
            </a:r>
            <a:r>
              <a:rPr lang="en-US" sz="2600" dirty="0" smtClean="0">
                <a:latin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</a:rPr>
              <a:t>pada</a:t>
            </a:r>
            <a:r>
              <a:rPr lang="en-US" sz="2600" dirty="0" smtClean="0">
                <a:latin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</a:rPr>
              <a:t>upaya</a:t>
            </a:r>
            <a:r>
              <a:rPr lang="en-US" sz="2600" dirty="0" smtClean="0">
                <a:latin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</a:rPr>
              <a:t>pencegahan</a:t>
            </a:r>
            <a:r>
              <a:rPr lang="en-US" sz="2600" dirty="0" smtClean="0">
                <a:latin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</a:rPr>
              <a:t>penyakit</a:t>
            </a:r>
            <a:r>
              <a:rPr lang="en-US" sz="2600" dirty="0" smtClean="0">
                <a:latin typeface="Times New Roman" pitchFamily="18" charset="0"/>
              </a:rPr>
              <a:t> &amp; </a:t>
            </a:r>
            <a:r>
              <a:rPr lang="en-US" sz="2600" dirty="0" err="1" smtClean="0">
                <a:latin typeface="Times New Roman" pitchFamily="18" charset="0"/>
              </a:rPr>
              <a:t>peningkatan</a:t>
            </a:r>
            <a:r>
              <a:rPr lang="en-US" sz="2600" dirty="0" smtClean="0">
                <a:latin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</a:rPr>
              <a:t>derajat</a:t>
            </a:r>
            <a:r>
              <a:rPr lang="en-US" sz="2600" dirty="0" smtClean="0">
                <a:latin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</a:rPr>
              <a:t>kesehatan</a:t>
            </a:r>
            <a:r>
              <a:rPr lang="en-US" sz="2600" dirty="0" smtClean="0">
                <a:latin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</a:rPr>
              <a:t>bukan</a:t>
            </a:r>
            <a:r>
              <a:rPr lang="en-US" sz="2600" dirty="0" smtClean="0">
                <a:latin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</a:rPr>
              <a:t>hanya</a:t>
            </a:r>
            <a:r>
              <a:rPr lang="en-US" sz="2600" dirty="0" smtClean="0">
                <a:latin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</a:rPr>
              <a:t>mengobati</a:t>
            </a:r>
            <a:r>
              <a:rPr lang="en-US" sz="2600" dirty="0" smtClean="0">
                <a:latin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</a:rPr>
              <a:t>anak</a:t>
            </a:r>
            <a:r>
              <a:rPr lang="en-US" sz="2600" dirty="0" smtClean="0">
                <a:latin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</a:rPr>
              <a:t>yg</a:t>
            </a:r>
            <a:r>
              <a:rPr lang="en-US" sz="2600" dirty="0" smtClean="0">
                <a:latin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</a:rPr>
              <a:t>sakit</a:t>
            </a:r>
            <a:r>
              <a:rPr lang="en-US" sz="2600" dirty="0" smtClean="0">
                <a:latin typeface="Times New Roman" pitchFamily="18" charset="0"/>
              </a:rPr>
              <a:t> </a:t>
            </a:r>
          </a:p>
          <a:p>
            <a:pPr marL="560388" indent="-560388">
              <a:lnSpc>
                <a:spcPct val="90000"/>
              </a:lnSpc>
              <a:buFontTx/>
              <a:buAutoNum type="arabicPeriod"/>
            </a:pPr>
            <a:r>
              <a:rPr lang="en-US" sz="2600" dirty="0" err="1" smtClean="0">
                <a:latin typeface="Times New Roman" pitchFamily="18" charset="0"/>
              </a:rPr>
              <a:t>Berfokus</a:t>
            </a:r>
            <a:r>
              <a:rPr lang="en-US" sz="2600" dirty="0" smtClean="0">
                <a:latin typeface="Times New Roman" pitchFamily="18" charset="0"/>
              </a:rPr>
              <a:t> </a:t>
            </a:r>
            <a:r>
              <a:rPr lang="id-ID" sz="2600" dirty="0" smtClean="0">
                <a:latin typeface="Times New Roman" pitchFamily="18" charset="0"/>
              </a:rPr>
              <a:t>pd</a:t>
            </a:r>
            <a:r>
              <a:rPr lang="en-US" sz="2600" dirty="0" smtClean="0">
                <a:latin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</a:rPr>
              <a:t>kesejahteraan</a:t>
            </a:r>
            <a:r>
              <a:rPr lang="en-US" sz="2600" dirty="0" smtClean="0">
                <a:latin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</a:rPr>
              <a:t>anak</a:t>
            </a:r>
            <a:r>
              <a:rPr lang="en-US" sz="2600" dirty="0" smtClean="0">
                <a:latin typeface="Times New Roman" pitchFamily="18" charset="0"/>
              </a:rPr>
              <a:t> </a:t>
            </a:r>
            <a:r>
              <a:rPr lang="id-ID" sz="2600" dirty="0" smtClean="0">
                <a:latin typeface="Times New Roman" pitchFamily="18" charset="0"/>
              </a:rPr>
              <a:t>shg</a:t>
            </a:r>
            <a:r>
              <a:rPr lang="en-US" sz="2600" dirty="0" smtClean="0">
                <a:latin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</a:rPr>
              <a:t>perawat</a:t>
            </a:r>
            <a:r>
              <a:rPr lang="en-US" sz="2600" dirty="0" smtClean="0">
                <a:latin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</a:rPr>
              <a:t>bertanggung</a:t>
            </a:r>
            <a:r>
              <a:rPr lang="en-US" sz="2600" dirty="0" smtClean="0">
                <a:latin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</a:rPr>
              <a:t>jawab</a:t>
            </a:r>
            <a:r>
              <a:rPr lang="en-US" sz="2600" dirty="0" smtClean="0">
                <a:latin typeface="Times New Roman" pitchFamily="18" charset="0"/>
              </a:rPr>
              <a:t> </a:t>
            </a:r>
            <a:r>
              <a:rPr lang="id-ID" sz="2600" dirty="0" smtClean="0">
                <a:latin typeface="Times New Roman" pitchFamily="18" charset="0"/>
              </a:rPr>
              <a:t>scr</a:t>
            </a:r>
            <a:r>
              <a:rPr lang="en-US" sz="2600" dirty="0" smtClean="0">
                <a:latin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</a:rPr>
              <a:t>komprehensif</a:t>
            </a:r>
            <a:r>
              <a:rPr lang="en-US" sz="2600" dirty="0" smtClean="0">
                <a:latin typeface="Times New Roman" pitchFamily="18" charset="0"/>
              </a:rPr>
              <a:t> </a:t>
            </a:r>
            <a:r>
              <a:rPr lang="id-ID" sz="2600" dirty="0" smtClean="0">
                <a:latin typeface="Times New Roman" pitchFamily="18" charset="0"/>
              </a:rPr>
              <a:t>dlm</a:t>
            </a:r>
            <a:r>
              <a:rPr lang="en-US" sz="2600" dirty="0" smtClean="0">
                <a:latin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</a:rPr>
              <a:t>askep</a:t>
            </a:r>
            <a:r>
              <a:rPr lang="en-US" sz="2600" dirty="0" smtClean="0">
                <a:latin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</a:rPr>
              <a:t>anak</a:t>
            </a:r>
            <a:r>
              <a:rPr lang="en-US" sz="2600" dirty="0" smtClean="0">
                <a:latin typeface="Times New Roman" pitchFamily="18" charset="0"/>
              </a:rPr>
              <a:t>. Sejahtera : </a:t>
            </a:r>
            <a:r>
              <a:rPr lang="en-US" sz="2600" dirty="0" err="1" smtClean="0">
                <a:latin typeface="Times New Roman" pitchFamily="18" charset="0"/>
              </a:rPr>
              <a:t>tidak</a:t>
            </a:r>
            <a:r>
              <a:rPr lang="en-US" sz="2600" dirty="0" smtClean="0">
                <a:latin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</a:rPr>
              <a:t>cemas</a:t>
            </a:r>
            <a:r>
              <a:rPr lang="en-US" sz="2600" dirty="0" smtClean="0">
                <a:latin typeface="Times New Roman" pitchFamily="18" charset="0"/>
              </a:rPr>
              <a:t>, </a:t>
            </a:r>
            <a:r>
              <a:rPr lang="en-US" sz="2600" dirty="0" err="1" smtClean="0">
                <a:latin typeface="Times New Roman" pitchFamily="18" charset="0"/>
              </a:rPr>
              <a:t>takut</a:t>
            </a:r>
            <a:r>
              <a:rPr lang="en-US" sz="2600" dirty="0" smtClean="0">
                <a:latin typeface="Times New Roman" pitchFamily="18" charset="0"/>
              </a:rPr>
              <a:t> (</a:t>
            </a:r>
            <a:r>
              <a:rPr lang="en-US" sz="2600" dirty="0" err="1" smtClean="0">
                <a:latin typeface="Times New Roman" pitchFamily="18" charset="0"/>
              </a:rPr>
              <a:t>psikologis</a:t>
            </a:r>
            <a:r>
              <a:rPr lang="en-US" sz="2600" dirty="0" smtClean="0">
                <a:latin typeface="Times New Roman" pitchFamily="18" charset="0"/>
              </a:rPr>
              <a:t>), </a:t>
            </a:r>
            <a:r>
              <a:rPr lang="en-US" sz="2600" dirty="0" err="1" smtClean="0">
                <a:latin typeface="Times New Roman" pitchFamily="18" charset="0"/>
              </a:rPr>
              <a:t>kasih</a:t>
            </a:r>
            <a:r>
              <a:rPr lang="en-US" sz="2600" dirty="0" smtClean="0">
                <a:latin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</a:rPr>
              <a:t>sayang</a:t>
            </a:r>
            <a:r>
              <a:rPr lang="en-US" sz="2600" dirty="0" smtClean="0">
                <a:latin typeface="Times New Roman" pitchFamily="18" charset="0"/>
              </a:rPr>
              <a:t> &amp; </a:t>
            </a:r>
            <a:r>
              <a:rPr lang="en-US" sz="2600" dirty="0" err="1" smtClean="0">
                <a:latin typeface="Times New Roman" pitchFamily="18" charset="0"/>
              </a:rPr>
              <a:t>kesenangan</a:t>
            </a:r>
            <a:endParaRPr lang="en-US" sz="2600" dirty="0" smtClean="0">
              <a:latin typeface="Times New Roman" pitchFamily="18" charset="0"/>
            </a:endParaRPr>
          </a:p>
          <a:p>
            <a:pPr marL="560388" indent="-560388">
              <a:lnSpc>
                <a:spcPct val="90000"/>
              </a:lnSpc>
              <a:buFont typeface="Wingdings" pitchFamily="2" charset="2"/>
              <a:buNone/>
            </a:pPr>
            <a:endParaRPr lang="en-US" sz="2600" dirty="0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27024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nd_1987_slide">
  <a:themeElements>
    <a:clrScheme name="ind_1987_slide 1">
      <a:dk1>
        <a:srgbClr val="000000"/>
      </a:dk1>
      <a:lt1>
        <a:srgbClr val="CDC9C9"/>
      </a:lt1>
      <a:dk2>
        <a:srgbClr val="000000"/>
      </a:dk2>
      <a:lt2>
        <a:srgbClr val="B2B2B2"/>
      </a:lt2>
      <a:accent1>
        <a:srgbClr val="F8C9CC"/>
      </a:accent1>
      <a:accent2>
        <a:srgbClr val="DA8B89"/>
      </a:accent2>
      <a:accent3>
        <a:srgbClr val="E3E1E1"/>
      </a:accent3>
      <a:accent4>
        <a:srgbClr val="000000"/>
      </a:accent4>
      <a:accent5>
        <a:srgbClr val="FBE1E2"/>
      </a:accent5>
      <a:accent6>
        <a:srgbClr val="C57D7C"/>
      </a:accent6>
      <a:hlink>
        <a:srgbClr val="9C3031"/>
      </a:hlink>
      <a:folHlink>
        <a:srgbClr val="6B2C29"/>
      </a:folHlink>
    </a:clrScheme>
    <a:fontScheme name="ind_1987_slid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ind_1987_slide 1">
        <a:dk1>
          <a:srgbClr val="000000"/>
        </a:dk1>
        <a:lt1>
          <a:srgbClr val="CDC9C9"/>
        </a:lt1>
        <a:dk2>
          <a:srgbClr val="000000"/>
        </a:dk2>
        <a:lt2>
          <a:srgbClr val="B2B2B2"/>
        </a:lt2>
        <a:accent1>
          <a:srgbClr val="F8C9CC"/>
        </a:accent1>
        <a:accent2>
          <a:srgbClr val="DA8B89"/>
        </a:accent2>
        <a:accent3>
          <a:srgbClr val="E3E1E1"/>
        </a:accent3>
        <a:accent4>
          <a:srgbClr val="000000"/>
        </a:accent4>
        <a:accent5>
          <a:srgbClr val="FBE1E2"/>
        </a:accent5>
        <a:accent6>
          <a:srgbClr val="C57D7C"/>
        </a:accent6>
        <a:hlink>
          <a:srgbClr val="9C3031"/>
        </a:hlink>
        <a:folHlink>
          <a:srgbClr val="6B2C2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d_1987_slide 2">
        <a:dk1>
          <a:srgbClr val="000000"/>
        </a:dk1>
        <a:lt1>
          <a:srgbClr val="CDC9C9"/>
        </a:lt1>
        <a:dk2>
          <a:srgbClr val="000000"/>
        </a:dk2>
        <a:lt2>
          <a:srgbClr val="B2B2B2"/>
        </a:lt2>
        <a:accent1>
          <a:srgbClr val="E38D8C"/>
        </a:accent1>
        <a:accent2>
          <a:srgbClr val="D75BD7"/>
        </a:accent2>
        <a:accent3>
          <a:srgbClr val="E3E1E1"/>
        </a:accent3>
        <a:accent4>
          <a:srgbClr val="000000"/>
        </a:accent4>
        <a:accent5>
          <a:srgbClr val="EFC5C5"/>
        </a:accent5>
        <a:accent6>
          <a:srgbClr val="C352C3"/>
        </a:accent6>
        <a:hlink>
          <a:srgbClr val="850800"/>
        </a:hlink>
        <a:folHlink>
          <a:srgbClr val="6B2C6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d_1987_slide 3">
        <a:dk1>
          <a:srgbClr val="000000"/>
        </a:dk1>
        <a:lt1>
          <a:srgbClr val="CDC9C9"/>
        </a:lt1>
        <a:dk2>
          <a:srgbClr val="000000"/>
        </a:dk2>
        <a:lt2>
          <a:srgbClr val="B2B2B2"/>
        </a:lt2>
        <a:accent1>
          <a:srgbClr val="F5A4A7"/>
        </a:accent1>
        <a:accent2>
          <a:srgbClr val="CB3433"/>
        </a:accent2>
        <a:accent3>
          <a:srgbClr val="E3E1E1"/>
        </a:accent3>
        <a:accent4>
          <a:srgbClr val="000000"/>
        </a:accent4>
        <a:accent5>
          <a:srgbClr val="F9CFD0"/>
        </a:accent5>
        <a:accent6>
          <a:srgbClr val="B82E2D"/>
        </a:accent6>
        <a:hlink>
          <a:srgbClr val="7D337D"/>
        </a:hlink>
        <a:folHlink>
          <a:srgbClr val="6B2C2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d_1987_slide 4">
        <a:dk1>
          <a:srgbClr val="000000"/>
        </a:dk1>
        <a:lt1>
          <a:srgbClr val="CDC9C9"/>
        </a:lt1>
        <a:dk2>
          <a:srgbClr val="000000"/>
        </a:dk2>
        <a:lt2>
          <a:srgbClr val="B2B2B2"/>
        </a:lt2>
        <a:accent1>
          <a:srgbClr val="30E830"/>
        </a:accent1>
        <a:accent2>
          <a:srgbClr val="E8B231"/>
        </a:accent2>
        <a:accent3>
          <a:srgbClr val="E3E1E1"/>
        </a:accent3>
        <a:accent4>
          <a:srgbClr val="000000"/>
        </a:accent4>
        <a:accent5>
          <a:srgbClr val="ADF2AD"/>
        </a:accent5>
        <a:accent6>
          <a:srgbClr val="D2A12B"/>
        </a:accent6>
        <a:hlink>
          <a:srgbClr val="9C3031"/>
        </a:hlink>
        <a:folHlink>
          <a:srgbClr val="75247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d_1987_slide 5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F8C9CC"/>
        </a:accent1>
        <a:accent2>
          <a:srgbClr val="DA8B89"/>
        </a:accent2>
        <a:accent3>
          <a:srgbClr val="FFFFFF"/>
        </a:accent3>
        <a:accent4>
          <a:srgbClr val="000000"/>
        </a:accent4>
        <a:accent5>
          <a:srgbClr val="FBE1E2"/>
        </a:accent5>
        <a:accent6>
          <a:srgbClr val="C57D7C"/>
        </a:accent6>
        <a:hlink>
          <a:srgbClr val="9C3031"/>
        </a:hlink>
        <a:folHlink>
          <a:srgbClr val="6B2C2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d_1987_slide 6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E38D8C"/>
        </a:accent1>
        <a:accent2>
          <a:srgbClr val="D75BD7"/>
        </a:accent2>
        <a:accent3>
          <a:srgbClr val="FFFFFF"/>
        </a:accent3>
        <a:accent4>
          <a:srgbClr val="000000"/>
        </a:accent4>
        <a:accent5>
          <a:srgbClr val="EFC5C5"/>
        </a:accent5>
        <a:accent6>
          <a:srgbClr val="C352C3"/>
        </a:accent6>
        <a:hlink>
          <a:srgbClr val="850800"/>
        </a:hlink>
        <a:folHlink>
          <a:srgbClr val="6B2C6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d_1987_slide 7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F5A4A7"/>
        </a:accent1>
        <a:accent2>
          <a:srgbClr val="CB3433"/>
        </a:accent2>
        <a:accent3>
          <a:srgbClr val="FFFFFF"/>
        </a:accent3>
        <a:accent4>
          <a:srgbClr val="000000"/>
        </a:accent4>
        <a:accent5>
          <a:srgbClr val="F9CFD0"/>
        </a:accent5>
        <a:accent6>
          <a:srgbClr val="B82E2D"/>
        </a:accent6>
        <a:hlink>
          <a:srgbClr val="7D337D"/>
        </a:hlink>
        <a:folHlink>
          <a:srgbClr val="6B2C2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d_1987_slide 8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30E830"/>
        </a:accent1>
        <a:accent2>
          <a:srgbClr val="E8B231"/>
        </a:accent2>
        <a:accent3>
          <a:srgbClr val="FFFFFF"/>
        </a:accent3>
        <a:accent4>
          <a:srgbClr val="000000"/>
        </a:accent4>
        <a:accent5>
          <a:srgbClr val="ADF2AD"/>
        </a:accent5>
        <a:accent6>
          <a:srgbClr val="D2A12B"/>
        </a:accent6>
        <a:hlink>
          <a:srgbClr val="9C3031"/>
        </a:hlink>
        <a:folHlink>
          <a:srgbClr val="752475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Tren Dan Isu ADHD</Template>
  <TotalTime>881</TotalTime>
  <Words>1689</Words>
  <Application>Microsoft Office PowerPoint</Application>
  <PresentationFormat>On-screen Show (4:3)</PresentationFormat>
  <Paragraphs>191</Paragraphs>
  <Slides>33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ind_1987_slide</vt:lpstr>
      <vt:lpstr>PERSPEKTIF KEPERAWATAN ANAK</vt:lpstr>
      <vt:lpstr>Learning Outcome</vt:lpstr>
      <vt:lpstr>Landasan perlunya pediatric care</vt:lpstr>
      <vt:lpstr>Cont’...</vt:lpstr>
      <vt:lpstr>Mortalitas</vt:lpstr>
      <vt:lpstr>Morbiditas</vt:lpstr>
      <vt:lpstr>PERSPEKTIF KEPERAWATAN ANAK</vt:lpstr>
      <vt:lpstr>KONSEP</vt:lpstr>
      <vt:lpstr>PRINSIP DASAR KEPERAWATAN ANAK</vt:lpstr>
      <vt:lpstr>Slide 10</vt:lpstr>
      <vt:lpstr>FALSAFAH KEPERAWATAN ANAK</vt:lpstr>
      <vt:lpstr>PARADIGMA KEPERAWATAN ANAK</vt:lpstr>
      <vt:lpstr>ANAK (MANUSIA)</vt:lpstr>
      <vt:lpstr>Slide 14</vt:lpstr>
      <vt:lpstr>        Kemampuan anak dalam mengatasi masalah perlu prioritas khusus, karena perbedaan anak &amp; dewasa :</vt:lpstr>
      <vt:lpstr>SEHAT - SAKIT</vt:lpstr>
      <vt:lpstr>LINGKUNGAN</vt:lpstr>
      <vt:lpstr>KEPERAWATAN</vt:lpstr>
      <vt:lpstr>KONSEP KEPERAWATAN PRIMER</vt:lpstr>
      <vt:lpstr>LINGKUP PRAKTIK KEPERAWATAN ANAK</vt:lpstr>
      <vt:lpstr>Slide 21</vt:lpstr>
      <vt:lpstr>STANDAR KEPERAWATAN ANAK</vt:lpstr>
      <vt:lpstr>Cont…</vt:lpstr>
      <vt:lpstr>Konsep Atraumatic Care</vt:lpstr>
      <vt:lpstr>Cont’...</vt:lpstr>
      <vt:lpstr>Slide 26</vt:lpstr>
      <vt:lpstr>Cont…</vt:lpstr>
      <vt:lpstr>KONSEP YANG MENDASARI FAMILY CENTERED CARE :</vt:lpstr>
      <vt:lpstr>Elemen penting FCC</vt:lpstr>
      <vt:lpstr>Prinsip FCC</vt:lpstr>
      <vt:lpstr>Slide 31</vt:lpstr>
      <vt:lpstr>TREND MASA DEPAN</vt:lpstr>
      <vt:lpstr>Slide 33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PERSPEKTIF KEPERAWATAN ANAK</dc:title>
  <dc:creator>Windows User</dc:creator>
  <cp:lastModifiedBy>user</cp:lastModifiedBy>
  <cp:revision>17</cp:revision>
  <dcterms:created xsi:type="dcterms:W3CDTF">2017-12-03T13:25:40Z</dcterms:created>
  <dcterms:modified xsi:type="dcterms:W3CDTF">2020-03-02T08:15:06Z</dcterms:modified>
</cp:coreProperties>
</file>