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0" autoAdjust="0"/>
    <p:restoredTop sz="94660"/>
  </p:normalViewPr>
  <p:slideViewPr>
    <p:cSldViewPr snapToGrid="0">
      <p:cViewPr>
        <p:scale>
          <a:sx n="82" d="100"/>
          <a:sy n="82" d="100"/>
        </p:scale>
        <p:origin x="1096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2520</Words>
  <Application>Microsoft Macintosh PowerPoint</Application>
  <PresentationFormat>Widescreen</PresentationFormat>
  <Paragraphs>277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Calibri</vt:lpstr>
      <vt:lpstr>Calibri Light</vt:lpstr>
      <vt:lpstr>Verdana</vt:lpstr>
      <vt:lpstr>Office Theme</vt:lpstr>
      <vt:lpstr>Kehamilan Ganda, Kelainan lamanya kehamilan, Kelainan air ketuban</vt:lpstr>
      <vt:lpstr>Kehamilan ganda</vt:lpstr>
      <vt:lpstr>Dizygotic / non identical twins</vt:lpstr>
      <vt:lpstr>Monozygotic twins</vt:lpstr>
      <vt:lpstr>PowerPoint Presentation</vt:lpstr>
      <vt:lpstr>Klasifikasi</vt:lpstr>
      <vt:lpstr>Komplikasi</vt:lpstr>
      <vt:lpstr>Komplikasi Janin</vt:lpstr>
      <vt:lpstr>PowerPoint Presentation</vt:lpstr>
      <vt:lpstr>PowerPoint Presentation</vt:lpstr>
      <vt:lpstr>Persalinan</vt:lpstr>
      <vt:lpstr>Prematur</vt:lpstr>
      <vt:lpstr>Faktor Risiko Persalinan Prematur</vt:lpstr>
      <vt:lpstr>B. Komplikasi kehamilan yang merupakan faktor predisposisi</vt:lpstr>
      <vt:lpstr>Diagnosis</vt:lpstr>
      <vt:lpstr>Menentukan Taksiran partus</vt:lpstr>
      <vt:lpstr>Menentukan TP bila USG tersedia</vt:lpstr>
      <vt:lpstr>Penatalaksaan persalinan preterm</vt:lpstr>
      <vt:lpstr>Pengelolaan</vt:lpstr>
      <vt:lpstr>Kehamilan Lewat Waktu</vt:lpstr>
      <vt:lpstr>Diagnosis</vt:lpstr>
      <vt:lpstr>Gambaran klinis</vt:lpstr>
      <vt:lpstr>Penilaian risiko antepartum</vt:lpstr>
      <vt:lpstr>PENGELOLAAN</vt:lpstr>
      <vt:lpstr>PowerPoint Presentation</vt:lpstr>
      <vt:lpstr>Prognosis</vt:lpstr>
      <vt:lpstr>Pertumbuhan Janin Terhambat</vt:lpstr>
      <vt:lpstr>Faktor risiko</vt:lpstr>
      <vt:lpstr>PowerPoint Presentation</vt:lpstr>
      <vt:lpstr>Terapi</vt:lpstr>
      <vt:lpstr>PJT Simetris</vt:lpstr>
      <vt:lpstr>PJT Asimetris</vt:lpstr>
      <vt:lpstr>Kriteria Diagnosis</vt:lpstr>
      <vt:lpstr>Ketuban Pecah Dini</vt:lpstr>
      <vt:lpstr>Kriteria diagnosis dan Pemeriksaan Penunjang</vt:lpstr>
      <vt:lpstr>Terapi</vt:lpstr>
      <vt:lpstr>Polihidramnion</vt:lpstr>
      <vt:lpstr>Etiologi</vt:lpstr>
      <vt:lpstr>PowerPoint Presentation</vt:lpstr>
      <vt:lpstr>Gejala &amp; tanda</vt:lpstr>
      <vt:lpstr>Tatalaksana</vt:lpstr>
      <vt:lpstr>PowerPoint Presentation</vt:lpstr>
      <vt:lpstr>PowerPoint Presentation</vt:lpstr>
      <vt:lpstr>Oligohidramnion</vt:lpstr>
      <vt:lpstr>PowerPoint Presentation</vt:lpstr>
      <vt:lpstr>Gambaran Klinis</vt:lpstr>
      <vt:lpstr>Tatalaksana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Cahara Adhi</dc:creator>
  <cp:lastModifiedBy>Microsoft Office User</cp:lastModifiedBy>
  <cp:revision>23</cp:revision>
  <dcterms:created xsi:type="dcterms:W3CDTF">2020-09-20T18:49:58Z</dcterms:created>
  <dcterms:modified xsi:type="dcterms:W3CDTF">2020-09-21T04:21:29Z</dcterms:modified>
</cp:coreProperties>
</file>