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95" r:id="rId3"/>
    <p:sldId id="296" r:id="rId4"/>
    <p:sldId id="297" r:id="rId5"/>
    <p:sldId id="298" r:id="rId6"/>
    <p:sldId id="312" r:id="rId7"/>
    <p:sldId id="313" r:id="rId8"/>
    <p:sldId id="314" r:id="rId9"/>
    <p:sldId id="322" r:id="rId10"/>
    <p:sldId id="320" r:id="rId11"/>
    <p:sldId id="316" r:id="rId12"/>
    <p:sldId id="317" r:id="rId13"/>
    <p:sldId id="321" r:id="rId14"/>
    <p:sldId id="324" r:id="rId15"/>
    <p:sldId id="326" r:id="rId16"/>
    <p:sldId id="327" r:id="rId17"/>
    <p:sldId id="328" r:id="rId18"/>
    <p:sldId id="329" r:id="rId19"/>
    <p:sldId id="330" r:id="rId20"/>
    <p:sldId id="332" r:id="rId21"/>
    <p:sldId id="333" r:id="rId22"/>
  </p:sldIdLst>
  <p:sldSz cx="9144000" cy="5143500" type="screen16x9"/>
  <p:notesSz cx="6858000" cy="9144000"/>
  <p:embeddedFontLst>
    <p:embeddedFont>
      <p:font typeface="Lalezar" charset="-78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Bitter Thin" charset="0"/>
      <p:regular r:id="rId29"/>
      <p:bold r:id="rId30"/>
      <p:italic r:id="rId31"/>
      <p:boldItalic r:id="rId32"/>
    </p:embeddedFont>
    <p:embeddedFont>
      <p:font typeface="Dancing Script" charset="0"/>
      <p:regular r:id="rId33"/>
      <p:bold r:id="rId34"/>
    </p:embeddedFont>
    <p:embeddedFont>
      <p:font typeface="Bitter" charset="0"/>
      <p:regular r:id="rId35"/>
      <p:bold r:id="rId36"/>
      <p:italic r:id="rId37"/>
      <p:boldItalic r:id="rId38"/>
    </p:embeddedFont>
    <p:embeddedFont>
      <p:font typeface="Book Antiqua" pitchFamily="18" charset="0"/>
      <p:regular r:id="rId39"/>
      <p:bold r:id="rId40"/>
      <p:italic r:id="rId41"/>
      <p:boldItalic r:id="rId42"/>
    </p:embeddedFont>
    <p:embeddedFont>
      <p:font typeface="Wingdings 3" pitchFamily="18" charset="2"/>
      <p:regular r:id="rId43"/>
    </p:embeddedFont>
    <p:embeddedFont>
      <p:font typeface="Titan One" charset="0"/>
      <p:regular r:id="rId44"/>
    </p:embeddedFont>
    <p:embeddedFont>
      <p:font typeface="Trebuchet MS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370BA2F-8112-4EE9-9E6B-515A5F67D619}">
  <a:tblStyle styleId="{9370BA2F-8112-4EE9-9E6B-515A5F67D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3169A7-064E-4ED3-959F-49B9377A397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5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1D539C-A456-4D4E-A008-39C268BBCC8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9336F8A-9395-4272-B56A-D875692CB8EF}">
      <dgm:prSet phldrT="[Text]"/>
      <dgm:spPr/>
      <dgm:t>
        <a:bodyPr/>
        <a:lstStyle/>
        <a:p>
          <a:r>
            <a:rPr lang="id-ID" dirty="0" smtClean="0"/>
            <a:t>Lembaga sosial dengan berbagai pola interaksi</a:t>
          </a:r>
          <a:endParaRPr lang="id-ID" dirty="0"/>
        </a:p>
      </dgm:t>
    </dgm:pt>
    <dgm:pt modelId="{01B65568-3E08-4A12-8E28-7CD85FB2E4F9}" type="parTrans" cxnId="{0D5A8399-7058-40FE-B8C7-EBD9871F4A7C}">
      <dgm:prSet/>
      <dgm:spPr/>
      <dgm:t>
        <a:bodyPr/>
        <a:lstStyle/>
        <a:p>
          <a:endParaRPr lang="id-ID"/>
        </a:p>
      </dgm:t>
    </dgm:pt>
    <dgm:pt modelId="{2DB85876-6368-46D1-8A1A-5AD84CA99417}" type="sibTrans" cxnId="{0D5A8399-7058-40FE-B8C7-EBD9871F4A7C}">
      <dgm:prSet/>
      <dgm:spPr/>
      <dgm:t>
        <a:bodyPr/>
        <a:lstStyle/>
        <a:p>
          <a:endParaRPr lang="id-ID"/>
        </a:p>
      </dgm:t>
    </dgm:pt>
    <dgm:pt modelId="{D42884D2-5398-4A44-A8EB-DF3BCC8C0035}">
      <dgm:prSet phldrT="[Text]"/>
      <dgm:spPr/>
      <dgm:t>
        <a:bodyPr/>
        <a:lstStyle/>
        <a:p>
          <a:r>
            <a:rPr lang="id-ID" dirty="0" smtClean="0"/>
            <a:t>Adanya tujuan yang sama</a:t>
          </a:r>
          <a:endParaRPr lang="id-ID" dirty="0"/>
        </a:p>
      </dgm:t>
    </dgm:pt>
    <dgm:pt modelId="{371D4296-4D46-4BE2-87A3-27BBDDD546EA}" type="parTrans" cxnId="{798A07DE-B2D4-4D9A-BB7A-2AC25EC87D74}">
      <dgm:prSet/>
      <dgm:spPr/>
      <dgm:t>
        <a:bodyPr/>
        <a:lstStyle/>
        <a:p>
          <a:endParaRPr lang="id-ID"/>
        </a:p>
      </dgm:t>
    </dgm:pt>
    <dgm:pt modelId="{B3344B61-3D01-4779-AA26-764A708688B7}" type="sibTrans" cxnId="{798A07DE-B2D4-4D9A-BB7A-2AC25EC87D74}">
      <dgm:prSet/>
      <dgm:spPr/>
      <dgm:t>
        <a:bodyPr/>
        <a:lstStyle/>
        <a:p>
          <a:endParaRPr lang="id-ID"/>
        </a:p>
      </dgm:t>
    </dgm:pt>
    <dgm:pt modelId="{5209DB07-093D-402C-A1B2-FF462AAB8EC9}">
      <dgm:prSet phldrT="[Text]"/>
      <dgm:spPr/>
      <dgm:t>
        <a:bodyPr/>
        <a:lstStyle/>
        <a:p>
          <a:r>
            <a:rPr lang="id-ID" dirty="0" smtClean="0"/>
            <a:t>Dikoordinasi dan sengaja disusun</a:t>
          </a:r>
          <a:endParaRPr lang="id-ID" dirty="0"/>
        </a:p>
      </dgm:t>
    </dgm:pt>
    <dgm:pt modelId="{17928780-9028-4FD3-81EE-400F70DFD416}" type="parTrans" cxnId="{97D8124D-4635-47F6-B617-9B7A557EA490}">
      <dgm:prSet/>
      <dgm:spPr/>
      <dgm:t>
        <a:bodyPr/>
        <a:lstStyle/>
        <a:p>
          <a:endParaRPr lang="id-ID"/>
        </a:p>
      </dgm:t>
    </dgm:pt>
    <dgm:pt modelId="{4DCC1456-000C-4672-8CBD-598DCB458D02}" type="sibTrans" cxnId="{97D8124D-4635-47F6-B617-9B7A557EA490}">
      <dgm:prSet/>
      <dgm:spPr/>
      <dgm:t>
        <a:bodyPr/>
        <a:lstStyle/>
        <a:p>
          <a:endParaRPr lang="id-ID"/>
        </a:p>
      </dgm:t>
    </dgm:pt>
    <dgm:pt modelId="{E9A902D3-CB09-4479-8FC6-326E43628D1C}">
      <dgm:prSet phldrT="[Text]"/>
      <dgm:spPr/>
      <dgm:t>
        <a:bodyPr/>
        <a:lstStyle/>
        <a:p>
          <a:r>
            <a:rPr lang="id-ID" dirty="0" smtClean="0"/>
            <a:t>Instrumen sosial yang mempunyai batasan</a:t>
          </a:r>
          <a:endParaRPr lang="id-ID" dirty="0"/>
        </a:p>
      </dgm:t>
    </dgm:pt>
    <dgm:pt modelId="{34D0CD46-8BC2-4DD3-8294-8FC46A0C807C}" type="parTrans" cxnId="{35AC65C1-5956-4209-9A9D-D57A22DD7833}">
      <dgm:prSet/>
      <dgm:spPr/>
      <dgm:t>
        <a:bodyPr/>
        <a:lstStyle/>
        <a:p>
          <a:endParaRPr lang="id-ID"/>
        </a:p>
      </dgm:t>
    </dgm:pt>
    <dgm:pt modelId="{C34B0E8D-1B75-4A64-BEC3-D87B4AE46F1F}" type="sibTrans" cxnId="{35AC65C1-5956-4209-9A9D-D57A22DD7833}">
      <dgm:prSet/>
      <dgm:spPr/>
      <dgm:t>
        <a:bodyPr/>
        <a:lstStyle/>
        <a:p>
          <a:endParaRPr lang="id-ID"/>
        </a:p>
      </dgm:t>
    </dgm:pt>
    <dgm:pt modelId="{3A992C2E-9A17-4385-A349-2F26D2E1FC5A}" type="pres">
      <dgm:prSet presAssocID="{8D1D539C-A456-4D4E-A008-39C268BBCC8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3E48C11-4D1B-454C-856A-2B90DD051B06}" type="pres">
      <dgm:prSet presAssocID="{09336F8A-9395-4272-B56A-D875692CB8EF}" presName="node" presStyleLbl="node1" presStyleIdx="0" presStyleCnt="4" custScaleX="176228" custScaleY="14338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A215B9-CCF7-4881-AF0A-77DD695EFE46}" type="pres">
      <dgm:prSet presAssocID="{09336F8A-9395-4272-B56A-D875692CB8EF}" presName="spNode" presStyleCnt="0"/>
      <dgm:spPr/>
    </dgm:pt>
    <dgm:pt modelId="{0D787565-E2FB-42C2-9424-D47A9D299327}" type="pres">
      <dgm:prSet presAssocID="{2DB85876-6368-46D1-8A1A-5AD84CA99417}" presName="sibTrans" presStyleLbl="sibTrans1D1" presStyleIdx="0" presStyleCnt="4"/>
      <dgm:spPr/>
      <dgm:t>
        <a:bodyPr/>
        <a:lstStyle/>
        <a:p>
          <a:endParaRPr lang="id-ID"/>
        </a:p>
      </dgm:t>
    </dgm:pt>
    <dgm:pt modelId="{44354153-9289-495E-BF37-B8BD97DECF35}" type="pres">
      <dgm:prSet presAssocID="{D42884D2-5398-4A44-A8EB-DF3BCC8C0035}" presName="node" presStyleLbl="node1" presStyleIdx="1" presStyleCnt="4" custScaleX="176228" custScaleY="14338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EDE031-08D2-420E-B406-DE8A74C5253D}" type="pres">
      <dgm:prSet presAssocID="{D42884D2-5398-4A44-A8EB-DF3BCC8C0035}" presName="spNode" presStyleCnt="0"/>
      <dgm:spPr/>
    </dgm:pt>
    <dgm:pt modelId="{CE8C4E8A-63A8-465B-B7AE-1A0FDB1CEAE0}" type="pres">
      <dgm:prSet presAssocID="{B3344B61-3D01-4779-AA26-764A708688B7}" presName="sibTrans" presStyleLbl="sibTrans1D1" presStyleIdx="1" presStyleCnt="4"/>
      <dgm:spPr/>
      <dgm:t>
        <a:bodyPr/>
        <a:lstStyle/>
        <a:p>
          <a:endParaRPr lang="id-ID"/>
        </a:p>
      </dgm:t>
    </dgm:pt>
    <dgm:pt modelId="{8AAF7E97-DA6F-4C91-95E2-4F146ACF534D}" type="pres">
      <dgm:prSet presAssocID="{5209DB07-093D-402C-A1B2-FF462AAB8EC9}" presName="node" presStyleLbl="node1" presStyleIdx="2" presStyleCnt="4" custScaleX="176228" custScaleY="14338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6DB477D-333F-4379-B6C3-D2ACB7109B60}" type="pres">
      <dgm:prSet presAssocID="{5209DB07-093D-402C-A1B2-FF462AAB8EC9}" presName="spNode" presStyleCnt="0"/>
      <dgm:spPr/>
    </dgm:pt>
    <dgm:pt modelId="{2346CF30-363B-4F2D-B814-7A0E98587ADA}" type="pres">
      <dgm:prSet presAssocID="{4DCC1456-000C-4672-8CBD-598DCB458D02}" presName="sibTrans" presStyleLbl="sibTrans1D1" presStyleIdx="2" presStyleCnt="4"/>
      <dgm:spPr/>
      <dgm:t>
        <a:bodyPr/>
        <a:lstStyle/>
        <a:p>
          <a:endParaRPr lang="id-ID"/>
        </a:p>
      </dgm:t>
    </dgm:pt>
    <dgm:pt modelId="{A4F3373B-38CA-495C-A00C-7206F433EE38}" type="pres">
      <dgm:prSet presAssocID="{E9A902D3-CB09-4479-8FC6-326E43628D1C}" presName="node" presStyleLbl="node1" presStyleIdx="3" presStyleCnt="4" custScaleX="176228" custScaleY="14338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C24AB0B-144E-4176-8CE1-56E1FA51134F}" type="pres">
      <dgm:prSet presAssocID="{E9A902D3-CB09-4479-8FC6-326E43628D1C}" presName="spNode" presStyleCnt="0"/>
      <dgm:spPr/>
    </dgm:pt>
    <dgm:pt modelId="{EB6D3484-7008-4400-B9F9-50867C4582B7}" type="pres">
      <dgm:prSet presAssocID="{C34B0E8D-1B75-4A64-BEC3-D87B4AE46F1F}" presName="sibTrans" presStyleLbl="sibTrans1D1" presStyleIdx="3" presStyleCnt="4"/>
      <dgm:spPr/>
      <dgm:t>
        <a:bodyPr/>
        <a:lstStyle/>
        <a:p>
          <a:endParaRPr lang="id-ID"/>
        </a:p>
      </dgm:t>
    </dgm:pt>
  </dgm:ptLst>
  <dgm:cxnLst>
    <dgm:cxn modelId="{F5152BC7-F077-4B3A-A549-D297594296ED}" type="presOf" srcId="{8D1D539C-A456-4D4E-A008-39C268BBCC87}" destId="{3A992C2E-9A17-4385-A349-2F26D2E1FC5A}" srcOrd="0" destOrd="0" presId="urn:microsoft.com/office/officeart/2005/8/layout/cycle6"/>
    <dgm:cxn modelId="{6BDB3761-92AC-455B-86C7-C786D487CEB2}" type="presOf" srcId="{C34B0E8D-1B75-4A64-BEC3-D87B4AE46F1F}" destId="{EB6D3484-7008-4400-B9F9-50867C4582B7}" srcOrd="0" destOrd="0" presId="urn:microsoft.com/office/officeart/2005/8/layout/cycle6"/>
    <dgm:cxn modelId="{798A07DE-B2D4-4D9A-BB7A-2AC25EC87D74}" srcId="{8D1D539C-A456-4D4E-A008-39C268BBCC87}" destId="{D42884D2-5398-4A44-A8EB-DF3BCC8C0035}" srcOrd="1" destOrd="0" parTransId="{371D4296-4D46-4BE2-87A3-27BBDDD546EA}" sibTransId="{B3344B61-3D01-4779-AA26-764A708688B7}"/>
    <dgm:cxn modelId="{4B80CF2A-510A-490F-BC7F-16743994B0B5}" type="presOf" srcId="{2DB85876-6368-46D1-8A1A-5AD84CA99417}" destId="{0D787565-E2FB-42C2-9424-D47A9D299327}" srcOrd="0" destOrd="0" presId="urn:microsoft.com/office/officeart/2005/8/layout/cycle6"/>
    <dgm:cxn modelId="{4345BAAD-44B2-41E1-8973-CC32406FCD59}" type="presOf" srcId="{D42884D2-5398-4A44-A8EB-DF3BCC8C0035}" destId="{44354153-9289-495E-BF37-B8BD97DECF35}" srcOrd="0" destOrd="0" presId="urn:microsoft.com/office/officeart/2005/8/layout/cycle6"/>
    <dgm:cxn modelId="{0D5A8399-7058-40FE-B8C7-EBD9871F4A7C}" srcId="{8D1D539C-A456-4D4E-A008-39C268BBCC87}" destId="{09336F8A-9395-4272-B56A-D875692CB8EF}" srcOrd="0" destOrd="0" parTransId="{01B65568-3E08-4A12-8E28-7CD85FB2E4F9}" sibTransId="{2DB85876-6368-46D1-8A1A-5AD84CA99417}"/>
    <dgm:cxn modelId="{6C2F8D4A-427D-4419-8222-DA99A59445E7}" type="presOf" srcId="{09336F8A-9395-4272-B56A-D875692CB8EF}" destId="{D3E48C11-4D1B-454C-856A-2B90DD051B06}" srcOrd="0" destOrd="0" presId="urn:microsoft.com/office/officeart/2005/8/layout/cycle6"/>
    <dgm:cxn modelId="{6211DC6B-424B-49A8-9615-34BD12C35198}" type="presOf" srcId="{5209DB07-093D-402C-A1B2-FF462AAB8EC9}" destId="{8AAF7E97-DA6F-4C91-95E2-4F146ACF534D}" srcOrd="0" destOrd="0" presId="urn:microsoft.com/office/officeart/2005/8/layout/cycle6"/>
    <dgm:cxn modelId="{7038B49B-F958-47CF-BB50-AF3BE42E2699}" type="presOf" srcId="{B3344B61-3D01-4779-AA26-764A708688B7}" destId="{CE8C4E8A-63A8-465B-B7AE-1A0FDB1CEAE0}" srcOrd="0" destOrd="0" presId="urn:microsoft.com/office/officeart/2005/8/layout/cycle6"/>
    <dgm:cxn modelId="{DAB0D601-E90F-41D3-BF7F-A3E0E4373C31}" type="presOf" srcId="{E9A902D3-CB09-4479-8FC6-326E43628D1C}" destId="{A4F3373B-38CA-495C-A00C-7206F433EE38}" srcOrd="0" destOrd="0" presId="urn:microsoft.com/office/officeart/2005/8/layout/cycle6"/>
    <dgm:cxn modelId="{35AC65C1-5956-4209-9A9D-D57A22DD7833}" srcId="{8D1D539C-A456-4D4E-A008-39C268BBCC87}" destId="{E9A902D3-CB09-4479-8FC6-326E43628D1C}" srcOrd="3" destOrd="0" parTransId="{34D0CD46-8BC2-4DD3-8294-8FC46A0C807C}" sibTransId="{C34B0E8D-1B75-4A64-BEC3-D87B4AE46F1F}"/>
    <dgm:cxn modelId="{97D8124D-4635-47F6-B617-9B7A557EA490}" srcId="{8D1D539C-A456-4D4E-A008-39C268BBCC87}" destId="{5209DB07-093D-402C-A1B2-FF462AAB8EC9}" srcOrd="2" destOrd="0" parTransId="{17928780-9028-4FD3-81EE-400F70DFD416}" sibTransId="{4DCC1456-000C-4672-8CBD-598DCB458D02}"/>
    <dgm:cxn modelId="{4250AE52-8693-425B-BD25-D7AA56296136}" type="presOf" srcId="{4DCC1456-000C-4672-8CBD-598DCB458D02}" destId="{2346CF30-363B-4F2D-B814-7A0E98587ADA}" srcOrd="0" destOrd="0" presId="urn:microsoft.com/office/officeart/2005/8/layout/cycle6"/>
    <dgm:cxn modelId="{900D96C3-1C00-4409-B509-C1BE8C8E649C}" type="presParOf" srcId="{3A992C2E-9A17-4385-A349-2F26D2E1FC5A}" destId="{D3E48C11-4D1B-454C-856A-2B90DD051B06}" srcOrd="0" destOrd="0" presId="urn:microsoft.com/office/officeart/2005/8/layout/cycle6"/>
    <dgm:cxn modelId="{0060B162-14FD-4DC9-80CB-F68C04C136D5}" type="presParOf" srcId="{3A992C2E-9A17-4385-A349-2F26D2E1FC5A}" destId="{F2A215B9-CCF7-4881-AF0A-77DD695EFE46}" srcOrd="1" destOrd="0" presId="urn:microsoft.com/office/officeart/2005/8/layout/cycle6"/>
    <dgm:cxn modelId="{18DBF79F-6393-4CD7-954E-2E8D54BB3029}" type="presParOf" srcId="{3A992C2E-9A17-4385-A349-2F26D2E1FC5A}" destId="{0D787565-E2FB-42C2-9424-D47A9D299327}" srcOrd="2" destOrd="0" presId="urn:microsoft.com/office/officeart/2005/8/layout/cycle6"/>
    <dgm:cxn modelId="{EF4E7320-8EFC-4DD1-A135-3F13871506FD}" type="presParOf" srcId="{3A992C2E-9A17-4385-A349-2F26D2E1FC5A}" destId="{44354153-9289-495E-BF37-B8BD97DECF35}" srcOrd="3" destOrd="0" presId="urn:microsoft.com/office/officeart/2005/8/layout/cycle6"/>
    <dgm:cxn modelId="{E460DF33-51CD-41E7-8FD4-90256F413D0B}" type="presParOf" srcId="{3A992C2E-9A17-4385-A349-2F26D2E1FC5A}" destId="{90EDE031-08D2-420E-B406-DE8A74C5253D}" srcOrd="4" destOrd="0" presId="urn:microsoft.com/office/officeart/2005/8/layout/cycle6"/>
    <dgm:cxn modelId="{06107036-CFB1-42C5-A7B2-8BE8458DE907}" type="presParOf" srcId="{3A992C2E-9A17-4385-A349-2F26D2E1FC5A}" destId="{CE8C4E8A-63A8-465B-B7AE-1A0FDB1CEAE0}" srcOrd="5" destOrd="0" presId="urn:microsoft.com/office/officeart/2005/8/layout/cycle6"/>
    <dgm:cxn modelId="{542C919B-71E6-400A-AF66-819CA7E37FEF}" type="presParOf" srcId="{3A992C2E-9A17-4385-A349-2F26D2E1FC5A}" destId="{8AAF7E97-DA6F-4C91-95E2-4F146ACF534D}" srcOrd="6" destOrd="0" presId="urn:microsoft.com/office/officeart/2005/8/layout/cycle6"/>
    <dgm:cxn modelId="{E4D57FFD-8810-4AC3-8F2F-513B596A3FE4}" type="presParOf" srcId="{3A992C2E-9A17-4385-A349-2F26D2E1FC5A}" destId="{C6DB477D-333F-4379-B6C3-D2ACB7109B60}" srcOrd="7" destOrd="0" presId="urn:microsoft.com/office/officeart/2005/8/layout/cycle6"/>
    <dgm:cxn modelId="{509B6009-3D77-4A10-AA69-3881F5373586}" type="presParOf" srcId="{3A992C2E-9A17-4385-A349-2F26D2E1FC5A}" destId="{2346CF30-363B-4F2D-B814-7A0E98587ADA}" srcOrd="8" destOrd="0" presId="urn:microsoft.com/office/officeart/2005/8/layout/cycle6"/>
    <dgm:cxn modelId="{7D548DA3-DD4C-47CC-9AF8-4399079129BE}" type="presParOf" srcId="{3A992C2E-9A17-4385-A349-2F26D2E1FC5A}" destId="{A4F3373B-38CA-495C-A00C-7206F433EE38}" srcOrd="9" destOrd="0" presId="urn:microsoft.com/office/officeart/2005/8/layout/cycle6"/>
    <dgm:cxn modelId="{43D888B5-8F14-45D4-A89D-D92CED0AC987}" type="presParOf" srcId="{3A992C2E-9A17-4385-A349-2F26D2E1FC5A}" destId="{1C24AB0B-144E-4176-8CE1-56E1FA51134F}" srcOrd="10" destOrd="0" presId="urn:microsoft.com/office/officeart/2005/8/layout/cycle6"/>
    <dgm:cxn modelId="{4DD3CFC4-22EB-419C-BE5F-EA89AE3B3BB0}" type="presParOf" srcId="{3A992C2E-9A17-4385-A349-2F26D2E1FC5A}" destId="{EB6D3484-7008-4400-B9F9-50867C4582B7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501B36-0DC8-4F1F-AF4E-83951315C69A}" type="doc">
      <dgm:prSet loTypeId="urn:microsoft.com/office/officeart/2008/layout/VerticalCurved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AAC17689-5169-46AC-9080-0AA1C285BE6D}">
      <dgm:prSet phldrT="[Text]" custT="1"/>
      <dgm:spPr/>
      <dgm:t>
        <a:bodyPr/>
        <a:lstStyle/>
        <a:p>
          <a:r>
            <a:rPr lang="id-ID" sz="2000" dirty="0" smtClean="0"/>
            <a:t>Teori saintifik manajemen yang dikembangkan oleh W. Taylor (1911) yang menekankan pada pembagian pekerjaan untuk mendapatkan hasil maksimal secara efisien. </a:t>
          </a:r>
          <a:endParaRPr lang="id-ID" sz="2000" dirty="0"/>
        </a:p>
      </dgm:t>
    </dgm:pt>
    <dgm:pt modelId="{7E42C92F-BFB2-4CA9-86B4-CEB3F69ECBAE}" type="parTrans" cxnId="{93BF5F10-EA86-490D-B701-1F5AE9CEB37E}">
      <dgm:prSet/>
      <dgm:spPr/>
      <dgm:t>
        <a:bodyPr/>
        <a:lstStyle/>
        <a:p>
          <a:endParaRPr lang="id-ID"/>
        </a:p>
      </dgm:t>
    </dgm:pt>
    <dgm:pt modelId="{6DE4237C-11A7-4373-959A-29072727E1D3}" type="sibTrans" cxnId="{93BF5F10-EA86-490D-B701-1F5AE9CEB37E}">
      <dgm:prSet/>
      <dgm:spPr/>
      <dgm:t>
        <a:bodyPr/>
        <a:lstStyle/>
        <a:p>
          <a:endParaRPr lang="id-ID"/>
        </a:p>
      </dgm:t>
    </dgm:pt>
    <dgm:pt modelId="{CAC6F2A4-BF16-4A48-9BC8-BB0EE24F9219}">
      <dgm:prSet phldrT="[Text]" custT="1"/>
      <dgm:spPr/>
      <dgm:t>
        <a:bodyPr/>
        <a:lstStyle/>
        <a:p>
          <a:r>
            <a:rPr lang="id-ID" sz="2000" dirty="0" smtClean="0"/>
            <a:t>Berasal dari teori birokrasi yang dikembangkan oleh Max Weber (1947) yang menekankan pada pentingnya bentuk struktur hirarki yang efektif bagi organisasi.</a:t>
          </a:r>
          <a:endParaRPr lang="id-ID" sz="2000" dirty="0"/>
        </a:p>
      </dgm:t>
    </dgm:pt>
    <dgm:pt modelId="{6B15BE0A-5A3F-4CEA-88CC-41DDC25DBD62}" type="parTrans" cxnId="{3B947137-632F-4638-A153-2EDBDBC14872}">
      <dgm:prSet/>
      <dgm:spPr/>
      <dgm:t>
        <a:bodyPr/>
        <a:lstStyle/>
        <a:p>
          <a:endParaRPr lang="id-ID"/>
        </a:p>
      </dgm:t>
    </dgm:pt>
    <dgm:pt modelId="{94C6FC7D-C625-49E4-A5C4-EFAEED8EA24F}" type="sibTrans" cxnId="{3B947137-632F-4638-A153-2EDBDBC14872}">
      <dgm:prSet/>
      <dgm:spPr/>
      <dgm:t>
        <a:bodyPr/>
        <a:lstStyle/>
        <a:p>
          <a:endParaRPr lang="id-ID"/>
        </a:p>
      </dgm:t>
    </dgm:pt>
    <dgm:pt modelId="{7937E323-0E07-4A9A-9E4D-FEAB3944C302}" type="pres">
      <dgm:prSet presAssocID="{9A501B36-0DC8-4F1F-AF4E-83951315C69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9B7AFD11-D4AE-4139-B3EE-B2E343FA5E74}" type="pres">
      <dgm:prSet presAssocID="{9A501B36-0DC8-4F1F-AF4E-83951315C69A}" presName="Name1" presStyleCnt="0"/>
      <dgm:spPr/>
      <dgm:t>
        <a:bodyPr/>
        <a:lstStyle/>
        <a:p>
          <a:endParaRPr lang="id-ID"/>
        </a:p>
      </dgm:t>
    </dgm:pt>
    <dgm:pt modelId="{D7A13060-6EBF-4AE8-ADAA-E16385DEADCB}" type="pres">
      <dgm:prSet presAssocID="{9A501B36-0DC8-4F1F-AF4E-83951315C69A}" presName="cycle" presStyleCnt="0"/>
      <dgm:spPr/>
      <dgm:t>
        <a:bodyPr/>
        <a:lstStyle/>
        <a:p>
          <a:endParaRPr lang="id-ID"/>
        </a:p>
      </dgm:t>
    </dgm:pt>
    <dgm:pt modelId="{E6D5A64C-0365-4D41-8E1E-4D4EFA121943}" type="pres">
      <dgm:prSet presAssocID="{9A501B36-0DC8-4F1F-AF4E-83951315C69A}" presName="srcNode" presStyleLbl="node1" presStyleIdx="0" presStyleCnt="2"/>
      <dgm:spPr/>
      <dgm:t>
        <a:bodyPr/>
        <a:lstStyle/>
        <a:p>
          <a:endParaRPr lang="id-ID"/>
        </a:p>
      </dgm:t>
    </dgm:pt>
    <dgm:pt modelId="{4666AD8C-B830-43B4-80C9-90E6C8378FC5}" type="pres">
      <dgm:prSet presAssocID="{9A501B36-0DC8-4F1F-AF4E-83951315C69A}" presName="conn" presStyleLbl="parChTrans1D2" presStyleIdx="0" presStyleCnt="1"/>
      <dgm:spPr/>
      <dgm:t>
        <a:bodyPr/>
        <a:lstStyle/>
        <a:p>
          <a:endParaRPr lang="id-ID"/>
        </a:p>
      </dgm:t>
    </dgm:pt>
    <dgm:pt modelId="{C82E7130-8586-4D4F-AD70-86E1743BB240}" type="pres">
      <dgm:prSet presAssocID="{9A501B36-0DC8-4F1F-AF4E-83951315C69A}" presName="extraNode" presStyleLbl="node1" presStyleIdx="0" presStyleCnt="2"/>
      <dgm:spPr/>
      <dgm:t>
        <a:bodyPr/>
        <a:lstStyle/>
        <a:p>
          <a:endParaRPr lang="id-ID"/>
        </a:p>
      </dgm:t>
    </dgm:pt>
    <dgm:pt modelId="{8576ED02-4B6A-4E28-A516-B17C30EC6AB1}" type="pres">
      <dgm:prSet presAssocID="{9A501B36-0DC8-4F1F-AF4E-83951315C69A}" presName="dstNode" presStyleLbl="node1" presStyleIdx="0" presStyleCnt="2"/>
      <dgm:spPr/>
      <dgm:t>
        <a:bodyPr/>
        <a:lstStyle/>
        <a:p>
          <a:endParaRPr lang="id-ID"/>
        </a:p>
      </dgm:t>
    </dgm:pt>
    <dgm:pt modelId="{9AF9C335-E76B-460E-8380-B06C273815E3}" type="pres">
      <dgm:prSet presAssocID="{AAC17689-5169-46AC-9080-0AA1C285BE6D}" presName="text_1" presStyleLbl="node1" presStyleIdx="0" presStyleCnt="2" custScaleY="1352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B3D09A-1623-4BFD-B3C7-26FC3F648557}" type="pres">
      <dgm:prSet presAssocID="{AAC17689-5169-46AC-9080-0AA1C285BE6D}" presName="accent_1" presStyleCnt="0"/>
      <dgm:spPr/>
      <dgm:t>
        <a:bodyPr/>
        <a:lstStyle/>
        <a:p>
          <a:endParaRPr lang="id-ID"/>
        </a:p>
      </dgm:t>
    </dgm:pt>
    <dgm:pt modelId="{E5FA5AB7-3648-44CF-BD93-5128583E472E}" type="pres">
      <dgm:prSet presAssocID="{AAC17689-5169-46AC-9080-0AA1C285BE6D}" presName="accentRepeatNode" presStyleLbl="solidFgAcc1" presStyleIdx="0" presStyleCnt="2"/>
      <dgm:spPr/>
      <dgm:t>
        <a:bodyPr/>
        <a:lstStyle/>
        <a:p>
          <a:endParaRPr lang="id-ID"/>
        </a:p>
      </dgm:t>
    </dgm:pt>
    <dgm:pt modelId="{A7895A6A-E159-472F-9B68-FE2BC679AB80}" type="pres">
      <dgm:prSet presAssocID="{CAC6F2A4-BF16-4A48-9BC8-BB0EE24F9219}" presName="text_2" presStyleLbl="node1" presStyleIdx="1" presStyleCnt="2" custScaleY="12665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32D65E-1E45-4BE1-8DBC-A016080E710E}" type="pres">
      <dgm:prSet presAssocID="{CAC6F2A4-BF16-4A48-9BC8-BB0EE24F9219}" presName="accent_2" presStyleCnt="0"/>
      <dgm:spPr/>
      <dgm:t>
        <a:bodyPr/>
        <a:lstStyle/>
        <a:p>
          <a:endParaRPr lang="id-ID"/>
        </a:p>
      </dgm:t>
    </dgm:pt>
    <dgm:pt modelId="{02B64002-3AD1-4A44-96F8-33F83D6E75FC}" type="pres">
      <dgm:prSet presAssocID="{CAC6F2A4-BF16-4A48-9BC8-BB0EE24F9219}" presName="accentRepeatNode" presStyleLbl="solidFgAcc1" presStyleIdx="1" presStyleCnt="2"/>
      <dgm:spPr/>
      <dgm:t>
        <a:bodyPr/>
        <a:lstStyle/>
        <a:p>
          <a:endParaRPr lang="id-ID"/>
        </a:p>
      </dgm:t>
    </dgm:pt>
  </dgm:ptLst>
  <dgm:cxnLst>
    <dgm:cxn modelId="{93BF5F10-EA86-490D-B701-1F5AE9CEB37E}" srcId="{9A501B36-0DC8-4F1F-AF4E-83951315C69A}" destId="{AAC17689-5169-46AC-9080-0AA1C285BE6D}" srcOrd="0" destOrd="0" parTransId="{7E42C92F-BFB2-4CA9-86B4-CEB3F69ECBAE}" sibTransId="{6DE4237C-11A7-4373-959A-29072727E1D3}"/>
    <dgm:cxn modelId="{AA3DDC11-CAFE-4A13-ACF4-7BE09EA3A3F3}" type="presOf" srcId="{6DE4237C-11A7-4373-959A-29072727E1D3}" destId="{4666AD8C-B830-43B4-80C9-90E6C8378FC5}" srcOrd="0" destOrd="0" presId="urn:microsoft.com/office/officeart/2008/layout/VerticalCurvedList"/>
    <dgm:cxn modelId="{3B947137-632F-4638-A153-2EDBDBC14872}" srcId="{9A501B36-0DC8-4F1F-AF4E-83951315C69A}" destId="{CAC6F2A4-BF16-4A48-9BC8-BB0EE24F9219}" srcOrd="1" destOrd="0" parTransId="{6B15BE0A-5A3F-4CEA-88CC-41DDC25DBD62}" sibTransId="{94C6FC7D-C625-49E4-A5C4-EFAEED8EA24F}"/>
    <dgm:cxn modelId="{F92CAAB9-D9BB-4A26-B95C-D41ACFFB2977}" type="presOf" srcId="{9A501B36-0DC8-4F1F-AF4E-83951315C69A}" destId="{7937E323-0E07-4A9A-9E4D-FEAB3944C302}" srcOrd="0" destOrd="0" presId="urn:microsoft.com/office/officeart/2008/layout/VerticalCurvedList"/>
    <dgm:cxn modelId="{DCF224A5-B6A1-418C-AB64-D1FE01661B8F}" type="presOf" srcId="{AAC17689-5169-46AC-9080-0AA1C285BE6D}" destId="{9AF9C335-E76B-460E-8380-B06C273815E3}" srcOrd="0" destOrd="0" presId="urn:microsoft.com/office/officeart/2008/layout/VerticalCurvedList"/>
    <dgm:cxn modelId="{8373ABC7-B600-4223-BA93-98187E61F95A}" type="presOf" srcId="{CAC6F2A4-BF16-4A48-9BC8-BB0EE24F9219}" destId="{A7895A6A-E159-472F-9B68-FE2BC679AB80}" srcOrd="0" destOrd="0" presId="urn:microsoft.com/office/officeart/2008/layout/VerticalCurvedList"/>
    <dgm:cxn modelId="{A60A7D48-7141-466B-91C9-6A4AC707AFF5}" type="presParOf" srcId="{7937E323-0E07-4A9A-9E4D-FEAB3944C302}" destId="{9B7AFD11-D4AE-4139-B3EE-B2E343FA5E74}" srcOrd="0" destOrd="0" presId="urn:microsoft.com/office/officeart/2008/layout/VerticalCurvedList"/>
    <dgm:cxn modelId="{18C88EDE-07D5-4C0E-8A7A-CFF3175D5D0C}" type="presParOf" srcId="{9B7AFD11-D4AE-4139-B3EE-B2E343FA5E74}" destId="{D7A13060-6EBF-4AE8-ADAA-E16385DEADCB}" srcOrd="0" destOrd="0" presId="urn:microsoft.com/office/officeart/2008/layout/VerticalCurvedList"/>
    <dgm:cxn modelId="{F9A34CD8-ED74-4364-A720-34471A163553}" type="presParOf" srcId="{D7A13060-6EBF-4AE8-ADAA-E16385DEADCB}" destId="{E6D5A64C-0365-4D41-8E1E-4D4EFA121943}" srcOrd="0" destOrd="0" presId="urn:microsoft.com/office/officeart/2008/layout/VerticalCurvedList"/>
    <dgm:cxn modelId="{A01183D3-1F42-428C-A64D-DB7ACD06DD23}" type="presParOf" srcId="{D7A13060-6EBF-4AE8-ADAA-E16385DEADCB}" destId="{4666AD8C-B830-43B4-80C9-90E6C8378FC5}" srcOrd="1" destOrd="0" presId="urn:microsoft.com/office/officeart/2008/layout/VerticalCurvedList"/>
    <dgm:cxn modelId="{2B29C076-65FB-4A60-8F16-EEB6C31FB82A}" type="presParOf" srcId="{D7A13060-6EBF-4AE8-ADAA-E16385DEADCB}" destId="{C82E7130-8586-4D4F-AD70-86E1743BB240}" srcOrd="2" destOrd="0" presId="urn:microsoft.com/office/officeart/2008/layout/VerticalCurvedList"/>
    <dgm:cxn modelId="{DFD4502D-C8F2-40F0-857D-37EF32D0958C}" type="presParOf" srcId="{D7A13060-6EBF-4AE8-ADAA-E16385DEADCB}" destId="{8576ED02-4B6A-4E28-A516-B17C30EC6AB1}" srcOrd="3" destOrd="0" presId="urn:microsoft.com/office/officeart/2008/layout/VerticalCurvedList"/>
    <dgm:cxn modelId="{F9FC44CB-E657-46A6-9E86-85F8119131F3}" type="presParOf" srcId="{9B7AFD11-D4AE-4139-B3EE-B2E343FA5E74}" destId="{9AF9C335-E76B-460E-8380-B06C273815E3}" srcOrd="1" destOrd="0" presId="urn:microsoft.com/office/officeart/2008/layout/VerticalCurvedList"/>
    <dgm:cxn modelId="{6FC34E1B-0B37-4ECE-B6A1-4E21090FF53B}" type="presParOf" srcId="{9B7AFD11-D4AE-4139-B3EE-B2E343FA5E74}" destId="{68B3D09A-1623-4BFD-B3C7-26FC3F648557}" srcOrd="2" destOrd="0" presId="urn:microsoft.com/office/officeart/2008/layout/VerticalCurvedList"/>
    <dgm:cxn modelId="{EC37C802-BA25-41AD-94C6-D05AF6D45238}" type="presParOf" srcId="{68B3D09A-1623-4BFD-B3C7-26FC3F648557}" destId="{E5FA5AB7-3648-44CF-BD93-5128583E472E}" srcOrd="0" destOrd="0" presId="urn:microsoft.com/office/officeart/2008/layout/VerticalCurvedList"/>
    <dgm:cxn modelId="{561F683B-6C1E-4F3E-940D-3EE941FFD80E}" type="presParOf" srcId="{9B7AFD11-D4AE-4139-B3EE-B2E343FA5E74}" destId="{A7895A6A-E159-472F-9B68-FE2BC679AB80}" srcOrd="3" destOrd="0" presId="urn:microsoft.com/office/officeart/2008/layout/VerticalCurvedList"/>
    <dgm:cxn modelId="{2903768F-2CA2-4978-91E1-AEAB517E4ECD}" type="presParOf" srcId="{9B7AFD11-D4AE-4139-B3EE-B2E343FA5E74}" destId="{3D32D65E-1E45-4BE1-8DBC-A016080E710E}" srcOrd="4" destOrd="0" presId="urn:microsoft.com/office/officeart/2008/layout/VerticalCurvedList"/>
    <dgm:cxn modelId="{1AB13B3A-CB36-40B6-ACEC-FF8BE417E77F}" type="presParOf" srcId="{3D32D65E-1E45-4BE1-8DBC-A016080E710E}" destId="{02B64002-3AD1-4A44-96F8-33F83D6E75F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31371C-7553-4A85-BBF3-6D2885F5BB5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FE2CC2D-0EBE-46D7-BE8B-79E59C1746A6}">
      <dgm:prSet phldrT="[Text]" custT="1"/>
      <dgm:spPr/>
      <dgm:t>
        <a:bodyPr/>
        <a:lstStyle/>
        <a:p>
          <a:r>
            <a:rPr lang="en-US" sz="1600" dirty="0" err="1" smtClean="0"/>
            <a:t>Organisasi</a:t>
          </a:r>
          <a:r>
            <a:rPr lang="en-US" sz="1600" dirty="0" smtClean="0"/>
            <a:t> </a:t>
          </a:r>
          <a:r>
            <a:rPr lang="en-US" sz="1600" dirty="0" err="1" smtClean="0"/>
            <a:t>ada</a:t>
          </a:r>
          <a:r>
            <a:rPr lang="en-US" sz="1600" dirty="0" smtClean="0"/>
            <a:t> </a:t>
          </a:r>
          <a:r>
            <a:rPr lang="en-US" sz="1600" dirty="0" err="1" smtClean="0"/>
            <a:t>terutama</a:t>
          </a:r>
          <a:r>
            <a:rPr lang="en-US" sz="1600" dirty="0" smtClean="0"/>
            <a:t> </a:t>
          </a:r>
          <a:r>
            <a:rPr lang="en-US" sz="1600" dirty="0" err="1" smtClean="0"/>
            <a:t>untuk</a:t>
          </a:r>
          <a:r>
            <a:rPr lang="en-US" sz="1600" dirty="0" smtClean="0"/>
            <a:t> </a:t>
          </a:r>
          <a:r>
            <a:rPr lang="en-US" sz="1600" dirty="0" err="1" smtClean="0"/>
            <a:t>menyelesaikan</a:t>
          </a:r>
          <a:r>
            <a:rPr lang="en-US" sz="1600" dirty="0" smtClean="0"/>
            <a:t> </a:t>
          </a:r>
          <a:r>
            <a:rPr lang="en-US" sz="1600" dirty="0" err="1" smtClean="0"/>
            <a:t>tujuan-tujuan</a:t>
          </a:r>
          <a:r>
            <a:rPr lang="en-US" sz="1600" dirty="0" smtClean="0"/>
            <a:t> </a:t>
          </a:r>
          <a:r>
            <a:rPr lang="id-ID" sz="1600" dirty="0" smtClean="0"/>
            <a:t>yang telah</a:t>
          </a:r>
          <a:r>
            <a:rPr lang="en-US" sz="1600" dirty="0" smtClean="0"/>
            <a:t> </a:t>
          </a:r>
          <a:r>
            <a:rPr lang="en-US" sz="1600" dirty="0" err="1" smtClean="0"/>
            <a:t>ditetapkan</a:t>
          </a:r>
          <a:endParaRPr lang="id-ID" sz="1600" dirty="0"/>
        </a:p>
      </dgm:t>
    </dgm:pt>
    <dgm:pt modelId="{B70266C2-9C9B-4C15-923A-E1194C5C54CB}" type="parTrans" cxnId="{77197566-E860-4960-8314-AC4DE8C37DFB}">
      <dgm:prSet/>
      <dgm:spPr/>
      <dgm:t>
        <a:bodyPr/>
        <a:lstStyle/>
        <a:p>
          <a:endParaRPr lang="id-ID"/>
        </a:p>
      </dgm:t>
    </dgm:pt>
    <dgm:pt modelId="{726AD798-879C-4CDC-85F1-33BD605CCEEC}" type="sibTrans" cxnId="{77197566-E860-4960-8314-AC4DE8C37DFB}">
      <dgm:prSet/>
      <dgm:spPr/>
      <dgm:t>
        <a:bodyPr/>
        <a:lstStyle/>
        <a:p>
          <a:endParaRPr lang="id-ID"/>
        </a:p>
      </dgm:t>
    </dgm:pt>
    <dgm:pt modelId="{C06BCFB0-B73B-4456-9CCE-E06B9EB0F65D}">
      <dgm:prSet phldrT="[Text]" custT="1"/>
      <dgm:spPr/>
      <dgm:t>
        <a:bodyPr/>
        <a:lstStyle/>
        <a:p>
          <a:r>
            <a:rPr lang="en-US" sz="1600" dirty="0" err="1" smtClean="0"/>
            <a:t>Bagi</a:t>
          </a:r>
          <a:r>
            <a:rPr lang="en-US" sz="1600" dirty="0" smtClean="0"/>
            <a:t> </a:t>
          </a:r>
          <a:r>
            <a:rPr lang="en-US" sz="1600" dirty="0" err="1" smtClean="0"/>
            <a:t>suatu</a:t>
          </a:r>
          <a:r>
            <a:rPr lang="en-US" sz="1600" dirty="0" smtClean="0"/>
            <a:t> </a:t>
          </a:r>
          <a:r>
            <a:rPr lang="en-US" sz="1600" dirty="0" err="1" smtClean="0"/>
            <a:t>organisasi</a:t>
          </a:r>
          <a:r>
            <a:rPr lang="en-US" sz="1600" dirty="0" smtClean="0"/>
            <a:t>, </a:t>
          </a:r>
          <a:r>
            <a:rPr lang="en-US" sz="1600" dirty="0" err="1" smtClean="0"/>
            <a:t>ada</a:t>
          </a:r>
          <a:r>
            <a:rPr lang="en-US" sz="1600" dirty="0" smtClean="0"/>
            <a:t> </a:t>
          </a:r>
          <a:r>
            <a:rPr lang="en-US" sz="1600" dirty="0" err="1" smtClean="0"/>
            <a:t>struktur</a:t>
          </a:r>
          <a:r>
            <a:rPr lang="en-US" sz="1600" dirty="0" smtClean="0"/>
            <a:t> yang </a:t>
          </a:r>
          <a:r>
            <a:rPr lang="en-US" sz="1600" dirty="0" err="1" smtClean="0"/>
            <a:t>tepat</a:t>
          </a:r>
          <a:r>
            <a:rPr lang="en-US" sz="1600" dirty="0" smtClean="0"/>
            <a:t> </a:t>
          </a:r>
          <a:r>
            <a:rPr lang="en-US" sz="1600" dirty="0" err="1" smtClean="0"/>
            <a:t>bagi</a:t>
          </a:r>
          <a:r>
            <a:rPr lang="en-US" sz="1600" dirty="0" smtClean="0"/>
            <a:t> </a:t>
          </a:r>
          <a:r>
            <a:rPr lang="en-US" sz="1600" dirty="0" err="1" smtClean="0"/>
            <a:t>tujuan</a:t>
          </a:r>
          <a:r>
            <a:rPr lang="en-US" sz="1600" dirty="0" smtClean="0"/>
            <a:t>, </a:t>
          </a:r>
          <a:r>
            <a:rPr lang="en-US" sz="1600" dirty="0" err="1" smtClean="0"/>
            <a:t>lingkungan</a:t>
          </a:r>
          <a:r>
            <a:rPr lang="en-US" sz="1600" dirty="0" smtClean="0"/>
            <a:t>, </a:t>
          </a:r>
          <a:r>
            <a:rPr lang="en-US" sz="1600" dirty="0" err="1" smtClean="0"/>
            <a:t>teknologi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partisipannya</a:t>
          </a:r>
          <a:endParaRPr lang="id-ID" sz="1600" dirty="0"/>
        </a:p>
      </dgm:t>
    </dgm:pt>
    <dgm:pt modelId="{83FA7DCB-09C1-4991-A640-9B187FBDD997}" type="parTrans" cxnId="{C3FEA49A-76F3-4D56-8364-56CAF271BD8D}">
      <dgm:prSet/>
      <dgm:spPr/>
      <dgm:t>
        <a:bodyPr/>
        <a:lstStyle/>
        <a:p>
          <a:endParaRPr lang="id-ID"/>
        </a:p>
      </dgm:t>
    </dgm:pt>
    <dgm:pt modelId="{B258C250-8AA4-4CDB-B69C-0BDDC88F45EF}" type="sibTrans" cxnId="{C3FEA49A-76F3-4D56-8364-56CAF271BD8D}">
      <dgm:prSet/>
      <dgm:spPr/>
      <dgm:t>
        <a:bodyPr/>
        <a:lstStyle/>
        <a:p>
          <a:endParaRPr lang="id-ID"/>
        </a:p>
      </dgm:t>
    </dgm:pt>
    <dgm:pt modelId="{0A9378A5-E918-40A3-89A9-7F8F5EFF64FB}">
      <dgm:prSet phldrT="[Text]" custT="1"/>
      <dgm:spPr/>
      <dgm:t>
        <a:bodyPr/>
        <a:lstStyle/>
        <a:p>
          <a:r>
            <a:rPr lang="en-US" sz="1600" dirty="0" err="1" smtClean="0"/>
            <a:t>Pekerjaan</a:t>
          </a:r>
          <a:r>
            <a:rPr lang="en-US" sz="1600" dirty="0" smtClean="0"/>
            <a:t> </a:t>
          </a:r>
          <a:r>
            <a:rPr lang="en-US" sz="1600" dirty="0" err="1" smtClean="0"/>
            <a:t>organisasi</a:t>
          </a:r>
          <a:r>
            <a:rPr lang="en-US" sz="1600" dirty="0" smtClean="0"/>
            <a:t> paling </a:t>
          </a:r>
          <a:r>
            <a:rPr lang="en-US" sz="1600" dirty="0" err="1" smtClean="0"/>
            <a:t>efektif</a:t>
          </a:r>
          <a:r>
            <a:rPr lang="en-US" sz="1600" dirty="0" smtClean="0"/>
            <a:t> </a:t>
          </a:r>
          <a:r>
            <a:rPr lang="en-US" sz="1600" dirty="0" err="1" smtClean="0"/>
            <a:t>bila</a:t>
          </a:r>
          <a:r>
            <a:rPr lang="en-US" sz="1600" dirty="0" smtClean="0"/>
            <a:t> </a:t>
          </a:r>
          <a:r>
            <a:rPr lang="en-US" sz="1600" dirty="0" err="1" smtClean="0"/>
            <a:t>ada</a:t>
          </a:r>
          <a:r>
            <a:rPr lang="en-US" sz="1600" dirty="0" smtClean="0"/>
            <a:t> </a:t>
          </a:r>
          <a:r>
            <a:rPr lang="en-US" sz="1600" dirty="0" err="1" smtClean="0"/>
            <a:t>tantangan</a:t>
          </a:r>
          <a:r>
            <a:rPr lang="en-US" sz="1600" dirty="0" smtClean="0"/>
            <a:t> </a:t>
          </a:r>
          <a:r>
            <a:rPr lang="en-US" sz="1600" dirty="0" err="1" smtClean="0"/>
            <a:t>lingkungan</a:t>
          </a:r>
          <a:endParaRPr lang="id-ID" sz="1600" dirty="0"/>
        </a:p>
      </dgm:t>
    </dgm:pt>
    <dgm:pt modelId="{5266BC38-6913-4342-8785-FBAB50E624D1}" type="parTrans" cxnId="{870A9B00-335D-434E-8E50-F2804D5DE657}">
      <dgm:prSet/>
      <dgm:spPr/>
      <dgm:t>
        <a:bodyPr/>
        <a:lstStyle/>
        <a:p>
          <a:endParaRPr lang="id-ID"/>
        </a:p>
      </dgm:t>
    </dgm:pt>
    <dgm:pt modelId="{D29D0DE2-F9A0-46B5-8064-2A817CF5C81F}" type="sibTrans" cxnId="{870A9B00-335D-434E-8E50-F2804D5DE657}">
      <dgm:prSet/>
      <dgm:spPr/>
      <dgm:t>
        <a:bodyPr/>
        <a:lstStyle/>
        <a:p>
          <a:endParaRPr lang="id-ID"/>
        </a:p>
      </dgm:t>
    </dgm:pt>
    <dgm:pt modelId="{A5431989-7BB3-4FAB-8544-01DE57E4A57E}">
      <dgm:prSet phldrT="[Text]" custT="1"/>
      <dgm:spPr/>
      <dgm:t>
        <a:bodyPr/>
        <a:lstStyle/>
        <a:p>
          <a:r>
            <a:rPr lang="en-US" sz="1600" dirty="0" err="1" smtClean="0"/>
            <a:t>Spesialisasi</a:t>
          </a:r>
          <a:r>
            <a:rPr lang="en-US" sz="1600" dirty="0" smtClean="0"/>
            <a:t> </a:t>
          </a:r>
          <a:r>
            <a:rPr lang="en-US" sz="1600" dirty="0" err="1" smtClean="0"/>
            <a:t>akan</a:t>
          </a:r>
          <a:r>
            <a:rPr lang="en-US" sz="1600" dirty="0" smtClean="0"/>
            <a:t> </a:t>
          </a:r>
          <a:r>
            <a:rPr lang="en-US" sz="1600" dirty="0" err="1" smtClean="0"/>
            <a:t>meningkatkan</a:t>
          </a:r>
          <a:r>
            <a:rPr lang="en-US" sz="1600" dirty="0" smtClean="0"/>
            <a:t> </a:t>
          </a:r>
          <a:r>
            <a:rPr lang="en-US" sz="1600" dirty="0" err="1" smtClean="0"/>
            <a:t>taraf</a:t>
          </a:r>
          <a:r>
            <a:rPr lang="en-US" sz="1600" dirty="0" smtClean="0"/>
            <a:t> </a:t>
          </a:r>
          <a:r>
            <a:rPr lang="en-US" sz="1600" dirty="0" err="1" smtClean="0"/>
            <a:t>keahlian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performa</a:t>
          </a:r>
          <a:r>
            <a:rPr lang="en-US" sz="1600" dirty="0" smtClean="0"/>
            <a:t> </a:t>
          </a:r>
          <a:r>
            <a:rPr lang="en-US" sz="1600" dirty="0" err="1" smtClean="0"/>
            <a:t>individu</a:t>
          </a:r>
          <a:endParaRPr lang="id-ID" sz="1600" dirty="0"/>
        </a:p>
      </dgm:t>
    </dgm:pt>
    <dgm:pt modelId="{DC33E1D8-9000-4E61-B3BB-CE4963AE4C5B}" type="parTrans" cxnId="{6C5B1993-94E1-4144-952C-E069EE4EF41C}">
      <dgm:prSet/>
      <dgm:spPr/>
      <dgm:t>
        <a:bodyPr/>
        <a:lstStyle/>
        <a:p>
          <a:endParaRPr lang="id-ID"/>
        </a:p>
      </dgm:t>
    </dgm:pt>
    <dgm:pt modelId="{E844B434-7FF3-406F-BC3F-0DEED326D436}" type="sibTrans" cxnId="{6C5B1993-94E1-4144-952C-E069EE4EF41C}">
      <dgm:prSet/>
      <dgm:spPr/>
      <dgm:t>
        <a:bodyPr/>
        <a:lstStyle/>
        <a:p>
          <a:endParaRPr lang="id-ID"/>
        </a:p>
      </dgm:t>
    </dgm:pt>
    <dgm:pt modelId="{4C6C5A42-F08E-428B-97A2-1651E9441A90}">
      <dgm:prSet phldrT="[Text]" custT="1"/>
      <dgm:spPr/>
      <dgm:t>
        <a:bodyPr/>
        <a:lstStyle/>
        <a:p>
          <a:r>
            <a:rPr lang="en-US" sz="1600" dirty="0" err="1" smtClean="0"/>
            <a:t>Struktur</a:t>
          </a:r>
          <a:r>
            <a:rPr lang="en-US" sz="1600" dirty="0" smtClean="0"/>
            <a:t> </a:t>
          </a:r>
          <a:r>
            <a:rPr lang="en-US" sz="1600" dirty="0" err="1" smtClean="0"/>
            <a:t>dapat</a:t>
          </a:r>
          <a:r>
            <a:rPr lang="en-US" sz="1600" dirty="0" smtClean="0"/>
            <a:t> </a:t>
          </a:r>
          <a:r>
            <a:rPr lang="en-US" sz="1600" dirty="0" err="1" smtClean="0"/>
            <a:t>dirancang</a:t>
          </a:r>
          <a:r>
            <a:rPr lang="en-US" sz="1600" dirty="0" smtClean="0"/>
            <a:t> </a:t>
          </a:r>
          <a:r>
            <a:rPr lang="en-US" sz="1600" dirty="0" err="1" smtClean="0"/>
            <a:t>secara</a:t>
          </a:r>
          <a:r>
            <a:rPr lang="en-US" sz="1600" dirty="0" smtClean="0"/>
            <a:t> </a:t>
          </a:r>
          <a:r>
            <a:rPr lang="en-US" sz="1600" dirty="0" err="1" smtClean="0"/>
            <a:t>sistematis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dapat</a:t>
          </a:r>
          <a:r>
            <a:rPr lang="en-US" sz="1600" dirty="0" smtClean="0"/>
            <a:t> </a:t>
          </a:r>
          <a:r>
            <a:rPr lang="en-US" sz="1600" dirty="0" err="1" smtClean="0"/>
            <a:t>dilaksanakan</a:t>
          </a:r>
          <a:endParaRPr lang="id-ID" sz="1600" dirty="0"/>
        </a:p>
      </dgm:t>
    </dgm:pt>
    <dgm:pt modelId="{10A644B1-016C-4AD9-A380-F475D880FD17}" type="parTrans" cxnId="{C5BC1E61-4CBE-40A2-8199-5F75757EE65D}">
      <dgm:prSet/>
      <dgm:spPr/>
      <dgm:t>
        <a:bodyPr/>
        <a:lstStyle/>
        <a:p>
          <a:endParaRPr lang="id-ID"/>
        </a:p>
      </dgm:t>
    </dgm:pt>
    <dgm:pt modelId="{8B25DCBA-2E04-41E9-82F7-F3896F748DA5}" type="sibTrans" cxnId="{C5BC1E61-4CBE-40A2-8199-5F75757EE65D}">
      <dgm:prSet/>
      <dgm:spPr/>
      <dgm:t>
        <a:bodyPr/>
        <a:lstStyle/>
        <a:p>
          <a:endParaRPr lang="id-ID"/>
        </a:p>
      </dgm:t>
    </dgm:pt>
    <dgm:pt modelId="{F3B1EBB6-6374-458E-9CF6-E16B824A09CC}">
      <dgm:prSet custT="1"/>
      <dgm:spPr/>
      <dgm:t>
        <a:bodyPr/>
        <a:lstStyle/>
        <a:p>
          <a:r>
            <a:rPr lang="en-US" sz="1600" dirty="0" err="1" smtClean="0"/>
            <a:t>Koordinasi</a:t>
          </a:r>
          <a:r>
            <a:rPr lang="en-US" sz="1600" dirty="0" smtClean="0"/>
            <a:t> control paling </a:t>
          </a:r>
          <a:r>
            <a:rPr lang="en-US" sz="1600" dirty="0" err="1" smtClean="0"/>
            <a:t>baik</a:t>
          </a:r>
          <a:r>
            <a:rPr lang="en-US" sz="1600" dirty="0" smtClean="0"/>
            <a:t> </a:t>
          </a:r>
          <a:r>
            <a:rPr lang="en-US" sz="1600" dirty="0" err="1" smtClean="0"/>
            <a:t>melalui</a:t>
          </a:r>
          <a:r>
            <a:rPr lang="en-US" sz="1600" dirty="0" smtClean="0"/>
            <a:t> </a:t>
          </a:r>
          <a:r>
            <a:rPr lang="en-US" sz="1600" dirty="0" err="1" smtClean="0"/>
            <a:t>otoritas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aturan-aturan</a:t>
          </a:r>
          <a:r>
            <a:rPr lang="en-US" sz="1600" dirty="0" smtClean="0"/>
            <a:t> yang </a:t>
          </a:r>
          <a:r>
            <a:rPr lang="en-US" sz="1600" dirty="0" err="1" smtClean="0"/>
            <a:t>tidak</a:t>
          </a:r>
          <a:r>
            <a:rPr lang="en-US" sz="1600" dirty="0" smtClean="0"/>
            <a:t> </a:t>
          </a:r>
          <a:r>
            <a:rPr lang="en-US" sz="1600" dirty="0" err="1" smtClean="0"/>
            <a:t>bersifat</a:t>
          </a:r>
          <a:r>
            <a:rPr lang="en-US" sz="1600" dirty="0" smtClean="0"/>
            <a:t> </a:t>
          </a:r>
          <a:r>
            <a:rPr lang="en-US" sz="1600" dirty="0" err="1" smtClean="0"/>
            <a:t>pribadi</a:t>
          </a:r>
          <a:endParaRPr lang="id-ID" sz="1600" dirty="0"/>
        </a:p>
      </dgm:t>
    </dgm:pt>
    <dgm:pt modelId="{063D30F8-0036-4E6D-A8B5-4454477A869F}" type="parTrans" cxnId="{1469B174-0B21-4549-B005-8479ADF6464E}">
      <dgm:prSet/>
      <dgm:spPr/>
      <dgm:t>
        <a:bodyPr/>
        <a:lstStyle/>
        <a:p>
          <a:endParaRPr lang="id-ID"/>
        </a:p>
      </dgm:t>
    </dgm:pt>
    <dgm:pt modelId="{B58C1877-643F-4B0D-953A-0DFA440E597A}" type="sibTrans" cxnId="{1469B174-0B21-4549-B005-8479ADF6464E}">
      <dgm:prSet/>
      <dgm:spPr/>
      <dgm:t>
        <a:bodyPr/>
        <a:lstStyle/>
        <a:p>
          <a:endParaRPr lang="id-ID"/>
        </a:p>
      </dgm:t>
    </dgm:pt>
    <dgm:pt modelId="{571C7AE5-D0B4-4465-8B39-F442D5665BC0}">
      <dgm:prSet custT="1"/>
      <dgm:spPr/>
      <dgm:t>
        <a:bodyPr/>
        <a:lstStyle/>
        <a:p>
          <a:r>
            <a:rPr lang="en-US" sz="1600" dirty="0" err="1" smtClean="0"/>
            <a:t>Masalah</a:t>
          </a:r>
          <a:r>
            <a:rPr lang="id-ID" sz="1600" dirty="0" smtClean="0"/>
            <a:t> </a:t>
          </a:r>
          <a:r>
            <a:rPr lang="en-US" sz="1600" dirty="0" err="1" smtClean="0"/>
            <a:t>organisasi</a:t>
          </a:r>
          <a:r>
            <a:rPr lang="en-US" sz="1600" dirty="0" smtClean="0"/>
            <a:t> </a:t>
          </a:r>
          <a:r>
            <a:rPr lang="en-US" sz="1600" dirty="0" err="1" smtClean="0"/>
            <a:t>merefleksikan</a:t>
          </a:r>
          <a:r>
            <a:rPr lang="en-US" sz="1600" dirty="0" smtClean="0"/>
            <a:t> </a:t>
          </a:r>
          <a:r>
            <a:rPr lang="en-US" sz="1600" dirty="0" err="1" smtClean="0"/>
            <a:t>struktur</a:t>
          </a:r>
          <a:r>
            <a:rPr lang="en-US" sz="1600" dirty="0" smtClean="0"/>
            <a:t> yang </a:t>
          </a:r>
          <a:r>
            <a:rPr lang="en-US" sz="1600" dirty="0" err="1" smtClean="0"/>
            <a:t>tidak</a:t>
          </a:r>
          <a:r>
            <a:rPr lang="en-US" sz="1600" dirty="0" smtClean="0"/>
            <a:t> </a:t>
          </a:r>
          <a:r>
            <a:rPr lang="en-US" sz="1600" dirty="0" err="1" smtClean="0"/>
            <a:t>tepat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diselesaikan</a:t>
          </a:r>
          <a:r>
            <a:rPr lang="en-US" sz="1600" dirty="0" smtClean="0"/>
            <a:t> </a:t>
          </a:r>
          <a:r>
            <a:rPr lang="id-ID" sz="1600" dirty="0" smtClean="0"/>
            <a:t>dengan </a:t>
          </a:r>
          <a:r>
            <a:rPr lang="en-US" sz="1600" dirty="0" err="1" smtClean="0"/>
            <a:t>perancangan</a:t>
          </a:r>
          <a:r>
            <a:rPr lang="id-ID" sz="1600" dirty="0" smtClean="0"/>
            <a:t> ulang</a:t>
          </a:r>
          <a:endParaRPr lang="id-ID" sz="1600" dirty="0"/>
        </a:p>
      </dgm:t>
    </dgm:pt>
    <dgm:pt modelId="{5B0B6B14-CCE7-429D-9723-41468ACBE7C9}" type="parTrans" cxnId="{F6B9B909-D4CD-494C-BAF5-BC142E894CC9}">
      <dgm:prSet/>
      <dgm:spPr/>
      <dgm:t>
        <a:bodyPr/>
        <a:lstStyle/>
        <a:p>
          <a:endParaRPr lang="id-ID"/>
        </a:p>
      </dgm:t>
    </dgm:pt>
    <dgm:pt modelId="{A940F674-623B-4166-9935-082E2AE8D672}" type="sibTrans" cxnId="{F6B9B909-D4CD-494C-BAF5-BC142E894CC9}">
      <dgm:prSet/>
      <dgm:spPr/>
      <dgm:t>
        <a:bodyPr/>
        <a:lstStyle/>
        <a:p>
          <a:endParaRPr lang="id-ID"/>
        </a:p>
      </dgm:t>
    </dgm:pt>
    <dgm:pt modelId="{8D025ED6-1AE4-45E1-935B-7822D8954C26}" type="pres">
      <dgm:prSet presAssocID="{7831371C-7553-4A85-BBF3-6D2885F5BB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12D2B87-68FE-444A-8FC1-0BCC5AE23CBF}" type="pres">
      <dgm:prSet presAssocID="{7FE2CC2D-0EBE-46D7-BE8B-79E59C1746A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59F6B2-F466-44FB-BD95-B3E218BC0939}" type="pres">
      <dgm:prSet presAssocID="{726AD798-879C-4CDC-85F1-33BD605CCEEC}" presName="sibTrans" presStyleCnt="0"/>
      <dgm:spPr/>
    </dgm:pt>
    <dgm:pt modelId="{821AD71D-7D4B-41D3-9FFD-0C5B80AED697}" type="pres">
      <dgm:prSet presAssocID="{C06BCFB0-B73B-4456-9CCE-E06B9EB0F65D}" presName="node" presStyleLbl="node1" presStyleIdx="1" presStyleCnt="7" custScaleX="1429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EDC7AE3-EAF3-4656-95E1-20AD8A84EBF6}" type="pres">
      <dgm:prSet presAssocID="{B258C250-8AA4-4CDB-B69C-0BDDC88F45EF}" presName="sibTrans" presStyleCnt="0"/>
      <dgm:spPr/>
    </dgm:pt>
    <dgm:pt modelId="{5A8BF78F-A1DD-469A-8FCE-A510FE9CA139}" type="pres">
      <dgm:prSet presAssocID="{0A9378A5-E918-40A3-89A9-7F8F5EFF64F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687DD5-D93B-44DD-B18A-70B1DB281648}" type="pres">
      <dgm:prSet presAssocID="{D29D0DE2-F9A0-46B5-8064-2A817CF5C81F}" presName="sibTrans" presStyleCnt="0"/>
      <dgm:spPr/>
    </dgm:pt>
    <dgm:pt modelId="{C062A0ED-E577-446A-BA48-607CA8CAA369}" type="pres">
      <dgm:prSet presAssocID="{A5431989-7BB3-4FAB-8544-01DE57E4A57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1E2E795-F584-4B03-98C4-F07BC135D47A}" type="pres">
      <dgm:prSet presAssocID="{E844B434-7FF3-406F-BC3F-0DEED326D436}" presName="sibTrans" presStyleCnt="0"/>
      <dgm:spPr/>
    </dgm:pt>
    <dgm:pt modelId="{EA57B9BA-F16F-42D1-84CF-6211703DF56A}" type="pres">
      <dgm:prSet presAssocID="{F3B1EBB6-6374-458E-9CF6-E16B824A09CC}" presName="node" presStyleLbl="node1" presStyleIdx="4" presStyleCnt="7" custScaleX="11246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0E5DE1-2FB5-407A-9516-70C2E7267BFC}" type="pres">
      <dgm:prSet presAssocID="{B58C1877-643F-4B0D-953A-0DFA440E597A}" presName="sibTrans" presStyleCnt="0"/>
      <dgm:spPr/>
    </dgm:pt>
    <dgm:pt modelId="{F48F98D4-E7EF-47AE-B7A0-A7F1A7D967A4}" type="pres">
      <dgm:prSet presAssocID="{4C6C5A42-F08E-428B-97A2-1651E9441A9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66F618-DE02-464C-9B87-6BE8C633EEE1}" type="pres">
      <dgm:prSet presAssocID="{8B25DCBA-2E04-41E9-82F7-F3896F748DA5}" presName="sibTrans" presStyleCnt="0"/>
      <dgm:spPr/>
    </dgm:pt>
    <dgm:pt modelId="{0B7FBE0B-561C-4177-8AB6-A7D0BE5F2434}" type="pres">
      <dgm:prSet presAssocID="{571C7AE5-D0B4-4465-8B39-F442D5665BC0}" presName="node" presStyleLbl="node1" presStyleIdx="6" presStyleCnt="7" custScaleX="17040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91C00A3-D365-4CA3-B6B4-6ED883340CBA}" type="presOf" srcId="{571C7AE5-D0B4-4465-8B39-F442D5665BC0}" destId="{0B7FBE0B-561C-4177-8AB6-A7D0BE5F2434}" srcOrd="0" destOrd="0" presId="urn:microsoft.com/office/officeart/2005/8/layout/default"/>
    <dgm:cxn modelId="{F6B9B909-D4CD-494C-BAF5-BC142E894CC9}" srcId="{7831371C-7553-4A85-BBF3-6D2885F5BB51}" destId="{571C7AE5-D0B4-4465-8B39-F442D5665BC0}" srcOrd="6" destOrd="0" parTransId="{5B0B6B14-CCE7-429D-9723-41468ACBE7C9}" sibTransId="{A940F674-623B-4166-9935-082E2AE8D672}"/>
    <dgm:cxn modelId="{77197566-E860-4960-8314-AC4DE8C37DFB}" srcId="{7831371C-7553-4A85-BBF3-6D2885F5BB51}" destId="{7FE2CC2D-0EBE-46D7-BE8B-79E59C1746A6}" srcOrd="0" destOrd="0" parTransId="{B70266C2-9C9B-4C15-923A-E1194C5C54CB}" sibTransId="{726AD798-879C-4CDC-85F1-33BD605CCEEC}"/>
    <dgm:cxn modelId="{C3FEA49A-76F3-4D56-8364-56CAF271BD8D}" srcId="{7831371C-7553-4A85-BBF3-6D2885F5BB51}" destId="{C06BCFB0-B73B-4456-9CCE-E06B9EB0F65D}" srcOrd="1" destOrd="0" parTransId="{83FA7DCB-09C1-4991-A640-9B187FBDD997}" sibTransId="{B258C250-8AA4-4CDB-B69C-0BDDC88F45EF}"/>
    <dgm:cxn modelId="{9F6028A6-2904-4560-9245-9397E7143989}" type="presOf" srcId="{C06BCFB0-B73B-4456-9CCE-E06B9EB0F65D}" destId="{821AD71D-7D4B-41D3-9FFD-0C5B80AED697}" srcOrd="0" destOrd="0" presId="urn:microsoft.com/office/officeart/2005/8/layout/default"/>
    <dgm:cxn modelId="{1469B174-0B21-4549-B005-8479ADF6464E}" srcId="{7831371C-7553-4A85-BBF3-6D2885F5BB51}" destId="{F3B1EBB6-6374-458E-9CF6-E16B824A09CC}" srcOrd="4" destOrd="0" parTransId="{063D30F8-0036-4E6D-A8B5-4454477A869F}" sibTransId="{B58C1877-643F-4B0D-953A-0DFA440E597A}"/>
    <dgm:cxn modelId="{870A9B00-335D-434E-8E50-F2804D5DE657}" srcId="{7831371C-7553-4A85-BBF3-6D2885F5BB51}" destId="{0A9378A5-E918-40A3-89A9-7F8F5EFF64FB}" srcOrd="2" destOrd="0" parTransId="{5266BC38-6913-4342-8785-FBAB50E624D1}" sibTransId="{D29D0DE2-F9A0-46B5-8064-2A817CF5C81F}"/>
    <dgm:cxn modelId="{D41C06F6-C7AC-4652-B797-A8DA3A329576}" type="presOf" srcId="{7831371C-7553-4A85-BBF3-6D2885F5BB51}" destId="{8D025ED6-1AE4-45E1-935B-7822D8954C26}" srcOrd="0" destOrd="0" presId="urn:microsoft.com/office/officeart/2005/8/layout/default"/>
    <dgm:cxn modelId="{6C5B1993-94E1-4144-952C-E069EE4EF41C}" srcId="{7831371C-7553-4A85-BBF3-6D2885F5BB51}" destId="{A5431989-7BB3-4FAB-8544-01DE57E4A57E}" srcOrd="3" destOrd="0" parTransId="{DC33E1D8-9000-4E61-B3BB-CE4963AE4C5B}" sibTransId="{E844B434-7FF3-406F-BC3F-0DEED326D436}"/>
    <dgm:cxn modelId="{C5BC1E61-4CBE-40A2-8199-5F75757EE65D}" srcId="{7831371C-7553-4A85-BBF3-6D2885F5BB51}" destId="{4C6C5A42-F08E-428B-97A2-1651E9441A90}" srcOrd="5" destOrd="0" parTransId="{10A644B1-016C-4AD9-A380-F475D880FD17}" sibTransId="{8B25DCBA-2E04-41E9-82F7-F3896F748DA5}"/>
    <dgm:cxn modelId="{24718CC0-8692-419F-905D-867660888A67}" type="presOf" srcId="{F3B1EBB6-6374-458E-9CF6-E16B824A09CC}" destId="{EA57B9BA-F16F-42D1-84CF-6211703DF56A}" srcOrd="0" destOrd="0" presId="urn:microsoft.com/office/officeart/2005/8/layout/default"/>
    <dgm:cxn modelId="{508D841D-B309-409B-B989-B85E2AF84B83}" type="presOf" srcId="{4C6C5A42-F08E-428B-97A2-1651E9441A90}" destId="{F48F98D4-E7EF-47AE-B7A0-A7F1A7D967A4}" srcOrd="0" destOrd="0" presId="urn:microsoft.com/office/officeart/2005/8/layout/default"/>
    <dgm:cxn modelId="{59D0E3C4-B4BF-4C1D-887E-095E5B86D2BA}" type="presOf" srcId="{7FE2CC2D-0EBE-46D7-BE8B-79E59C1746A6}" destId="{212D2B87-68FE-444A-8FC1-0BCC5AE23CBF}" srcOrd="0" destOrd="0" presId="urn:microsoft.com/office/officeart/2005/8/layout/default"/>
    <dgm:cxn modelId="{9B741B8B-5C97-4386-8382-5FC51297F7BB}" type="presOf" srcId="{A5431989-7BB3-4FAB-8544-01DE57E4A57E}" destId="{C062A0ED-E577-446A-BA48-607CA8CAA369}" srcOrd="0" destOrd="0" presId="urn:microsoft.com/office/officeart/2005/8/layout/default"/>
    <dgm:cxn modelId="{E3A4294F-EE65-4C9F-857B-24CE956EA15C}" type="presOf" srcId="{0A9378A5-E918-40A3-89A9-7F8F5EFF64FB}" destId="{5A8BF78F-A1DD-469A-8FCE-A510FE9CA139}" srcOrd="0" destOrd="0" presId="urn:microsoft.com/office/officeart/2005/8/layout/default"/>
    <dgm:cxn modelId="{06D2B47F-2D33-490F-AF85-317666CFDD72}" type="presParOf" srcId="{8D025ED6-1AE4-45E1-935B-7822D8954C26}" destId="{212D2B87-68FE-444A-8FC1-0BCC5AE23CBF}" srcOrd="0" destOrd="0" presId="urn:microsoft.com/office/officeart/2005/8/layout/default"/>
    <dgm:cxn modelId="{C8ABA402-DF02-4282-999A-8E994EACD2B4}" type="presParOf" srcId="{8D025ED6-1AE4-45E1-935B-7822D8954C26}" destId="{9559F6B2-F466-44FB-BD95-B3E218BC0939}" srcOrd="1" destOrd="0" presId="urn:microsoft.com/office/officeart/2005/8/layout/default"/>
    <dgm:cxn modelId="{1EC4B604-C287-43E6-994E-4F5B736A396D}" type="presParOf" srcId="{8D025ED6-1AE4-45E1-935B-7822D8954C26}" destId="{821AD71D-7D4B-41D3-9FFD-0C5B80AED697}" srcOrd="2" destOrd="0" presId="urn:microsoft.com/office/officeart/2005/8/layout/default"/>
    <dgm:cxn modelId="{1292E6F3-FE91-45C3-AD69-4BD00AAFD2C0}" type="presParOf" srcId="{8D025ED6-1AE4-45E1-935B-7822D8954C26}" destId="{6EDC7AE3-EAF3-4656-95E1-20AD8A84EBF6}" srcOrd="3" destOrd="0" presId="urn:microsoft.com/office/officeart/2005/8/layout/default"/>
    <dgm:cxn modelId="{C4D5E93B-8D9A-498F-B097-10EE3D437FAD}" type="presParOf" srcId="{8D025ED6-1AE4-45E1-935B-7822D8954C26}" destId="{5A8BF78F-A1DD-469A-8FCE-A510FE9CA139}" srcOrd="4" destOrd="0" presId="urn:microsoft.com/office/officeart/2005/8/layout/default"/>
    <dgm:cxn modelId="{073B6042-4C2C-4B58-8ABC-68CA3194B69F}" type="presParOf" srcId="{8D025ED6-1AE4-45E1-935B-7822D8954C26}" destId="{4A687DD5-D93B-44DD-B18A-70B1DB281648}" srcOrd="5" destOrd="0" presId="urn:microsoft.com/office/officeart/2005/8/layout/default"/>
    <dgm:cxn modelId="{F24C6ED8-FD56-4E80-A5EE-225C13E92821}" type="presParOf" srcId="{8D025ED6-1AE4-45E1-935B-7822D8954C26}" destId="{C062A0ED-E577-446A-BA48-607CA8CAA369}" srcOrd="6" destOrd="0" presId="urn:microsoft.com/office/officeart/2005/8/layout/default"/>
    <dgm:cxn modelId="{845F6006-107D-458B-8460-2A4B7F69344C}" type="presParOf" srcId="{8D025ED6-1AE4-45E1-935B-7822D8954C26}" destId="{91E2E795-F584-4B03-98C4-F07BC135D47A}" srcOrd="7" destOrd="0" presId="urn:microsoft.com/office/officeart/2005/8/layout/default"/>
    <dgm:cxn modelId="{3332305E-FD9D-4B79-B099-1DD001639490}" type="presParOf" srcId="{8D025ED6-1AE4-45E1-935B-7822D8954C26}" destId="{EA57B9BA-F16F-42D1-84CF-6211703DF56A}" srcOrd="8" destOrd="0" presId="urn:microsoft.com/office/officeart/2005/8/layout/default"/>
    <dgm:cxn modelId="{7843C515-595F-4DE5-A684-AEDFDBA6B417}" type="presParOf" srcId="{8D025ED6-1AE4-45E1-935B-7822D8954C26}" destId="{8B0E5DE1-2FB5-407A-9516-70C2E7267BFC}" srcOrd="9" destOrd="0" presId="urn:microsoft.com/office/officeart/2005/8/layout/default"/>
    <dgm:cxn modelId="{7911A49F-5E9A-4232-9370-1ECBA9B3E79E}" type="presParOf" srcId="{8D025ED6-1AE4-45E1-935B-7822D8954C26}" destId="{F48F98D4-E7EF-47AE-B7A0-A7F1A7D967A4}" srcOrd="10" destOrd="0" presId="urn:microsoft.com/office/officeart/2005/8/layout/default"/>
    <dgm:cxn modelId="{92D7700A-9A2B-4A7F-89FC-E3CEBF97E788}" type="presParOf" srcId="{8D025ED6-1AE4-45E1-935B-7822D8954C26}" destId="{3766F618-DE02-464C-9B87-6BE8C633EEE1}" srcOrd="11" destOrd="0" presId="urn:microsoft.com/office/officeart/2005/8/layout/default"/>
    <dgm:cxn modelId="{CA2ED429-A342-4898-A1BB-07FFA0919C8F}" type="presParOf" srcId="{8D025ED6-1AE4-45E1-935B-7822D8954C26}" destId="{0B7FBE0B-561C-4177-8AB6-A7D0BE5F243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48C11-4D1B-454C-856A-2B90DD051B06}">
      <dsp:nvSpPr>
        <dsp:cNvPr id="0" name=""/>
        <dsp:cNvSpPr/>
      </dsp:nvSpPr>
      <dsp:spPr>
        <a:xfrm>
          <a:off x="2487348" y="-183093"/>
          <a:ext cx="2309859" cy="1221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Lembaga sosial dengan berbagai pola interaksi</a:t>
          </a:r>
          <a:endParaRPr lang="id-ID" sz="2000" kern="1200" dirty="0"/>
        </a:p>
      </dsp:txBody>
      <dsp:txXfrm>
        <a:off x="2546979" y="-123462"/>
        <a:ext cx="2190597" cy="1102291"/>
      </dsp:txXfrm>
    </dsp:sp>
    <dsp:sp modelId="{0D787565-E2FB-42C2-9424-D47A9D299327}">
      <dsp:nvSpPr>
        <dsp:cNvPr id="0" name=""/>
        <dsp:cNvSpPr/>
      </dsp:nvSpPr>
      <dsp:spPr>
        <a:xfrm>
          <a:off x="2235049" y="427683"/>
          <a:ext cx="2814458" cy="2814458"/>
        </a:xfrm>
        <a:custGeom>
          <a:avLst/>
          <a:gdLst/>
          <a:ahLst/>
          <a:cxnLst/>
          <a:rect l="0" t="0" r="0" b="0"/>
          <a:pathLst>
            <a:path>
              <a:moveTo>
                <a:pt x="2563436" y="605057"/>
              </a:moveTo>
              <a:arcTo wR="1407229" hR="1407229" stAng="19514833" swAng="5362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54153-9289-495E-BF37-B8BD97DECF35}">
      <dsp:nvSpPr>
        <dsp:cNvPr id="0" name=""/>
        <dsp:cNvSpPr/>
      </dsp:nvSpPr>
      <dsp:spPr>
        <a:xfrm>
          <a:off x="3894578" y="1224136"/>
          <a:ext cx="2309859" cy="1221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Adanya tujuan yang sama</a:t>
          </a:r>
          <a:endParaRPr lang="id-ID" sz="2000" kern="1200" dirty="0"/>
        </a:p>
      </dsp:txBody>
      <dsp:txXfrm>
        <a:off x="3954209" y="1283767"/>
        <a:ext cx="2190597" cy="1102291"/>
      </dsp:txXfrm>
    </dsp:sp>
    <dsp:sp modelId="{CE8C4E8A-63A8-465B-B7AE-1A0FDB1CEAE0}">
      <dsp:nvSpPr>
        <dsp:cNvPr id="0" name=""/>
        <dsp:cNvSpPr/>
      </dsp:nvSpPr>
      <dsp:spPr>
        <a:xfrm>
          <a:off x="2235049" y="427683"/>
          <a:ext cx="2814458" cy="2814458"/>
        </a:xfrm>
        <a:custGeom>
          <a:avLst/>
          <a:gdLst/>
          <a:ahLst/>
          <a:cxnLst/>
          <a:rect l="0" t="0" r="0" b="0"/>
          <a:pathLst>
            <a:path>
              <a:moveTo>
                <a:pt x="2674028" y="2020021"/>
              </a:moveTo>
              <a:arcTo wR="1407229" hR="1407229" stAng="1548874" swAng="5362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F7E97-DA6F-4C91-95E2-4F146ACF534D}">
      <dsp:nvSpPr>
        <dsp:cNvPr id="0" name=""/>
        <dsp:cNvSpPr/>
      </dsp:nvSpPr>
      <dsp:spPr>
        <a:xfrm>
          <a:off x="2487348" y="2631365"/>
          <a:ext cx="2309859" cy="1221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Dikoordinasi dan sengaja disusun</a:t>
          </a:r>
          <a:endParaRPr lang="id-ID" sz="2000" kern="1200" dirty="0"/>
        </a:p>
      </dsp:txBody>
      <dsp:txXfrm>
        <a:off x="2546979" y="2690996"/>
        <a:ext cx="2190597" cy="1102291"/>
      </dsp:txXfrm>
    </dsp:sp>
    <dsp:sp modelId="{2346CF30-363B-4F2D-B814-7A0E98587ADA}">
      <dsp:nvSpPr>
        <dsp:cNvPr id="0" name=""/>
        <dsp:cNvSpPr/>
      </dsp:nvSpPr>
      <dsp:spPr>
        <a:xfrm>
          <a:off x="2235049" y="427683"/>
          <a:ext cx="2814458" cy="2814458"/>
        </a:xfrm>
        <a:custGeom>
          <a:avLst/>
          <a:gdLst/>
          <a:ahLst/>
          <a:cxnLst/>
          <a:rect l="0" t="0" r="0" b="0"/>
          <a:pathLst>
            <a:path>
              <a:moveTo>
                <a:pt x="251022" y="2209401"/>
              </a:moveTo>
              <a:arcTo wR="1407229" hR="1407229" stAng="8714833" swAng="5362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3373B-38CA-495C-A00C-7206F433EE38}">
      <dsp:nvSpPr>
        <dsp:cNvPr id="0" name=""/>
        <dsp:cNvSpPr/>
      </dsp:nvSpPr>
      <dsp:spPr>
        <a:xfrm>
          <a:off x="1080119" y="1224136"/>
          <a:ext cx="2309859" cy="1221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Instrumen sosial yang mempunyai batasan</a:t>
          </a:r>
          <a:endParaRPr lang="id-ID" sz="2000" kern="1200" dirty="0"/>
        </a:p>
      </dsp:txBody>
      <dsp:txXfrm>
        <a:off x="1139750" y="1283767"/>
        <a:ext cx="2190597" cy="1102291"/>
      </dsp:txXfrm>
    </dsp:sp>
    <dsp:sp modelId="{EB6D3484-7008-4400-B9F9-50867C4582B7}">
      <dsp:nvSpPr>
        <dsp:cNvPr id="0" name=""/>
        <dsp:cNvSpPr/>
      </dsp:nvSpPr>
      <dsp:spPr>
        <a:xfrm>
          <a:off x="2235049" y="427683"/>
          <a:ext cx="2814458" cy="2814458"/>
        </a:xfrm>
        <a:custGeom>
          <a:avLst/>
          <a:gdLst/>
          <a:ahLst/>
          <a:cxnLst/>
          <a:rect l="0" t="0" r="0" b="0"/>
          <a:pathLst>
            <a:path>
              <a:moveTo>
                <a:pt x="140430" y="794437"/>
              </a:moveTo>
              <a:arcTo wR="1407229" hR="1407229" stAng="12348874" swAng="5362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6AD8C-B830-43B4-80C9-90E6C8378FC5}">
      <dsp:nvSpPr>
        <dsp:cNvPr id="0" name=""/>
        <dsp:cNvSpPr/>
      </dsp:nvSpPr>
      <dsp:spPr>
        <a:xfrm>
          <a:off x="-3882229" y="-600311"/>
          <a:ext cx="4659413" cy="4659413"/>
        </a:xfrm>
        <a:prstGeom prst="blockArc">
          <a:avLst>
            <a:gd name="adj1" fmla="val 18900000"/>
            <a:gd name="adj2" fmla="val 2700000"/>
            <a:gd name="adj3" fmla="val 46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9C335-E76B-460E-8380-B06C273815E3}">
      <dsp:nvSpPr>
        <dsp:cNvPr id="0" name=""/>
        <dsp:cNvSpPr/>
      </dsp:nvSpPr>
      <dsp:spPr>
        <a:xfrm>
          <a:off x="635812" y="320166"/>
          <a:ext cx="6555680" cy="13360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431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Teori saintifik manajemen yang dikembangkan oleh W. Taylor (1911) yang menekankan pada pembagian pekerjaan untuk mendapatkan hasil maksimal secara efisien. </a:t>
          </a:r>
          <a:endParaRPr lang="id-ID" sz="2000" kern="1200" dirty="0"/>
        </a:p>
      </dsp:txBody>
      <dsp:txXfrm>
        <a:off x="635812" y="320166"/>
        <a:ext cx="6555680" cy="1336019"/>
      </dsp:txXfrm>
    </dsp:sp>
    <dsp:sp modelId="{E5FA5AB7-3648-44CF-BD93-5128583E472E}">
      <dsp:nvSpPr>
        <dsp:cNvPr id="0" name=""/>
        <dsp:cNvSpPr/>
      </dsp:nvSpPr>
      <dsp:spPr>
        <a:xfrm>
          <a:off x="18245" y="370609"/>
          <a:ext cx="1235133" cy="1235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895A6A-E159-472F-9B68-FE2BC679AB80}">
      <dsp:nvSpPr>
        <dsp:cNvPr id="0" name=""/>
        <dsp:cNvSpPr/>
      </dsp:nvSpPr>
      <dsp:spPr>
        <a:xfrm>
          <a:off x="635812" y="1844884"/>
          <a:ext cx="6555680" cy="1251457"/>
        </a:xfrm>
        <a:prstGeom prst="rect">
          <a:avLst/>
        </a:prstGeom>
        <a:gradFill rotWithShape="0">
          <a:gsLst>
            <a:gs pos="0">
              <a:schemeClr val="accent5">
                <a:hueOff val="20432333"/>
                <a:satOff val="-13043"/>
                <a:lumOff val="-607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20432333"/>
                <a:satOff val="-13043"/>
                <a:lumOff val="-607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431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Berasal dari teori birokrasi yang dikembangkan oleh Max Weber (1947) yang menekankan pada pentingnya bentuk struktur hirarki yang efektif bagi organisasi.</a:t>
          </a:r>
          <a:endParaRPr lang="id-ID" sz="2000" kern="1200" dirty="0"/>
        </a:p>
      </dsp:txBody>
      <dsp:txXfrm>
        <a:off x="635812" y="1844884"/>
        <a:ext cx="6555680" cy="1251457"/>
      </dsp:txXfrm>
    </dsp:sp>
    <dsp:sp modelId="{02B64002-3AD1-4A44-96F8-33F83D6E75FC}">
      <dsp:nvSpPr>
        <dsp:cNvPr id="0" name=""/>
        <dsp:cNvSpPr/>
      </dsp:nvSpPr>
      <dsp:spPr>
        <a:xfrm>
          <a:off x="18245" y="1853046"/>
          <a:ext cx="1235133" cy="1235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0432333"/>
              <a:satOff val="-13043"/>
              <a:lumOff val="-60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D2B87-68FE-444A-8FC1-0BCC5AE23CBF}">
      <dsp:nvSpPr>
        <dsp:cNvPr id="0" name=""/>
        <dsp:cNvSpPr/>
      </dsp:nvSpPr>
      <dsp:spPr>
        <a:xfrm>
          <a:off x="603" y="92432"/>
          <a:ext cx="1796473" cy="1077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Organisasi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terutama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untuk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menyelesaikan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tujuan-tujuan</a:t>
          </a:r>
          <a:r>
            <a:rPr lang="en-US" sz="1600" kern="1200" dirty="0" smtClean="0"/>
            <a:t> </a:t>
          </a:r>
          <a:r>
            <a:rPr lang="id-ID" sz="1600" kern="1200" dirty="0" smtClean="0"/>
            <a:t>yang telah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ditetapkan</a:t>
          </a:r>
          <a:endParaRPr lang="id-ID" sz="1600" kern="1200" dirty="0"/>
        </a:p>
      </dsp:txBody>
      <dsp:txXfrm>
        <a:off x="603" y="92432"/>
        <a:ext cx="1796473" cy="1077883"/>
      </dsp:txXfrm>
    </dsp:sp>
    <dsp:sp modelId="{821AD71D-7D4B-41D3-9FFD-0C5B80AED697}">
      <dsp:nvSpPr>
        <dsp:cNvPr id="0" name=""/>
        <dsp:cNvSpPr/>
      </dsp:nvSpPr>
      <dsp:spPr>
        <a:xfrm>
          <a:off x="1976724" y="92432"/>
          <a:ext cx="2567375" cy="1077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Bagi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suatu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organisasi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ada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struktur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tepat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bagi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tujuan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lingkungan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teknologi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partisipannya</a:t>
          </a:r>
          <a:endParaRPr lang="id-ID" sz="1600" kern="1200" dirty="0"/>
        </a:p>
      </dsp:txBody>
      <dsp:txXfrm>
        <a:off x="1976724" y="92432"/>
        <a:ext cx="2567375" cy="1077883"/>
      </dsp:txXfrm>
    </dsp:sp>
    <dsp:sp modelId="{5A8BF78F-A1DD-469A-8FCE-A510FE9CA139}">
      <dsp:nvSpPr>
        <dsp:cNvPr id="0" name=""/>
        <dsp:cNvSpPr/>
      </dsp:nvSpPr>
      <dsp:spPr>
        <a:xfrm>
          <a:off x="4723746" y="92432"/>
          <a:ext cx="1796473" cy="1077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Pekerjaan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organisasi</a:t>
          </a:r>
          <a:r>
            <a:rPr lang="en-US" sz="1600" kern="1200" dirty="0" smtClean="0"/>
            <a:t> paling </a:t>
          </a:r>
          <a:r>
            <a:rPr lang="en-US" sz="1600" kern="1200" dirty="0" err="1" smtClean="0"/>
            <a:t>efektif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bila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tantangan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lingkungan</a:t>
          </a:r>
          <a:endParaRPr lang="id-ID" sz="1600" kern="1200" dirty="0"/>
        </a:p>
      </dsp:txBody>
      <dsp:txXfrm>
        <a:off x="4723746" y="92432"/>
        <a:ext cx="1796473" cy="1077883"/>
      </dsp:txXfrm>
    </dsp:sp>
    <dsp:sp modelId="{C062A0ED-E577-446A-BA48-607CA8CAA369}">
      <dsp:nvSpPr>
        <dsp:cNvPr id="0" name=""/>
        <dsp:cNvSpPr/>
      </dsp:nvSpPr>
      <dsp:spPr>
        <a:xfrm>
          <a:off x="6699867" y="92432"/>
          <a:ext cx="1796473" cy="1077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Spesialisasi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meningkatkan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taraf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keahlian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performa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individu</a:t>
          </a:r>
          <a:endParaRPr lang="id-ID" sz="1600" kern="1200" dirty="0"/>
        </a:p>
      </dsp:txBody>
      <dsp:txXfrm>
        <a:off x="6699867" y="92432"/>
        <a:ext cx="1796473" cy="1077883"/>
      </dsp:txXfrm>
    </dsp:sp>
    <dsp:sp modelId="{EA57B9BA-F16F-42D1-84CF-6211703DF56A}">
      <dsp:nvSpPr>
        <dsp:cNvPr id="0" name=""/>
        <dsp:cNvSpPr/>
      </dsp:nvSpPr>
      <dsp:spPr>
        <a:xfrm>
          <a:off x="629719" y="1349963"/>
          <a:ext cx="2020457" cy="1077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Koordinasi</a:t>
          </a:r>
          <a:r>
            <a:rPr lang="en-US" sz="1600" kern="1200" dirty="0" smtClean="0"/>
            <a:t> control paling </a:t>
          </a:r>
          <a:r>
            <a:rPr lang="en-US" sz="1600" kern="1200" dirty="0" err="1" smtClean="0"/>
            <a:t>baik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melalui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otoritas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aturan-aturan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tidak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bersifat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pribadi</a:t>
          </a:r>
          <a:endParaRPr lang="id-ID" sz="1600" kern="1200" dirty="0"/>
        </a:p>
      </dsp:txBody>
      <dsp:txXfrm>
        <a:off x="629719" y="1349963"/>
        <a:ext cx="2020457" cy="1077883"/>
      </dsp:txXfrm>
    </dsp:sp>
    <dsp:sp modelId="{F48F98D4-E7EF-47AE-B7A0-A7F1A7D967A4}">
      <dsp:nvSpPr>
        <dsp:cNvPr id="0" name=""/>
        <dsp:cNvSpPr/>
      </dsp:nvSpPr>
      <dsp:spPr>
        <a:xfrm>
          <a:off x="2829824" y="1349963"/>
          <a:ext cx="1796473" cy="1077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Struktur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dapat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dirancang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secara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sistematis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dapat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dilaksanakan</a:t>
          </a:r>
          <a:endParaRPr lang="id-ID" sz="1600" kern="1200" dirty="0"/>
        </a:p>
      </dsp:txBody>
      <dsp:txXfrm>
        <a:off x="2829824" y="1349963"/>
        <a:ext cx="1796473" cy="1077883"/>
      </dsp:txXfrm>
    </dsp:sp>
    <dsp:sp modelId="{0B7FBE0B-561C-4177-8AB6-A7D0BE5F2434}">
      <dsp:nvSpPr>
        <dsp:cNvPr id="0" name=""/>
        <dsp:cNvSpPr/>
      </dsp:nvSpPr>
      <dsp:spPr>
        <a:xfrm>
          <a:off x="4805944" y="1349963"/>
          <a:ext cx="3061279" cy="1077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Masalah</a:t>
          </a:r>
          <a:r>
            <a:rPr lang="id-ID" sz="1600" kern="1200" dirty="0" smtClean="0"/>
            <a:t> </a:t>
          </a:r>
          <a:r>
            <a:rPr lang="en-US" sz="1600" kern="1200" dirty="0" err="1" smtClean="0"/>
            <a:t>organisasi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merefleksikan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struktur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tidak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tepat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diselesaikan</a:t>
          </a:r>
          <a:r>
            <a:rPr lang="en-US" sz="1600" kern="1200" dirty="0" smtClean="0"/>
            <a:t> </a:t>
          </a:r>
          <a:r>
            <a:rPr lang="id-ID" sz="1600" kern="1200" dirty="0" smtClean="0"/>
            <a:t>dengan </a:t>
          </a:r>
          <a:r>
            <a:rPr lang="en-US" sz="1600" kern="1200" dirty="0" err="1" smtClean="0"/>
            <a:t>perancangan</a:t>
          </a:r>
          <a:r>
            <a:rPr lang="id-ID" sz="1600" kern="1200" dirty="0" smtClean="0"/>
            <a:t> ulang</a:t>
          </a:r>
          <a:endParaRPr lang="id-ID" sz="1600" kern="1200" dirty="0"/>
        </a:p>
      </dsp:txBody>
      <dsp:txXfrm>
        <a:off x="4805944" y="1349963"/>
        <a:ext cx="3061279" cy="1077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32859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06f7c38a65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106f7c38a65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06f7c38a6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g106f7c38a6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06f7c38a65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g106f7c38a65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106f7c38a65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g106f7c38a65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106f7c38a65_0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g106f7c38a65_0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08a6ed6488_0_1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g108a6ed6488_0_1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7b79d37126_2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17b79d37126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38925" y="1550150"/>
            <a:ext cx="3866100" cy="20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042900" y="-1525"/>
            <a:ext cx="1071300" cy="94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t="11008"/>
          <a:stretch/>
        </p:blipFill>
        <p:spPr>
          <a:xfrm>
            <a:off x="2042900" y="0"/>
            <a:ext cx="1071300" cy="9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183810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2795962" y="1218250"/>
            <a:ext cx="183810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4826974" y="1218250"/>
            <a:ext cx="1838100" cy="32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749975" y="1600725"/>
            <a:ext cx="1496100" cy="215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179" y="167879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1D1D42D3-198C-45B1-B369-0DBBE8434663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057" y="4388644"/>
            <a:ext cx="3502819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7F2C-CEC7-4329-9F61-892416C41E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97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solidFill>
          <a:schemeClr val="lt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4"/>
          <p:cNvGrpSpPr/>
          <p:nvPr/>
        </p:nvGrpSpPr>
        <p:grpSpPr>
          <a:xfrm rot="-954080">
            <a:off x="8043005" y="673965"/>
            <a:ext cx="1420549" cy="1877867"/>
            <a:chOff x="16084052" y="1346062"/>
            <a:chExt cx="2840906" cy="3755275"/>
          </a:xfrm>
        </p:grpSpPr>
        <p:sp>
          <p:nvSpPr>
            <p:cNvPr id="149" name="Google Shape;149;p4"/>
            <p:cNvSpPr/>
            <p:nvPr/>
          </p:nvSpPr>
          <p:spPr>
            <a:xfrm>
              <a:off x="16521739" y="1446845"/>
              <a:ext cx="1955171" cy="2810650"/>
            </a:xfrm>
            <a:custGeom>
              <a:avLst/>
              <a:gdLst/>
              <a:ahLst/>
              <a:cxnLst/>
              <a:rect l="l" t="t" r="r" b="b"/>
              <a:pathLst>
                <a:path w="1955171" h="2810650" extrusionOk="0">
                  <a:moveTo>
                    <a:pt x="897709" y="1938"/>
                  </a:moveTo>
                  <a:cubicBezTo>
                    <a:pt x="1123901" y="-13143"/>
                    <a:pt x="1355081" y="60130"/>
                    <a:pt x="1532949" y="210326"/>
                  </a:cubicBezTo>
                  <a:cubicBezTo>
                    <a:pt x="1703544" y="354386"/>
                    <a:pt x="1831931" y="550013"/>
                    <a:pt x="1898686" y="762855"/>
                  </a:cubicBezTo>
                  <a:cubicBezTo>
                    <a:pt x="1975436" y="1007594"/>
                    <a:pt x="1973129" y="1275517"/>
                    <a:pt x="1896913" y="1520076"/>
                  </a:cubicBezTo>
                  <a:cubicBezTo>
                    <a:pt x="1883282" y="1563810"/>
                    <a:pt x="1868006" y="1606838"/>
                    <a:pt x="1851873" y="1649475"/>
                  </a:cubicBezTo>
                  <a:cubicBezTo>
                    <a:pt x="1774778" y="1853162"/>
                    <a:pt x="1677943" y="2047956"/>
                    <a:pt x="1646053" y="2268766"/>
                  </a:cubicBezTo>
                  <a:cubicBezTo>
                    <a:pt x="1632925" y="2359651"/>
                    <a:pt x="1634278" y="2449290"/>
                    <a:pt x="1631039" y="2540648"/>
                  </a:cubicBezTo>
                  <a:cubicBezTo>
                    <a:pt x="1623931" y="2741120"/>
                    <a:pt x="1374182" y="2773062"/>
                    <a:pt x="1214326" y="2793476"/>
                  </a:cubicBezTo>
                  <a:cubicBezTo>
                    <a:pt x="1182985" y="2797479"/>
                    <a:pt x="1142836" y="2801572"/>
                    <a:pt x="1097969" y="2804148"/>
                  </a:cubicBezTo>
                  <a:cubicBezTo>
                    <a:pt x="1053185" y="2807956"/>
                    <a:pt x="1012864" y="2809586"/>
                    <a:pt x="981274" y="2810066"/>
                  </a:cubicBezTo>
                  <a:cubicBezTo>
                    <a:pt x="820133" y="2812500"/>
                    <a:pt x="568386" y="2816270"/>
                    <a:pt x="532919" y="2618825"/>
                  </a:cubicBezTo>
                  <a:cubicBezTo>
                    <a:pt x="516756" y="2528849"/>
                    <a:pt x="505387" y="2439924"/>
                    <a:pt x="479501" y="2351817"/>
                  </a:cubicBezTo>
                  <a:cubicBezTo>
                    <a:pt x="416615" y="2137744"/>
                    <a:pt x="293134" y="1958640"/>
                    <a:pt x="187936" y="1767932"/>
                  </a:cubicBezTo>
                  <a:cubicBezTo>
                    <a:pt x="165912" y="1728013"/>
                    <a:pt x="144692" y="1687584"/>
                    <a:pt x="124997" y="1646216"/>
                  </a:cubicBezTo>
                  <a:cubicBezTo>
                    <a:pt x="14870" y="1414928"/>
                    <a:pt x="-25406" y="1150054"/>
                    <a:pt x="15854" y="896918"/>
                  </a:cubicBezTo>
                  <a:cubicBezTo>
                    <a:pt x="66815" y="584261"/>
                    <a:pt x="251649" y="276681"/>
                    <a:pt x="530868" y="113417"/>
                  </a:cubicBezTo>
                  <a:cubicBezTo>
                    <a:pt x="644632" y="46911"/>
                    <a:pt x="770382" y="10425"/>
                    <a:pt x="897709" y="1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7335498" y="3118848"/>
              <a:ext cx="431602" cy="1156013"/>
            </a:xfrm>
            <a:custGeom>
              <a:avLst/>
              <a:gdLst/>
              <a:ahLst/>
              <a:cxnLst/>
              <a:rect l="l" t="t" r="r" b="b"/>
              <a:pathLst>
                <a:path w="431602" h="1156013" extrusionOk="0">
                  <a:moveTo>
                    <a:pt x="386364" y="23894"/>
                  </a:moveTo>
                  <a:cubicBezTo>
                    <a:pt x="315055" y="-39885"/>
                    <a:pt x="261433" y="39411"/>
                    <a:pt x="209232" y="82837"/>
                  </a:cubicBezTo>
                  <a:cubicBezTo>
                    <a:pt x="174442" y="57099"/>
                    <a:pt x="151208" y="17638"/>
                    <a:pt x="104583" y="8152"/>
                  </a:cubicBezTo>
                  <a:cubicBezTo>
                    <a:pt x="65291" y="154"/>
                    <a:pt x="27450" y="19013"/>
                    <a:pt x="10062" y="54778"/>
                  </a:cubicBezTo>
                  <a:cubicBezTo>
                    <a:pt x="-8333" y="92609"/>
                    <a:pt x="722" y="133541"/>
                    <a:pt x="19319" y="169239"/>
                  </a:cubicBezTo>
                  <a:cubicBezTo>
                    <a:pt x="48595" y="225425"/>
                    <a:pt x="84565" y="273868"/>
                    <a:pt x="104801" y="335094"/>
                  </a:cubicBezTo>
                  <a:cubicBezTo>
                    <a:pt x="144092" y="454001"/>
                    <a:pt x="148871" y="581816"/>
                    <a:pt x="158677" y="705673"/>
                  </a:cubicBezTo>
                  <a:cubicBezTo>
                    <a:pt x="169753" y="845587"/>
                    <a:pt x="177290" y="986334"/>
                    <a:pt x="192716" y="1125836"/>
                  </a:cubicBezTo>
                  <a:cubicBezTo>
                    <a:pt x="197480" y="1168908"/>
                    <a:pt x="262320" y="1164598"/>
                    <a:pt x="260081" y="1121036"/>
                  </a:cubicBezTo>
                  <a:cubicBezTo>
                    <a:pt x="249433" y="913557"/>
                    <a:pt x="234104" y="701624"/>
                    <a:pt x="206775" y="495640"/>
                  </a:cubicBezTo>
                  <a:cubicBezTo>
                    <a:pt x="195166" y="408157"/>
                    <a:pt x="176606" y="320419"/>
                    <a:pt x="137893" y="240574"/>
                  </a:cubicBezTo>
                  <a:cubicBezTo>
                    <a:pt x="119040" y="201692"/>
                    <a:pt x="87180" y="167316"/>
                    <a:pt x="71595" y="127345"/>
                  </a:cubicBezTo>
                  <a:cubicBezTo>
                    <a:pt x="57544" y="102447"/>
                    <a:pt x="67087" y="85413"/>
                    <a:pt x="100209" y="76243"/>
                  </a:cubicBezTo>
                  <a:cubicBezTo>
                    <a:pt x="113720" y="83769"/>
                    <a:pt x="125495" y="93352"/>
                    <a:pt x="135526" y="104993"/>
                  </a:cubicBezTo>
                  <a:cubicBezTo>
                    <a:pt x="153049" y="121517"/>
                    <a:pt x="168168" y="138438"/>
                    <a:pt x="187471" y="153166"/>
                  </a:cubicBezTo>
                  <a:cubicBezTo>
                    <a:pt x="201598" y="163944"/>
                    <a:pt x="216093" y="163486"/>
                    <a:pt x="231226" y="155667"/>
                  </a:cubicBezTo>
                  <a:cubicBezTo>
                    <a:pt x="260381" y="140616"/>
                    <a:pt x="285464" y="89116"/>
                    <a:pt x="313364" y="80659"/>
                  </a:cubicBezTo>
                  <a:cubicBezTo>
                    <a:pt x="369773" y="63565"/>
                    <a:pt x="357570" y="169532"/>
                    <a:pt x="353805" y="200100"/>
                  </a:cubicBezTo>
                  <a:cubicBezTo>
                    <a:pt x="342549" y="291593"/>
                    <a:pt x="318601" y="379775"/>
                    <a:pt x="312267" y="472305"/>
                  </a:cubicBezTo>
                  <a:cubicBezTo>
                    <a:pt x="299808" y="654338"/>
                    <a:pt x="312905" y="840893"/>
                    <a:pt x="348463" y="1019666"/>
                  </a:cubicBezTo>
                  <a:cubicBezTo>
                    <a:pt x="355413" y="1054605"/>
                    <a:pt x="407201" y="1053351"/>
                    <a:pt x="405322" y="1015618"/>
                  </a:cubicBezTo>
                  <a:cubicBezTo>
                    <a:pt x="393059" y="768904"/>
                    <a:pt x="362514" y="531127"/>
                    <a:pt x="412626" y="285885"/>
                  </a:cubicBezTo>
                  <a:cubicBezTo>
                    <a:pt x="428609" y="207610"/>
                    <a:pt x="455998" y="86172"/>
                    <a:pt x="386364" y="23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7189488" y="4686221"/>
              <a:ext cx="952612" cy="415116"/>
            </a:xfrm>
            <a:custGeom>
              <a:avLst/>
              <a:gdLst/>
              <a:ahLst/>
              <a:cxnLst/>
              <a:rect l="l" t="t" r="r" b="b"/>
              <a:pathLst>
                <a:path w="952612" h="415116" extrusionOk="0">
                  <a:moveTo>
                    <a:pt x="474457" y="80642"/>
                  </a:moveTo>
                  <a:cubicBezTo>
                    <a:pt x="492821" y="78794"/>
                    <a:pt x="511148" y="76616"/>
                    <a:pt x="529438" y="74093"/>
                  </a:cubicBezTo>
                  <a:cubicBezTo>
                    <a:pt x="601236" y="64186"/>
                    <a:pt x="674709" y="50735"/>
                    <a:pt x="743749" y="28248"/>
                  </a:cubicBezTo>
                  <a:cubicBezTo>
                    <a:pt x="796206" y="11162"/>
                    <a:pt x="866012" y="-19188"/>
                    <a:pt x="917702" y="16907"/>
                  </a:cubicBezTo>
                  <a:cubicBezTo>
                    <a:pt x="974787" y="56773"/>
                    <a:pt x="953086" y="115093"/>
                    <a:pt x="915012" y="165489"/>
                  </a:cubicBezTo>
                  <a:cubicBezTo>
                    <a:pt x="889554" y="199181"/>
                    <a:pt x="856785" y="229336"/>
                    <a:pt x="835347" y="248067"/>
                  </a:cubicBezTo>
                  <a:cubicBezTo>
                    <a:pt x="744719" y="327251"/>
                    <a:pt x="629369" y="408748"/>
                    <a:pt x="505550" y="414569"/>
                  </a:cubicBezTo>
                  <a:cubicBezTo>
                    <a:pt x="368785" y="420998"/>
                    <a:pt x="252879" y="370174"/>
                    <a:pt x="140963" y="297502"/>
                  </a:cubicBezTo>
                  <a:cubicBezTo>
                    <a:pt x="117083" y="282000"/>
                    <a:pt x="80369" y="256795"/>
                    <a:pt x="50395" y="227045"/>
                  </a:cubicBezTo>
                  <a:cubicBezTo>
                    <a:pt x="5557" y="182553"/>
                    <a:pt x="-24191" y="127898"/>
                    <a:pt x="26665" y="80341"/>
                  </a:cubicBezTo>
                  <a:cubicBezTo>
                    <a:pt x="72712" y="37283"/>
                    <a:pt x="146118" y="57442"/>
                    <a:pt x="200468" y="66928"/>
                  </a:cubicBezTo>
                  <a:cubicBezTo>
                    <a:pt x="272002" y="79403"/>
                    <a:pt x="346641" y="82317"/>
                    <a:pt x="419115" y="81949"/>
                  </a:cubicBezTo>
                  <a:cubicBezTo>
                    <a:pt x="437562" y="81851"/>
                    <a:pt x="456017" y="81416"/>
                    <a:pt x="474457" y="806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7033952" y="4470661"/>
              <a:ext cx="1213551" cy="439837"/>
            </a:xfrm>
            <a:custGeom>
              <a:avLst/>
              <a:gdLst/>
              <a:ahLst/>
              <a:cxnLst/>
              <a:rect l="l" t="t" r="r" b="b"/>
              <a:pathLst>
                <a:path w="1213551" h="439837" extrusionOk="0">
                  <a:moveTo>
                    <a:pt x="1171771" y="0"/>
                  </a:moveTo>
                  <a:cubicBezTo>
                    <a:pt x="1171771" y="0"/>
                    <a:pt x="982624" y="112974"/>
                    <a:pt x="573343" y="119147"/>
                  </a:cubicBezTo>
                  <a:cubicBezTo>
                    <a:pt x="164061" y="125321"/>
                    <a:pt x="45299" y="43832"/>
                    <a:pt x="45299" y="43832"/>
                  </a:cubicBezTo>
                  <a:cubicBezTo>
                    <a:pt x="45299" y="43832"/>
                    <a:pt x="-55676" y="131397"/>
                    <a:pt x="43887" y="292709"/>
                  </a:cubicBezTo>
                  <a:cubicBezTo>
                    <a:pt x="143450" y="454020"/>
                    <a:pt x="727969" y="487360"/>
                    <a:pt x="1008556" y="369467"/>
                  </a:cubicBezTo>
                  <a:cubicBezTo>
                    <a:pt x="1337586" y="231227"/>
                    <a:pt x="1171771" y="0"/>
                    <a:pt x="1171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7016856" y="4230759"/>
              <a:ext cx="1213548" cy="439837"/>
            </a:xfrm>
            <a:custGeom>
              <a:avLst/>
              <a:gdLst/>
              <a:ahLst/>
              <a:cxnLst/>
              <a:rect l="l" t="t" r="r" b="b"/>
              <a:pathLst>
                <a:path w="1213548" h="439837" extrusionOk="0">
                  <a:moveTo>
                    <a:pt x="1171771" y="0"/>
                  </a:moveTo>
                  <a:cubicBezTo>
                    <a:pt x="1171771" y="0"/>
                    <a:pt x="982624" y="112974"/>
                    <a:pt x="573342" y="119148"/>
                  </a:cubicBezTo>
                  <a:cubicBezTo>
                    <a:pt x="164061" y="125321"/>
                    <a:pt x="45299" y="43832"/>
                    <a:pt x="45299" y="43832"/>
                  </a:cubicBezTo>
                  <a:cubicBezTo>
                    <a:pt x="45299" y="43832"/>
                    <a:pt x="-55676" y="131397"/>
                    <a:pt x="43887" y="292709"/>
                  </a:cubicBezTo>
                  <a:cubicBezTo>
                    <a:pt x="143449" y="454020"/>
                    <a:pt x="727969" y="487360"/>
                    <a:pt x="1008555" y="369467"/>
                  </a:cubicBezTo>
                  <a:cubicBezTo>
                    <a:pt x="1337578" y="231227"/>
                    <a:pt x="1171771" y="0"/>
                    <a:pt x="1171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7001392" y="4029104"/>
              <a:ext cx="1213544" cy="424437"/>
            </a:xfrm>
            <a:custGeom>
              <a:avLst/>
              <a:gdLst/>
              <a:ahLst/>
              <a:cxnLst/>
              <a:rect l="l" t="t" r="r" b="b"/>
              <a:pathLst>
                <a:path w="1213544" h="424437" extrusionOk="0">
                  <a:moveTo>
                    <a:pt x="1195291" y="29438"/>
                  </a:moveTo>
                  <a:cubicBezTo>
                    <a:pt x="1185237" y="4668"/>
                    <a:pt x="1156540" y="-6657"/>
                    <a:pt x="1132022" y="4015"/>
                  </a:cubicBezTo>
                  <a:cubicBezTo>
                    <a:pt x="1057158" y="36603"/>
                    <a:pt x="875067" y="99196"/>
                    <a:pt x="573343" y="103748"/>
                  </a:cubicBezTo>
                  <a:cubicBezTo>
                    <a:pt x="280058" y="108171"/>
                    <a:pt x="135951" y="67584"/>
                    <a:pt x="77822" y="44219"/>
                  </a:cubicBezTo>
                  <a:cubicBezTo>
                    <a:pt x="55009" y="35049"/>
                    <a:pt x="28739" y="44579"/>
                    <a:pt x="17641" y="66503"/>
                  </a:cubicBezTo>
                  <a:cubicBezTo>
                    <a:pt x="-2708" y="106692"/>
                    <a:pt x="-17383" y="178035"/>
                    <a:pt x="43888" y="277309"/>
                  </a:cubicBezTo>
                  <a:cubicBezTo>
                    <a:pt x="143450" y="438621"/>
                    <a:pt x="727970" y="471960"/>
                    <a:pt x="1008556" y="354067"/>
                  </a:cubicBezTo>
                  <a:cubicBezTo>
                    <a:pt x="1248040" y="253448"/>
                    <a:pt x="1225363" y="103567"/>
                    <a:pt x="1195291" y="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7474434" y="1623792"/>
              <a:ext cx="901472" cy="1432156"/>
            </a:xfrm>
            <a:custGeom>
              <a:avLst/>
              <a:gdLst/>
              <a:ahLst/>
              <a:cxnLst/>
              <a:rect l="l" t="t" r="r" b="b"/>
              <a:pathLst>
                <a:path w="901472" h="1432156" extrusionOk="0">
                  <a:moveTo>
                    <a:pt x="851507" y="1274820"/>
                  </a:moveTo>
                  <a:cubicBezTo>
                    <a:pt x="834457" y="1314987"/>
                    <a:pt x="812163" y="1353456"/>
                    <a:pt x="780596" y="1383476"/>
                  </a:cubicBezTo>
                  <a:cubicBezTo>
                    <a:pt x="717259" y="1443710"/>
                    <a:pt x="623437" y="1453759"/>
                    <a:pt x="564932" y="1381042"/>
                  </a:cubicBezTo>
                  <a:cubicBezTo>
                    <a:pt x="515120" y="1318990"/>
                    <a:pt x="512047" y="1232551"/>
                    <a:pt x="498229" y="1157708"/>
                  </a:cubicBezTo>
                  <a:cubicBezTo>
                    <a:pt x="483238" y="1076534"/>
                    <a:pt x="460928" y="996727"/>
                    <a:pt x="431818" y="919489"/>
                  </a:cubicBezTo>
                  <a:cubicBezTo>
                    <a:pt x="373606" y="765012"/>
                    <a:pt x="288185" y="620689"/>
                    <a:pt x="179756" y="496111"/>
                  </a:cubicBezTo>
                  <a:cubicBezTo>
                    <a:pt x="135024" y="444724"/>
                    <a:pt x="86219" y="396236"/>
                    <a:pt x="49933" y="338577"/>
                  </a:cubicBezTo>
                  <a:cubicBezTo>
                    <a:pt x="13647" y="280919"/>
                    <a:pt x="-9496" y="211349"/>
                    <a:pt x="3789" y="144542"/>
                  </a:cubicBezTo>
                  <a:cubicBezTo>
                    <a:pt x="24806" y="38876"/>
                    <a:pt x="135723" y="-2560"/>
                    <a:pt x="233039" y="122"/>
                  </a:cubicBezTo>
                  <a:cubicBezTo>
                    <a:pt x="404625" y="4853"/>
                    <a:pt x="529179" y="134455"/>
                    <a:pt x="625458" y="262045"/>
                  </a:cubicBezTo>
                  <a:cubicBezTo>
                    <a:pt x="729860" y="400397"/>
                    <a:pt x="809165" y="557728"/>
                    <a:pt x="857421" y="724207"/>
                  </a:cubicBezTo>
                  <a:cubicBezTo>
                    <a:pt x="908742" y="901275"/>
                    <a:pt x="924117" y="1096099"/>
                    <a:pt x="854783" y="1266919"/>
                  </a:cubicBezTo>
                  <a:cubicBezTo>
                    <a:pt x="853716" y="1269556"/>
                    <a:pt x="852619" y="1272192"/>
                    <a:pt x="851507" y="12748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17977456" y="3188075"/>
              <a:ext cx="199178" cy="283519"/>
            </a:xfrm>
            <a:custGeom>
              <a:avLst/>
              <a:gdLst/>
              <a:ahLst/>
              <a:cxnLst/>
              <a:rect l="l" t="t" r="r" b="b"/>
              <a:pathLst>
                <a:path w="199178" h="283519" extrusionOk="0">
                  <a:moveTo>
                    <a:pt x="176840" y="28001"/>
                  </a:moveTo>
                  <a:cubicBezTo>
                    <a:pt x="136572" y="-21629"/>
                    <a:pt x="64954" y="189"/>
                    <a:pt x="32876" y="50743"/>
                  </a:cubicBezTo>
                  <a:cubicBezTo>
                    <a:pt x="2631" y="98405"/>
                    <a:pt x="-5266" y="164498"/>
                    <a:pt x="3172" y="219513"/>
                  </a:cubicBezTo>
                  <a:cubicBezTo>
                    <a:pt x="19388" y="325171"/>
                    <a:pt x="109934" y="281700"/>
                    <a:pt x="151149" y="220008"/>
                  </a:cubicBezTo>
                  <a:cubicBezTo>
                    <a:pt x="169333" y="192790"/>
                    <a:pt x="186338" y="164122"/>
                    <a:pt x="194468" y="132420"/>
                  </a:cubicBezTo>
                  <a:cubicBezTo>
                    <a:pt x="202598" y="100718"/>
                    <a:pt x="200953" y="65291"/>
                    <a:pt x="183618" y="37524"/>
                  </a:cubicBezTo>
                  <a:cubicBezTo>
                    <a:pt x="181476" y="34099"/>
                    <a:pt x="179207" y="30930"/>
                    <a:pt x="176840" y="280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18552041" y="1535339"/>
              <a:ext cx="298123" cy="325160"/>
            </a:xfrm>
            <a:custGeom>
              <a:avLst/>
              <a:gdLst/>
              <a:ahLst/>
              <a:cxnLst/>
              <a:rect l="l" t="t" r="r" b="b"/>
              <a:pathLst>
                <a:path w="298123" h="325160" extrusionOk="0">
                  <a:moveTo>
                    <a:pt x="248790" y="8880"/>
                  </a:moveTo>
                  <a:cubicBezTo>
                    <a:pt x="162054" y="98090"/>
                    <a:pt x="82494" y="195915"/>
                    <a:pt x="4760" y="292959"/>
                  </a:cubicBezTo>
                  <a:cubicBezTo>
                    <a:pt x="-12380" y="314357"/>
                    <a:pt x="20953" y="337369"/>
                    <a:pt x="38603" y="317676"/>
                  </a:cubicBezTo>
                  <a:cubicBezTo>
                    <a:pt x="119043" y="227918"/>
                    <a:pt x="204651" y="144010"/>
                    <a:pt x="288562" y="57698"/>
                  </a:cubicBezTo>
                  <a:cubicBezTo>
                    <a:pt x="316515" y="28948"/>
                    <a:pt x="277035" y="-20178"/>
                    <a:pt x="248790" y="88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18715092" y="2034988"/>
              <a:ext cx="209865" cy="133682"/>
            </a:xfrm>
            <a:custGeom>
              <a:avLst/>
              <a:gdLst/>
              <a:ahLst/>
              <a:cxnLst/>
              <a:rect l="l" t="t" r="r" b="b"/>
              <a:pathLst>
                <a:path w="209865" h="133682" extrusionOk="0">
                  <a:moveTo>
                    <a:pt x="183302" y="1863"/>
                  </a:moveTo>
                  <a:cubicBezTo>
                    <a:pt x="128779" y="29434"/>
                    <a:pt x="69763" y="49322"/>
                    <a:pt x="16149" y="78042"/>
                  </a:cubicBezTo>
                  <a:cubicBezTo>
                    <a:pt x="-16725" y="95655"/>
                    <a:pt x="5276" y="145525"/>
                    <a:pt x="40292" y="131097"/>
                  </a:cubicBezTo>
                  <a:cubicBezTo>
                    <a:pt x="97415" y="107559"/>
                    <a:pt x="151472" y="67460"/>
                    <a:pt x="202763" y="33219"/>
                  </a:cubicBezTo>
                  <a:cubicBezTo>
                    <a:pt x="220339" y="21480"/>
                    <a:pt x="202020" y="-7600"/>
                    <a:pt x="183302" y="18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18659598" y="2585842"/>
              <a:ext cx="186699" cy="76754"/>
            </a:xfrm>
            <a:custGeom>
              <a:avLst/>
              <a:gdLst/>
              <a:ahLst/>
              <a:cxnLst/>
              <a:rect l="l" t="t" r="r" b="b"/>
              <a:pathLst>
                <a:path w="186699" h="76754" extrusionOk="0">
                  <a:moveTo>
                    <a:pt x="170739" y="39641"/>
                  </a:moveTo>
                  <a:cubicBezTo>
                    <a:pt x="124444" y="30718"/>
                    <a:pt x="81042" y="16373"/>
                    <a:pt x="36446" y="1525"/>
                  </a:cubicBezTo>
                  <a:cubicBezTo>
                    <a:pt x="3421" y="-9471"/>
                    <a:pt x="-15838" y="42292"/>
                    <a:pt x="16999" y="51485"/>
                  </a:cubicBezTo>
                  <a:cubicBezTo>
                    <a:pt x="65691" y="65109"/>
                    <a:pt x="116682" y="72041"/>
                    <a:pt x="166952" y="76653"/>
                  </a:cubicBezTo>
                  <a:cubicBezTo>
                    <a:pt x="191147" y="78869"/>
                    <a:pt x="193928" y="44110"/>
                    <a:pt x="170739" y="396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18583855" y="3125569"/>
              <a:ext cx="241256" cy="130104"/>
            </a:xfrm>
            <a:custGeom>
              <a:avLst/>
              <a:gdLst/>
              <a:ahLst/>
              <a:cxnLst/>
              <a:rect l="l" t="t" r="r" b="b"/>
              <a:pathLst>
                <a:path w="241256" h="130104" extrusionOk="0">
                  <a:moveTo>
                    <a:pt x="229433" y="92129"/>
                  </a:moveTo>
                  <a:cubicBezTo>
                    <a:pt x="166517" y="62485"/>
                    <a:pt x="104270" y="30347"/>
                    <a:pt x="40512" y="2633"/>
                  </a:cubicBezTo>
                  <a:cubicBezTo>
                    <a:pt x="4737" y="-12921"/>
                    <a:pt x="-17910" y="44903"/>
                    <a:pt x="18518" y="59143"/>
                  </a:cubicBezTo>
                  <a:cubicBezTo>
                    <a:pt x="83140" y="84401"/>
                    <a:pt x="149798" y="105460"/>
                    <a:pt x="215179" y="128751"/>
                  </a:cubicBezTo>
                  <a:cubicBezTo>
                    <a:pt x="239232" y="137320"/>
                    <a:pt x="252149" y="102832"/>
                    <a:pt x="229433" y="921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18408116" y="3686421"/>
              <a:ext cx="323995" cy="310168"/>
            </a:xfrm>
            <a:custGeom>
              <a:avLst/>
              <a:gdLst/>
              <a:ahLst/>
              <a:cxnLst/>
              <a:rect l="l" t="t" r="r" b="b"/>
              <a:pathLst>
                <a:path w="323995" h="310168" extrusionOk="0">
                  <a:moveTo>
                    <a:pt x="319654" y="279838"/>
                  </a:moveTo>
                  <a:cubicBezTo>
                    <a:pt x="239545" y="190050"/>
                    <a:pt x="154312" y="105008"/>
                    <a:pt x="74324" y="15077"/>
                  </a:cubicBezTo>
                  <a:cubicBezTo>
                    <a:pt x="34070" y="-30182"/>
                    <a:pt x="-31032" y="37263"/>
                    <a:pt x="16923" y="75536"/>
                  </a:cubicBezTo>
                  <a:cubicBezTo>
                    <a:pt x="111008" y="150627"/>
                    <a:pt x="200472" y="231208"/>
                    <a:pt x="294421" y="306426"/>
                  </a:cubicBezTo>
                  <a:cubicBezTo>
                    <a:pt x="310697" y="319449"/>
                    <a:pt x="333660" y="295536"/>
                    <a:pt x="319654" y="2798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6309919" y="3538914"/>
              <a:ext cx="326312" cy="296178"/>
            </a:xfrm>
            <a:custGeom>
              <a:avLst/>
              <a:gdLst/>
              <a:ahLst/>
              <a:cxnLst/>
              <a:rect l="l" t="t" r="r" b="b"/>
              <a:pathLst>
                <a:path w="326312" h="296178" extrusionOk="0">
                  <a:moveTo>
                    <a:pt x="258594" y="10946"/>
                  </a:moveTo>
                  <a:cubicBezTo>
                    <a:pt x="175127" y="96701"/>
                    <a:pt x="86001" y="176621"/>
                    <a:pt x="4953" y="264765"/>
                  </a:cubicBezTo>
                  <a:cubicBezTo>
                    <a:pt x="-11397" y="282550"/>
                    <a:pt x="16488" y="305179"/>
                    <a:pt x="34169" y="292472"/>
                  </a:cubicBezTo>
                  <a:cubicBezTo>
                    <a:pt x="129516" y="223953"/>
                    <a:pt x="217702" y="146459"/>
                    <a:pt x="311020" y="75296"/>
                  </a:cubicBezTo>
                  <a:cubicBezTo>
                    <a:pt x="354475" y="42160"/>
                    <a:pt x="295226" y="-26690"/>
                    <a:pt x="258594" y="109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6258328" y="3156622"/>
              <a:ext cx="157385" cy="117140"/>
            </a:xfrm>
            <a:custGeom>
              <a:avLst/>
              <a:gdLst/>
              <a:ahLst/>
              <a:cxnLst/>
              <a:rect l="l" t="t" r="r" b="b"/>
              <a:pathLst>
                <a:path w="157385" h="117140" extrusionOk="0">
                  <a:moveTo>
                    <a:pt x="112390" y="4019"/>
                  </a:moveTo>
                  <a:cubicBezTo>
                    <a:pt x="93762" y="13542"/>
                    <a:pt x="79801" y="30786"/>
                    <a:pt x="63353" y="43780"/>
                  </a:cubicBezTo>
                  <a:cubicBezTo>
                    <a:pt x="46814" y="56848"/>
                    <a:pt x="28750" y="68392"/>
                    <a:pt x="10844" y="79485"/>
                  </a:cubicBezTo>
                  <a:cubicBezTo>
                    <a:pt x="-10767" y="92861"/>
                    <a:pt x="2623" y="124143"/>
                    <a:pt x="27337" y="115723"/>
                  </a:cubicBezTo>
                  <a:cubicBezTo>
                    <a:pt x="48272" y="108588"/>
                    <a:pt x="68229" y="100004"/>
                    <a:pt x="88352" y="90893"/>
                  </a:cubicBezTo>
                  <a:cubicBezTo>
                    <a:pt x="107604" y="82174"/>
                    <a:pt x="132032" y="74911"/>
                    <a:pt x="147090" y="59942"/>
                  </a:cubicBezTo>
                  <a:cubicBezTo>
                    <a:pt x="171917" y="35255"/>
                    <a:pt x="148503" y="-14435"/>
                    <a:pt x="112390" y="40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6084052" y="2456901"/>
              <a:ext cx="219546" cy="76664"/>
            </a:xfrm>
            <a:custGeom>
              <a:avLst/>
              <a:gdLst/>
              <a:ahLst/>
              <a:cxnLst/>
              <a:rect l="l" t="t" r="r" b="b"/>
              <a:pathLst>
                <a:path w="219546" h="76664" extrusionOk="0">
                  <a:moveTo>
                    <a:pt x="190048" y="0"/>
                  </a:moveTo>
                  <a:cubicBezTo>
                    <a:pt x="132152" y="135"/>
                    <a:pt x="65937" y="18303"/>
                    <a:pt x="10670" y="35375"/>
                  </a:cubicBezTo>
                  <a:cubicBezTo>
                    <a:pt x="-8033" y="41150"/>
                    <a:pt x="413" y="67512"/>
                    <a:pt x="16358" y="70073"/>
                  </a:cubicBezTo>
                  <a:cubicBezTo>
                    <a:pt x="73030" y="79161"/>
                    <a:pt x="145452" y="80498"/>
                    <a:pt x="200448" y="63449"/>
                  </a:cubicBezTo>
                  <a:cubicBezTo>
                    <a:pt x="231579" y="53791"/>
                    <a:pt x="222186" y="-75"/>
                    <a:pt x="190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6308042" y="1835135"/>
              <a:ext cx="130436" cy="75605"/>
            </a:xfrm>
            <a:custGeom>
              <a:avLst/>
              <a:gdLst/>
              <a:ahLst/>
              <a:cxnLst/>
              <a:rect l="l" t="t" r="r" b="b"/>
              <a:pathLst>
                <a:path w="130436" h="75605" extrusionOk="0">
                  <a:moveTo>
                    <a:pt x="104875" y="17092"/>
                  </a:moveTo>
                  <a:cubicBezTo>
                    <a:pt x="79026" y="12307"/>
                    <a:pt x="55139" y="15552"/>
                    <a:pt x="31018" y="2318"/>
                  </a:cubicBezTo>
                  <a:cubicBezTo>
                    <a:pt x="14405" y="-6799"/>
                    <a:pt x="-11279" y="12811"/>
                    <a:pt x="5425" y="29274"/>
                  </a:cubicBezTo>
                  <a:cubicBezTo>
                    <a:pt x="32206" y="55658"/>
                    <a:pt x="67740" y="79467"/>
                    <a:pt x="106754" y="75081"/>
                  </a:cubicBezTo>
                  <a:cubicBezTo>
                    <a:pt x="141439" y="71175"/>
                    <a:pt x="135623" y="22777"/>
                    <a:pt x="104875" y="17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6440077" y="1346062"/>
              <a:ext cx="317491" cy="272067"/>
            </a:xfrm>
            <a:custGeom>
              <a:avLst/>
              <a:gdLst/>
              <a:ahLst/>
              <a:cxnLst/>
              <a:rect l="l" t="t" r="r" b="b"/>
              <a:pathLst>
                <a:path w="317491" h="272067" extrusionOk="0">
                  <a:moveTo>
                    <a:pt x="290697" y="189077"/>
                  </a:moveTo>
                  <a:cubicBezTo>
                    <a:pt x="265983" y="182385"/>
                    <a:pt x="244740" y="159050"/>
                    <a:pt x="224783" y="143578"/>
                  </a:cubicBezTo>
                  <a:cubicBezTo>
                    <a:pt x="201368" y="125425"/>
                    <a:pt x="177962" y="107272"/>
                    <a:pt x="154548" y="89119"/>
                  </a:cubicBezTo>
                  <a:cubicBezTo>
                    <a:pt x="115354" y="58724"/>
                    <a:pt x="71847" y="14854"/>
                    <a:pt x="23583" y="750"/>
                  </a:cubicBezTo>
                  <a:cubicBezTo>
                    <a:pt x="9900" y="-3254"/>
                    <a:pt x="-5151" y="9402"/>
                    <a:pt x="1717" y="23867"/>
                  </a:cubicBezTo>
                  <a:cubicBezTo>
                    <a:pt x="25236" y="73452"/>
                    <a:pt x="80744" y="112394"/>
                    <a:pt x="120448" y="149436"/>
                  </a:cubicBezTo>
                  <a:cubicBezTo>
                    <a:pt x="161972" y="188168"/>
                    <a:pt x="206876" y="246442"/>
                    <a:pt x="259723" y="268621"/>
                  </a:cubicBezTo>
                  <a:cubicBezTo>
                    <a:pt x="311368" y="290296"/>
                    <a:pt x="342905" y="203212"/>
                    <a:pt x="290697" y="18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4"/>
          <p:cNvGrpSpPr/>
          <p:nvPr/>
        </p:nvGrpSpPr>
        <p:grpSpPr>
          <a:xfrm rot="-717427">
            <a:off x="947529" y="3965103"/>
            <a:ext cx="1406915" cy="1328987"/>
            <a:chOff x="1894663" y="7929523"/>
            <a:chExt cx="2813550" cy="2657709"/>
          </a:xfrm>
        </p:grpSpPr>
        <p:sp>
          <p:nvSpPr>
            <p:cNvPr id="168" name="Google Shape;168;p4"/>
            <p:cNvSpPr/>
            <p:nvPr/>
          </p:nvSpPr>
          <p:spPr>
            <a:xfrm>
              <a:off x="2229396" y="8301985"/>
              <a:ext cx="2366187" cy="2182015"/>
            </a:xfrm>
            <a:custGeom>
              <a:avLst/>
              <a:gdLst/>
              <a:ahLst/>
              <a:cxnLst/>
              <a:rect l="l" t="t" r="r" b="b"/>
              <a:pathLst>
                <a:path w="2366187" h="2182015" extrusionOk="0">
                  <a:moveTo>
                    <a:pt x="2263429" y="1113122"/>
                  </a:moveTo>
                  <a:cubicBezTo>
                    <a:pt x="2234966" y="1114358"/>
                    <a:pt x="2206485" y="1115170"/>
                    <a:pt x="2178011" y="1116064"/>
                  </a:cubicBezTo>
                  <a:cubicBezTo>
                    <a:pt x="2174787" y="1092674"/>
                    <a:pt x="2171129" y="1069353"/>
                    <a:pt x="2166401" y="1046346"/>
                  </a:cubicBezTo>
                  <a:cubicBezTo>
                    <a:pt x="2160628" y="1025538"/>
                    <a:pt x="2128414" y="1024842"/>
                    <a:pt x="2122142" y="1045586"/>
                  </a:cubicBezTo>
                  <a:cubicBezTo>
                    <a:pt x="2118105" y="1059077"/>
                    <a:pt x="2122008" y="1072986"/>
                    <a:pt x="2123239" y="1086668"/>
                  </a:cubicBezTo>
                  <a:cubicBezTo>
                    <a:pt x="2124749" y="1096962"/>
                    <a:pt x="2125992" y="1107307"/>
                    <a:pt x="2127270" y="1117642"/>
                  </a:cubicBezTo>
                  <a:cubicBezTo>
                    <a:pt x="2088643" y="1118593"/>
                    <a:pt x="2050011" y="1119330"/>
                    <a:pt x="2011391" y="1119742"/>
                  </a:cubicBezTo>
                  <a:cubicBezTo>
                    <a:pt x="1969727" y="1120903"/>
                    <a:pt x="1928069" y="1121483"/>
                    <a:pt x="1886423" y="1121825"/>
                  </a:cubicBezTo>
                  <a:cubicBezTo>
                    <a:pt x="1885871" y="1116806"/>
                    <a:pt x="1885482" y="1111758"/>
                    <a:pt x="1884837" y="1106768"/>
                  </a:cubicBezTo>
                  <a:cubicBezTo>
                    <a:pt x="1882084" y="1092140"/>
                    <a:pt x="1881922" y="1074134"/>
                    <a:pt x="1868599" y="1064740"/>
                  </a:cubicBezTo>
                  <a:cubicBezTo>
                    <a:pt x="1858755" y="1057261"/>
                    <a:pt x="1843859" y="1061665"/>
                    <a:pt x="1838481" y="1072295"/>
                  </a:cubicBezTo>
                  <a:cubicBezTo>
                    <a:pt x="1836925" y="1088571"/>
                    <a:pt x="1837529" y="1105294"/>
                    <a:pt x="1838498" y="1122133"/>
                  </a:cubicBezTo>
                  <a:cubicBezTo>
                    <a:pt x="1743672" y="1122284"/>
                    <a:pt x="1648892" y="1120676"/>
                    <a:pt x="1554135" y="1118007"/>
                  </a:cubicBezTo>
                  <a:cubicBezTo>
                    <a:pt x="1552898" y="1107261"/>
                    <a:pt x="1551644" y="1096509"/>
                    <a:pt x="1550058" y="1085815"/>
                  </a:cubicBezTo>
                  <a:cubicBezTo>
                    <a:pt x="1548194" y="1069075"/>
                    <a:pt x="1543926" y="1043410"/>
                    <a:pt x="1521346" y="1047164"/>
                  </a:cubicBezTo>
                  <a:cubicBezTo>
                    <a:pt x="1499550" y="1051162"/>
                    <a:pt x="1503998" y="1075980"/>
                    <a:pt x="1505613" y="1092331"/>
                  </a:cubicBezTo>
                  <a:cubicBezTo>
                    <a:pt x="1506153" y="1100397"/>
                    <a:pt x="1506455" y="1108474"/>
                    <a:pt x="1506815" y="1116539"/>
                  </a:cubicBezTo>
                  <a:cubicBezTo>
                    <a:pt x="1422384" y="1113882"/>
                    <a:pt x="1337971" y="1110586"/>
                    <a:pt x="1253569" y="1107099"/>
                  </a:cubicBezTo>
                  <a:cubicBezTo>
                    <a:pt x="1253296" y="1024581"/>
                    <a:pt x="1252721" y="942069"/>
                    <a:pt x="1251844" y="859557"/>
                  </a:cubicBezTo>
                  <a:cubicBezTo>
                    <a:pt x="1260788" y="858785"/>
                    <a:pt x="1269737" y="858054"/>
                    <a:pt x="1278606" y="856824"/>
                  </a:cubicBezTo>
                  <a:cubicBezTo>
                    <a:pt x="1289123" y="854625"/>
                    <a:pt x="1301493" y="851915"/>
                    <a:pt x="1304972" y="839956"/>
                  </a:cubicBezTo>
                  <a:cubicBezTo>
                    <a:pt x="1312452" y="806969"/>
                    <a:pt x="1274848" y="809748"/>
                    <a:pt x="1251368" y="810961"/>
                  </a:cubicBezTo>
                  <a:cubicBezTo>
                    <a:pt x="1250375" y="730062"/>
                    <a:pt x="1249004" y="649175"/>
                    <a:pt x="1247297" y="568288"/>
                  </a:cubicBezTo>
                  <a:cubicBezTo>
                    <a:pt x="1257065" y="566687"/>
                    <a:pt x="1266880" y="565509"/>
                    <a:pt x="1276672" y="565462"/>
                  </a:cubicBezTo>
                  <a:cubicBezTo>
                    <a:pt x="1285778" y="566303"/>
                    <a:pt x="1293868" y="559340"/>
                    <a:pt x="1295215" y="550875"/>
                  </a:cubicBezTo>
                  <a:cubicBezTo>
                    <a:pt x="1296360" y="525610"/>
                    <a:pt x="1268634" y="524096"/>
                    <a:pt x="1246263" y="524537"/>
                  </a:cubicBezTo>
                  <a:cubicBezTo>
                    <a:pt x="1244103" y="430014"/>
                    <a:pt x="1241501" y="335502"/>
                    <a:pt x="1238191" y="241002"/>
                  </a:cubicBezTo>
                  <a:cubicBezTo>
                    <a:pt x="1247947" y="240202"/>
                    <a:pt x="1257745" y="239552"/>
                    <a:pt x="1267217" y="239082"/>
                  </a:cubicBezTo>
                  <a:cubicBezTo>
                    <a:pt x="1276474" y="240527"/>
                    <a:pt x="1286736" y="233628"/>
                    <a:pt x="1289361" y="224773"/>
                  </a:cubicBezTo>
                  <a:cubicBezTo>
                    <a:pt x="1296156" y="193050"/>
                    <a:pt x="1261758" y="192952"/>
                    <a:pt x="1236477" y="193944"/>
                  </a:cubicBezTo>
                  <a:cubicBezTo>
                    <a:pt x="1234416" y="138565"/>
                    <a:pt x="1232232" y="83186"/>
                    <a:pt x="1229717" y="27818"/>
                  </a:cubicBezTo>
                  <a:cubicBezTo>
                    <a:pt x="1233748" y="4405"/>
                    <a:pt x="1204936" y="-10496"/>
                    <a:pt x="1190679" y="8994"/>
                  </a:cubicBezTo>
                  <a:cubicBezTo>
                    <a:pt x="1180376" y="25096"/>
                    <a:pt x="1186184" y="45904"/>
                    <a:pt x="1185011" y="64078"/>
                  </a:cubicBezTo>
                  <a:cubicBezTo>
                    <a:pt x="1186213" y="108032"/>
                    <a:pt x="1187368" y="151986"/>
                    <a:pt x="1188507" y="195934"/>
                  </a:cubicBezTo>
                  <a:cubicBezTo>
                    <a:pt x="1168755" y="197582"/>
                    <a:pt x="1150966" y="203373"/>
                    <a:pt x="1153237" y="226960"/>
                  </a:cubicBezTo>
                  <a:cubicBezTo>
                    <a:pt x="1157407" y="246712"/>
                    <a:pt x="1173355" y="248273"/>
                    <a:pt x="1189802" y="246573"/>
                  </a:cubicBezTo>
                  <a:cubicBezTo>
                    <a:pt x="1192177" y="340649"/>
                    <a:pt x="1194361" y="434726"/>
                    <a:pt x="1196248" y="528808"/>
                  </a:cubicBezTo>
                  <a:cubicBezTo>
                    <a:pt x="1173268" y="531912"/>
                    <a:pt x="1151454" y="538921"/>
                    <a:pt x="1156948" y="565288"/>
                  </a:cubicBezTo>
                  <a:cubicBezTo>
                    <a:pt x="1164225" y="585231"/>
                    <a:pt x="1180608" y="583804"/>
                    <a:pt x="1197207" y="579458"/>
                  </a:cubicBezTo>
                  <a:cubicBezTo>
                    <a:pt x="1198682" y="657716"/>
                    <a:pt x="1199895" y="735981"/>
                    <a:pt x="1200854" y="814245"/>
                  </a:cubicBezTo>
                  <a:cubicBezTo>
                    <a:pt x="1189674" y="817309"/>
                    <a:pt x="1181421" y="824104"/>
                    <a:pt x="1181427" y="839370"/>
                  </a:cubicBezTo>
                  <a:cubicBezTo>
                    <a:pt x="1181915" y="850615"/>
                    <a:pt x="1190684" y="860648"/>
                    <a:pt x="1201492" y="862911"/>
                  </a:cubicBezTo>
                  <a:cubicBezTo>
                    <a:pt x="1202352" y="943595"/>
                    <a:pt x="1202764" y="1024285"/>
                    <a:pt x="1202904" y="1104975"/>
                  </a:cubicBezTo>
                  <a:cubicBezTo>
                    <a:pt x="1096358" y="1100536"/>
                    <a:pt x="989823" y="1096114"/>
                    <a:pt x="883271" y="1092755"/>
                  </a:cubicBezTo>
                  <a:cubicBezTo>
                    <a:pt x="876633" y="1071947"/>
                    <a:pt x="864861" y="1043834"/>
                    <a:pt x="840190" y="1056675"/>
                  </a:cubicBezTo>
                  <a:cubicBezTo>
                    <a:pt x="829493" y="1063231"/>
                    <a:pt x="827959" y="1077158"/>
                    <a:pt x="833744" y="1087596"/>
                  </a:cubicBezTo>
                  <a:cubicBezTo>
                    <a:pt x="834150" y="1088826"/>
                    <a:pt x="834447" y="1090086"/>
                    <a:pt x="834841" y="1091316"/>
                  </a:cubicBezTo>
                  <a:cubicBezTo>
                    <a:pt x="750840" y="1088948"/>
                    <a:pt x="666828" y="1087457"/>
                    <a:pt x="582786" y="1087237"/>
                  </a:cubicBezTo>
                  <a:cubicBezTo>
                    <a:pt x="577821" y="1063760"/>
                    <a:pt x="569760" y="1043108"/>
                    <a:pt x="552540" y="1045209"/>
                  </a:cubicBezTo>
                  <a:cubicBezTo>
                    <a:pt x="543201" y="1046735"/>
                    <a:pt x="536889" y="1056112"/>
                    <a:pt x="538550" y="1065373"/>
                  </a:cubicBezTo>
                  <a:cubicBezTo>
                    <a:pt x="539281" y="1072591"/>
                    <a:pt x="539670" y="1079856"/>
                    <a:pt x="539949" y="1087144"/>
                  </a:cubicBezTo>
                  <a:cubicBezTo>
                    <a:pt x="537829" y="1087150"/>
                    <a:pt x="535710" y="1087120"/>
                    <a:pt x="533590" y="1087132"/>
                  </a:cubicBezTo>
                  <a:cubicBezTo>
                    <a:pt x="450983" y="1087857"/>
                    <a:pt x="368399" y="1089273"/>
                    <a:pt x="285809" y="1090451"/>
                  </a:cubicBezTo>
                  <a:cubicBezTo>
                    <a:pt x="284165" y="1081364"/>
                    <a:pt x="282580" y="1072318"/>
                    <a:pt x="278811" y="1063777"/>
                  </a:cubicBezTo>
                  <a:cubicBezTo>
                    <a:pt x="271127" y="1045070"/>
                    <a:pt x="240963" y="1052915"/>
                    <a:pt x="242902" y="1072684"/>
                  </a:cubicBezTo>
                  <a:cubicBezTo>
                    <a:pt x="242873" y="1072666"/>
                    <a:pt x="242844" y="1072655"/>
                    <a:pt x="242815" y="1072637"/>
                  </a:cubicBezTo>
                  <a:cubicBezTo>
                    <a:pt x="243053" y="1078753"/>
                    <a:pt x="243477" y="1084863"/>
                    <a:pt x="243779" y="1090979"/>
                  </a:cubicBezTo>
                  <a:cubicBezTo>
                    <a:pt x="220346" y="1091264"/>
                    <a:pt x="196912" y="1091710"/>
                    <a:pt x="173473" y="1091861"/>
                  </a:cubicBezTo>
                  <a:cubicBezTo>
                    <a:pt x="122732" y="1092877"/>
                    <a:pt x="71671" y="1090283"/>
                    <a:pt x="21174" y="1096016"/>
                  </a:cubicBezTo>
                  <a:cubicBezTo>
                    <a:pt x="7288" y="1098105"/>
                    <a:pt x="-2056" y="1112309"/>
                    <a:pt x="389" y="1125870"/>
                  </a:cubicBezTo>
                  <a:cubicBezTo>
                    <a:pt x="3043" y="1141693"/>
                    <a:pt x="19351" y="1149561"/>
                    <a:pt x="33812" y="1146121"/>
                  </a:cubicBezTo>
                  <a:cubicBezTo>
                    <a:pt x="75684" y="1143138"/>
                    <a:pt x="117766" y="1143579"/>
                    <a:pt x="159691" y="1143411"/>
                  </a:cubicBezTo>
                  <a:cubicBezTo>
                    <a:pt x="188752" y="1143202"/>
                    <a:pt x="217796" y="1142761"/>
                    <a:pt x="246852" y="1142401"/>
                  </a:cubicBezTo>
                  <a:cubicBezTo>
                    <a:pt x="247572" y="1152590"/>
                    <a:pt x="248257" y="1162791"/>
                    <a:pt x="249029" y="1172969"/>
                  </a:cubicBezTo>
                  <a:cubicBezTo>
                    <a:pt x="249842" y="1180500"/>
                    <a:pt x="253060" y="1187220"/>
                    <a:pt x="259437" y="1191676"/>
                  </a:cubicBezTo>
                  <a:cubicBezTo>
                    <a:pt x="276662" y="1204308"/>
                    <a:pt x="301036" y="1188061"/>
                    <a:pt x="297273" y="1167462"/>
                  </a:cubicBezTo>
                  <a:cubicBezTo>
                    <a:pt x="296152" y="1158927"/>
                    <a:pt x="294956" y="1150391"/>
                    <a:pt x="293771" y="1141856"/>
                  </a:cubicBezTo>
                  <a:cubicBezTo>
                    <a:pt x="377040" y="1140678"/>
                    <a:pt x="460292" y="1139500"/>
                    <a:pt x="543556" y="1138844"/>
                  </a:cubicBezTo>
                  <a:cubicBezTo>
                    <a:pt x="544206" y="1143190"/>
                    <a:pt x="544688" y="1147554"/>
                    <a:pt x="545710" y="1151853"/>
                  </a:cubicBezTo>
                  <a:cubicBezTo>
                    <a:pt x="552151" y="1182879"/>
                    <a:pt x="598072" y="1174205"/>
                    <a:pt x="593095" y="1143405"/>
                  </a:cubicBezTo>
                  <a:cubicBezTo>
                    <a:pt x="592595" y="1141960"/>
                    <a:pt x="592131" y="1140295"/>
                    <a:pt x="591689" y="1138461"/>
                  </a:cubicBezTo>
                  <a:cubicBezTo>
                    <a:pt x="648702" y="1138247"/>
                    <a:pt x="705727" y="1138380"/>
                    <a:pt x="762787" y="1139413"/>
                  </a:cubicBezTo>
                  <a:cubicBezTo>
                    <a:pt x="791331" y="1140492"/>
                    <a:pt x="819875" y="1141618"/>
                    <a:pt x="848420" y="1142761"/>
                  </a:cubicBezTo>
                  <a:cubicBezTo>
                    <a:pt x="852456" y="1161578"/>
                    <a:pt x="855784" y="1180564"/>
                    <a:pt x="859024" y="1199515"/>
                  </a:cubicBezTo>
                  <a:cubicBezTo>
                    <a:pt x="861167" y="1213233"/>
                    <a:pt x="875222" y="1222459"/>
                    <a:pt x="888510" y="1220062"/>
                  </a:cubicBezTo>
                  <a:cubicBezTo>
                    <a:pt x="901873" y="1217677"/>
                    <a:pt x="911856" y="1204111"/>
                    <a:pt x="909074" y="1190603"/>
                  </a:cubicBezTo>
                  <a:cubicBezTo>
                    <a:pt x="905932" y="1175226"/>
                    <a:pt x="902407" y="1159960"/>
                    <a:pt x="898481" y="1144803"/>
                  </a:cubicBezTo>
                  <a:cubicBezTo>
                    <a:pt x="999975" y="1148958"/>
                    <a:pt x="1101474" y="1153304"/>
                    <a:pt x="1202985" y="1157267"/>
                  </a:cubicBezTo>
                  <a:cubicBezTo>
                    <a:pt x="1202956" y="1220573"/>
                    <a:pt x="1202759" y="1283884"/>
                    <a:pt x="1202189" y="1347201"/>
                  </a:cubicBezTo>
                  <a:cubicBezTo>
                    <a:pt x="1202155" y="1349772"/>
                    <a:pt x="1202155" y="1352348"/>
                    <a:pt x="1202120" y="1354913"/>
                  </a:cubicBezTo>
                  <a:cubicBezTo>
                    <a:pt x="1179185" y="1357158"/>
                    <a:pt x="1155467" y="1361313"/>
                    <a:pt x="1158284" y="1388318"/>
                  </a:cubicBezTo>
                  <a:cubicBezTo>
                    <a:pt x="1164231" y="1410222"/>
                    <a:pt x="1182356" y="1410878"/>
                    <a:pt x="1201661" y="1407414"/>
                  </a:cubicBezTo>
                  <a:cubicBezTo>
                    <a:pt x="1201074" y="1484239"/>
                    <a:pt x="1201185" y="1561163"/>
                    <a:pt x="1201370" y="1638116"/>
                  </a:cubicBezTo>
                  <a:cubicBezTo>
                    <a:pt x="1193176" y="1638801"/>
                    <a:pt x="1184964" y="1639445"/>
                    <a:pt x="1176781" y="1640176"/>
                  </a:cubicBezTo>
                  <a:cubicBezTo>
                    <a:pt x="1162936" y="1641453"/>
                    <a:pt x="1151797" y="1652663"/>
                    <a:pt x="1152517" y="1666937"/>
                  </a:cubicBezTo>
                  <a:cubicBezTo>
                    <a:pt x="1155897" y="1693635"/>
                    <a:pt x="1178947" y="1692753"/>
                    <a:pt x="1201446" y="1689225"/>
                  </a:cubicBezTo>
                  <a:cubicBezTo>
                    <a:pt x="1201580" y="1768191"/>
                    <a:pt x="1201394" y="1847141"/>
                    <a:pt x="1200162" y="1925979"/>
                  </a:cubicBezTo>
                  <a:cubicBezTo>
                    <a:pt x="1169272" y="1924941"/>
                    <a:pt x="1132829" y="1923235"/>
                    <a:pt x="1132696" y="1954139"/>
                  </a:cubicBezTo>
                  <a:cubicBezTo>
                    <a:pt x="1136261" y="1983958"/>
                    <a:pt x="1169527" y="1980065"/>
                    <a:pt x="1199216" y="1976009"/>
                  </a:cubicBezTo>
                  <a:cubicBezTo>
                    <a:pt x="1197863" y="2036726"/>
                    <a:pt x="1195842" y="2097369"/>
                    <a:pt x="1192497" y="2157860"/>
                  </a:cubicBezTo>
                  <a:cubicBezTo>
                    <a:pt x="1193222" y="2182904"/>
                    <a:pt x="1228056" y="2190476"/>
                    <a:pt x="1241350" y="2171008"/>
                  </a:cubicBezTo>
                  <a:cubicBezTo>
                    <a:pt x="1248627" y="2160645"/>
                    <a:pt x="1246135" y="2147943"/>
                    <a:pt x="1247012" y="2136095"/>
                  </a:cubicBezTo>
                  <a:cubicBezTo>
                    <a:pt x="1248673" y="2081487"/>
                    <a:pt x="1249719" y="2026880"/>
                    <a:pt x="1250497" y="1972272"/>
                  </a:cubicBezTo>
                  <a:cubicBezTo>
                    <a:pt x="1269023" y="1971396"/>
                    <a:pt x="1287573" y="1971228"/>
                    <a:pt x="1306093" y="1969469"/>
                  </a:cubicBezTo>
                  <a:cubicBezTo>
                    <a:pt x="1315943" y="1968378"/>
                    <a:pt x="1324317" y="1962152"/>
                    <a:pt x="1326414" y="1952073"/>
                  </a:cubicBezTo>
                  <a:cubicBezTo>
                    <a:pt x="1330520" y="1935385"/>
                    <a:pt x="1312237" y="1921291"/>
                    <a:pt x="1296702" y="1925457"/>
                  </a:cubicBezTo>
                  <a:cubicBezTo>
                    <a:pt x="1281475" y="1925063"/>
                    <a:pt x="1266247" y="1924836"/>
                    <a:pt x="1251002" y="1924877"/>
                  </a:cubicBezTo>
                  <a:cubicBezTo>
                    <a:pt x="1251879" y="1843949"/>
                    <a:pt x="1252286" y="1763021"/>
                    <a:pt x="1252472" y="1682088"/>
                  </a:cubicBezTo>
                  <a:cubicBezTo>
                    <a:pt x="1265759" y="1680370"/>
                    <a:pt x="1278693" y="1677272"/>
                    <a:pt x="1285848" y="1665324"/>
                  </a:cubicBezTo>
                  <a:cubicBezTo>
                    <a:pt x="1297701" y="1644029"/>
                    <a:pt x="1271869" y="1621370"/>
                    <a:pt x="1252605" y="1631530"/>
                  </a:cubicBezTo>
                  <a:cubicBezTo>
                    <a:pt x="1252663" y="1605959"/>
                    <a:pt x="1252710" y="1580381"/>
                    <a:pt x="1252808" y="1554810"/>
                  </a:cubicBezTo>
                  <a:cubicBezTo>
                    <a:pt x="1253151" y="1502262"/>
                    <a:pt x="1253378" y="1449714"/>
                    <a:pt x="1253563" y="1397167"/>
                  </a:cubicBezTo>
                  <a:cubicBezTo>
                    <a:pt x="1273774" y="1393935"/>
                    <a:pt x="1297074" y="1393378"/>
                    <a:pt x="1307580" y="1375013"/>
                  </a:cubicBezTo>
                  <a:cubicBezTo>
                    <a:pt x="1312028" y="1365061"/>
                    <a:pt x="1309758" y="1353404"/>
                    <a:pt x="1300582" y="1346969"/>
                  </a:cubicBezTo>
                  <a:cubicBezTo>
                    <a:pt x="1286998" y="1340853"/>
                    <a:pt x="1270132" y="1344375"/>
                    <a:pt x="1253738" y="1347758"/>
                  </a:cubicBezTo>
                  <a:cubicBezTo>
                    <a:pt x="1253900" y="1284894"/>
                    <a:pt x="1253929" y="1222035"/>
                    <a:pt x="1253807" y="1159170"/>
                  </a:cubicBezTo>
                  <a:cubicBezTo>
                    <a:pt x="1338830" y="1162362"/>
                    <a:pt x="1423865" y="1165159"/>
                    <a:pt x="1508900" y="1167265"/>
                  </a:cubicBezTo>
                  <a:cubicBezTo>
                    <a:pt x="1508917" y="1167723"/>
                    <a:pt x="1508929" y="1168182"/>
                    <a:pt x="1508952" y="1168640"/>
                  </a:cubicBezTo>
                  <a:cubicBezTo>
                    <a:pt x="1510532" y="1200722"/>
                    <a:pt x="1558503" y="1198883"/>
                    <a:pt x="1559229" y="1168443"/>
                  </a:cubicBezTo>
                  <a:cubicBezTo>
                    <a:pt x="1653074" y="1170445"/>
                    <a:pt x="1746930" y="1171414"/>
                    <a:pt x="1840798" y="1170996"/>
                  </a:cubicBezTo>
                  <a:cubicBezTo>
                    <a:pt x="1840822" y="1175464"/>
                    <a:pt x="1840763" y="1179926"/>
                    <a:pt x="1840566" y="1184359"/>
                  </a:cubicBezTo>
                  <a:cubicBezTo>
                    <a:pt x="1842297" y="1217306"/>
                    <a:pt x="1892300" y="1214706"/>
                    <a:pt x="1891011" y="1181876"/>
                  </a:cubicBezTo>
                  <a:cubicBezTo>
                    <a:pt x="1890883" y="1178162"/>
                    <a:pt x="1890540" y="1174443"/>
                    <a:pt x="1890360" y="1170729"/>
                  </a:cubicBezTo>
                  <a:cubicBezTo>
                    <a:pt x="1971324" y="1169917"/>
                    <a:pt x="2052305" y="1167863"/>
                    <a:pt x="2133292" y="1164445"/>
                  </a:cubicBezTo>
                  <a:cubicBezTo>
                    <a:pt x="2133501" y="1165994"/>
                    <a:pt x="2133664" y="1167555"/>
                    <a:pt x="2133884" y="1169098"/>
                  </a:cubicBezTo>
                  <a:cubicBezTo>
                    <a:pt x="2135847" y="1182711"/>
                    <a:pt x="2150059" y="1191897"/>
                    <a:pt x="2163172" y="1189500"/>
                  </a:cubicBezTo>
                  <a:cubicBezTo>
                    <a:pt x="2175171" y="1187377"/>
                    <a:pt x="2185044" y="1175899"/>
                    <a:pt x="2183958" y="1163429"/>
                  </a:cubicBezTo>
                  <a:cubicBezTo>
                    <a:pt x="2183911" y="1163000"/>
                    <a:pt x="2183841" y="1162571"/>
                    <a:pt x="2183795" y="1162141"/>
                  </a:cubicBezTo>
                  <a:cubicBezTo>
                    <a:pt x="2236121" y="1159495"/>
                    <a:pt x="2288512" y="1156490"/>
                    <a:pt x="2340588" y="1151349"/>
                  </a:cubicBezTo>
                  <a:cubicBezTo>
                    <a:pt x="2349817" y="1154412"/>
                    <a:pt x="2360084" y="1151337"/>
                    <a:pt x="2364800" y="1142152"/>
                  </a:cubicBezTo>
                  <a:cubicBezTo>
                    <a:pt x="2377995" y="1094008"/>
                    <a:pt x="2293489" y="1116145"/>
                    <a:pt x="2263429" y="11131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4565966" y="9326073"/>
              <a:ext cx="142247" cy="169173"/>
            </a:xfrm>
            <a:custGeom>
              <a:avLst/>
              <a:gdLst/>
              <a:ahLst/>
              <a:cxnLst/>
              <a:rect l="l" t="t" r="r" b="b"/>
              <a:pathLst>
                <a:path w="142247" h="169173" extrusionOk="0">
                  <a:moveTo>
                    <a:pt x="118492" y="45421"/>
                  </a:moveTo>
                  <a:cubicBezTo>
                    <a:pt x="95087" y="32226"/>
                    <a:pt x="71456" y="19252"/>
                    <a:pt x="47337" y="7386"/>
                  </a:cubicBezTo>
                  <a:cubicBezTo>
                    <a:pt x="31134" y="-3453"/>
                    <a:pt x="458" y="-4916"/>
                    <a:pt x="11" y="20685"/>
                  </a:cubicBezTo>
                  <a:cubicBezTo>
                    <a:pt x="-309" y="29853"/>
                    <a:pt x="6452" y="37901"/>
                    <a:pt x="15035" y="40211"/>
                  </a:cubicBezTo>
                  <a:cubicBezTo>
                    <a:pt x="38951" y="55611"/>
                    <a:pt x="62925" y="70825"/>
                    <a:pt x="87073" y="85865"/>
                  </a:cubicBezTo>
                  <a:cubicBezTo>
                    <a:pt x="79877" y="101433"/>
                    <a:pt x="71624" y="116560"/>
                    <a:pt x="63732" y="131803"/>
                  </a:cubicBezTo>
                  <a:cubicBezTo>
                    <a:pt x="57320" y="144279"/>
                    <a:pt x="62547" y="160079"/>
                    <a:pt x="74970" y="166415"/>
                  </a:cubicBezTo>
                  <a:cubicBezTo>
                    <a:pt x="87276" y="172775"/>
                    <a:pt x="103253" y="167767"/>
                    <a:pt x="109676" y="155193"/>
                  </a:cubicBezTo>
                  <a:cubicBezTo>
                    <a:pt x="121384" y="130301"/>
                    <a:pt x="139161" y="106487"/>
                    <a:pt x="142227" y="78681"/>
                  </a:cubicBezTo>
                  <a:cubicBezTo>
                    <a:pt x="142773" y="63345"/>
                    <a:pt x="131977" y="51102"/>
                    <a:pt x="118492" y="45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112213" y="9334053"/>
              <a:ext cx="107117" cy="162790"/>
            </a:xfrm>
            <a:custGeom>
              <a:avLst/>
              <a:gdLst/>
              <a:ahLst/>
              <a:cxnLst/>
              <a:rect l="l" t="t" r="r" b="b"/>
              <a:pathLst>
                <a:path w="107117" h="162790" extrusionOk="0">
                  <a:moveTo>
                    <a:pt x="35952" y="24508"/>
                  </a:moveTo>
                  <a:cubicBezTo>
                    <a:pt x="23698" y="32556"/>
                    <a:pt x="9870" y="41121"/>
                    <a:pt x="3000" y="54519"/>
                  </a:cubicBezTo>
                  <a:cubicBezTo>
                    <a:pt x="-9800" y="90958"/>
                    <a:pt x="21131" y="129673"/>
                    <a:pt x="43572" y="156156"/>
                  </a:cubicBezTo>
                  <a:cubicBezTo>
                    <a:pt x="53212" y="165892"/>
                    <a:pt x="70252" y="164494"/>
                    <a:pt x="79242" y="154699"/>
                  </a:cubicBezTo>
                  <a:cubicBezTo>
                    <a:pt x="101677" y="126870"/>
                    <a:pt x="56557" y="101252"/>
                    <a:pt x="50918" y="73342"/>
                  </a:cubicBezTo>
                  <a:cubicBezTo>
                    <a:pt x="66430" y="56201"/>
                    <a:pt x="85317" y="42763"/>
                    <a:pt x="103227" y="29098"/>
                  </a:cubicBezTo>
                  <a:cubicBezTo>
                    <a:pt x="108390" y="22611"/>
                    <a:pt x="108501" y="12619"/>
                    <a:pt x="103041" y="6265"/>
                  </a:cubicBezTo>
                  <a:cubicBezTo>
                    <a:pt x="82361" y="-11868"/>
                    <a:pt x="54751" y="14092"/>
                    <a:pt x="35952" y="24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3322279" y="8149433"/>
              <a:ext cx="206235" cy="142222"/>
            </a:xfrm>
            <a:custGeom>
              <a:avLst/>
              <a:gdLst/>
              <a:ahLst/>
              <a:cxnLst/>
              <a:rect l="l" t="t" r="r" b="b"/>
              <a:pathLst>
                <a:path w="206235" h="142222" extrusionOk="0">
                  <a:moveTo>
                    <a:pt x="43611" y="124637"/>
                  </a:moveTo>
                  <a:cubicBezTo>
                    <a:pt x="61806" y="101856"/>
                    <a:pt x="81023" y="79876"/>
                    <a:pt x="99282" y="57130"/>
                  </a:cubicBezTo>
                  <a:cubicBezTo>
                    <a:pt x="123668" y="78037"/>
                    <a:pt x="162324" y="167779"/>
                    <a:pt x="200009" y="135157"/>
                  </a:cubicBezTo>
                  <a:cubicBezTo>
                    <a:pt x="208192" y="126215"/>
                    <a:pt x="208169" y="112852"/>
                    <a:pt x="200770" y="103550"/>
                  </a:cubicBezTo>
                  <a:cubicBezTo>
                    <a:pt x="170350" y="70615"/>
                    <a:pt x="151057" y="23128"/>
                    <a:pt x="109713" y="2639"/>
                  </a:cubicBezTo>
                  <a:cubicBezTo>
                    <a:pt x="85396" y="-7092"/>
                    <a:pt x="68374" y="11871"/>
                    <a:pt x="55203" y="30479"/>
                  </a:cubicBezTo>
                  <a:cubicBezTo>
                    <a:pt x="42658" y="46726"/>
                    <a:pt x="24068" y="68120"/>
                    <a:pt x="11367" y="87089"/>
                  </a:cubicBezTo>
                  <a:cubicBezTo>
                    <a:pt x="4119" y="98775"/>
                    <a:pt x="-4302" y="112219"/>
                    <a:pt x="2516" y="126082"/>
                  </a:cubicBezTo>
                  <a:cubicBezTo>
                    <a:pt x="11216" y="143936"/>
                    <a:pt x="34917" y="140338"/>
                    <a:pt x="43611" y="1246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332829" y="10434732"/>
              <a:ext cx="269723" cy="152500"/>
            </a:xfrm>
            <a:custGeom>
              <a:avLst/>
              <a:gdLst/>
              <a:ahLst/>
              <a:cxnLst/>
              <a:rect l="l" t="t" r="r" b="b"/>
              <a:pathLst>
                <a:path w="269723" h="152500" extrusionOk="0">
                  <a:moveTo>
                    <a:pt x="256799" y="678"/>
                  </a:moveTo>
                  <a:cubicBezTo>
                    <a:pt x="208148" y="-8293"/>
                    <a:pt x="158499" y="74266"/>
                    <a:pt x="121365" y="100528"/>
                  </a:cubicBezTo>
                  <a:cubicBezTo>
                    <a:pt x="91828" y="87095"/>
                    <a:pt x="66112" y="66896"/>
                    <a:pt x="40419" y="47336"/>
                  </a:cubicBezTo>
                  <a:cubicBezTo>
                    <a:pt x="29402" y="38713"/>
                    <a:pt x="12241" y="42717"/>
                    <a:pt x="4551" y="53771"/>
                  </a:cubicBezTo>
                  <a:cubicBezTo>
                    <a:pt x="-3794" y="65805"/>
                    <a:pt x="-89" y="80979"/>
                    <a:pt x="10992" y="89607"/>
                  </a:cubicBezTo>
                  <a:cubicBezTo>
                    <a:pt x="42731" y="113473"/>
                    <a:pt x="75242" y="140612"/>
                    <a:pt x="113786" y="151950"/>
                  </a:cubicBezTo>
                  <a:cubicBezTo>
                    <a:pt x="171804" y="160833"/>
                    <a:pt x="208578" y="59573"/>
                    <a:pt x="258616" y="37013"/>
                  </a:cubicBezTo>
                  <a:cubicBezTo>
                    <a:pt x="274407" y="30108"/>
                    <a:pt x="272967" y="6219"/>
                    <a:pt x="256799" y="6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328432" y="7929523"/>
              <a:ext cx="163592" cy="178423"/>
            </a:xfrm>
            <a:custGeom>
              <a:avLst/>
              <a:gdLst/>
              <a:ahLst/>
              <a:cxnLst/>
              <a:rect l="l" t="t" r="r" b="b"/>
              <a:pathLst>
                <a:path w="163592" h="178423" extrusionOk="0">
                  <a:moveTo>
                    <a:pt x="11928" y="53237"/>
                  </a:moveTo>
                  <a:cubicBezTo>
                    <a:pt x="23787" y="67256"/>
                    <a:pt x="41465" y="79870"/>
                    <a:pt x="50432" y="90547"/>
                  </a:cubicBezTo>
                  <a:cubicBezTo>
                    <a:pt x="29507" y="114691"/>
                    <a:pt x="-13869" y="151340"/>
                    <a:pt x="14321" y="174324"/>
                  </a:cubicBezTo>
                  <a:cubicBezTo>
                    <a:pt x="23729" y="180933"/>
                    <a:pt x="36575" y="179349"/>
                    <a:pt x="44555" y="171028"/>
                  </a:cubicBezTo>
                  <a:cubicBezTo>
                    <a:pt x="58005" y="156870"/>
                    <a:pt x="70550" y="141882"/>
                    <a:pt x="83013" y="126813"/>
                  </a:cubicBezTo>
                  <a:cubicBezTo>
                    <a:pt x="95801" y="139810"/>
                    <a:pt x="109414" y="151967"/>
                    <a:pt x="124630" y="162457"/>
                  </a:cubicBezTo>
                  <a:cubicBezTo>
                    <a:pt x="148377" y="179459"/>
                    <a:pt x="176138" y="144771"/>
                    <a:pt x="154591" y="125205"/>
                  </a:cubicBezTo>
                  <a:cubicBezTo>
                    <a:pt x="140450" y="113989"/>
                    <a:pt x="127766" y="101287"/>
                    <a:pt x="115564" y="88116"/>
                  </a:cubicBezTo>
                  <a:cubicBezTo>
                    <a:pt x="126181" y="75832"/>
                    <a:pt x="137035" y="63774"/>
                    <a:pt x="148755" y="52500"/>
                  </a:cubicBezTo>
                  <a:cubicBezTo>
                    <a:pt x="173681" y="39937"/>
                    <a:pt x="165562" y="3741"/>
                    <a:pt x="136623" y="10072"/>
                  </a:cubicBezTo>
                  <a:cubicBezTo>
                    <a:pt x="115739" y="19054"/>
                    <a:pt x="99349" y="35481"/>
                    <a:pt x="83855" y="52622"/>
                  </a:cubicBezTo>
                  <a:cubicBezTo>
                    <a:pt x="84981" y="51374"/>
                    <a:pt x="3344" y="-44826"/>
                    <a:pt x="28" y="25994"/>
                  </a:cubicBezTo>
                  <a:cubicBezTo>
                    <a:pt x="-425" y="35527"/>
                    <a:pt x="4657" y="44649"/>
                    <a:pt x="11928" y="532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894663" y="9314862"/>
              <a:ext cx="169097" cy="190681"/>
            </a:xfrm>
            <a:custGeom>
              <a:avLst/>
              <a:gdLst/>
              <a:ahLst/>
              <a:cxnLst/>
              <a:rect l="l" t="t" r="r" b="b"/>
              <a:pathLst>
                <a:path w="169097" h="190681" extrusionOk="0">
                  <a:moveTo>
                    <a:pt x="155243" y="1004"/>
                  </a:moveTo>
                  <a:cubicBezTo>
                    <a:pt x="140469" y="-5048"/>
                    <a:pt x="124811" y="17703"/>
                    <a:pt x="118661" y="30904"/>
                  </a:cubicBezTo>
                  <a:cubicBezTo>
                    <a:pt x="110257" y="46095"/>
                    <a:pt x="102748" y="61628"/>
                    <a:pt x="95315" y="77295"/>
                  </a:cubicBezTo>
                  <a:cubicBezTo>
                    <a:pt x="81254" y="61808"/>
                    <a:pt x="67305" y="46176"/>
                    <a:pt x="54133" y="29958"/>
                  </a:cubicBezTo>
                  <a:cubicBezTo>
                    <a:pt x="43133" y="14744"/>
                    <a:pt x="23765" y="-10839"/>
                    <a:pt x="4339" y="7851"/>
                  </a:cubicBezTo>
                  <a:cubicBezTo>
                    <a:pt x="-17359" y="32146"/>
                    <a:pt x="48645" y="94262"/>
                    <a:pt x="63007" y="117135"/>
                  </a:cubicBezTo>
                  <a:cubicBezTo>
                    <a:pt x="66277" y="121035"/>
                    <a:pt x="69982" y="123431"/>
                    <a:pt x="73803" y="124829"/>
                  </a:cubicBezTo>
                  <a:cubicBezTo>
                    <a:pt x="69297" y="134874"/>
                    <a:pt x="64645" y="144854"/>
                    <a:pt x="60254" y="154944"/>
                  </a:cubicBezTo>
                  <a:cubicBezTo>
                    <a:pt x="54168" y="166903"/>
                    <a:pt x="58965" y="182506"/>
                    <a:pt x="71079" y="188454"/>
                  </a:cubicBezTo>
                  <a:cubicBezTo>
                    <a:pt x="99432" y="202368"/>
                    <a:pt x="121449" y="147233"/>
                    <a:pt x="129196" y="129535"/>
                  </a:cubicBezTo>
                  <a:cubicBezTo>
                    <a:pt x="137123" y="111426"/>
                    <a:pt x="143680" y="92736"/>
                    <a:pt x="149993" y="74005"/>
                  </a:cubicBezTo>
                  <a:cubicBezTo>
                    <a:pt x="155789" y="56812"/>
                    <a:pt x="177109" y="29883"/>
                    <a:pt x="165883" y="11355"/>
                  </a:cubicBezTo>
                  <a:cubicBezTo>
                    <a:pt x="162491" y="5756"/>
                    <a:pt x="158896" y="2501"/>
                    <a:pt x="155243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3058431" y="8827851"/>
              <a:ext cx="110600" cy="108520"/>
            </a:xfrm>
            <a:custGeom>
              <a:avLst/>
              <a:gdLst/>
              <a:ahLst/>
              <a:cxnLst/>
              <a:rect l="l" t="t" r="r" b="b"/>
              <a:pathLst>
                <a:path w="110600" h="108520" extrusionOk="0">
                  <a:moveTo>
                    <a:pt x="43788" y="107103"/>
                  </a:moveTo>
                  <a:cubicBezTo>
                    <a:pt x="62477" y="111252"/>
                    <a:pt x="83187" y="106499"/>
                    <a:pt x="97415" y="90124"/>
                  </a:cubicBezTo>
                  <a:cubicBezTo>
                    <a:pt x="112022" y="73315"/>
                    <a:pt x="114833" y="47267"/>
                    <a:pt x="104141" y="27736"/>
                  </a:cubicBezTo>
                  <a:cubicBezTo>
                    <a:pt x="82798" y="-11246"/>
                    <a:pt x="22184" y="-8658"/>
                    <a:pt x="4372" y="32476"/>
                  </a:cubicBezTo>
                  <a:cubicBezTo>
                    <a:pt x="-9404" y="64268"/>
                    <a:pt x="10911" y="99797"/>
                    <a:pt x="43788" y="107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029408" y="9705155"/>
              <a:ext cx="99414" cy="98710"/>
            </a:xfrm>
            <a:custGeom>
              <a:avLst/>
              <a:gdLst/>
              <a:ahLst/>
              <a:cxnLst/>
              <a:rect l="l" t="t" r="r" b="b"/>
              <a:pathLst>
                <a:path w="99414" h="98710" extrusionOk="0">
                  <a:moveTo>
                    <a:pt x="63471" y="4046"/>
                  </a:moveTo>
                  <a:cubicBezTo>
                    <a:pt x="53563" y="-242"/>
                    <a:pt x="42592" y="-1425"/>
                    <a:pt x="31930" y="1975"/>
                  </a:cubicBezTo>
                  <a:cubicBezTo>
                    <a:pt x="-7196" y="14444"/>
                    <a:pt x="-10082" y="67097"/>
                    <a:pt x="21720" y="88995"/>
                  </a:cubicBezTo>
                  <a:cubicBezTo>
                    <a:pt x="47697" y="106884"/>
                    <a:pt x="89733" y="100444"/>
                    <a:pt x="98154" y="66545"/>
                  </a:cubicBezTo>
                  <a:cubicBezTo>
                    <a:pt x="104356" y="41525"/>
                    <a:pt x="86858" y="14160"/>
                    <a:pt x="63471" y="40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4"/>
          <p:cNvSpPr/>
          <p:nvPr/>
        </p:nvSpPr>
        <p:spPr>
          <a:xfrm rot="-499954">
            <a:off x="-169683" y="393976"/>
            <a:ext cx="974161" cy="1043296"/>
          </a:xfrm>
          <a:custGeom>
            <a:avLst/>
            <a:gdLst/>
            <a:ahLst/>
            <a:cxnLst/>
            <a:rect l="l" t="t" r="r" b="b"/>
            <a:pathLst>
              <a:path w="1947226" h="2083884" extrusionOk="0">
                <a:moveTo>
                  <a:pt x="1417206" y="1045538"/>
                </a:moveTo>
                <a:cubicBezTo>
                  <a:pt x="1897137" y="505733"/>
                  <a:pt x="2003861" y="424203"/>
                  <a:pt x="1922414" y="265607"/>
                </a:cubicBezTo>
                <a:cubicBezTo>
                  <a:pt x="1865058" y="153915"/>
                  <a:pt x="1763201" y="66542"/>
                  <a:pt x="1645379" y="23880"/>
                </a:cubicBezTo>
                <a:cubicBezTo>
                  <a:pt x="1449435" y="-47055"/>
                  <a:pt x="1325840" y="131996"/>
                  <a:pt x="976889" y="529001"/>
                </a:cubicBezTo>
                <a:cubicBezTo>
                  <a:pt x="594617" y="74485"/>
                  <a:pt x="455351" y="-59579"/>
                  <a:pt x="280884" y="22880"/>
                </a:cubicBezTo>
                <a:cubicBezTo>
                  <a:pt x="180049" y="70538"/>
                  <a:pt x="86449" y="145308"/>
                  <a:pt x="33639" y="245101"/>
                </a:cubicBezTo>
                <a:cubicBezTo>
                  <a:pt x="-51683" y="405481"/>
                  <a:pt x="-4171" y="460158"/>
                  <a:pt x="526695" y="1046772"/>
                </a:cubicBezTo>
                <a:cubicBezTo>
                  <a:pt x="268068" y="1348335"/>
                  <a:pt x="68807" y="1619186"/>
                  <a:pt x="50269" y="1650715"/>
                </a:cubicBezTo>
                <a:cubicBezTo>
                  <a:pt x="-57889" y="1834714"/>
                  <a:pt x="175935" y="2138448"/>
                  <a:pt x="380935" y="2075423"/>
                </a:cubicBezTo>
                <a:cubicBezTo>
                  <a:pt x="515704" y="2033987"/>
                  <a:pt x="810828" y="1707901"/>
                  <a:pt x="979219" y="1526982"/>
                </a:cubicBezTo>
                <a:cubicBezTo>
                  <a:pt x="1018925" y="1567456"/>
                  <a:pt x="1500719" y="2060970"/>
                  <a:pt x="1571396" y="2078699"/>
                </a:cubicBezTo>
                <a:cubicBezTo>
                  <a:pt x="1729434" y="2118347"/>
                  <a:pt x="2006291" y="1867297"/>
                  <a:pt x="1901513" y="1642938"/>
                </a:cubicBezTo>
                <a:cubicBezTo>
                  <a:pt x="1866645" y="1568297"/>
                  <a:pt x="1862386" y="1566976"/>
                  <a:pt x="1417206" y="10455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"/>
          <p:cNvSpPr txBox="1">
            <a:spLocks noGrp="1"/>
          </p:cNvSpPr>
          <p:nvPr>
            <p:ph type="body" idx="1"/>
          </p:nvPr>
        </p:nvSpPr>
        <p:spPr>
          <a:xfrm>
            <a:off x="855300" y="3163650"/>
            <a:ext cx="7433400" cy="28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ctr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79" name="Google Shape;179;p4"/>
          <p:cNvSpPr txBox="1">
            <a:spLocks noGrp="1"/>
          </p:cNvSpPr>
          <p:nvPr>
            <p:ph type="ctrTitle"/>
          </p:nvPr>
        </p:nvSpPr>
        <p:spPr>
          <a:xfrm>
            <a:off x="1829425" y="1698150"/>
            <a:ext cx="5485200" cy="11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0" name="Google Shape;180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378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/>
          <p:nvPr/>
        </p:nvSpPr>
        <p:spPr>
          <a:xfrm rot="10800000">
            <a:off x="509747" y="-2075406"/>
            <a:ext cx="8429314" cy="7484755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1"/>
          <p:cNvSpPr/>
          <p:nvPr/>
        </p:nvSpPr>
        <p:spPr>
          <a:xfrm rot="10800000">
            <a:off x="7234007" y="4099787"/>
            <a:ext cx="206456" cy="206456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"/>
          <p:cNvSpPr/>
          <p:nvPr/>
        </p:nvSpPr>
        <p:spPr>
          <a:xfrm rot="10800000">
            <a:off x="2462270" y="4549793"/>
            <a:ext cx="333261" cy="333261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1"/>
          <p:cNvSpPr/>
          <p:nvPr/>
        </p:nvSpPr>
        <p:spPr>
          <a:xfrm rot="10800000">
            <a:off x="1718339" y="4517872"/>
            <a:ext cx="206456" cy="206456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1"/>
          <p:cNvSpPr/>
          <p:nvPr/>
        </p:nvSpPr>
        <p:spPr>
          <a:xfrm rot="-5280446">
            <a:off x="8425941" y="2588351"/>
            <a:ext cx="396928" cy="32445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1"/>
          <p:cNvSpPr/>
          <p:nvPr/>
        </p:nvSpPr>
        <p:spPr>
          <a:xfrm rot="2699862">
            <a:off x="7740133" y="3699484"/>
            <a:ext cx="577163" cy="47177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1"/>
          <p:cNvSpPr/>
          <p:nvPr/>
        </p:nvSpPr>
        <p:spPr>
          <a:xfrm rot="-7750363">
            <a:off x="8523270" y="3166339"/>
            <a:ext cx="288355" cy="235722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 rot="10800000">
            <a:off x="1122381" y="4080891"/>
            <a:ext cx="227059" cy="18561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 rot="10800000">
            <a:off x="8355994" y="3503122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 rot="1244518">
            <a:off x="206336" y="3021347"/>
            <a:ext cx="415655" cy="28498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 rot="10800000">
            <a:off x="593567" y="4263593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 rot="10800000">
            <a:off x="8173619" y="4731767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 rot="6479613">
            <a:off x="8263658" y="4142998"/>
            <a:ext cx="227058" cy="18560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/>
          <p:nvPr/>
        </p:nvSpPr>
        <p:spPr>
          <a:xfrm flipH="1">
            <a:off x="472349" y="585859"/>
            <a:ext cx="428097" cy="28499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 rot="6479678">
            <a:off x="7391030" y="4706849"/>
            <a:ext cx="269812" cy="235403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 rot="10800000">
            <a:off x="8058618" y="5193089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 rot="10800000">
            <a:off x="8289445" y="1098267"/>
            <a:ext cx="181525" cy="1867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 rot="6479613">
            <a:off x="657318" y="1328836"/>
            <a:ext cx="227058" cy="18560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 rot="10800000">
            <a:off x="461883" y="1878491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779194" y="3763768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8600600" y="250286"/>
            <a:ext cx="227059" cy="18561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8621323" y="1985118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 rot="6479613">
            <a:off x="8727855" y="1457112"/>
            <a:ext cx="227058" cy="18560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 rot="10800000">
            <a:off x="8944806" y="3317515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 rot="407788">
            <a:off x="8789964" y="833825"/>
            <a:ext cx="307803" cy="211064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 rot="10800000">
            <a:off x="8886370" y="4072352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"/>
          <p:cNvSpPr/>
          <p:nvPr/>
        </p:nvSpPr>
        <p:spPr>
          <a:xfrm rot="10800000">
            <a:off x="22686" y="2398865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1"/>
          <p:cNvSpPr/>
          <p:nvPr/>
        </p:nvSpPr>
        <p:spPr>
          <a:xfrm rot="10800000">
            <a:off x="8851057" y="2500749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1"/>
          <p:cNvSpPr/>
          <p:nvPr/>
        </p:nvSpPr>
        <p:spPr>
          <a:xfrm rot="-10659098">
            <a:off x="8688691" y="4612833"/>
            <a:ext cx="305398" cy="24964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1"/>
          <p:cNvSpPr/>
          <p:nvPr/>
        </p:nvSpPr>
        <p:spPr>
          <a:xfrm rot="10800000">
            <a:off x="6883782" y="4474282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1"/>
          <p:cNvSpPr/>
          <p:nvPr/>
        </p:nvSpPr>
        <p:spPr>
          <a:xfrm rot="10800000">
            <a:off x="6820673" y="5006320"/>
            <a:ext cx="246681" cy="253758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"/>
          <p:cNvSpPr/>
          <p:nvPr/>
        </p:nvSpPr>
        <p:spPr>
          <a:xfrm rot="10800000">
            <a:off x="8718051" y="5193067"/>
            <a:ext cx="246681" cy="253758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1"/>
          <p:cNvSpPr/>
          <p:nvPr/>
        </p:nvSpPr>
        <p:spPr>
          <a:xfrm rot="10800000">
            <a:off x="-38914" y="1738541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6479613">
            <a:off x="156508" y="1098817"/>
            <a:ext cx="227058" cy="18560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1"/>
          <p:cNvSpPr/>
          <p:nvPr/>
        </p:nvSpPr>
        <p:spPr>
          <a:xfrm rot="10800000">
            <a:off x="2475332" y="5040402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 rot="10800000">
            <a:off x="2013839" y="4687118"/>
            <a:ext cx="114989" cy="11497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 rot="10800000">
            <a:off x="-95246" y="5040415"/>
            <a:ext cx="185619" cy="18559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 rot="-10659098">
            <a:off x="-56355" y="218271"/>
            <a:ext cx="305398" cy="24964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 rot="-6751207">
            <a:off x="1182642" y="4658778"/>
            <a:ext cx="301042" cy="33154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79" name="Google Shape;279;p11"/>
          <p:cNvSpPr/>
          <p:nvPr/>
        </p:nvSpPr>
        <p:spPr>
          <a:xfrm rot="10800000">
            <a:off x="-69452" y="2686334"/>
            <a:ext cx="246681" cy="253758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 rot="10800000">
            <a:off x="228011" y="3965038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 rot="10800000">
            <a:off x="38868" y="3424790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 rot="10800000">
            <a:off x="713352" y="5075721"/>
            <a:ext cx="114989" cy="11498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 rot="5674396">
            <a:off x="-72530" y="4475969"/>
            <a:ext cx="305405" cy="24964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 rot="-361624">
            <a:off x="1672226" y="5214408"/>
            <a:ext cx="307793" cy="21105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452088"/>
            <a:ext cx="6576000" cy="15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6" name="Google Shape;286;p11"/>
          <p:cNvSpPr txBox="1">
            <a:spLocks noGrp="1"/>
          </p:cNvSpPr>
          <p:nvPr>
            <p:ph type="subTitle" idx="1"/>
          </p:nvPr>
        </p:nvSpPr>
        <p:spPr>
          <a:xfrm>
            <a:off x="1284000" y="3194313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33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425500" cy="3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itter Thin"/>
              <a:buChar char="✘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itter Thin"/>
              <a:buChar char="✗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2pPr>
            <a:lvl3pPr marL="1371600" lvl="2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3pPr>
            <a:lvl4pPr marL="1828800" lvl="3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●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4pPr>
            <a:lvl5pPr marL="2286000" lvl="4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○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5pPr>
            <a:lvl6pPr marL="2743200" lvl="5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6pPr>
            <a:lvl7pPr marL="3200400" lvl="6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●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7pPr>
            <a:lvl8pPr marL="3657600" lvl="7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○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8pPr>
            <a:lvl9pPr marL="4114800" lvl="8" indent="-3556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ctrTitle"/>
          </p:nvPr>
        </p:nvSpPr>
        <p:spPr>
          <a:xfrm>
            <a:off x="2638925" y="1550150"/>
            <a:ext cx="3866100" cy="20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SEJARAH TEORI ORGANISASI</a:t>
            </a:r>
            <a:endParaRPr dirty="0"/>
          </a:p>
        </p:txBody>
      </p:sp>
      <p:pic>
        <p:nvPicPr>
          <p:cNvPr id="53" name="Google Shape;5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675" y="3026569"/>
            <a:ext cx="253550" cy="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0471" y="450348"/>
            <a:ext cx="253550" cy="2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1"/>
          <p:cNvSpPr/>
          <p:nvPr/>
        </p:nvSpPr>
        <p:spPr>
          <a:xfrm>
            <a:off x="6303575" y="3995171"/>
            <a:ext cx="555979" cy="585419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88224" y="1419622"/>
            <a:ext cx="1302804" cy="541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ancing Script"/>
              <a:buNone/>
              <a:defRPr sz="48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ancing Script"/>
              <a:buNone/>
              <a:defRPr sz="48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ancing Script"/>
              <a:buNone/>
              <a:defRPr sz="48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ancing Script"/>
              <a:buNone/>
              <a:defRPr sz="48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ancing Script"/>
              <a:buNone/>
              <a:defRPr sz="48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ancing Script"/>
              <a:buNone/>
              <a:defRPr sz="48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ancing Script"/>
              <a:buNone/>
              <a:defRPr sz="48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ancing Script"/>
              <a:buNone/>
              <a:defRPr sz="48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ancing Script"/>
              <a:buNone/>
              <a:defRPr sz="48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r>
              <a:rPr lang="id-ID" altLang="en-US" sz="2000" b="1" dirty="0" smtClean="0"/>
              <a:t>Pertemuan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24"/>
          <p:cNvGrpSpPr/>
          <p:nvPr/>
        </p:nvGrpSpPr>
        <p:grpSpPr>
          <a:xfrm rot="-5400000">
            <a:off x="2572802" y="1141154"/>
            <a:ext cx="2560627" cy="3891227"/>
            <a:chOff x="5145604" y="2282307"/>
            <a:chExt cx="5121255" cy="7782454"/>
          </a:xfrm>
        </p:grpSpPr>
        <p:sp>
          <p:nvSpPr>
            <p:cNvPr id="751" name="Google Shape;751;p24"/>
            <p:cNvSpPr/>
            <p:nvPr/>
          </p:nvSpPr>
          <p:spPr>
            <a:xfrm>
              <a:off x="5145604" y="2282307"/>
              <a:ext cx="5121255" cy="7782454"/>
            </a:xfrm>
            <a:custGeom>
              <a:avLst/>
              <a:gdLst/>
              <a:ahLst/>
              <a:cxnLst/>
              <a:rect l="l" t="t" r="r" b="b"/>
              <a:pathLst>
                <a:path w="5121255" h="7782454" extrusionOk="0">
                  <a:moveTo>
                    <a:pt x="5118955" y="7725144"/>
                  </a:moveTo>
                  <a:cubicBezTo>
                    <a:pt x="5120636" y="7753675"/>
                    <a:pt x="5369962" y="7741518"/>
                    <a:pt x="145432" y="7782454"/>
                  </a:cubicBezTo>
                  <a:cubicBezTo>
                    <a:pt x="52048" y="7782454"/>
                    <a:pt x="33723" y="1159195"/>
                    <a:pt x="0" y="147242"/>
                  </a:cubicBezTo>
                  <a:cubicBezTo>
                    <a:pt x="0" y="74554"/>
                    <a:pt x="819127" y="99193"/>
                    <a:pt x="1090623" y="85838"/>
                  </a:cubicBezTo>
                  <a:cubicBezTo>
                    <a:pt x="2926483" y="-4438"/>
                    <a:pt x="3850734" y="-38743"/>
                    <a:pt x="4984063" y="58553"/>
                  </a:cubicBezTo>
                  <a:cubicBezTo>
                    <a:pt x="5064214" y="65433"/>
                    <a:pt x="4903789" y="2946125"/>
                    <a:pt x="5118955" y="7725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24"/>
            <p:cNvSpPr/>
            <p:nvPr/>
          </p:nvSpPr>
          <p:spPr>
            <a:xfrm>
              <a:off x="5362062" y="2522562"/>
              <a:ext cx="4681693" cy="7301923"/>
            </a:xfrm>
            <a:custGeom>
              <a:avLst/>
              <a:gdLst/>
              <a:ahLst/>
              <a:cxnLst/>
              <a:rect l="l" t="t" r="r" b="b"/>
              <a:pathLst>
                <a:path w="4681693" h="7301923" extrusionOk="0">
                  <a:moveTo>
                    <a:pt x="0" y="102887"/>
                  </a:moveTo>
                  <a:cubicBezTo>
                    <a:pt x="183203" y="86871"/>
                    <a:pt x="371435" y="89642"/>
                    <a:pt x="582180" y="90031"/>
                  </a:cubicBezTo>
                  <a:cubicBezTo>
                    <a:pt x="1304062" y="90031"/>
                    <a:pt x="2990752" y="-75673"/>
                    <a:pt x="4578392" y="42527"/>
                  </a:cubicBezTo>
                  <a:cubicBezTo>
                    <a:pt x="4624695" y="3269242"/>
                    <a:pt x="4490877" y="3079552"/>
                    <a:pt x="4681694" y="7266249"/>
                  </a:cubicBezTo>
                  <a:cubicBezTo>
                    <a:pt x="2560544" y="7283386"/>
                    <a:pt x="2712375" y="7281238"/>
                    <a:pt x="115508" y="7301924"/>
                  </a:cubicBezTo>
                  <a:cubicBezTo>
                    <a:pt x="11428" y="4165719"/>
                    <a:pt x="33412" y="1417905"/>
                    <a:pt x="0" y="1028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24"/>
            <p:cNvSpPr/>
            <p:nvPr/>
          </p:nvSpPr>
          <p:spPr>
            <a:xfrm>
              <a:off x="5364672" y="2519958"/>
              <a:ext cx="4672461" cy="7304638"/>
            </a:xfrm>
            <a:custGeom>
              <a:avLst/>
              <a:gdLst/>
              <a:ahLst/>
              <a:cxnLst/>
              <a:rect l="l" t="t" r="r" b="b"/>
              <a:pathLst>
                <a:path w="4672461" h="7304638" extrusionOk="0">
                  <a:moveTo>
                    <a:pt x="4640659" y="7119912"/>
                  </a:moveTo>
                  <a:cubicBezTo>
                    <a:pt x="4678601" y="7119912"/>
                    <a:pt x="4672420" y="7123617"/>
                    <a:pt x="4671595" y="7105437"/>
                  </a:cubicBezTo>
                  <a:cubicBezTo>
                    <a:pt x="4644691" y="7105468"/>
                    <a:pt x="4635007" y="7105437"/>
                    <a:pt x="4605270" y="7105484"/>
                  </a:cubicBezTo>
                  <a:cubicBezTo>
                    <a:pt x="4606687" y="6772036"/>
                    <a:pt x="4577261" y="6822685"/>
                    <a:pt x="4658595" y="6822872"/>
                  </a:cubicBezTo>
                  <a:cubicBezTo>
                    <a:pt x="4657785" y="6805346"/>
                    <a:pt x="4662191" y="6808396"/>
                    <a:pt x="4640659" y="6808396"/>
                  </a:cubicBezTo>
                  <a:cubicBezTo>
                    <a:pt x="4591117" y="6808396"/>
                    <a:pt x="4601144" y="6852632"/>
                    <a:pt x="4596738" y="6571234"/>
                  </a:cubicBezTo>
                  <a:cubicBezTo>
                    <a:pt x="4595913" y="6517830"/>
                    <a:pt x="4584687" y="6526843"/>
                    <a:pt x="4640659" y="6526843"/>
                  </a:cubicBezTo>
                  <a:cubicBezTo>
                    <a:pt x="4648350" y="6526843"/>
                    <a:pt x="4646871" y="6529753"/>
                    <a:pt x="4646264" y="6512398"/>
                  </a:cubicBezTo>
                  <a:cubicBezTo>
                    <a:pt x="4579394" y="6512398"/>
                    <a:pt x="4597408" y="6540742"/>
                    <a:pt x="4594543" y="6358617"/>
                  </a:cubicBezTo>
                  <a:cubicBezTo>
                    <a:pt x="4592021" y="6203606"/>
                    <a:pt x="4577572" y="6228946"/>
                    <a:pt x="4637016" y="6228961"/>
                  </a:cubicBezTo>
                  <a:cubicBezTo>
                    <a:pt x="4636424" y="6209645"/>
                    <a:pt x="4644567" y="6214610"/>
                    <a:pt x="4592192" y="6214439"/>
                  </a:cubicBezTo>
                  <a:cubicBezTo>
                    <a:pt x="4589140" y="6027442"/>
                    <a:pt x="4591320" y="6153721"/>
                    <a:pt x="4588502" y="5931921"/>
                  </a:cubicBezTo>
                  <a:cubicBezTo>
                    <a:pt x="4635474" y="5931811"/>
                    <a:pt x="4628422" y="5936684"/>
                    <a:pt x="4627877" y="5917414"/>
                  </a:cubicBezTo>
                  <a:cubicBezTo>
                    <a:pt x="4580811" y="5917430"/>
                    <a:pt x="4584158" y="5965058"/>
                    <a:pt x="4582835" y="5633697"/>
                  </a:cubicBezTo>
                  <a:cubicBezTo>
                    <a:pt x="4627519" y="5634195"/>
                    <a:pt x="4620170" y="5637557"/>
                    <a:pt x="4619687" y="5619486"/>
                  </a:cubicBezTo>
                  <a:cubicBezTo>
                    <a:pt x="4577230" y="5619346"/>
                    <a:pt x="4582788" y="5620513"/>
                    <a:pt x="4582773" y="5614941"/>
                  </a:cubicBezTo>
                  <a:cubicBezTo>
                    <a:pt x="4582570" y="5548261"/>
                    <a:pt x="4582274" y="5540136"/>
                    <a:pt x="4579067" y="5336687"/>
                  </a:cubicBezTo>
                  <a:cubicBezTo>
                    <a:pt x="4618628" y="5337107"/>
                    <a:pt x="4612120" y="5340501"/>
                    <a:pt x="4611622" y="5322461"/>
                  </a:cubicBezTo>
                  <a:cubicBezTo>
                    <a:pt x="4565693" y="5322274"/>
                    <a:pt x="4579394" y="5358322"/>
                    <a:pt x="4575081" y="5083757"/>
                  </a:cubicBezTo>
                  <a:cubicBezTo>
                    <a:pt x="4574241" y="5030401"/>
                    <a:pt x="4566830" y="5039646"/>
                    <a:pt x="4603713" y="5040051"/>
                  </a:cubicBezTo>
                  <a:cubicBezTo>
                    <a:pt x="4603184" y="5021591"/>
                    <a:pt x="4609116" y="5025934"/>
                    <a:pt x="4574194" y="5025062"/>
                  </a:cubicBezTo>
                  <a:cubicBezTo>
                    <a:pt x="4570551" y="4777720"/>
                    <a:pt x="4571641" y="4839372"/>
                    <a:pt x="4567951" y="4740815"/>
                  </a:cubicBezTo>
                  <a:cubicBezTo>
                    <a:pt x="4600039" y="4740629"/>
                    <a:pt x="4594776" y="4744504"/>
                    <a:pt x="4594185" y="4726247"/>
                  </a:cubicBezTo>
                  <a:cubicBezTo>
                    <a:pt x="4561131" y="4726356"/>
                    <a:pt x="4567156" y="4739913"/>
                    <a:pt x="4565880" y="4658820"/>
                  </a:cubicBezTo>
                  <a:cubicBezTo>
                    <a:pt x="4561863" y="4401485"/>
                    <a:pt x="4554733" y="4443510"/>
                    <a:pt x="4584485" y="4443090"/>
                  </a:cubicBezTo>
                  <a:cubicBezTo>
                    <a:pt x="4583816" y="4424972"/>
                    <a:pt x="4588128" y="4428475"/>
                    <a:pt x="4562922" y="4428957"/>
                  </a:cubicBezTo>
                  <a:cubicBezTo>
                    <a:pt x="4557784" y="4111106"/>
                    <a:pt x="4550529" y="4147232"/>
                    <a:pt x="4574381" y="4147170"/>
                  </a:cubicBezTo>
                  <a:cubicBezTo>
                    <a:pt x="4573914" y="4128974"/>
                    <a:pt x="4577588" y="4132679"/>
                    <a:pt x="4557784" y="4132725"/>
                  </a:cubicBezTo>
                  <a:cubicBezTo>
                    <a:pt x="4552631" y="3813412"/>
                    <a:pt x="4547648" y="3849569"/>
                    <a:pt x="4569523" y="3849382"/>
                  </a:cubicBezTo>
                  <a:cubicBezTo>
                    <a:pt x="4569368" y="3832011"/>
                    <a:pt x="4573431" y="3834860"/>
                    <a:pt x="4553502" y="3835062"/>
                  </a:cubicBezTo>
                  <a:cubicBezTo>
                    <a:pt x="4551370" y="3691460"/>
                    <a:pt x="4553814" y="3676705"/>
                    <a:pt x="4550996" y="3552263"/>
                  </a:cubicBezTo>
                  <a:cubicBezTo>
                    <a:pt x="4572544" y="3552263"/>
                    <a:pt x="4568901" y="3555999"/>
                    <a:pt x="4568994" y="3537803"/>
                  </a:cubicBezTo>
                  <a:cubicBezTo>
                    <a:pt x="4544924" y="3537819"/>
                    <a:pt x="4550031" y="3578910"/>
                    <a:pt x="4544690" y="3277885"/>
                  </a:cubicBezTo>
                  <a:cubicBezTo>
                    <a:pt x="4544192" y="3250148"/>
                    <a:pt x="4543336" y="3253791"/>
                    <a:pt x="4547073" y="3253822"/>
                  </a:cubicBezTo>
                  <a:cubicBezTo>
                    <a:pt x="4576405" y="3254102"/>
                    <a:pt x="4571423" y="3257775"/>
                    <a:pt x="4571656" y="3239580"/>
                  </a:cubicBezTo>
                  <a:cubicBezTo>
                    <a:pt x="4537404" y="3239331"/>
                    <a:pt x="4541452" y="3266445"/>
                    <a:pt x="4542308" y="3065299"/>
                  </a:cubicBezTo>
                  <a:cubicBezTo>
                    <a:pt x="4542713" y="2935597"/>
                    <a:pt x="4531441" y="2956936"/>
                    <a:pt x="4575953" y="2956018"/>
                  </a:cubicBezTo>
                  <a:cubicBezTo>
                    <a:pt x="4576249" y="2937901"/>
                    <a:pt x="4582025" y="2941278"/>
                    <a:pt x="4546963" y="2942290"/>
                  </a:cubicBezTo>
                  <a:cubicBezTo>
                    <a:pt x="4538634" y="2942523"/>
                    <a:pt x="4542028" y="2975723"/>
                    <a:pt x="4535286" y="2659164"/>
                  </a:cubicBezTo>
                  <a:cubicBezTo>
                    <a:pt x="4548318" y="2658931"/>
                    <a:pt x="4563514" y="2658635"/>
                    <a:pt x="4580671" y="2658433"/>
                  </a:cubicBezTo>
                  <a:cubicBezTo>
                    <a:pt x="4580935" y="2640330"/>
                    <a:pt x="4587646" y="2643739"/>
                    <a:pt x="4547025" y="2644502"/>
                  </a:cubicBezTo>
                  <a:cubicBezTo>
                    <a:pt x="4532796" y="2644751"/>
                    <a:pt x="4535006" y="2646059"/>
                    <a:pt x="4534897" y="2640580"/>
                  </a:cubicBezTo>
                  <a:cubicBezTo>
                    <a:pt x="4528016" y="2326651"/>
                    <a:pt x="4525758" y="2362108"/>
                    <a:pt x="4547088" y="2362326"/>
                  </a:cubicBezTo>
                  <a:cubicBezTo>
                    <a:pt x="4591740" y="2362871"/>
                    <a:pt x="4584190" y="2366326"/>
                    <a:pt x="4584330" y="2348224"/>
                  </a:cubicBezTo>
                  <a:cubicBezTo>
                    <a:pt x="4563124" y="2348068"/>
                    <a:pt x="4543461" y="2347819"/>
                    <a:pt x="4530382" y="2347679"/>
                  </a:cubicBezTo>
                  <a:cubicBezTo>
                    <a:pt x="4529853" y="2312674"/>
                    <a:pt x="4526615" y="2065581"/>
                    <a:pt x="4526599" y="2064491"/>
                  </a:cubicBezTo>
                  <a:cubicBezTo>
                    <a:pt x="4553082" y="2064398"/>
                    <a:pt x="4566269" y="2064320"/>
                    <a:pt x="4585030" y="2064273"/>
                  </a:cubicBezTo>
                  <a:cubicBezTo>
                    <a:pt x="4584968" y="2046062"/>
                    <a:pt x="4592722" y="2049751"/>
                    <a:pt x="4547103" y="2049938"/>
                  </a:cubicBezTo>
                  <a:cubicBezTo>
                    <a:pt x="4516775" y="2050062"/>
                    <a:pt x="4529355" y="2089893"/>
                    <a:pt x="4523111" y="1791109"/>
                  </a:cubicBezTo>
                  <a:cubicBezTo>
                    <a:pt x="4522504" y="1761847"/>
                    <a:pt x="4516292" y="1766532"/>
                    <a:pt x="4547025" y="1767108"/>
                  </a:cubicBezTo>
                  <a:cubicBezTo>
                    <a:pt x="4588704" y="1767886"/>
                    <a:pt x="4581807" y="1771326"/>
                    <a:pt x="4581449" y="1753208"/>
                  </a:cubicBezTo>
                  <a:cubicBezTo>
                    <a:pt x="4558204" y="1752928"/>
                    <a:pt x="4544612" y="1752555"/>
                    <a:pt x="4522333" y="1752228"/>
                  </a:cubicBezTo>
                  <a:cubicBezTo>
                    <a:pt x="4517257" y="1485865"/>
                    <a:pt x="4517195" y="1475126"/>
                    <a:pt x="4517101" y="1468697"/>
                  </a:cubicBezTo>
                  <a:cubicBezTo>
                    <a:pt x="4537404" y="1469024"/>
                    <a:pt x="4553394" y="1469476"/>
                    <a:pt x="4573509" y="1469802"/>
                  </a:cubicBezTo>
                  <a:cubicBezTo>
                    <a:pt x="4572840" y="1451514"/>
                    <a:pt x="4578694" y="1455483"/>
                    <a:pt x="4547259" y="1454798"/>
                  </a:cubicBezTo>
                  <a:cubicBezTo>
                    <a:pt x="4505284" y="1453895"/>
                    <a:pt x="4518238" y="1498302"/>
                    <a:pt x="4512914" y="1171361"/>
                  </a:cubicBezTo>
                  <a:cubicBezTo>
                    <a:pt x="4535146" y="1171781"/>
                    <a:pt x="4548801" y="1172279"/>
                    <a:pt x="4567826" y="1172731"/>
                  </a:cubicBezTo>
                  <a:cubicBezTo>
                    <a:pt x="4567717" y="1154488"/>
                    <a:pt x="4571843" y="1158395"/>
                    <a:pt x="4547306" y="1157726"/>
                  </a:cubicBezTo>
                  <a:cubicBezTo>
                    <a:pt x="4498528" y="1156325"/>
                    <a:pt x="4513349" y="1200109"/>
                    <a:pt x="4506733" y="873838"/>
                  </a:cubicBezTo>
                  <a:cubicBezTo>
                    <a:pt x="4531596" y="874258"/>
                    <a:pt x="4544301" y="874818"/>
                    <a:pt x="4568791" y="875410"/>
                  </a:cubicBezTo>
                  <a:cubicBezTo>
                    <a:pt x="4569009" y="857152"/>
                    <a:pt x="4573120" y="861121"/>
                    <a:pt x="4547306" y="860343"/>
                  </a:cubicBezTo>
                  <a:cubicBezTo>
                    <a:pt x="4498294" y="858942"/>
                    <a:pt x="4506515" y="865744"/>
                    <a:pt x="4506047" y="835688"/>
                  </a:cubicBezTo>
                  <a:cubicBezTo>
                    <a:pt x="4501237" y="526164"/>
                    <a:pt x="4492658" y="576812"/>
                    <a:pt x="4547166" y="576672"/>
                  </a:cubicBezTo>
                  <a:cubicBezTo>
                    <a:pt x="4578460" y="576579"/>
                    <a:pt x="4573197" y="580361"/>
                    <a:pt x="4573478" y="562150"/>
                  </a:cubicBezTo>
                  <a:cubicBezTo>
                    <a:pt x="4548458" y="562197"/>
                    <a:pt x="4533356" y="562275"/>
                    <a:pt x="4502933" y="562306"/>
                  </a:cubicBezTo>
                  <a:cubicBezTo>
                    <a:pt x="4500692" y="450052"/>
                    <a:pt x="4499415" y="444511"/>
                    <a:pt x="4498932" y="279694"/>
                  </a:cubicBezTo>
                  <a:cubicBezTo>
                    <a:pt x="4532468" y="279880"/>
                    <a:pt x="4545064" y="280207"/>
                    <a:pt x="4576560" y="280488"/>
                  </a:cubicBezTo>
                  <a:cubicBezTo>
                    <a:pt x="4576654" y="262214"/>
                    <a:pt x="4582524" y="266137"/>
                    <a:pt x="4547244" y="265685"/>
                  </a:cubicBezTo>
                  <a:cubicBezTo>
                    <a:pt x="4483410" y="264923"/>
                    <a:pt x="4499882" y="306403"/>
                    <a:pt x="4495445" y="39885"/>
                  </a:cubicBezTo>
                  <a:cubicBezTo>
                    <a:pt x="4475252" y="38484"/>
                    <a:pt x="4484640" y="10498"/>
                    <a:pt x="4486119" y="265156"/>
                  </a:cubicBezTo>
                  <a:cubicBezTo>
                    <a:pt x="4460601" y="265063"/>
                    <a:pt x="4274689" y="264300"/>
                    <a:pt x="4237759" y="264424"/>
                  </a:cubicBezTo>
                  <a:cubicBezTo>
                    <a:pt x="4231780" y="-2483"/>
                    <a:pt x="4244952" y="24320"/>
                    <a:pt x="4222937" y="23184"/>
                  </a:cubicBezTo>
                  <a:cubicBezTo>
                    <a:pt x="4225755" y="308940"/>
                    <a:pt x="4240733" y="264082"/>
                    <a:pt x="4173240" y="265032"/>
                  </a:cubicBezTo>
                  <a:cubicBezTo>
                    <a:pt x="4103428" y="266012"/>
                    <a:pt x="4102026" y="265514"/>
                    <a:pt x="3986549" y="265810"/>
                  </a:cubicBezTo>
                  <a:cubicBezTo>
                    <a:pt x="3977364" y="265825"/>
                    <a:pt x="3979621" y="275989"/>
                    <a:pt x="3978407" y="198414"/>
                  </a:cubicBezTo>
                  <a:cubicBezTo>
                    <a:pt x="3975215" y="-12896"/>
                    <a:pt x="3980945" y="11977"/>
                    <a:pt x="3962822" y="11323"/>
                  </a:cubicBezTo>
                  <a:cubicBezTo>
                    <a:pt x="3965111" y="162957"/>
                    <a:pt x="3965843" y="214990"/>
                    <a:pt x="3966808" y="265856"/>
                  </a:cubicBezTo>
                  <a:cubicBezTo>
                    <a:pt x="3908719" y="265965"/>
                    <a:pt x="3894629" y="265919"/>
                    <a:pt x="3719942" y="265794"/>
                  </a:cubicBezTo>
                  <a:cubicBezTo>
                    <a:pt x="3713590" y="-24927"/>
                    <a:pt x="3723492" y="4646"/>
                    <a:pt x="3703221" y="4226"/>
                  </a:cubicBezTo>
                  <a:cubicBezTo>
                    <a:pt x="3707534" y="286947"/>
                    <a:pt x="3707425" y="265779"/>
                    <a:pt x="3706319" y="265779"/>
                  </a:cubicBezTo>
                  <a:cubicBezTo>
                    <a:pt x="3612063" y="265779"/>
                    <a:pt x="3613091" y="264378"/>
                    <a:pt x="3519520" y="264378"/>
                  </a:cubicBezTo>
                  <a:cubicBezTo>
                    <a:pt x="3441393" y="264378"/>
                    <a:pt x="3462038" y="315182"/>
                    <a:pt x="3457274" y="1160"/>
                  </a:cubicBezTo>
                  <a:cubicBezTo>
                    <a:pt x="3439930" y="1051"/>
                    <a:pt x="3443246" y="-32180"/>
                    <a:pt x="3448057" y="265016"/>
                  </a:cubicBezTo>
                  <a:cubicBezTo>
                    <a:pt x="3316855" y="267693"/>
                    <a:pt x="3327365" y="266619"/>
                    <a:pt x="3201378" y="265639"/>
                  </a:cubicBezTo>
                  <a:cubicBezTo>
                    <a:pt x="3195338" y="-30577"/>
                    <a:pt x="3202375" y="1160"/>
                    <a:pt x="3183583" y="1331"/>
                  </a:cubicBezTo>
                  <a:cubicBezTo>
                    <a:pt x="3188705" y="310528"/>
                    <a:pt x="3204305" y="265452"/>
                    <a:pt x="3145983" y="265452"/>
                  </a:cubicBezTo>
                  <a:cubicBezTo>
                    <a:pt x="2905050" y="265452"/>
                    <a:pt x="2942167" y="286667"/>
                    <a:pt x="2940781" y="198383"/>
                  </a:cubicBezTo>
                  <a:cubicBezTo>
                    <a:pt x="2939162" y="94362"/>
                    <a:pt x="2938586" y="97927"/>
                    <a:pt x="2937044" y="5284"/>
                  </a:cubicBezTo>
                  <a:cubicBezTo>
                    <a:pt x="2918797" y="5689"/>
                    <a:pt x="2923577" y="-27355"/>
                    <a:pt x="2929182" y="266152"/>
                  </a:cubicBezTo>
                  <a:cubicBezTo>
                    <a:pt x="2866500" y="265841"/>
                    <a:pt x="2796439" y="262977"/>
                    <a:pt x="2682457" y="265421"/>
                  </a:cubicBezTo>
                  <a:cubicBezTo>
                    <a:pt x="2681709" y="179456"/>
                    <a:pt x="2679140" y="69583"/>
                    <a:pt x="2678191" y="12086"/>
                  </a:cubicBezTo>
                  <a:cubicBezTo>
                    <a:pt x="2657328" y="12724"/>
                    <a:pt x="2667417" y="-15728"/>
                    <a:pt x="2669706" y="265685"/>
                  </a:cubicBezTo>
                  <a:cubicBezTo>
                    <a:pt x="2558495" y="267989"/>
                    <a:pt x="2502912" y="265203"/>
                    <a:pt x="2421408" y="264923"/>
                  </a:cubicBezTo>
                  <a:cubicBezTo>
                    <a:pt x="2418434" y="132356"/>
                    <a:pt x="2419773" y="110098"/>
                    <a:pt x="2418683" y="20585"/>
                  </a:cubicBezTo>
                  <a:cubicBezTo>
                    <a:pt x="2401417" y="21176"/>
                    <a:pt x="2406165" y="8304"/>
                    <a:pt x="2406430" y="92323"/>
                  </a:cubicBezTo>
                  <a:cubicBezTo>
                    <a:pt x="2406617" y="152155"/>
                    <a:pt x="2407489" y="212298"/>
                    <a:pt x="2408656" y="264907"/>
                  </a:cubicBezTo>
                  <a:cubicBezTo>
                    <a:pt x="2397291" y="264891"/>
                    <a:pt x="2219833" y="264798"/>
                    <a:pt x="2212204" y="264782"/>
                  </a:cubicBezTo>
                  <a:cubicBezTo>
                    <a:pt x="2145288" y="264782"/>
                    <a:pt x="2162850" y="305718"/>
                    <a:pt x="2160374" y="29970"/>
                  </a:cubicBezTo>
                  <a:cubicBezTo>
                    <a:pt x="2143155" y="30624"/>
                    <a:pt x="2147935" y="19324"/>
                    <a:pt x="2147779" y="92277"/>
                  </a:cubicBezTo>
                  <a:cubicBezTo>
                    <a:pt x="2147654" y="150661"/>
                    <a:pt x="2148417" y="208142"/>
                    <a:pt x="2149772" y="264985"/>
                  </a:cubicBezTo>
                  <a:cubicBezTo>
                    <a:pt x="1909212" y="266821"/>
                    <a:pt x="2144307" y="264876"/>
                    <a:pt x="1903747" y="266432"/>
                  </a:cubicBezTo>
                  <a:cubicBezTo>
                    <a:pt x="1903233" y="217247"/>
                    <a:pt x="1902377" y="170288"/>
                    <a:pt x="1900259" y="40259"/>
                  </a:cubicBezTo>
                  <a:cubicBezTo>
                    <a:pt x="1882417" y="40990"/>
                    <a:pt x="1887134" y="17300"/>
                    <a:pt x="1890093" y="198616"/>
                  </a:cubicBezTo>
                  <a:cubicBezTo>
                    <a:pt x="1891463" y="285562"/>
                    <a:pt x="1940132" y="266837"/>
                    <a:pt x="1651946" y="266837"/>
                  </a:cubicBezTo>
                  <a:cubicBezTo>
                    <a:pt x="1641437" y="266837"/>
                    <a:pt x="1646917" y="292613"/>
                    <a:pt x="1640222" y="51279"/>
                  </a:cubicBezTo>
                  <a:cubicBezTo>
                    <a:pt x="1619204" y="52181"/>
                    <a:pt x="1630585" y="20444"/>
                    <a:pt x="1632267" y="266790"/>
                  </a:cubicBezTo>
                  <a:cubicBezTo>
                    <a:pt x="1552879" y="266386"/>
                    <a:pt x="1501018" y="261794"/>
                    <a:pt x="1384000" y="264954"/>
                  </a:cubicBezTo>
                  <a:cubicBezTo>
                    <a:pt x="1383019" y="219037"/>
                    <a:pt x="1382988" y="202414"/>
                    <a:pt x="1380403" y="62906"/>
                  </a:cubicBezTo>
                  <a:cubicBezTo>
                    <a:pt x="1363635" y="63684"/>
                    <a:pt x="1366313" y="31978"/>
                    <a:pt x="1371233" y="265312"/>
                  </a:cubicBezTo>
                  <a:cubicBezTo>
                    <a:pt x="1310420" y="267070"/>
                    <a:pt x="1246897" y="266837"/>
                    <a:pt x="1185228" y="266074"/>
                  </a:cubicBezTo>
                  <a:cubicBezTo>
                    <a:pt x="1106837" y="265187"/>
                    <a:pt x="1123449" y="302325"/>
                    <a:pt x="1122468" y="74968"/>
                  </a:cubicBezTo>
                  <a:cubicBezTo>
                    <a:pt x="1107164" y="75700"/>
                    <a:pt x="1107164" y="45986"/>
                    <a:pt x="1111990" y="265545"/>
                  </a:cubicBezTo>
                  <a:cubicBezTo>
                    <a:pt x="1098367" y="265514"/>
                    <a:pt x="1106276" y="265530"/>
                    <a:pt x="905106" y="265483"/>
                  </a:cubicBezTo>
                  <a:cubicBezTo>
                    <a:pt x="851361" y="265483"/>
                    <a:pt x="864735" y="297158"/>
                    <a:pt x="861762" y="87420"/>
                  </a:cubicBezTo>
                  <a:cubicBezTo>
                    <a:pt x="843219" y="88245"/>
                    <a:pt x="848170" y="61069"/>
                    <a:pt x="851720" y="265343"/>
                  </a:cubicBezTo>
                  <a:cubicBezTo>
                    <a:pt x="785395" y="264954"/>
                    <a:pt x="775975" y="264051"/>
                    <a:pt x="605492" y="264923"/>
                  </a:cubicBezTo>
                  <a:cubicBezTo>
                    <a:pt x="604247" y="221699"/>
                    <a:pt x="603219" y="158801"/>
                    <a:pt x="603282" y="92479"/>
                  </a:cubicBezTo>
                  <a:cubicBezTo>
                    <a:pt x="587136" y="92510"/>
                    <a:pt x="589394" y="76525"/>
                    <a:pt x="591309" y="198632"/>
                  </a:cubicBezTo>
                  <a:cubicBezTo>
                    <a:pt x="592601" y="282028"/>
                    <a:pt x="605524" y="265078"/>
                    <a:pt x="531710" y="265078"/>
                  </a:cubicBezTo>
                  <a:cubicBezTo>
                    <a:pt x="439213" y="265078"/>
                    <a:pt x="438544" y="266479"/>
                    <a:pt x="346919" y="266495"/>
                  </a:cubicBezTo>
                  <a:cubicBezTo>
                    <a:pt x="345440" y="190678"/>
                    <a:pt x="345611" y="172996"/>
                    <a:pt x="343603" y="92432"/>
                  </a:cubicBezTo>
                  <a:cubicBezTo>
                    <a:pt x="325963" y="92510"/>
                    <a:pt x="330369" y="70034"/>
                    <a:pt x="334152" y="266479"/>
                  </a:cubicBezTo>
                  <a:cubicBezTo>
                    <a:pt x="333031" y="266479"/>
                    <a:pt x="87583" y="264720"/>
                    <a:pt x="86462" y="264705"/>
                  </a:cubicBezTo>
                  <a:cubicBezTo>
                    <a:pt x="85216" y="222010"/>
                    <a:pt x="84484" y="167082"/>
                    <a:pt x="83566" y="99405"/>
                  </a:cubicBezTo>
                  <a:cubicBezTo>
                    <a:pt x="66595" y="100386"/>
                    <a:pt x="70503" y="85926"/>
                    <a:pt x="72278" y="198616"/>
                  </a:cubicBezTo>
                  <a:cubicBezTo>
                    <a:pt x="73461" y="274417"/>
                    <a:pt x="76902" y="264580"/>
                    <a:pt x="65163" y="264393"/>
                  </a:cubicBezTo>
                  <a:cubicBezTo>
                    <a:pt x="-11282" y="263257"/>
                    <a:pt x="488" y="259257"/>
                    <a:pt x="862" y="278246"/>
                  </a:cubicBezTo>
                  <a:cubicBezTo>
                    <a:pt x="33853" y="278371"/>
                    <a:pt x="52038" y="278698"/>
                    <a:pt x="74146" y="279009"/>
                  </a:cubicBezTo>
                  <a:cubicBezTo>
                    <a:pt x="79549" y="444884"/>
                    <a:pt x="78179" y="452589"/>
                    <a:pt x="79300" y="563364"/>
                  </a:cubicBezTo>
                  <a:cubicBezTo>
                    <a:pt x="56569" y="563582"/>
                    <a:pt x="38290" y="563816"/>
                    <a:pt x="5455" y="563925"/>
                  </a:cubicBezTo>
                  <a:cubicBezTo>
                    <a:pt x="5688" y="582836"/>
                    <a:pt x="-5397" y="578711"/>
                    <a:pt x="65132" y="577964"/>
                  </a:cubicBezTo>
                  <a:cubicBezTo>
                    <a:pt x="85979" y="577762"/>
                    <a:pt x="78148" y="538538"/>
                    <a:pt x="82865" y="835859"/>
                  </a:cubicBezTo>
                  <a:cubicBezTo>
                    <a:pt x="83363" y="867518"/>
                    <a:pt x="97251" y="859611"/>
                    <a:pt x="8257" y="859564"/>
                  </a:cubicBezTo>
                  <a:cubicBezTo>
                    <a:pt x="8382" y="878834"/>
                    <a:pt x="-5257" y="874009"/>
                    <a:pt x="83503" y="874055"/>
                  </a:cubicBezTo>
                  <a:cubicBezTo>
                    <a:pt x="84764" y="944736"/>
                    <a:pt x="87800" y="1045083"/>
                    <a:pt x="87972" y="1157508"/>
                  </a:cubicBezTo>
                  <a:cubicBezTo>
                    <a:pt x="61987" y="1157617"/>
                    <a:pt x="41871" y="1157788"/>
                    <a:pt x="9752" y="1157866"/>
                  </a:cubicBezTo>
                  <a:cubicBezTo>
                    <a:pt x="9814" y="1176731"/>
                    <a:pt x="-617" y="1172466"/>
                    <a:pt x="65101" y="1172108"/>
                  </a:cubicBezTo>
                  <a:cubicBezTo>
                    <a:pt x="97220" y="1171937"/>
                    <a:pt x="87100" y="1128075"/>
                    <a:pt x="92347" y="1454767"/>
                  </a:cubicBezTo>
                  <a:cubicBezTo>
                    <a:pt x="64198" y="1454907"/>
                    <a:pt x="43677" y="1455125"/>
                    <a:pt x="10655" y="1455234"/>
                  </a:cubicBezTo>
                  <a:cubicBezTo>
                    <a:pt x="10702" y="1474425"/>
                    <a:pt x="846" y="1469849"/>
                    <a:pt x="65101" y="1469429"/>
                  </a:cubicBezTo>
                  <a:cubicBezTo>
                    <a:pt x="103915" y="1469164"/>
                    <a:pt x="92534" y="1435918"/>
                    <a:pt x="96441" y="1685159"/>
                  </a:cubicBezTo>
                  <a:cubicBezTo>
                    <a:pt x="97687" y="1764602"/>
                    <a:pt x="106421" y="1751014"/>
                    <a:pt x="64960" y="1751792"/>
                  </a:cubicBezTo>
                  <a:cubicBezTo>
                    <a:pt x="1874" y="1752975"/>
                    <a:pt x="11605" y="1747558"/>
                    <a:pt x="11698" y="1767015"/>
                  </a:cubicBezTo>
                  <a:cubicBezTo>
                    <a:pt x="49983" y="1766734"/>
                    <a:pt x="65972" y="1766143"/>
                    <a:pt x="98154" y="1765723"/>
                  </a:cubicBezTo>
                  <a:cubicBezTo>
                    <a:pt x="101844" y="1895378"/>
                    <a:pt x="100536" y="1835998"/>
                    <a:pt x="103479" y="2049082"/>
                  </a:cubicBezTo>
                  <a:cubicBezTo>
                    <a:pt x="72574" y="2049533"/>
                    <a:pt x="51867" y="2050451"/>
                    <a:pt x="13660" y="2050856"/>
                  </a:cubicBezTo>
                  <a:cubicBezTo>
                    <a:pt x="13816" y="2068631"/>
                    <a:pt x="3369" y="2065923"/>
                    <a:pt x="65194" y="2064351"/>
                  </a:cubicBezTo>
                  <a:cubicBezTo>
                    <a:pt x="117647" y="2063075"/>
                    <a:pt x="103510" y="2019898"/>
                    <a:pt x="108118" y="2346636"/>
                  </a:cubicBezTo>
                  <a:cubicBezTo>
                    <a:pt x="69834" y="2346449"/>
                    <a:pt x="58468" y="2346138"/>
                    <a:pt x="17428" y="2345983"/>
                  </a:cubicBezTo>
                  <a:cubicBezTo>
                    <a:pt x="17723" y="2365112"/>
                    <a:pt x="8833" y="2360256"/>
                    <a:pt x="64992" y="2360800"/>
                  </a:cubicBezTo>
                  <a:cubicBezTo>
                    <a:pt x="119359" y="2361299"/>
                    <a:pt x="108352" y="2347539"/>
                    <a:pt x="108944" y="2428336"/>
                  </a:cubicBezTo>
                  <a:cubicBezTo>
                    <a:pt x="110843" y="2688115"/>
                    <a:pt x="132437" y="2644704"/>
                    <a:pt x="65054" y="2644876"/>
                  </a:cubicBezTo>
                  <a:cubicBezTo>
                    <a:pt x="16042" y="2644953"/>
                    <a:pt x="23469" y="2640144"/>
                    <a:pt x="23951" y="2659398"/>
                  </a:cubicBezTo>
                  <a:cubicBezTo>
                    <a:pt x="48800" y="2659366"/>
                    <a:pt x="71437" y="2659304"/>
                    <a:pt x="112587" y="2659257"/>
                  </a:cubicBezTo>
                  <a:cubicBezTo>
                    <a:pt x="119966" y="2999071"/>
                    <a:pt x="126739" y="2943021"/>
                    <a:pt x="65116" y="2942445"/>
                  </a:cubicBezTo>
                  <a:cubicBezTo>
                    <a:pt x="24854" y="2942072"/>
                    <a:pt x="31471" y="2938477"/>
                    <a:pt x="32000" y="2956625"/>
                  </a:cubicBezTo>
                  <a:cubicBezTo>
                    <a:pt x="63450" y="2956827"/>
                    <a:pt x="80296" y="2957123"/>
                    <a:pt x="115747" y="2957263"/>
                  </a:cubicBezTo>
                  <a:cubicBezTo>
                    <a:pt x="115763" y="2957855"/>
                    <a:pt x="119141" y="3096460"/>
                    <a:pt x="121990" y="3240669"/>
                  </a:cubicBezTo>
                  <a:cubicBezTo>
                    <a:pt x="84282" y="3240374"/>
                    <a:pt x="68074" y="3239689"/>
                    <a:pt x="38726" y="3239191"/>
                  </a:cubicBezTo>
                  <a:cubicBezTo>
                    <a:pt x="39053" y="3257479"/>
                    <a:pt x="33697" y="3253510"/>
                    <a:pt x="64929" y="3254211"/>
                  </a:cubicBezTo>
                  <a:cubicBezTo>
                    <a:pt x="138151" y="3255892"/>
                    <a:pt x="121944" y="3203064"/>
                    <a:pt x="127237" y="3538333"/>
                  </a:cubicBezTo>
                  <a:cubicBezTo>
                    <a:pt x="91148" y="3538255"/>
                    <a:pt x="77213" y="3538068"/>
                    <a:pt x="42977" y="3537881"/>
                  </a:cubicBezTo>
                  <a:cubicBezTo>
                    <a:pt x="43179" y="3556123"/>
                    <a:pt x="38742" y="3552325"/>
                    <a:pt x="65007" y="3552497"/>
                  </a:cubicBezTo>
                  <a:cubicBezTo>
                    <a:pt x="151588" y="3553088"/>
                    <a:pt x="123937" y="3509288"/>
                    <a:pt x="128763" y="3809100"/>
                  </a:cubicBezTo>
                  <a:cubicBezTo>
                    <a:pt x="129261" y="3841568"/>
                    <a:pt x="144768" y="3833443"/>
                    <a:pt x="45390" y="3833475"/>
                  </a:cubicBezTo>
                  <a:cubicBezTo>
                    <a:pt x="45499" y="3852744"/>
                    <a:pt x="30272" y="3847919"/>
                    <a:pt x="129370" y="3847903"/>
                  </a:cubicBezTo>
                  <a:cubicBezTo>
                    <a:pt x="129401" y="3849413"/>
                    <a:pt x="132733" y="4057702"/>
                    <a:pt x="134524" y="4133457"/>
                  </a:cubicBezTo>
                  <a:cubicBezTo>
                    <a:pt x="92798" y="4133239"/>
                    <a:pt x="71282" y="4132445"/>
                    <a:pt x="46558" y="4131916"/>
                  </a:cubicBezTo>
                  <a:cubicBezTo>
                    <a:pt x="46604" y="4149302"/>
                    <a:pt x="28871" y="4147388"/>
                    <a:pt x="134866" y="4147917"/>
                  </a:cubicBezTo>
                  <a:cubicBezTo>
                    <a:pt x="134897" y="4149302"/>
                    <a:pt x="140424" y="4428786"/>
                    <a:pt x="140440" y="4429922"/>
                  </a:cubicBezTo>
                  <a:cubicBezTo>
                    <a:pt x="94604" y="4430000"/>
                    <a:pt x="74224" y="4430342"/>
                    <a:pt x="47212" y="4430591"/>
                  </a:cubicBezTo>
                  <a:cubicBezTo>
                    <a:pt x="47243" y="4448771"/>
                    <a:pt x="43600" y="4445098"/>
                    <a:pt x="65132" y="4444865"/>
                  </a:cubicBezTo>
                  <a:cubicBezTo>
                    <a:pt x="148956" y="4443962"/>
                    <a:pt x="140674" y="4443728"/>
                    <a:pt x="140720" y="4446468"/>
                  </a:cubicBezTo>
                  <a:cubicBezTo>
                    <a:pt x="142246" y="4543655"/>
                    <a:pt x="145157" y="4642461"/>
                    <a:pt x="145500" y="4726231"/>
                  </a:cubicBezTo>
                  <a:cubicBezTo>
                    <a:pt x="28824" y="4726340"/>
                    <a:pt x="47959" y="4723336"/>
                    <a:pt x="48021" y="4741345"/>
                  </a:cubicBezTo>
                  <a:cubicBezTo>
                    <a:pt x="75890" y="4741096"/>
                    <a:pt x="96068" y="4740738"/>
                    <a:pt x="145547" y="4740675"/>
                  </a:cubicBezTo>
                  <a:cubicBezTo>
                    <a:pt x="145780" y="4918380"/>
                    <a:pt x="148007" y="4940373"/>
                    <a:pt x="149953" y="5022727"/>
                  </a:cubicBezTo>
                  <a:cubicBezTo>
                    <a:pt x="100116" y="5022774"/>
                    <a:pt x="79580" y="5023225"/>
                    <a:pt x="49640" y="5023630"/>
                  </a:cubicBezTo>
                  <a:cubicBezTo>
                    <a:pt x="49780" y="5041000"/>
                    <a:pt x="45841" y="5038152"/>
                    <a:pt x="65147" y="5037872"/>
                  </a:cubicBezTo>
                  <a:cubicBezTo>
                    <a:pt x="176389" y="5036222"/>
                    <a:pt x="147789" y="4985076"/>
                    <a:pt x="152646" y="5296514"/>
                  </a:cubicBezTo>
                  <a:cubicBezTo>
                    <a:pt x="153176" y="5330539"/>
                    <a:pt x="169819" y="5322041"/>
                    <a:pt x="65038" y="5322336"/>
                  </a:cubicBezTo>
                  <a:cubicBezTo>
                    <a:pt x="50232" y="5322367"/>
                    <a:pt x="52770" y="5318648"/>
                    <a:pt x="53034" y="5336843"/>
                  </a:cubicBezTo>
                  <a:cubicBezTo>
                    <a:pt x="79128" y="5336796"/>
                    <a:pt x="97500" y="5336687"/>
                    <a:pt x="153253" y="5336687"/>
                  </a:cubicBezTo>
                  <a:cubicBezTo>
                    <a:pt x="154048" y="5394060"/>
                    <a:pt x="154888" y="5502718"/>
                    <a:pt x="157504" y="5617758"/>
                  </a:cubicBezTo>
                  <a:cubicBezTo>
                    <a:pt x="108632" y="5617774"/>
                    <a:pt x="89311" y="5618241"/>
                    <a:pt x="58344" y="5618864"/>
                  </a:cubicBezTo>
                  <a:cubicBezTo>
                    <a:pt x="58826" y="5639254"/>
                    <a:pt x="43055" y="5632218"/>
                    <a:pt x="157800" y="5632203"/>
                  </a:cubicBezTo>
                  <a:cubicBezTo>
                    <a:pt x="157831" y="5633370"/>
                    <a:pt x="163342" y="5915998"/>
                    <a:pt x="163373" y="5917290"/>
                  </a:cubicBezTo>
                  <a:cubicBezTo>
                    <a:pt x="121975" y="5917336"/>
                    <a:pt x="98808" y="5916962"/>
                    <a:pt x="66813" y="5916231"/>
                  </a:cubicBezTo>
                  <a:cubicBezTo>
                    <a:pt x="67405" y="5934208"/>
                    <a:pt x="51462" y="5931749"/>
                    <a:pt x="158438" y="5931749"/>
                  </a:cubicBezTo>
                  <a:cubicBezTo>
                    <a:pt x="164557" y="5931749"/>
                    <a:pt x="163607" y="5931111"/>
                    <a:pt x="163638" y="5933757"/>
                  </a:cubicBezTo>
                  <a:cubicBezTo>
                    <a:pt x="168496" y="6248916"/>
                    <a:pt x="171392" y="6215015"/>
                    <a:pt x="158438" y="6215015"/>
                  </a:cubicBezTo>
                  <a:cubicBezTo>
                    <a:pt x="62687" y="6215015"/>
                    <a:pt x="76591" y="6210906"/>
                    <a:pt x="77213" y="6229568"/>
                  </a:cubicBezTo>
                  <a:cubicBezTo>
                    <a:pt x="101330" y="6229506"/>
                    <a:pt x="123049" y="6229475"/>
                    <a:pt x="168215" y="6229475"/>
                  </a:cubicBezTo>
                  <a:cubicBezTo>
                    <a:pt x="172777" y="6427554"/>
                    <a:pt x="171501" y="6429313"/>
                    <a:pt x="172263" y="6510235"/>
                  </a:cubicBezTo>
                  <a:cubicBezTo>
                    <a:pt x="135287" y="6510126"/>
                    <a:pt x="108476" y="6510390"/>
                    <a:pt x="86555" y="6510779"/>
                  </a:cubicBezTo>
                  <a:cubicBezTo>
                    <a:pt x="87193" y="6529800"/>
                    <a:pt x="74551" y="6524664"/>
                    <a:pt x="158454" y="6524664"/>
                  </a:cubicBezTo>
                  <a:cubicBezTo>
                    <a:pt x="177635" y="6524664"/>
                    <a:pt x="172061" y="6492055"/>
                    <a:pt x="176623" y="6783882"/>
                  </a:cubicBezTo>
                  <a:cubicBezTo>
                    <a:pt x="177121" y="6814762"/>
                    <a:pt x="181854" y="6809486"/>
                    <a:pt x="158454" y="6809486"/>
                  </a:cubicBezTo>
                  <a:cubicBezTo>
                    <a:pt x="84126" y="6809486"/>
                    <a:pt x="96286" y="6803851"/>
                    <a:pt x="96940" y="6823541"/>
                  </a:cubicBezTo>
                  <a:cubicBezTo>
                    <a:pt x="123252" y="6823930"/>
                    <a:pt x="150716" y="6823992"/>
                    <a:pt x="177292" y="6823914"/>
                  </a:cubicBezTo>
                  <a:cubicBezTo>
                    <a:pt x="182664" y="7151369"/>
                    <a:pt x="190308" y="7107663"/>
                    <a:pt x="158454" y="7107663"/>
                  </a:cubicBezTo>
                  <a:cubicBezTo>
                    <a:pt x="96582" y="7107663"/>
                    <a:pt x="106219" y="7102962"/>
                    <a:pt x="106842" y="7122138"/>
                  </a:cubicBezTo>
                  <a:cubicBezTo>
                    <a:pt x="133045" y="7122092"/>
                    <a:pt x="156009" y="7122107"/>
                    <a:pt x="181138" y="7122107"/>
                  </a:cubicBezTo>
                  <a:cubicBezTo>
                    <a:pt x="181340" y="7172880"/>
                    <a:pt x="182399" y="7234719"/>
                    <a:pt x="183613" y="7303890"/>
                  </a:cubicBezTo>
                  <a:cubicBezTo>
                    <a:pt x="203371" y="7303734"/>
                    <a:pt x="194730" y="7327284"/>
                    <a:pt x="193889" y="7122107"/>
                  </a:cubicBezTo>
                  <a:lnTo>
                    <a:pt x="440350" y="7122123"/>
                  </a:lnTo>
                  <a:cubicBezTo>
                    <a:pt x="441408" y="7197426"/>
                    <a:pt x="442078" y="7248743"/>
                    <a:pt x="443931" y="7301820"/>
                  </a:cubicBezTo>
                  <a:cubicBezTo>
                    <a:pt x="462614" y="7301664"/>
                    <a:pt x="455935" y="7326163"/>
                    <a:pt x="453117" y="7122123"/>
                  </a:cubicBezTo>
                  <a:cubicBezTo>
                    <a:pt x="663036" y="7122138"/>
                    <a:pt x="606037" y="7120270"/>
                    <a:pt x="700605" y="7119928"/>
                  </a:cubicBezTo>
                  <a:cubicBezTo>
                    <a:pt x="702255" y="7188429"/>
                    <a:pt x="702426" y="7225816"/>
                    <a:pt x="703983" y="7299765"/>
                  </a:cubicBezTo>
                  <a:cubicBezTo>
                    <a:pt x="721063" y="7299625"/>
                    <a:pt x="716750" y="7313929"/>
                    <a:pt x="715100" y="7209052"/>
                  </a:cubicBezTo>
                  <a:cubicBezTo>
                    <a:pt x="713527" y="7109391"/>
                    <a:pt x="711379" y="7119897"/>
                    <a:pt x="718431" y="7119897"/>
                  </a:cubicBezTo>
                  <a:cubicBezTo>
                    <a:pt x="809169" y="7119897"/>
                    <a:pt x="810991" y="7121438"/>
                    <a:pt x="905075" y="7121438"/>
                  </a:cubicBezTo>
                  <a:cubicBezTo>
                    <a:pt x="974825" y="7121453"/>
                    <a:pt x="959038" y="7103772"/>
                    <a:pt x="960688" y="7209333"/>
                  </a:cubicBezTo>
                  <a:cubicBezTo>
                    <a:pt x="962276" y="7311174"/>
                    <a:pt x="959209" y="7297788"/>
                    <a:pt x="975557" y="7297648"/>
                  </a:cubicBezTo>
                  <a:cubicBezTo>
                    <a:pt x="973673" y="7242517"/>
                    <a:pt x="972677" y="7172242"/>
                    <a:pt x="972661" y="7121453"/>
                  </a:cubicBezTo>
                  <a:cubicBezTo>
                    <a:pt x="1076601" y="7121485"/>
                    <a:pt x="1125660" y="7121625"/>
                    <a:pt x="1185212" y="7121142"/>
                  </a:cubicBezTo>
                  <a:cubicBezTo>
                    <a:pt x="1227420" y="7120800"/>
                    <a:pt x="1218359" y="7103289"/>
                    <a:pt x="1220009" y="7209317"/>
                  </a:cubicBezTo>
                  <a:cubicBezTo>
                    <a:pt x="1221566" y="7308839"/>
                    <a:pt x="1217269" y="7295749"/>
                    <a:pt x="1234208" y="7295625"/>
                  </a:cubicBezTo>
                  <a:cubicBezTo>
                    <a:pt x="1233119" y="7234128"/>
                    <a:pt x="1232153" y="7171977"/>
                    <a:pt x="1231453" y="7120846"/>
                  </a:cubicBezTo>
                  <a:cubicBezTo>
                    <a:pt x="1305873" y="7120566"/>
                    <a:pt x="1365597" y="7121033"/>
                    <a:pt x="1479206" y="7120986"/>
                  </a:cubicBezTo>
                  <a:cubicBezTo>
                    <a:pt x="1479439" y="7175137"/>
                    <a:pt x="1480607" y="7245490"/>
                    <a:pt x="1481775" y="7293710"/>
                  </a:cubicBezTo>
                  <a:cubicBezTo>
                    <a:pt x="1501641" y="7293570"/>
                    <a:pt x="1492751" y="7316093"/>
                    <a:pt x="1491972" y="7120955"/>
                  </a:cubicBezTo>
                  <a:cubicBezTo>
                    <a:pt x="1493124" y="7120955"/>
                    <a:pt x="1736642" y="7119881"/>
                    <a:pt x="1737888" y="7119866"/>
                  </a:cubicBezTo>
                  <a:cubicBezTo>
                    <a:pt x="1739492" y="7205084"/>
                    <a:pt x="1739601" y="7231746"/>
                    <a:pt x="1740971" y="7291687"/>
                  </a:cubicBezTo>
                  <a:cubicBezTo>
                    <a:pt x="1758735" y="7291562"/>
                    <a:pt x="1754267" y="7316373"/>
                    <a:pt x="1750670" y="7119788"/>
                  </a:cubicBezTo>
                  <a:cubicBezTo>
                    <a:pt x="1924594" y="7118605"/>
                    <a:pt x="1910364" y="7120878"/>
                    <a:pt x="1998781" y="7121297"/>
                  </a:cubicBezTo>
                  <a:cubicBezTo>
                    <a:pt x="2000525" y="7174499"/>
                    <a:pt x="2001490" y="7239700"/>
                    <a:pt x="2001740" y="7289679"/>
                  </a:cubicBezTo>
                  <a:cubicBezTo>
                    <a:pt x="2018321" y="7289555"/>
                    <a:pt x="2015082" y="7302956"/>
                    <a:pt x="2013619" y="7209052"/>
                  </a:cubicBezTo>
                  <a:cubicBezTo>
                    <a:pt x="2012031" y="7108021"/>
                    <a:pt x="2006301" y="7121375"/>
                    <a:pt x="2025451" y="7121375"/>
                  </a:cubicBezTo>
                  <a:cubicBezTo>
                    <a:pt x="2193272" y="7121515"/>
                    <a:pt x="2221841" y="7121593"/>
                    <a:pt x="2258102" y="7121438"/>
                  </a:cubicBezTo>
                  <a:cubicBezTo>
                    <a:pt x="2259223" y="7191962"/>
                    <a:pt x="2260064" y="7239342"/>
                    <a:pt x="2260515" y="7287702"/>
                  </a:cubicBezTo>
                  <a:cubicBezTo>
                    <a:pt x="2277097" y="7287578"/>
                    <a:pt x="2273687" y="7300824"/>
                    <a:pt x="2272255" y="7209052"/>
                  </a:cubicBezTo>
                  <a:cubicBezTo>
                    <a:pt x="2270620" y="7106169"/>
                    <a:pt x="2259254" y="7121531"/>
                    <a:pt x="2305666" y="7121096"/>
                  </a:cubicBezTo>
                  <a:cubicBezTo>
                    <a:pt x="2394831" y="7120255"/>
                    <a:pt x="2445836" y="7120628"/>
                    <a:pt x="2492325" y="7121313"/>
                  </a:cubicBezTo>
                  <a:cubicBezTo>
                    <a:pt x="2524834" y="7121796"/>
                    <a:pt x="2516271" y="7105172"/>
                    <a:pt x="2517906" y="7209333"/>
                  </a:cubicBezTo>
                  <a:cubicBezTo>
                    <a:pt x="2519307" y="7298831"/>
                    <a:pt x="2515851" y="7285741"/>
                    <a:pt x="2532198" y="7285616"/>
                  </a:cubicBezTo>
                  <a:cubicBezTo>
                    <a:pt x="2531046" y="7241412"/>
                    <a:pt x="2529894" y="7174794"/>
                    <a:pt x="2529925" y="7121780"/>
                  </a:cubicBezTo>
                  <a:cubicBezTo>
                    <a:pt x="2673956" y="7123072"/>
                    <a:pt x="2663120" y="7119523"/>
                    <a:pt x="2775887" y="7119523"/>
                  </a:cubicBezTo>
                  <a:cubicBezTo>
                    <a:pt x="2776106" y="7171744"/>
                    <a:pt x="2777195" y="7239062"/>
                    <a:pt x="2778238" y="7283733"/>
                  </a:cubicBezTo>
                  <a:cubicBezTo>
                    <a:pt x="2797762" y="7283578"/>
                    <a:pt x="2789417" y="7306349"/>
                    <a:pt x="2788654" y="7119539"/>
                  </a:cubicBezTo>
                  <a:cubicBezTo>
                    <a:pt x="2812880" y="7119570"/>
                    <a:pt x="2711649" y="7119134"/>
                    <a:pt x="3036703" y="7120706"/>
                  </a:cubicBezTo>
                  <a:cubicBezTo>
                    <a:pt x="3037637" y="7166669"/>
                    <a:pt x="3038805" y="7234859"/>
                    <a:pt x="3039147" y="7281741"/>
                  </a:cubicBezTo>
                  <a:cubicBezTo>
                    <a:pt x="3055822" y="7281616"/>
                    <a:pt x="3052350" y="7294224"/>
                    <a:pt x="3051027" y="7209068"/>
                  </a:cubicBezTo>
                  <a:cubicBezTo>
                    <a:pt x="3049501" y="7110978"/>
                    <a:pt x="3048022" y="7120768"/>
                    <a:pt x="3052630" y="7120784"/>
                  </a:cubicBezTo>
                  <a:cubicBezTo>
                    <a:pt x="3345907" y="7122356"/>
                    <a:pt x="3295572" y="7093530"/>
                    <a:pt x="3297425" y="7209317"/>
                  </a:cubicBezTo>
                  <a:cubicBezTo>
                    <a:pt x="3298702" y="7291515"/>
                    <a:pt x="3294700" y="7279779"/>
                    <a:pt x="3311406" y="7279655"/>
                  </a:cubicBezTo>
                  <a:cubicBezTo>
                    <a:pt x="3310083" y="7211388"/>
                    <a:pt x="3309974" y="7186359"/>
                    <a:pt x="3308541" y="7119944"/>
                  </a:cubicBezTo>
                  <a:cubicBezTo>
                    <a:pt x="3426089" y="7119648"/>
                    <a:pt x="3420313" y="7121749"/>
                    <a:pt x="3555158" y="7121438"/>
                  </a:cubicBezTo>
                  <a:cubicBezTo>
                    <a:pt x="3556684" y="7190390"/>
                    <a:pt x="3556715" y="7214999"/>
                    <a:pt x="3558007" y="7277756"/>
                  </a:cubicBezTo>
                  <a:cubicBezTo>
                    <a:pt x="3574837" y="7277632"/>
                    <a:pt x="3570836" y="7289150"/>
                    <a:pt x="3569544" y="7209068"/>
                  </a:cubicBezTo>
                  <a:cubicBezTo>
                    <a:pt x="3567909" y="7103803"/>
                    <a:pt x="3555998" y="7121547"/>
                    <a:pt x="3612935" y="7121173"/>
                  </a:cubicBezTo>
                  <a:cubicBezTo>
                    <a:pt x="3668175" y="7120800"/>
                    <a:pt x="3713325" y="7120644"/>
                    <a:pt x="3799688" y="7121111"/>
                  </a:cubicBezTo>
                  <a:cubicBezTo>
                    <a:pt x="3820535" y="7121220"/>
                    <a:pt x="3814712" y="7105499"/>
                    <a:pt x="3816362" y="7209333"/>
                  </a:cubicBezTo>
                  <a:cubicBezTo>
                    <a:pt x="3817655" y="7289056"/>
                    <a:pt x="3813186" y="7275810"/>
                    <a:pt x="3830188" y="7275686"/>
                  </a:cubicBezTo>
                  <a:cubicBezTo>
                    <a:pt x="3829300" y="7221178"/>
                    <a:pt x="3828475" y="7173814"/>
                    <a:pt x="3827930" y="7121251"/>
                  </a:cubicBezTo>
                  <a:cubicBezTo>
                    <a:pt x="4007739" y="7121952"/>
                    <a:pt x="3958727" y="7119834"/>
                    <a:pt x="4074033" y="7119741"/>
                  </a:cubicBezTo>
                  <a:cubicBezTo>
                    <a:pt x="4076337" y="7297726"/>
                    <a:pt x="4071511" y="7273818"/>
                    <a:pt x="4089260" y="7273678"/>
                  </a:cubicBezTo>
                  <a:cubicBezTo>
                    <a:pt x="4088279" y="7228104"/>
                    <a:pt x="4087407" y="7165860"/>
                    <a:pt x="4086815" y="7119741"/>
                  </a:cubicBezTo>
                  <a:cubicBezTo>
                    <a:pt x="4168460" y="7119772"/>
                    <a:pt x="4152626" y="7120441"/>
                    <a:pt x="4333696" y="7120379"/>
                  </a:cubicBezTo>
                  <a:cubicBezTo>
                    <a:pt x="4336343" y="7295049"/>
                    <a:pt x="4330738" y="7271717"/>
                    <a:pt x="4348861" y="7271561"/>
                  </a:cubicBezTo>
                  <a:cubicBezTo>
                    <a:pt x="4347973" y="7224851"/>
                    <a:pt x="4347413" y="7184849"/>
                    <a:pt x="4346447" y="7120364"/>
                  </a:cubicBezTo>
                  <a:cubicBezTo>
                    <a:pt x="4468822" y="7120317"/>
                    <a:pt x="4496862" y="7120379"/>
                    <a:pt x="4547166" y="7120115"/>
                  </a:cubicBezTo>
                  <a:cubicBezTo>
                    <a:pt x="4605052" y="7119804"/>
                    <a:pt x="4591491" y="7102044"/>
                    <a:pt x="4593157" y="7209364"/>
                  </a:cubicBezTo>
                  <a:cubicBezTo>
                    <a:pt x="4594263" y="7280527"/>
                    <a:pt x="4590230" y="7269522"/>
                    <a:pt x="4607014" y="7269382"/>
                  </a:cubicBezTo>
                  <a:cubicBezTo>
                    <a:pt x="4603261" y="7096394"/>
                    <a:pt x="4594761" y="7119912"/>
                    <a:pt x="4640659" y="7119912"/>
                  </a:cubicBezTo>
                  <a:close/>
                  <a:moveTo>
                    <a:pt x="4575798" y="5933819"/>
                  </a:moveTo>
                  <a:cubicBezTo>
                    <a:pt x="4580764" y="6258908"/>
                    <a:pt x="4590121" y="6214502"/>
                    <a:pt x="4547181" y="6214206"/>
                  </a:cubicBezTo>
                  <a:cubicBezTo>
                    <a:pt x="4287627" y="6212447"/>
                    <a:pt x="4331922" y="6231436"/>
                    <a:pt x="4330598" y="6146125"/>
                  </a:cubicBezTo>
                  <a:cubicBezTo>
                    <a:pt x="4326566" y="5888012"/>
                    <a:pt x="4315169" y="5930489"/>
                    <a:pt x="4360055" y="5931345"/>
                  </a:cubicBezTo>
                  <a:cubicBezTo>
                    <a:pt x="4519468" y="5934348"/>
                    <a:pt x="4575720" y="5929430"/>
                    <a:pt x="4575798" y="5933819"/>
                  </a:cubicBezTo>
                  <a:close/>
                  <a:moveTo>
                    <a:pt x="4575517" y="5917492"/>
                  </a:moveTo>
                  <a:cubicBezTo>
                    <a:pt x="4362998" y="5918005"/>
                    <a:pt x="4441311" y="5917819"/>
                    <a:pt x="4327515" y="5916356"/>
                  </a:cubicBezTo>
                  <a:cubicBezTo>
                    <a:pt x="4326363" y="5834733"/>
                    <a:pt x="4327204" y="5731927"/>
                    <a:pt x="4323514" y="5632265"/>
                  </a:cubicBezTo>
                  <a:cubicBezTo>
                    <a:pt x="4539490" y="5632374"/>
                    <a:pt x="4476388" y="5632203"/>
                    <a:pt x="4570068" y="5633557"/>
                  </a:cubicBezTo>
                  <a:cubicBezTo>
                    <a:pt x="4570675" y="5769967"/>
                    <a:pt x="4573945" y="5827200"/>
                    <a:pt x="4575517" y="5917492"/>
                  </a:cubicBezTo>
                  <a:close/>
                  <a:moveTo>
                    <a:pt x="4570022" y="5619066"/>
                  </a:moveTo>
                  <a:cubicBezTo>
                    <a:pt x="4312709" y="5615206"/>
                    <a:pt x="4323109" y="5621541"/>
                    <a:pt x="4322860" y="5614661"/>
                  </a:cubicBezTo>
                  <a:cubicBezTo>
                    <a:pt x="4319995" y="5541895"/>
                    <a:pt x="4319217" y="5477643"/>
                    <a:pt x="4318890" y="5402574"/>
                  </a:cubicBezTo>
                  <a:cubicBezTo>
                    <a:pt x="4318547" y="5322259"/>
                    <a:pt x="4307307" y="5335769"/>
                    <a:pt x="4360148" y="5335628"/>
                  </a:cubicBezTo>
                  <a:cubicBezTo>
                    <a:pt x="4435068" y="5335426"/>
                    <a:pt x="4487738" y="5335302"/>
                    <a:pt x="4547057" y="5336251"/>
                  </a:cubicBezTo>
                  <a:cubicBezTo>
                    <a:pt x="4572450" y="5336672"/>
                    <a:pt x="4568713" y="5296841"/>
                    <a:pt x="4570022" y="5619066"/>
                  </a:cubicBezTo>
                  <a:close/>
                  <a:moveTo>
                    <a:pt x="1993659" y="5933570"/>
                  </a:moveTo>
                  <a:cubicBezTo>
                    <a:pt x="1993581" y="5929212"/>
                    <a:pt x="1965027" y="5928232"/>
                    <a:pt x="2239964" y="5929819"/>
                  </a:cubicBezTo>
                  <a:cubicBezTo>
                    <a:pt x="2241848" y="6038820"/>
                    <a:pt x="2240166" y="6087102"/>
                    <a:pt x="2243405" y="6214128"/>
                  </a:cubicBezTo>
                  <a:cubicBezTo>
                    <a:pt x="2104777" y="6214252"/>
                    <a:pt x="2072969" y="6216120"/>
                    <a:pt x="1995807" y="6215420"/>
                  </a:cubicBezTo>
                  <a:cubicBezTo>
                    <a:pt x="1992336" y="6020796"/>
                    <a:pt x="1995512" y="6052424"/>
                    <a:pt x="1993659" y="5933570"/>
                  </a:cubicBezTo>
                  <a:close/>
                  <a:moveTo>
                    <a:pt x="431288" y="5634273"/>
                  </a:moveTo>
                  <a:cubicBezTo>
                    <a:pt x="683681" y="5634273"/>
                    <a:pt x="569512" y="5633557"/>
                    <a:pt x="677298" y="5632778"/>
                  </a:cubicBezTo>
                  <a:cubicBezTo>
                    <a:pt x="677516" y="5693575"/>
                    <a:pt x="678450" y="5721732"/>
                    <a:pt x="679664" y="5827604"/>
                  </a:cubicBezTo>
                  <a:cubicBezTo>
                    <a:pt x="681019" y="5945617"/>
                    <a:pt x="730934" y="5913974"/>
                    <a:pt x="438388" y="5915562"/>
                  </a:cubicBezTo>
                  <a:cubicBezTo>
                    <a:pt x="427458" y="5915624"/>
                    <a:pt x="439462" y="5905911"/>
                    <a:pt x="431288" y="5634273"/>
                  </a:cubicBezTo>
                  <a:close/>
                  <a:moveTo>
                    <a:pt x="417837" y="4740862"/>
                  </a:moveTo>
                  <a:cubicBezTo>
                    <a:pt x="524564" y="4742450"/>
                    <a:pt x="494686" y="4742154"/>
                    <a:pt x="662663" y="4741625"/>
                  </a:cubicBezTo>
                  <a:cubicBezTo>
                    <a:pt x="668750" y="5035210"/>
                    <a:pt x="660841" y="4691459"/>
                    <a:pt x="668750" y="5023163"/>
                  </a:cubicBezTo>
                  <a:cubicBezTo>
                    <a:pt x="580161" y="5024330"/>
                    <a:pt x="634436" y="5025903"/>
                    <a:pt x="420764" y="5024875"/>
                  </a:cubicBezTo>
                  <a:cubicBezTo>
                    <a:pt x="420203" y="4917321"/>
                    <a:pt x="422523" y="4998119"/>
                    <a:pt x="417837" y="4740862"/>
                  </a:cubicBezTo>
                  <a:close/>
                  <a:moveTo>
                    <a:pt x="400352" y="3596483"/>
                  </a:moveTo>
                  <a:cubicBezTo>
                    <a:pt x="399418" y="3536216"/>
                    <a:pt x="359592" y="3553322"/>
                    <a:pt x="625110" y="3551532"/>
                  </a:cubicBezTo>
                  <a:cubicBezTo>
                    <a:pt x="654535" y="3551345"/>
                    <a:pt x="643248" y="3512744"/>
                    <a:pt x="647887" y="3809209"/>
                  </a:cubicBezTo>
                  <a:cubicBezTo>
                    <a:pt x="648386" y="3840058"/>
                    <a:pt x="682389" y="3836292"/>
                    <a:pt x="438450" y="3833677"/>
                  </a:cubicBezTo>
                  <a:cubicBezTo>
                    <a:pt x="386714" y="3833101"/>
                    <a:pt x="404650" y="3871173"/>
                    <a:pt x="400352" y="3596483"/>
                  </a:cubicBezTo>
                  <a:close/>
                  <a:moveTo>
                    <a:pt x="376173" y="2109738"/>
                  </a:moveTo>
                  <a:cubicBezTo>
                    <a:pt x="375286" y="2052957"/>
                    <a:pt x="329808" y="2062670"/>
                    <a:pt x="622011" y="2065005"/>
                  </a:cubicBezTo>
                  <a:cubicBezTo>
                    <a:pt x="627118" y="2368614"/>
                    <a:pt x="626604" y="2347990"/>
                    <a:pt x="625203" y="2347959"/>
                  </a:cubicBezTo>
                  <a:cubicBezTo>
                    <a:pt x="343463" y="2342278"/>
                    <a:pt x="378431" y="2365205"/>
                    <a:pt x="377746" y="2322106"/>
                  </a:cubicBezTo>
                  <a:cubicBezTo>
                    <a:pt x="376111" y="2214163"/>
                    <a:pt x="377855" y="2214770"/>
                    <a:pt x="376173" y="2109738"/>
                  </a:cubicBezTo>
                  <a:close/>
                  <a:moveTo>
                    <a:pt x="613433" y="1469398"/>
                  </a:moveTo>
                  <a:cubicBezTo>
                    <a:pt x="613760" y="1489710"/>
                    <a:pt x="617356" y="1751621"/>
                    <a:pt x="617356" y="1752726"/>
                  </a:cubicBezTo>
                  <a:cubicBezTo>
                    <a:pt x="322522" y="1747387"/>
                    <a:pt x="371581" y="1776322"/>
                    <a:pt x="370164" y="1684987"/>
                  </a:cubicBezTo>
                  <a:cubicBezTo>
                    <a:pt x="368498" y="1578523"/>
                    <a:pt x="366848" y="1578804"/>
                    <a:pt x="365182" y="1472775"/>
                  </a:cubicBezTo>
                  <a:cubicBezTo>
                    <a:pt x="365041" y="1464168"/>
                    <a:pt x="352259" y="1471266"/>
                    <a:pt x="613433" y="1469398"/>
                  </a:cubicBezTo>
                  <a:close/>
                  <a:moveTo>
                    <a:pt x="364886" y="1454206"/>
                  </a:moveTo>
                  <a:cubicBezTo>
                    <a:pt x="362691" y="1316613"/>
                    <a:pt x="360791" y="1245699"/>
                    <a:pt x="360900" y="1172902"/>
                  </a:cubicBezTo>
                  <a:cubicBezTo>
                    <a:pt x="453724" y="1172980"/>
                    <a:pt x="448851" y="1173773"/>
                    <a:pt x="607579" y="1173478"/>
                  </a:cubicBezTo>
                  <a:cubicBezTo>
                    <a:pt x="607812" y="1313468"/>
                    <a:pt x="611362" y="1352365"/>
                    <a:pt x="613199" y="1454922"/>
                  </a:cubicBezTo>
                  <a:cubicBezTo>
                    <a:pt x="480036" y="1455919"/>
                    <a:pt x="448555" y="1454362"/>
                    <a:pt x="364886" y="1454206"/>
                  </a:cubicBezTo>
                  <a:close/>
                  <a:moveTo>
                    <a:pt x="617512" y="1767186"/>
                  </a:moveTo>
                  <a:cubicBezTo>
                    <a:pt x="619038" y="1913496"/>
                    <a:pt x="619972" y="1946991"/>
                    <a:pt x="621762" y="2050560"/>
                  </a:cubicBezTo>
                  <a:cubicBezTo>
                    <a:pt x="560279" y="2050078"/>
                    <a:pt x="499310" y="2050140"/>
                    <a:pt x="438372" y="2050467"/>
                  </a:cubicBezTo>
                  <a:cubicBezTo>
                    <a:pt x="358440" y="2050903"/>
                    <a:pt x="375146" y="2100213"/>
                    <a:pt x="371596" y="1791202"/>
                  </a:cubicBezTo>
                  <a:cubicBezTo>
                    <a:pt x="371222" y="1758360"/>
                    <a:pt x="331786" y="1762205"/>
                    <a:pt x="617512" y="1767186"/>
                  </a:cubicBezTo>
                  <a:close/>
                  <a:moveTo>
                    <a:pt x="2690568" y="1685252"/>
                  </a:moveTo>
                  <a:cubicBezTo>
                    <a:pt x="2691954" y="1773785"/>
                    <a:pt x="2733259" y="1748866"/>
                    <a:pt x="2492341" y="1751761"/>
                  </a:cubicBezTo>
                  <a:cubicBezTo>
                    <a:pt x="2434548" y="1752461"/>
                    <a:pt x="2447050" y="1765458"/>
                    <a:pt x="2445789" y="1684972"/>
                  </a:cubicBezTo>
                  <a:cubicBezTo>
                    <a:pt x="2444123" y="1578695"/>
                    <a:pt x="2442239" y="1578617"/>
                    <a:pt x="2440589" y="1472760"/>
                  </a:cubicBezTo>
                  <a:cubicBezTo>
                    <a:pt x="2440464" y="1464853"/>
                    <a:pt x="2425316" y="1472417"/>
                    <a:pt x="2679203" y="1469678"/>
                  </a:cubicBezTo>
                  <a:cubicBezTo>
                    <a:pt x="2697076" y="1469491"/>
                    <a:pt x="2686816" y="1445537"/>
                    <a:pt x="2690568" y="1685252"/>
                  </a:cubicBezTo>
                  <a:close/>
                  <a:moveTo>
                    <a:pt x="2951088" y="1751885"/>
                  </a:moveTo>
                  <a:cubicBezTo>
                    <a:pt x="2875017" y="1751854"/>
                    <a:pt x="2969242" y="1751776"/>
                    <a:pt x="2704627" y="1751356"/>
                  </a:cubicBezTo>
                  <a:cubicBezTo>
                    <a:pt x="2700891" y="1603303"/>
                    <a:pt x="2704082" y="1591427"/>
                    <a:pt x="2702152" y="1469444"/>
                  </a:cubicBezTo>
                  <a:cubicBezTo>
                    <a:pt x="2849405" y="1468059"/>
                    <a:pt x="2948924" y="1471577"/>
                    <a:pt x="2948939" y="1472947"/>
                  </a:cubicBezTo>
                  <a:cubicBezTo>
                    <a:pt x="2950776" y="1589979"/>
                    <a:pt x="2947055" y="1608019"/>
                    <a:pt x="2951088" y="1751885"/>
                  </a:cubicBezTo>
                  <a:close/>
                  <a:moveTo>
                    <a:pt x="3984448" y="1455171"/>
                  </a:moveTo>
                  <a:cubicBezTo>
                    <a:pt x="3687294" y="1455280"/>
                    <a:pt x="3738797" y="1471841"/>
                    <a:pt x="3737909" y="1366638"/>
                  </a:cubicBezTo>
                  <a:cubicBezTo>
                    <a:pt x="3737442" y="1303087"/>
                    <a:pt x="3736321" y="1231566"/>
                    <a:pt x="3735029" y="1172419"/>
                  </a:cubicBezTo>
                  <a:cubicBezTo>
                    <a:pt x="3802350" y="1172077"/>
                    <a:pt x="3877534" y="1168730"/>
                    <a:pt x="3981302" y="1171812"/>
                  </a:cubicBezTo>
                  <a:cubicBezTo>
                    <a:pt x="3985709" y="1286868"/>
                    <a:pt x="3983436" y="1376662"/>
                    <a:pt x="3984448" y="1455171"/>
                  </a:cubicBezTo>
                  <a:close/>
                  <a:moveTo>
                    <a:pt x="3991796" y="1897620"/>
                  </a:moveTo>
                  <a:cubicBezTo>
                    <a:pt x="3994474" y="2071200"/>
                    <a:pt x="3997339" y="2049922"/>
                    <a:pt x="3986425" y="2050171"/>
                  </a:cubicBezTo>
                  <a:cubicBezTo>
                    <a:pt x="3921330" y="2051572"/>
                    <a:pt x="3865561" y="2051588"/>
                    <a:pt x="3799812" y="2050171"/>
                  </a:cubicBezTo>
                  <a:cubicBezTo>
                    <a:pt x="3728101" y="2048630"/>
                    <a:pt x="3752731" y="2094983"/>
                    <a:pt x="3743841" y="1791062"/>
                  </a:cubicBezTo>
                  <a:cubicBezTo>
                    <a:pt x="3743047" y="1763886"/>
                    <a:pt x="3703299" y="1763466"/>
                    <a:pt x="3986471" y="1766906"/>
                  </a:cubicBezTo>
                  <a:cubicBezTo>
                    <a:pt x="3994287" y="1766999"/>
                    <a:pt x="3989508" y="1751356"/>
                    <a:pt x="3991796" y="1897620"/>
                  </a:cubicBezTo>
                  <a:close/>
                  <a:moveTo>
                    <a:pt x="4266717" y="5023910"/>
                  </a:moveTo>
                  <a:cubicBezTo>
                    <a:pt x="4012316" y="5023910"/>
                    <a:pt x="4053045" y="5035522"/>
                    <a:pt x="4052563" y="4977636"/>
                  </a:cubicBezTo>
                  <a:cubicBezTo>
                    <a:pt x="4050290" y="4704923"/>
                    <a:pt x="4039127" y="4742528"/>
                    <a:pt x="4079934" y="4742528"/>
                  </a:cubicBezTo>
                  <a:cubicBezTo>
                    <a:pt x="4327702" y="4742528"/>
                    <a:pt x="4296719" y="4727601"/>
                    <a:pt x="4296969" y="4765237"/>
                  </a:cubicBezTo>
                  <a:cubicBezTo>
                    <a:pt x="4298510" y="5062901"/>
                    <a:pt x="4316804" y="5023910"/>
                    <a:pt x="4266717" y="5023910"/>
                  </a:cubicBezTo>
                  <a:close/>
                  <a:moveTo>
                    <a:pt x="4300690" y="5038308"/>
                  </a:moveTo>
                  <a:cubicBezTo>
                    <a:pt x="4303025" y="5188229"/>
                    <a:pt x="4304442" y="5247236"/>
                    <a:pt x="4305438" y="5321278"/>
                  </a:cubicBezTo>
                  <a:cubicBezTo>
                    <a:pt x="4149668" y="5321449"/>
                    <a:pt x="4159586" y="5322507"/>
                    <a:pt x="4058557" y="5322274"/>
                  </a:cubicBezTo>
                  <a:cubicBezTo>
                    <a:pt x="4055163" y="5132818"/>
                    <a:pt x="4054743" y="5161411"/>
                    <a:pt x="4053170" y="5038168"/>
                  </a:cubicBezTo>
                  <a:cubicBezTo>
                    <a:pt x="4129879" y="5037997"/>
                    <a:pt x="4228791" y="5038557"/>
                    <a:pt x="4300690" y="5038308"/>
                  </a:cubicBezTo>
                  <a:close/>
                  <a:moveTo>
                    <a:pt x="4266717" y="4726029"/>
                  </a:moveTo>
                  <a:cubicBezTo>
                    <a:pt x="4005653" y="4726029"/>
                    <a:pt x="4050617" y="4750653"/>
                    <a:pt x="4049184" y="4658804"/>
                  </a:cubicBezTo>
                  <a:cubicBezTo>
                    <a:pt x="4045152" y="4401205"/>
                    <a:pt x="4032339" y="4444335"/>
                    <a:pt x="4079934" y="4444335"/>
                  </a:cubicBezTo>
                  <a:cubicBezTo>
                    <a:pt x="4309315" y="4444335"/>
                    <a:pt x="4291784" y="4440662"/>
                    <a:pt x="4291862" y="4446561"/>
                  </a:cubicBezTo>
                  <a:cubicBezTo>
                    <a:pt x="4296875" y="4769673"/>
                    <a:pt x="4308677" y="4726029"/>
                    <a:pt x="4266717" y="4726029"/>
                  </a:cubicBezTo>
                  <a:close/>
                  <a:moveTo>
                    <a:pt x="4043689" y="4340019"/>
                  </a:moveTo>
                  <a:cubicBezTo>
                    <a:pt x="4042132" y="4265479"/>
                    <a:pt x="4041089" y="4196013"/>
                    <a:pt x="4040606" y="4146112"/>
                  </a:cubicBezTo>
                  <a:cubicBezTo>
                    <a:pt x="4093058" y="4146080"/>
                    <a:pt x="4052018" y="4146080"/>
                    <a:pt x="4266717" y="4146158"/>
                  </a:cubicBezTo>
                  <a:cubicBezTo>
                    <a:pt x="4294602" y="4146158"/>
                    <a:pt x="4286132" y="4102374"/>
                    <a:pt x="4291597" y="4428941"/>
                  </a:cubicBezTo>
                  <a:cubicBezTo>
                    <a:pt x="3996296" y="4428039"/>
                    <a:pt x="4046180" y="4458873"/>
                    <a:pt x="4043689" y="4340019"/>
                  </a:cubicBezTo>
                  <a:close/>
                  <a:moveTo>
                    <a:pt x="4266717" y="4131698"/>
                  </a:moveTo>
                  <a:cubicBezTo>
                    <a:pt x="4050383" y="4131621"/>
                    <a:pt x="4092513" y="4131636"/>
                    <a:pt x="4040466" y="4131651"/>
                  </a:cubicBezTo>
                  <a:cubicBezTo>
                    <a:pt x="4039282" y="3989466"/>
                    <a:pt x="4036542" y="3904404"/>
                    <a:pt x="4035499" y="3849802"/>
                  </a:cubicBezTo>
                  <a:cubicBezTo>
                    <a:pt x="4218235" y="3849242"/>
                    <a:pt x="4179296" y="3847296"/>
                    <a:pt x="4281804" y="3847607"/>
                  </a:cubicBezTo>
                  <a:cubicBezTo>
                    <a:pt x="4288281" y="4165521"/>
                    <a:pt x="4296252" y="4131698"/>
                    <a:pt x="4266717" y="4131698"/>
                  </a:cubicBezTo>
                  <a:close/>
                  <a:moveTo>
                    <a:pt x="3272109" y="4741718"/>
                  </a:moveTo>
                  <a:cubicBezTo>
                    <a:pt x="3552822" y="4743773"/>
                    <a:pt x="3516749" y="4727056"/>
                    <a:pt x="3517823" y="4765034"/>
                  </a:cubicBezTo>
                  <a:cubicBezTo>
                    <a:pt x="3520796" y="4870783"/>
                    <a:pt x="3522556" y="5024113"/>
                    <a:pt x="3519489" y="5024113"/>
                  </a:cubicBezTo>
                  <a:cubicBezTo>
                    <a:pt x="3426696" y="5024113"/>
                    <a:pt x="3424283" y="5025436"/>
                    <a:pt x="3332689" y="5025436"/>
                  </a:cubicBezTo>
                  <a:cubicBezTo>
                    <a:pt x="3252134" y="5025451"/>
                    <a:pt x="3279147" y="5076535"/>
                    <a:pt x="3272109" y="4741718"/>
                  </a:cubicBezTo>
                  <a:close/>
                  <a:moveTo>
                    <a:pt x="2233970" y="4740396"/>
                  </a:moveTo>
                  <a:cubicBezTo>
                    <a:pt x="2519540" y="4741594"/>
                    <a:pt x="2479356" y="4734838"/>
                    <a:pt x="2480337" y="4765455"/>
                  </a:cubicBezTo>
                  <a:cubicBezTo>
                    <a:pt x="2481972" y="4817426"/>
                    <a:pt x="2483342" y="4873008"/>
                    <a:pt x="2483996" y="4977729"/>
                  </a:cubicBezTo>
                  <a:cubicBezTo>
                    <a:pt x="2484416" y="5044316"/>
                    <a:pt x="2522654" y="5024813"/>
                    <a:pt x="2237520" y="5023194"/>
                  </a:cubicBezTo>
                  <a:cubicBezTo>
                    <a:pt x="2237053" y="4940280"/>
                    <a:pt x="2238828" y="4951471"/>
                    <a:pt x="2233970" y="4740396"/>
                  </a:cubicBezTo>
                  <a:close/>
                  <a:moveTo>
                    <a:pt x="672923" y="4446265"/>
                  </a:moveTo>
                  <a:cubicBezTo>
                    <a:pt x="672892" y="4444569"/>
                    <a:pt x="653368" y="4442810"/>
                    <a:pt x="905106" y="4442810"/>
                  </a:cubicBezTo>
                  <a:cubicBezTo>
                    <a:pt x="921874" y="4442810"/>
                    <a:pt x="917437" y="4409641"/>
                    <a:pt x="921345" y="4659069"/>
                  </a:cubicBezTo>
                  <a:cubicBezTo>
                    <a:pt x="922715" y="4747820"/>
                    <a:pt x="965095" y="4727087"/>
                    <a:pt x="718463" y="4727087"/>
                  </a:cubicBezTo>
                  <a:cubicBezTo>
                    <a:pt x="655065" y="4727087"/>
                    <a:pt x="677983" y="4769829"/>
                    <a:pt x="672923" y="4446265"/>
                  </a:cubicBezTo>
                  <a:close/>
                  <a:moveTo>
                    <a:pt x="887030" y="2361688"/>
                  </a:moveTo>
                  <a:cubicBezTo>
                    <a:pt x="887684" y="2438921"/>
                    <a:pt x="889179" y="2641342"/>
                    <a:pt x="889226" y="2644860"/>
                  </a:cubicBezTo>
                  <a:cubicBezTo>
                    <a:pt x="687495" y="2645031"/>
                    <a:pt x="676862" y="2644985"/>
                    <a:pt x="642750" y="2645451"/>
                  </a:cubicBezTo>
                  <a:cubicBezTo>
                    <a:pt x="638561" y="2430593"/>
                    <a:pt x="640476" y="2464603"/>
                    <a:pt x="639278" y="2362699"/>
                  </a:cubicBezTo>
                  <a:cubicBezTo>
                    <a:pt x="745849" y="2364676"/>
                    <a:pt x="818199" y="2361874"/>
                    <a:pt x="887030" y="2361688"/>
                  </a:cubicBezTo>
                  <a:close/>
                  <a:moveTo>
                    <a:pt x="639106" y="2348239"/>
                  </a:moveTo>
                  <a:cubicBezTo>
                    <a:pt x="634576" y="2006605"/>
                    <a:pt x="610568" y="2065425"/>
                    <a:pt x="718478" y="2065425"/>
                  </a:cubicBezTo>
                  <a:cubicBezTo>
                    <a:pt x="806304" y="2065425"/>
                    <a:pt x="809325" y="2064491"/>
                    <a:pt x="880990" y="2064304"/>
                  </a:cubicBezTo>
                  <a:cubicBezTo>
                    <a:pt x="886392" y="2326495"/>
                    <a:pt x="885987" y="2269325"/>
                    <a:pt x="886875" y="2347259"/>
                  </a:cubicBezTo>
                  <a:cubicBezTo>
                    <a:pt x="811208" y="2347430"/>
                    <a:pt x="744821" y="2350216"/>
                    <a:pt x="639106" y="2348239"/>
                  </a:cubicBezTo>
                  <a:close/>
                  <a:moveTo>
                    <a:pt x="889428" y="2659304"/>
                  </a:moveTo>
                  <a:cubicBezTo>
                    <a:pt x="892480" y="2875392"/>
                    <a:pt x="892853" y="2823343"/>
                    <a:pt x="894924" y="2941029"/>
                  </a:cubicBezTo>
                  <a:cubicBezTo>
                    <a:pt x="893819" y="2941029"/>
                    <a:pt x="664998" y="2942228"/>
                    <a:pt x="648759" y="2942461"/>
                  </a:cubicBezTo>
                  <a:cubicBezTo>
                    <a:pt x="647420" y="2862862"/>
                    <a:pt x="649133" y="2976642"/>
                    <a:pt x="643045" y="2659896"/>
                  </a:cubicBezTo>
                  <a:cubicBezTo>
                    <a:pt x="682716" y="2659382"/>
                    <a:pt x="690049" y="2659475"/>
                    <a:pt x="889428" y="2659304"/>
                  </a:cubicBezTo>
                  <a:close/>
                  <a:moveTo>
                    <a:pt x="1402901" y="2322355"/>
                  </a:moveTo>
                  <a:cubicBezTo>
                    <a:pt x="1403337" y="2350496"/>
                    <a:pt x="1438617" y="2354325"/>
                    <a:pt x="1185337" y="2347399"/>
                  </a:cubicBezTo>
                  <a:cubicBezTo>
                    <a:pt x="1149076" y="2346356"/>
                    <a:pt x="1157904" y="2387245"/>
                    <a:pt x="1153560" y="2109769"/>
                  </a:cubicBezTo>
                  <a:cubicBezTo>
                    <a:pt x="1152626" y="2049642"/>
                    <a:pt x="1113983" y="2065876"/>
                    <a:pt x="1371902" y="2064849"/>
                  </a:cubicBezTo>
                  <a:cubicBezTo>
                    <a:pt x="1415309" y="2064725"/>
                    <a:pt x="1398292" y="2027478"/>
                    <a:pt x="1402901" y="2322355"/>
                  </a:cubicBezTo>
                  <a:close/>
                  <a:moveTo>
                    <a:pt x="1928299" y="2645420"/>
                  </a:moveTo>
                  <a:cubicBezTo>
                    <a:pt x="1682648" y="2640798"/>
                    <a:pt x="1682072" y="2653094"/>
                    <a:pt x="1681621" y="2640689"/>
                  </a:cubicBezTo>
                  <a:cubicBezTo>
                    <a:pt x="1678958" y="2569012"/>
                    <a:pt x="1678071" y="2500449"/>
                    <a:pt x="1677682" y="2428352"/>
                  </a:cubicBezTo>
                  <a:cubicBezTo>
                    <a:pt x="1677246" y="2342543"/>
                    <a:pt x="1628327" y="2360925"/>
                    <a:pt x="1924500" y="2360676"/>
                  </a:cubicBezTo>
                  <a:cubicBezTo>
                    <a:pt x="1925201" y="2439496"/>
                    <a:pt x="1922539" y="2507515"/>
                    <a:pt x="1928299" y="2645420"/>
                  </a:cubicBezTo>
                  <a:close/>
                  <a:moveTo>
                    <a:pt x="2186764" y="2646354"/>
                  </a:moveTo>
                  <a:cubicBezTo>
                    <a:pt x="2017542" y="2646416"/>
                    <a:pt x="1994142" y="2646650"/>
                    <a:pt x="1941082" y="2645669"/>
                  </a:cubicBezTo>
                  <a:cubicBezTo>
                    <a:pt x="1935290" y="2507391"/>
                    <a:pt x="1937921" y="2435419"/>
                    <a:pt x="1937252" y="2360676"/>
                  </a:cubicBezTo>
                  <a:cubicBezTo>
                    <a:pt x="2235496" y="2360427"/>
                    <a:pt x="2184771" y="2346372"/>
                    <a:pt x="2184335" y="2428336"/>
                  </a:cubicBezTo>
                  <a:cubicBezTo>
                    <a:pt x="2184055" y="2482191"/>
                    <a:pt x="2184211" y="2498986"/>
                    <a:pt x="2186764" y="2646354"/>
                  </a:cubicBezTo>
                  <a:close/>
                  <a:moveTo>
                    <a:pt x="3986503" y="3835607"/>
                  </a:moveTo>
                  <a:cubicBezTo>
                    <a:pt x="3741833" y="3837257"/>
                    <a:pt x="3775182" y="3842689"/>
                    <a:pt x="3774653" y="3808928"/>
                  </a:cubicBezTo>
                  <a:cubicBezTo>
                    <a:pt x="3769997" y="3511826"/>
                    <a:pt x="3761605" y="3552403"/>
                    <a:pt x="3799843" y="3551345"/>
                  </a:cubicBezTo>
                  <a:cubicBezTo>
                    <a:pt x="3857372" y="3549851"/>
                    <a:pt x="3912269" y="3549493"/>
                    <a:pt x="3986394" y="3551189"/>
                  </a:cubicBezTo>
                  <a:cubicBezTo>
                    <a:pt x="4026266" y="3552108"/>
                    <a:pt x="4018357" y="3542722"/>
                    <a:pt x="4019198" y="3596717"/>
                  </a:cubicBezTo>
                  <a:cubicBezTo>
                    <a:pt x="4023573" y="3876760"/>
                    <a:pt x="4034067" y="3835295"/>
                    <a:pt x="3986503" y="3835607"/>
                  </a:cubicBezTo>
                  <a:close/>
                  <a:moveTo>
                    <a:pt x="4022748" y="3849864"/>
                  </a:moveTo>
                  <a:cubicBezTo>
                    <a:pt x="4024352" y="3936467"/>
                    <a:pt x="4025971" y="3956219"/>
                    <a:pt x="4027715" y="4131683"/>
                  </a:cubicBezTo>
                  <a:cubicBezTo>
                    <a:pt x="3752684" y="4131823"/>
                    <a:pt x="3780709" y="4134453"/>
                    <a:pt x="3780631" y="4127667"/>
                  </a:cubicBezTo>
                  <a:cubicBezTo>
                    <a:pt x="3777299" y="3808493"/>
                    <a:pt x="3763022" y="3849755"/>
                    <a:pt x="3799641" y="3850051"/>
                  </a:cubicBezTo>
                  <a:cubicBezTo>
                    <a:pt x="3901308" y="3850845"/>
                    <a:pt x="3985257" y="3850020"/>
                    <a:pt x="4022748" y="3849864"/>
                  </a:cubicBezTo>
                  <a:close/>
                  <a:moveTo>
                    <a:pt x="3257708" y="3849148"/>
                  </a:moveTo>
                  <a:cubicBezTo>
                    <a:pt x="3551203" y="3848899"/>
                    <a:pt x="3503530" y="3831794"/>
                    <a:pt x="3505710" y="3915470"/>
                  </a:cubicBezTo>
                  <a:cubicBezTo>
                    <a:pt x="3507609" y="3990804"/>
                    <a:pt x="3508870" y="4057158"/>
                    <a:pt x="3508341" y="4127900"/>
                  </a:cubicBezTo>
                  <a:cubicBezTo>
                    <a:pt x="3508279" y="4135185"/>
                    <a:pt x="3535058" y="4132974"/>
                    <a:pt x="3260464" y="4133130"/>
                  </a:cubicBezTo>
                  <a:cubicBezTo>
                    <a:pt x="3255902" y="3835685"/>
                    <a:pt x="3259047" y="3977575"/>
                    <a:pt x="3257708" y="3849148"/>
                  </a:cubicBezTo>
                  <a:close/>
                  <a:moveTo>
                    <a:pt x="2479232" y="3849055"/>
                  </a:moveTo>
                  <a:cubicBezTo>
                    <a:pt x="2610496" y="3850907"/>
                    <a:pt x="2663571" y="3849366"/>
                    <a:pt x="2726191" y="3849024"/>
                  </a:cubicBezTo>
                  <a:cubicBezTo>
                    <a:pt x="2730067" y="4115806"/>
                    <a:pt x="2730192" y="4131496"/>
                    <a:pt x="2730207" y="4133395"/>
                  </a:cubicBezTo>
                  <a:cubicBezTo>
                    <a:pt x="2454072" y="4133348"/>
                    <a:pt x="2482455" y="4136243"/>
                    <a:pt x="2482237" y="4127558"/>
                  </a:cubicBezTo>
                  <a:cubicBezTo>
                    <a:pt x="2477955" y="3949309"/>
                    <a:pt x="2480026" y="3931191"/>
                    <a:pt x="2479232" y="3849055"/>
                  </a:cubicBezTo>
                  <a:close/>
                  <a:moveTo>
                    <a:pt x="1186909" y="4147216"/>
                  </a:moveTo>
                  <a:cubicBezTo>
                    <a:pt x="1344579" y="4148913"/>
                    <a:pt x="1352534" y="4146298"/>
                    <a:pt x="1431642" y="4145738"/>
                  </a:cubicBezTo>
                  <a:cubicBezTo>
                    <a:pt x="1436593" y="4412022"/>
                    <a:pt x="1436484" y="4329404"/>
                    <a:pt x="1438290" y="4430467"/>
                  </a:cubicBezTo>
                  <a:cubicBezTo>
                    <a:pt x="1323903" y="4430171"/>
                    <a:pt x="1426146" y="4429455"/>
                    <a:pt x="1189260" y="4429626"/>
                  </a:cubicBezTo>
                  <a:cubicBezTo>
                    <a:pt x="1187797" y="4315473"/>
                    <a:pt x="1191393" y="4333824"/>
                    <a:pt x="1186909" y="4147216"/>
                  </a:cubicBezTo>
                  <a:close/>
                  <a:moveTo>
                    <a:pt x="1416228" y="3171966"/>
                  </a:moveTo>
                  <a:cubicBezTo>
                    <a:pt x="1417520" y="3254382"/>
                    <a:pt x="1429742" y="3240405"/>
                    <a:pt x="1371809" y="3240856"/>
                  </a:cubicBezTo>
                  <a:cubicBezTo>
                    <a:pt x="1288965" y="3241525"/>
                    <a:pt x="1235516" y="3241307"/>
                    <a:pt x="1185228" y="3240763"/>
                  </a:cubicBezTo>
                  <a:cubicBezTo>
                    <a:pt x="1166358" y="3240560"/>
                    <a:pt x="1173395" y="3274492"/>
                    <a:pt x="1168304" y="2959225"/>
                  </a:cubicBezTo>
                  <a:cubicBezTo>
                    <a:pt x="1168288" y="2958119"/>
                    <a:pt x="1148126" y="2951644"/>
                    <a:pt x="1371731" y="2957061"/>
                  </a:cubicBezTo>
                  <a:cubicBezTo>
                    <a:pt x="1433432" y="2958540"/>
                    <a:pt x="1412211" y="2914553"/>
                    <a:pt x="1416228" y="3171966"/>
                  </a:cubicBezTo>
                  <a:close/>
                  <a:moveTo>
                    <a:pt x="1185119" y="3255207"/>
                  </a:moveTo>
                  <a:cubicBezTo>
                    <a:pt x="1454015" y="3258102"/>
                    <a:pt x="1417692" y="3243736"/>
                    <a:pt x="1418813" y="3277978"/>
                  </a:cubicBezTo>
                  <a:cubicBezTo>
                    <a:pt x="1421023" y="3344129"/>
                    <a:pt x="1420914" y="3353048"/>
                    <a:pt x="1423873" y="3538286"/>
                  </a:cubicBezTo>
                  <a:cubicBezTo>
                    <a:pt x="1211073" y="3537943"/>
                    <a:pt x="1226035" y="3537772"/>
                    <a:pt x="1176727" y="3537025"/>
                  </a:cubicBezTo>
                  <a:cubicBezTo>
                    <a:pt x="1173115" y="3219843"/>
                    <a:pt x="1166887" y="3255020"/>
                    <a:pt x="1185119" y="3255207"/>
                  </a:cubicBezTo>
                  <a:close/>
                  <a:moveTo>
                    <a:pt x="1185088" y="3551656"/>
                  </a:moveTo>
                  <a:cubicBezTo>
                    <a:pt x="1466112" y="3556186"/>
                    <a:pt x="1423779" y="3533430"/>
                    <a:pt x="1424791" y="3596732"/>
                  </a:cubicBezTo>
                  <a:cubicBezTo>
                    <a:pt x="1429260" y="3882192"/>
                    <a:pt x="1441341" y="3833754"/>
                    <a:pt x="1371871" y="3833661"/>
                  </a:cubicBezTo>
                  <a:cubicBezTo>
                    <a:pt x="1141790" y="3833023"/>
                    <a:pt x="1180245" y="3846782"/>
                    <a:pt x="1179638" y="3808944"/>
                  </a:cubicBezTo>
                  <a:cubicBezTo>
                    <a:pt x="1175108" y="3519577"/>
                    <a:pt x="1174750" y="3551485"/>
                    <a:pt x="1185088" y="3551656"/>
                  </a:cubicBezTo>
                  <a:close/>
                  <a:moveTo>
                    <a:pt x="1185321" y="3849211"/>
                  </a:moveTo>
                  <a:cubicBezTo>
                    <a:pt x="1241744" y="3847763"/>
                    <a:pt x="1259010" y="3847966"/>
                    <a:pt x="1371871" y="3848105"/>
                  </a:cubicBezTo>
                  <a:cubicBezTo>
                    <a:pt x="1445452" y="3848308"/>
                    <a:pt x="1425040" y="3794531"/>
                    <a:pt x="1431299" y="4127885"/>
                  </a:cubicBezTo>
                  <a:cubicBezTo>
                    <a:pt x="1431315" y="4129037"/>
                    <a:pt x="1459697" y="4135698"/>
                    <a:pt x="1186551" y="4132741"/>
                  </a:cubicBezTo>
                  <a:cubicBezTo>
                    <a:pt x="1186535" y="4131651"/>
                    <a:pt x="1178984" y="3849366"/>
                    <a:pt x="1185321" y="3849211"/>
                  </a:cubicBezTo>
                  <a:close/>
                  <a:moveTo>
                    <a:pt x="1651946" y="3239502"/>
                  </a:moveTo>
                  <a:cubicBezTo>
                    <a:pt x="1385494" y="3239502"/>
                    <a:pt x="1430443" y="3261433"/>
                    <a:pt x="1428979" y="3171701"/>
                  </a:cubicBezTo>
                  <a:cubicBezTo>
                    <a:pt x="1427360" y="3068210"/>
                    <a:pt x="1429555" y="3064895"/>
                    <a:pt x="1427905" y="2959209"/>
                  </a:cubicBezTo>
                  <a:cubicBezTo>
                    <a:pt x="1427889" y="2958104"/>
                    <a:pt x="1674988" y="2954975"/>
                    <a:pt x="1675051" y="2959427"/>
                  </a:cubicBezTo>
                  <a:cubicBezTo>
                    <a:pt x="1680142" y="3284329"/>
                    <a:pt x="1686354" y="3239502"/>
                    <a:pt x="1651946" y="3239502"/>
                  </a:cubicBezTo>
                  <a:close/>
                  <a:moveTo>
                    <a:pt x="1678367" y="3253993"/>
                  </a:moveTo>
                  <a:cubicBezTo>
                    <a:pt x="1683520" y="3580685"/>
                    <a:pt x="1693220" y="3536574"/>
                    <a:pt x="1651946" y="3536574"/>
                  </a:cubicBezTo>
                  <a:cubicBezTo>
                    <a:pt x="1558391" y="3536574"/>
                    <a:pt x="1558640" y="3538333"/>
                    <a:pt x="1465256" y="3538333"/>
                  </a:cubicBezTo>
                  <a:cubicBezTo>
                    <a:pt x="1421786" y="3538333"/>
                    <a:pt x="1440890" y="3581354"/>
                    <a:pt x="1430863" y="3254989"/>
                  </a:cubicBezTo>
                  <a:cubicBezTo>
                    <a:pt x="1632298" y="3254398"/>
                    <a:pt x="1571873" y="3253744"/>
                    <a:pt x="1678367" y="3253993"/>
                  </a:cubicBezTo>
                  <a:close/>
                  <a:moveTo>
                    <a:pt x="1465256" y="3552777"/>
                  </a:moveTo>
                  <a:cubicBezTo>
                    <a:pt x="1558795" y="3552777"/>
                    <a:pt x="1558562" y="3551018"/>
                    <a:pt x="1651946" y="3551018"/>
                  </a:cubicBezTo>
                  <a:cubicBezTo>
                    <a:pt x="1691959" y="3551018"/>
                    <a:pt x="1681387" y="3505958"/>
                    <a:pt x="1686992" y="3835949"/>
                  </a:cubicBezTo>
                  <a:cubicBezTo>
                    <a:pt x="1581433" y="3836992"/>
                    <a:pt x="1579611" y="3833832"/>
                    <a:pt x="1440625" y="3833754"/>
                  </a:cubicBezTo>
                  <a:cubicBezTo>
                    <a:pt x="1436250" y="3507903"/>
                    <a:pt x="1428154" y="3552777"/>
                    <a:pt x="1465256" y="3552777"/>
                  </a:cubicBezTo>
                  <a:close/>
                  <a:moveTo>
                    <a:pt x="1465256" y="3848215"/>
                  </a:moveTo>
                  <a:cubicBezTo>
                    <a:pt x="1557986" y="3848215"/>
                    <a:pt x="1557114" y="3850565"/>
                    <a:pt x="1651946" y="3850565"/>
                  </a:cubicBezTo>
                  <a:cubicBezTo>
                    <a:pt x="1698062" y="3850565"/>
                    <a:pt x="1688409" y="3805706"/>
                    <a:pt x="1692099" y="4127807"/>
                  </a:cubicBezTo>
                  <a:cubicBezTo>
                    <a:pt x="1692161" y="4133146"/>
                    <a:pt x="1444159" y="4132959"/>
                    <a:pt x="1444066" y="4127589"/>
                  </a:cubicBezTo>
                  <a:cubicBezTo>
                    <a:pt x="1437947" y="3803559"/>
                    <a:pt x="1433915" y="3848215"/>
                    <a:pt x="1465256" y="3848215"/>
                  </a:cubicBezTo>
                  <a:close/>
                  <a:moveTo>
                    <a:pt x="1687740" y="2956003"/>
                  </a:moveTo>
                  <a:cubicBezTo>
                    <a:pt x="1737156" y="2956423"/>
                    <a:pt x="1824079" y="2960127"/>
                    <a:pt x="1932441" y="2956890"/>
                  </a:cubicBezTo>
                  <a:cubicBezTo>
                    <a:pt x="1934200" y="3066529"/>
                    <a:pt x="1937189" y="3138299"/>
                    <a:pt x="1937672" y="3240249"/>
                  </a:cubicBezTo>
                  <a:cubicBezTo>
                    <a:pt x="1732065" y="3240700"/>
                    <a:pt x="1784222" y="3239860"/>
                    <a:pt x="1690885" y="3239564"/>
                  </a:cubicBezTo>
                  <a:cubicBezTo>
                    <a:pt x="1688144" y="3065455"/>
                    <a:pt x="1689359" y="3055867"/>
                    <a:pt x="1687740" y="2956003"/>
                  </a:cubicBezTo>
                  <a:close/>
                  <a:moveTo>
                    <a:pt x="1691118" y="3254024"/>
                  </a:moveTo>
                  <a:cubicBezTo>
                    <a:pt x="1781560" y="3254351"/>
                    <a:pt x="1741267" y="3255129"/>
                    <a:pt x="1937734" y="3254709"/>
                  </a:cubicBezTo>
                  <a:cubicBezTo>
                    <a:pt x="1938124" y="3450048"/>
                    <a:pt x="1940771" y="3458843"/>
                    <a:pt x="1942935" y="3537492"/>
                  </a:cubicBezTo>
                  <a:cubicBezTo>
                    <a:pt x="1733280" y="3537975"/>
                    <a:pt x="1781155" y="3537088"/>
                    <a:pt x="1694995" y="3536667"/>
                  </a:cubicBezTo>
                  <a:cubicBezTo>
                    <a:pt x="1693547" y="3418561"/>
                    <a:pt x="1695571" y="3535998"/>
                    <a:pt x="1691118" y="3254024"/>
                  </a:cubicBezTo>
                  <a:close/>
                  <a:moveTo>
                    <a:pt x="1944180" y="3596732"/>
                  </a:moveTo>
                  <a:cubicBezTo>
                    <a:pt x="1948368" y="3870846"/>
                    <a:pt x="1954378" y="3834439"/>
                    <a:pt x="1932161" y="3834113"/>
                  </a:cubicBezTo>
                  <a:cubicBezTo>
                    <a:pt x="1665725" y="3829817"/>
                    <a:pt x="1699961" y="3851000"/>
                    <a:pt x="1699308" y="3808913"/>
                  </a:cubicBezTo>
                  <a:cubicBezTo>
                    <a:pt x="1696163" y="3615830"/>
                    <a:pt x="1695695" y="3589868"/>
                    <a:pt x="1695182" y="3551127"/>
                  </a:cubicBezTo>
                  <a:cubicBezTo>
                    <a:pt x="1987120" y="3552590"/>
                    <a:pt x="1943215" y="3535780"/>
                    <a:pt x="1944180" y="3596732"/>
                  </a:cubicBezTo>
                  <a:close/>
                  <a:moveTo>
                    <a:pt x="1945192" y="2956532"/>
                  </a:moveTo>
                  <a:cubicBezTo>
                    <a:pt x="2045598" y="2953855"/>
                    <a:pt x="2191746" y="2957497"/>
                    <a:pt x="2191777" y="2959505"/>
                  </a:cubicBezTo>
                  <a:cubicBezTo>
                    <a:pt x="2192634" y="3014651"/>
                    <a:pt x="2193957" y="3085861"/>
                    <a:pt x="2196464" y="3240856"/>
                  </a:cubicBezTo>
                  <a:cubicBezTo>
                    <a:pt x="2099545" y="3240763"/>
                    <a:pt x="2117497" y="3239907"/>
                    <a:pt x="1950454" y="3240218"/>
                  </a:cubicBezTo>
                  <a:cubicBezTo>
                    <a:pt x="1949832" y="3120679"/>
                    <a:pt x="1946515" y="3054606"/>
                    <a:pt x="1945192" y="2956532"/>
                  </a:cubicBezTo>
                  <a:close/>
                  <a:moveTo>
                    <a:pt x="1745517" y="3849211"/>
                  </a:moveTo>
                  <a:cubicBezTo>
                    <a:pt x="1809024" y="3847296"/>
                    <a:pt x="1868514" y="3847607"/>
                    <a:pt x="1931989" y="3848557"/>
                  </a:cubicBezTo>
                  <a:cubicBezTo>
                    <a:pt x="1953195" y="3848899"/>
                    <a:pt x="1948866" y="3836805"/>
                    <a:pt x="1948119" y="3915190"/>
                  </a:cubicBezTo>
                  <a:cubicBezTo>
                    <a:pt x="1945472" y="4164571"/>
                    <a:pt x="1964093" y="4131823"/>
                    <a:pt x="1932129" y="4131511"/>
                  </a:cubicBezTo>
                  <a:cubicBezTo>
                    <a:pt x="1685420" y="4129208"/>
                    <a:pt x="1704912" y="4133877"/>
                    <a:pt x="1704835" y="4127620"/>
                  </a:cubicBezTo>
                  <a:cubicBezTo>
                    <a:pt x="1701098" y="3801286"/>
                    <a:pt x="1683427" y="3851000"/>
                    <a:pt x="1745517" y="3849211"/>
                  </a:cubicBezTo>
                  <a:close/>
                  <a:moveTo>
                    <a:pt x="1950517" y="3277994"/>
                  </a:moveTo>
                  <a:cubicBezTo>
                    <a:pt x="1950517" y="3244451"/>
                    <a:pt x="1912886" y="3255067"/>
                    <a:pt x="2196697" y="3255300"/>
                  </a:cubicBezTo>
                  <a:cubicBezTo>
                    <a:pt x="2199531" y="3431044"/>
                    <a:pt x="2199531" y="3433472"/>
                    <a:pt x="2200776" y="3490579"/>
                  </a:cubicBezTo>
                  <a:cubicBezTo>
                    <a:pt x="2202053" y="3548637"/>
                    <a:pt x="2248340" y="3536823"/>
                    <a:pt x="1955686" y="3537461"/>
                  </a:cubicBezTo>
                  <a:cubicBezTo>
                    <a:pt x="1954222" y="3484058"/>
                    <a:pt x="1950517" y="3423105"/>
                    <a:pt x="1950517" y="3277994"/>
                  </a:cubicBezTo>
                  <a:close/>
                  <a:moveTo>
                    <a:pt x="2025436" y="3551843"/>
                  </a:moveTo>
                  <a:cubicBezTo>
                    <a:pt x="2119801" y="3551843"/>
                    <a:pt x="2116516" y="3550442"/>
                    <a:pt x="2202006" y="3550318"/>
                  </a:cubicBezTo>
                  <a:cubicBezTo>
                    <a:pt x="2202645" y="3584669"/>
                    <a:pt x="2202769" y="3595580"/>
                    <a:pt x="2206086" y="3809162"/>
                  </a:cubicBezTo>
                  <a:cubicBezTo>
                    <a:pt x="2206646" y="3844883"/>
                    <a:pt x="2233970" y="3834657"/>
                    <a:pt x="2025436" y="3834828"/>
                  </a:cubicBezTo>
                  <a:cubicBezTo>
                    <a:pt x="1947808" y="3834828"/>
                    <a:pt x="1961041" y="3840743"/>
                    <a:pt x="1960543" y="3808882"/>
                  </a:cubicBezTo>
                  <a:cubicBezTo>
                    <a:pt x="1955748" y="3499467"/>
                    <a:pt x="1936940" y="3551843"/>
                    <a:pt x="2025436" y="3551843"/>
                  </a:cubicBezTo>
                  <a:close/>
                  <a:moveTo>
                    <a:pt x="2204482" y="2957606"/>
                  </a:moveTo>
                  <a:cubicBezTo>
                    <a:pt x="2471447" y="2958042"/>
                    <a:pt x="2451176" y="2955676"/>
                    <a:pt x="2451238" y="2959505"/>
                  </a:cubicBezTo>
                  <a:cubicBezTo>
                    <a:pt x="2456329" y="3284842"/>
                    <a:pt x="2480493" y="3239097"/>
                    <a:pt x="2398988" y="3239097"/>
                  </a:cubicBezTo>
                  <a:cubicBezTo>
                    <a:pt x="2305604" y="3239097"/>
                    <a:pt x="2305464" y="3240856"/>
                    <a:pt x="2212189" y="3240856"/>
                  </a:cubicBezTo>
                  <a:cubicBezTo>
                    <a:pt x="2208156" y="3240856"/>
                    <a:pt x="2209402" y="3272422"/>
                    <a:pt x="2204482" y="2957606"/>
                  </a:cubicBezTo>
                  <a:close/>
                  <a:moveTo>
                    <a:pt x="1960855" y="3915377"/>
                  </a:moveTo>
                  <a:cubicBezTo>
                    <a:pt x="1961773" y="3828587"/>
                    <a:pt x="1908729" y="3849382"/>
                    <a:pt x="2206786" y="3849133"/>
                  </a:cubicBezTo>
                  <a:cubicBezTo>
                    <a:pt x="2208187" y="3922646"/>
                    <a:pt x="2211675" y="4011008"/>
                    <a:pt x="2211192" y="4127682"/>
                  </a:cubicBezTo>
                  <a:cubicBezTo>
                    <a:pt x="2211192" y="4128788"/>
                    <a:pt x="2240400" y="4133628"/>
                    <a:pt x="1963642" y="4131776"/>
                  </a:cubicBezTo>
                  <a:cubicBezTo>
                    <a:pt x="1961524" y="4059353"/>
                    <a:pt x="1960154" y="3988143"/>
                    <a:pt x="1960855" y="3915377"/>
                  </a:cubicBezTo>
                  <a:close/>
                  <a:moveTo>
                    <a:pt x="2209448" y="3255300"/>
                  </a:moveTo>
                  <a:cubicBezTo>
                    <a:pt x="2273516" y="3255300"/>
                    <a:pt x="2298208" y="3253713"/>
                    <a:pt x="2457310" y="3253510"/>
                  </a:cubicBezTo>
                  <a:cubicBezTo>
                    <a:pt x="2456843" y="3438639"/>
                    <a:pt x="2459770" y="3457037"/>
                    <a:pt x="2461856" y="3537586"/>
                  </a:cubicBezTo>
                  <a:cubicBezTo>
                    <a:pt x="2167598" y="3536745"/>
                    <a:pt x="2214835" y="3548699"/>
                    <a:pt x="2213543" y="3490222"/>
                  </a:cubicBezTo>
                  <a:cubicBezTo>
                    <a:pt x="2212033" y="3420973"/>
                    <a:pt x="2212189" y="3425394"/>
                    <a:pt x="2209448" y="3255300"/>
                  </a:cubicBezTo>
                  <a:close/>
                  <a:moveTo>
                    <a:pt x="2462214" y="3552045"/>
                  </a:moveTo>
                  <a:cubicBezTo>
                    <a:pt x="2463180" y="3594273"/>
                    <a:pt x="2466309" y="3833210"/>
                    <a:pt x="2466325" y="3834409"/>
                  </a:cubicBezTo>
                  <a:cubicBezTo>
                    <a:pt x="2183105" y="3831202"/>
                    <a:pt x="2219491" y="3849273"/>
                    <a:pt x="2218852" y="3808913"/>
                  </a:cubicBezTo>
                  <a:cubicBezTo>
                    <a:pt x="2215863" y="3616235"/>
                    <a:pt x="2215443" y="3587300"/>
                    <a:pt x="2214773" y="3550302"/>
                  </a:cubicBezTo>
                  <a:cubicBezTo>
                    <a:pt x="2302506" y="3550333"/>
                    <a:pt x="2250520" y="3551469"/>
                    <a:pt x="2462214" y="3552045"/>
                  </a:cubicBezTo>
                  <a:close/>
                  <a:moveTo>
                    <a:pt x="2466465" y="3848884"/>
                  </a:moveTo>
                  <a:cubicBezTo>
                    <a:pt x="2467228" y="3929167"/>
                    <a:pt x="2465157" y="3953885"/>
                    <a:pt x="2469610" y="4133488"/>
                  </a:cubicBezTo>
                  <a:cubicBezTo>
                    <a:pt x="2358134" y="4133659"/>
                    <a:pt x="2223912" y="4131745"/>
                    <a:pt x="2223928" y="4127760"/>
                  </a:cubicBezTo>
                  <a:cubicBezTo>
                    <a:pt x="2224410" y="4011848"/>
                    <a:pt x="2221032" y="3926412"/>
                    <a:pt x="2219537" y="3849102"/>
                  </a:cubicBezTo>
                  <a:cubicBezTo>
                    <a:pt x="2309979" y="3849086"/>
                    <a:pt x="2388370" y="3847934"/>
                    <a:pt x="2466465" y="3848884"/>
                  </a:cubicBezTo>
                  <a:close/>
                  <a:moveTo>
                    <a:pt x="2223881" y="4144928"/>
                  </a:moveTo>
                  <a:cubicBezTo>
                    <a:pt x="2320815" y="4145255"/>
                    <a:pt x="2275649" y="4148290"/>
                    <a:pt x="2469968" y="4147964"/>
                  </a:cubicBezTo>
                  <a:cubicBezTo>
                    <a:pt x="2470124" y="4154952"/>
                    <a:pt x="2475308" y="4428490"/>
                    <a:pt x="2475339" y="4430342"/>
                  </a:cubicBezTo>
                  <a:cubicBezTo>
                    <a:pt x="2301338" y="4431167"/>
                    <a:pt x="2327183" y="4428926"/>
                    <a:pt x="2229221" y="4428677"/>
                  </a:cubicBezTo>
                  <a:cubicBezTo>
                    <a:pt x="2227633" y="4338291"/>
                    <a:pt x="2223585" y="4262132"/>
                    <a:pt x="2223881" y="4144928"/>
                  </a:cubicBezTo>
                  <a:close/>
                  <a:moveTo>
                    <a:pt x="2474966" y="3552092"/>
                  </a:moveTo>
                  <a:cubicBezTo>
                    <a:pt x="2674283" y="3552777"/>
                    <a:pt x="2642210" y="3551858"/>
                    <a:pt x="2720165" y="3551267"/>
                  </a:cubicBezTo>
                  <a:cubicBezTo>
                    <a:pt x="2721489" y="3680627"/>
                    <a:pt x="2723933" y="3697266"/>
                    <a:pt x="2725973" y="3834564"/>
                  </a:cubicBezTo>
                  <a:cubicBezTo>
                    <a:pt x="2652719" y="3834938"/>
                    <a:pt x="2616583" y="3836463"/>
                    <a:pt x="2479060" y="3834580"/>
                  </a:cubicBezTo>
                  <a:cubicBezTo>
                    <a:pt x="2479045" y="3833350"/>
                    <a:pt x="2476025" y="3599222"/>
                    <a:pt x="2474966" y="3552092"/>
                  </a:cubicBezTo>
                  <a:close/>
                  <a:moveTo>
                    <a:pt x="2729102" y="3277745"/>
                  </a:moveTo>
                  <a:cubicBezTo>
                    <a:pt x="2727934" y="3242693"/>
                    <a:pt x="2692981" y="3254335"/>
                    <a:pt x="2959324" y="3254335"/>
                  </a:cubicBezTo>
                  <a:cubicBezTo>
                    <a:pt x="2986025" y="3254335"/>
                    <a:pt x="2970581" y="3220015"/>
                    <a:pt x="2978770" y="3490642"/>
                  </a:cubicBezTo>
                  <a:cubicBezTo>
                    <a:pt x="2980420" y="3545290"/>
                    <a:pt x="3022504" y="3536636"/>
                    <a:pt x="2772540" y="3536636"/>
                  </a:cubicBezTo>
                  <a:cubicBezTo>
                    <a:pt x="2714747" y="3536636"/>
                    <a:pt x="2739206" y="3580451"/>
                    <a:pt x="2729102" y="3277745"/>
                  </a:cubicBezTo>
                  <a:close/>
                  <a:moveTo>
                    <a:pt x="2772556" y="3551080"/>
                  </a:moveTo>
                  <a:cubicBezTo>
                    <a:pt x="3017522" y="3551080"/>
                    <a:pt x="2980280" y="3536309"/>
                    <a:pt x="2981230" y="3596732"/>
                  </a:cubicBezTo>
                  <a:cubicBezTo>
                    <a:pt x="2985527" y="3870659"/>
                    <a:pt x="2991334" y="3833412"/>
                    <a:pt x="2959340" y="3833412"/>
                  </a:cubicBezTo>
                  <a:cubicBezTo>
                    <a:pt x="2704254" y="3833412"/>
                    <a:pt x="2738911" y="3844168"/>
                    <a:pt x="2738350" y="3808913"/>
                  </a:cubicBezTo>
                  <a:cubicBezTo>
                    <a:pt x="2733601" y="3508355"/>
                    <a:pt x="2717410" y="3551080"/>
                    <a:pt x="2772556" y="3551080"/>
                  </a:cubicBezTo>
                  <a:close/>
                  <a:moveTo>
                    <a:pt x="2772556" y="3848899"/>
                  </a:moveTo>
                  <a:cubicBezTo>
                    <a:pt x="2865270" y="3848899"/>
                    <a:pt x="2870206" y="3847856"/>
                    <a:pt x="2959340" y="3847856"/>
                  </a:cubicBezTo>
                  <a:cubicBezTo>
                    <a:pt x="2994075" y="3847856"/>
                    <a:pt x="2983628" y="3807824"/>
                    <a:pt x="2988392" y="4130998"/>
                  </a:cubicBezTo>
                  <a:cubicBezTo>
                    <a:pt x="2885962" y="4130359"/>
                    <a:pt x="2869007" y="4133410"/>
                    <a:pt x="2742990" y="4133395"/>
                  </a:cubicBezTo>
                  <a:cubicBezTo>
                    <a:pt x="2738537" y="3809224"/>
                    <a:pt x="2725412" y="3848899"/>
                    <a:pt x="2772556" y="3848899"/>
                  </a:cubicBezTo>
                  <a:close/>
                  <a:moveTo>
                    <a:pt x="2983269" y="2959209"/>
                  </a:moveTo>
                  <a:cubicBezTo>
                    <a:pt x="2983223" y="2955831"/>
                    <a:pt x="3231225" y="2955349"/>
                    <a:pt x="3231287" y="2959458"/>
                  </a:cubicBezTo>
                  <a:cubicBezTo>
                    <a:pt x="3233140" y="3077892"/>
                    <a:pt x="3231085" y="3035773"/>
                    <a:pt x="3234448" y="3239253"/>
                  </a:cubicBezTo>
                  <a:cubicBezTo>
                    <a:pt x="3120076" y="3237432"/>
                    <a:pt x="3055261" y="3239548"/>
                    <a:pt x="2988781" y="3239813"/>
                  </a:cubicBezTo>
                  <a:cubicBezTo>
                    <a:pt x="2988672" y="3134516"/>
                    <a:pt x="2984842" y="3059680"/>
                    <a:pt x="2983269" y="2959209"/>
                  </a:cubicBezTo>
                  <a:close/>
                  <a:moveTo>
                    <a:pt x="2988610" y="3278056"/>
                  </a:moveTo>
                  <a:cubicBezTo>
                    <a:pt x="2988812" y="3251191"/>
                    <a:pt x="2951633" y="3249168"/>
                    <a:pt x="3234665" y="3253759"/>
                  </a:cubicBezTo>
                  <a:cubicBezTo>
                    <a:pt x="3239118" y="3515779"/>
                    <a:pt x="3237297" y="3429191"/>
                    <a:pt x="3238573" y="3537383"/>
                  </a:cubicBezTo>
                  <a:cubicBezTo>
                    <a:pt x="2953065" y="3532356"/>
                    <a:pt x="2993483" y="3555485"/>
                    <a:pt x="2991505" y="3490175"/>
                  </a:cubicBezTo>
                  <a:cubicBezTo>
                    <a:pt x="2988750" y="3398793"/>
                    <a:pt x="2988252" y="3335506"/>
                    <a:pt x="2988610" y="3278056"/>
                  </a:cubicBezTo>
                  <a:close/>
                  <a:moveTo>
                    <a:pt x="3238760" y="3551827"/>
                  </a:moveTo>
                  <a:cubicBezTo>
                    <a:pt x="3240660" y="3696970"/>
                    <a:pt x="3243322" y="3715773"/>
                    <a:pt x="3244786" y="3834720"/>
                  </a:cubicBezTo>
                  <a:cubicBezTo>
                    <a:pt x="3146653" y="3834798"/>
                    <a:pt x="3115514" y="3835046"/>
                    <a:pt x="3052724" y="3834113"/>
                  </a:cubicBezTo>
                  <a:cubicBezTo>
                    <a:pt x="2980374" y="3833039"/>
                    <a:pt x="2998340" y="3877259"/>
                    <a:pt x="2993950" y="3596483"/>
                  </a:cubicBezTo>
                  <a:cubicBezTo>
                    <a:pt x="2993047" y="3538177"/>
                    <a:pt x="2946417" y="3547096"/>
                    <a:pt x="3238760" y="3551827"/>
                  </a:cubicBezTo>
                  <a:close/>
                  <a:moveTo>
                    <a:pt x="3244957" y="3849164"/>
                  </a:moveTo>
                  <a:cubicBezTo>
                    <a:pt x="3246607" y="4012144"/>
                    <a:pt x="3242870" y="3818049"/>
                    <a:pt x="3247728" y="4133130"/>
                  </a:cubicBezTo>
                  <a:cubicBezTo>
                    <a:pt x="2980903" y="4133270"/>
                    <a:pt x="3125790" y="4132352"/>
                    <a:pt x="3001158" y="4131107"/>
                  </a:cubicBezTo>
                  <a:cubicBezTo>
                    <a:pt x="3000395" y="4069937"/>
                    <a:pt x="3000785" y="4099432"/>
                    <a:pt x="2996924" y="3847950"/>
                  </a:cubicBezTo>
                  <a:cubicBezTo>
                    <a:pt x="3101626" y="3848510"/>
                    <a:pt x="3004880" y="3849366"/>
                    <a:pt x="3244957" y="3849164"/>
                  </a:cubicBezTo>
                  <a:close/>
                  <a:moveTo>
                    <a:pt x="3247448" y="3253962"/>
                  </a:moveTo>
                  <a:cubicBezTo>
                    <a:pt x="3528503" y="3258413"/>
                    <a:pt x="3493659" y="3238646"/>
                    <a:pt x="3494407" y="3278150"/>
                  </a:cubicBezTo>
                  <a:cubicBezTo>
                    <a:pt x="3495870" y="3355632"/>
                    <a:pt x="3496898" y="3415588"/>
                    <a:pt x="3497598" y="3490517"/>
                  </a:cubicBezTo>
                  <a:cubicBezTo>
                    <a:pt x="3498081" y="3542815"/>
                    <a:pt x="3548354" y="3542224"/>
                    <a:pt x="3251356" y="3537586"/>
                  </a:cubicBezTo>
                  <a:cubicBezTo>
                    <a:pt x="3250359" y="3452243"/>
                    <a:pt x="3251434" y="3482968"/>
                    <a:pt x="3247448" y="3253962"/>
                  </a:cubicBezTo>
                  <a:close/>
                  <a:moveTo>
                    <a:pt x="3247962" y="4147575"/>
                  </a:moveTo>
                  <a:cubicBezTo>
                    <a:pt x="3249487" y="4246505"/>
                    <a:pt x="3249923" y="4279814"/>
                    <a:pt x="3251309" y="4340393"/>
                  </a:cubicBezTo>
                  <a:cubicBezTo>
                    <a:pt x="3253940" y="4459993"/>
                    <a:pt x="3296911" y="4424521"/>
                    <a:pt x="3052537" y="4429767"/>
                  </a:cubicBezTo>
                  <a:cubicBezTo>
                    <a:pt x="2994292" y="4430949"/>
                    <a:pt x="3005736" y="4484539"/>
                    <a:pt x="3001345" y="4145551"/>
                  </a:cubicBezTo>
                  <a:cubicBezTo>
                    <a:pt x="3097438" y="4146531"/>
                    <a:pt x="3005533" y="4147699"/>
                    <a:pt x="3247962" y="4147575"/>
                  </a:cubicBezTo>
                  <a:close/>
                  <a:moveTo>
                    <a:pt x="3252165" y="3596514"/>
                  </a:moveTo>
                  <a:cubicBezTo>
                    <a:pt x="3251278" y="3539671"/>
                    <a:pt x="3203652" y="3551843"/>
                    <a:pt x="3498283" y="3550629"/>
                  </a:cubicBezTo>
                  <a:cubicBezTo>
                    <a:pt x="3500261" y="3696643"/>
                    <a:pt x="3500961" y="3663568"/>
                    <a:pt x="3503982" y="3835825"/>
                  </a:cubicBezTo>
                  <a:cubicBezTo>
                    <a:pt x="3218178" y="3835342"/>
                    <a:pt x="3257739" y="3844183"/>
                    <a:pt x="3257194" y="3808913"/>
                  </a:cubicBezTo>
                  <a:cubicBezTo>
                    <a:pt x="3255528" y="3702683"/>
                    <a:pt x="3253800" y="3700083"/>
                    <a:pt x="3252165" y="3596514"/>
                  </a:cubicBezTo>
                  <a:close/>
                  <a:moveTo>
                    <a:pt x="3519489" y="3239128"/>
                  </a:moveTo>
                  <a:cubicBezTo>
                    <a:pt x="3502191" y="3239128"/>
                    <a:pt x="3506551" y="3249401"/>
                    <a:pt x="3505336" y="3171685"/>
                  </a:cubicBezTo>
                  <a:cubicBezTo>
                    <a:pt x="3501413" y="2924826"/>
                    <a:pt x="3494905" y="2957310"/>
                    <a:pt x="3519489" y="2957310"/>
                  </a:cubicBezTo>
                  <a:cubicBezTo>
                    <a:pt x="3613060" y="2957310"/>
                    <a:pt x="3612515" y="2956812"/>
                    <a:pt x="3706288" y="2956812"/>
                  </a:cubicBezTo>
                  <a:cubicBezTo>
                    <a:pt x="3768502" y="2956812"/>
                    <a:pt x="3749555" y="2914444"/>
                    <a:pt x="3753587" y="3171919"/>
                  </a:cubicBezTo>
                  <a:cubicBezTo>
                    <a:pt x="3755004" y="3262476"/>
                    <a:pt x="3801634" y="3239128"/>
                    <a:pt x="3519489" y="3239128"/>
                  </a:cubicBezTo>
                  <a:close/>
                  <a:moveTo>
                    <a:pt x="3754413" y="3254787"/>
                  </a:moveTo>
                  <a:cubicBezTo>
                    <a:pt x="3754755" y="3405175"/>
                    <a:pt x="3756405" y="3439978"/>
                    <a:pt x="3758336" y="3537819"/>
                  </a:cubicBezTo>
                  <a:cubicBezTo>
                    <a:pt x="3658179" y="3539329"/>
                    <a:pt x="3614305" y="3536060"/>
                    <a:pt x="3510863" y="3536138"/>
                  </a:cubicBezTo>
                  <a:cubicBezTo>
                    <a:pt x="3510054" y="3469069"/>
                    <a:pt x="3510381" y="3448025"/>
                    <a:pt x="3506737" y="3253588"/>
                  </a:cubicBezTo>
                  <a:cubicBezTo>
                    <a:pt x="3616111" y="3253479"/>
                    <a:pt x="3585004" y="3254864"/>
                    <a:pt x="3754413" y="3254787"/>
                  </a:cubicBezTo>
                  <a:close/>
                  <a:moveTo>
                    <a:pt x="3508232" y="4147450"/>
                  </a:moveTo>
                  <a:cubicBezTo>
                    <a:pt x="3507640" y="4271456"/>
                    <a:pt x="3512249" y="4334821"/>
                    <a:pt x="3513962" y="4427868"/>
                  </a:cubicBezTo>
                  <a:cubicBezTo>
                    <a:pt x="3403591" y="4427961"/>
                    <a:pt x="3414007" y="4430887"/>
                    <a:pt x="3265804" y="4429579"/>
                  </a:cubicBezTo>
                  <a:cubicBezTo>
                    <a:pt x="3264045" y="4322260"/>
                    <a:pt x="3264185" y="4373779"/>
                    <a:pt x="3260697" y="4147575"/>
                  </a:cubicBezTo>
                  <a:lnTo>
                    <a:pt x="3508232" y="4147450"/>
                  </a:lnTo>
                  <a:close/>
                  <a:moveTo>
                    <a:pt x="3511704" y="3596514"/>
                  </a:moveTo>
                  <a:cubicBezTo>
                    <a:pt x="3510692" y="3531982"/>
                    <a:pt x="3472158" y="3552621"/>
                    <a:pt x="3706288" y="3552621"/>
                  </a:cubicBezTo>
                  <a:cubicBezTo>
                    <a:pt x="3774637" y="3552621"/>
                    <a:pt x="3757137" y="3504790"/>
                    <a:pt x="3761901" y="3809193"/>
                  </a:cubicBezTo>
                  <a:cubicBezTo>
                    <a:pt x="3762446" y="3843934"/>
                    <a:pt x="3801073" y="3835840"/>
                    <a:pt x="3519489" y="3835840"/>
                  </a:cubicBezTo>
                  <a:cubicBezTo>
                    <a:pt x="3517153" y="3835840"/>
                    <a:pt x="3515877" y="3863531"/>
                    <a:pt x="3511704" y="3596514"/>
                  </a:cubicBezTo>
                  <a:close/>
                  <a:moveTo>
                    <a:pt x="3519489" y="3850285"/>
                  </a:moveTo>
                  <a:cubicBezTo>
                    <a:pt x="3810306" y="3850285"/>
                    <a:pt x="3761777" y="3829396"/>
                    <a:pt x="3764206" y="3915502"/>
                  </a:cubicBezTo>
                  <a:cubicBezTo>
                    <a:pt x="3766292" y="3992268"/>
                    <a:pt x="3767055" y="4050558"/>
                    <a:pt x="3767864" y="4127807"/>
                  </a:cubicBezTo>
                  <a:cubicBezTo>
                    <a:pt x="3767942" y="4134780"/>
                    <a:pt x="3791514" y="4132990"/>
                    <a:pt x="3521092" y="4132990"/>
                  </a:cubicBezTo>
                  <a:cubicBezTo>
                    <a:pt x="3522727" y="3922164"/>
                    <a:pt x="3512763" y="3850285"/>
                    <a:pt x="3519489" y="3850285"/>
                  </a:cubicBezTo>
                  <a:close/>
                  <a:moveTo>
                    <a:pt x="3520999" y="4147450"/>
                  </a:moveTo>
                  <a:cubicBezTo>
                    <a:pt x="3529640" y="4147450"/>
                    <a:pt x="3734204" y="4147248"/>
                    <a:pt x="3768067" y="4146998"/>
                  </a:cubicBezTo>
                  <a:cubicBezTo>
                    <a:pt x="3769702" y="4297293"/>
                    <a:pt x="3771508" y="4332174"/>
                    <a:pt x="3773126" y="4429300"/>
                  </a:cubicBezTo>
                  <a:cubicBezTo>
                    <a:pt x="3628800" y="4430420"/>
                    <a:pt x="3630435" y="4427976"/>
                    <a:pt x="3526713" y="4427883"/>
                  </a:cubicBezTo>
                  <a:cubicBezTo>
                    <a:pt x="3524907" y="4329124"/>
                    <a:pt x="3520407" y="4269401"/>
                    <a:pt x="3520999" y="4147450"/>
                  </a:cubicBezTo>
                  <a:close/>
                  <a:moveTo>
                    <a:pt x="3986674" y="3536729"/>
                  </a:moveTo>
                  <a:cubicBezTo>
                    <a:pt x="3735574" y="3531002"/>
                    <a:pt x="3771648" y="3558302"/>
                    <a:pt x="3770091" y="3490206"/>
                  </a:cubicBezTo>
                  <a:cubicBezTo>
                    <a:pt x="3768456" y="3419199"/>
                    <a:pt x="3767211" y="3348441"/>
                    <a:pt x="3767211" y="3277994"/>
                  </a:cubicBezTo>
                  <a:cubicBezTo>
                    <a:pt x="3767211" y="3243160"/>
                    <a:pt x="3730716" y="3257199"/>
                    <a:pt x="4013671" y="3253464"/>
                  </a:cubicBezTo>
                  <a:cubicBezTo>
                    <a:pt x="4017766" y="3581945"/>
                    <a:pt x="4031046" y="3537741"/>
                    <a:pt x="3986674" y="3536729"/>
                  </a:cubicBezTo>
                  <a:close/>
                  <a:moveTo>
                    <a:pt x="3986456" y="3239440"/>
                  </a:moveTo>
                  <a:cubicBezTo>
                    <a:pt x="3930018" y="3240436"/>
                    <a:pt x="3923805" y="3240249"/>
                    <a:pt x="3767117" y="3240327"/>
                  </a:cubicBezTo>
                  <a:cubicBezTo>
                    <a:pt x="3766992" y="3217695"/>
                    <a:pt x="3763987" y="2987148"/>
                    <a:pt x="3763536" y="2956750"/>
                  </a:cubicBezTo>
                  <a:cubicBezTo>
                    <a:pt x="3765124" y="2956750"/>
                    <a:pt x="3941695" y="2956392"/>
                    <a:pt x="4009031" y="2956080"/>
                  </a:cubicBezTo>
                  <a:cubicBezTo>
                    <a:pt x="4014154" y="3282990"/>
                    <a:pt x="4024071" y="3238786"/>
                    <a:pt x="3986456" y="3239440"/>
                  </a:cubicBezTo>
                  <a:close/>
                  <a:moveTo>
                    <a:pt x="3986503" y="2941745"/>
                  </a:moveTo>
                  <a:cubicBezTo>
                    <a:pt x="3900701" y="2942212"/>
                    <a:pt x="3883435" y="2941823"/>
                    <a:pt x="3799672" y="2942150"/>
                  </a:cubicBezTo>
                  <a:cubicBezTo>
                    <a:pt x="3749851" y="2942352"/>
                    <a:pt x="3763848" y="2987521"/>
                    <a:pt x="3758087" y="2659304"/>
                  </a:cubicBezTo>
                  <a:cubicBezTo>
                    <a:pt x="3833722" y="2659600"/>
                    <a:pt x="3819943" y="2660098"/>
                    <a:pt x="4003395" y="2659709"/>
                  </a:cubicBezTo>
                  <a:cubicBezTo>
                    <a:pt x="4005077" y="2980440"/>
                    <a:pt x="4022576" y="2941543"/>
                    <a:pt x="3986503" y="2941745"/>
                  </a:cubicBezTo>
                  <a:close/>
                  <a:moveTo>
                    <a:pt x="3986534" y="2645280"/>
                  </a:moveTo>
                  <a:cubicBezTo>
                    <a:pt x="3730903" y="2645981"/>
                    <a:pt x="3757838" y="2645794"/>
                    <a:pt x="3757744" y="2640595"/>
                  </a:cubicBezTo>
                  <a:cubicBezTo>
                    <a:pt x="3751875" y="2310214"/>
                    <a:pt x="3737598" y="2360007"/>
                    <a:pt x="3799579" y="2361096"/>
                  </a:cubicBezTo>
                  <a:cubicBezTo>
                    <a:pt x="4034207" y="2365190"/>
                    <a:pt x="4000842" y="2338916"/>
                    <a:pt x="4001200" y="2428834"/>
                  </a:cubicBezTo>
                  <a:cubicBezTo>
                    <a:pt x="4001994" y="2678325"/>
                    <a:pt x="4012830" y="2645202"/>
                    <a:pt x="3986534" y="2645280"/>
                  </a:cubicBezTo>
                  <a:close/>
                  <a:moveTo>
                    <a:pt x="3986581" y="2347928"/>
                  </a:moveTo>
                  <a:cubicBezTo>
                    <a:pt x="3716330" y="2345018"/>
                    <a:pt x="3752591" y="2356053"/>
                    <a:pt x="3752062" y="2322075"/>
                  </a:cubicBezTo>
                  <a:cubicBezTo>
                    <a:pt x="3747313" y="2016940"/>
                    <a:pt x="3732226" y="2063199"/>
                    <a:pt x="3799579" y="2064662"/>
                  </a:cubicBezTo>
                  <a:cubicBezTo>
                    <a:pt x="4033740" y="2069690"/>
                    <a:pt x="3994038" y="2043681"/>
                    <a:pt x="3995050" y="2110018"/>
                  </a:cubicBezTo>
                  <a:cubicBezTo>
                    <a:pt x="3999223" y="2375992"/>
                    <a:pt x="4008969" y="2348146"/>
                    <a:pt x="3986581" y="2347928"/>
                  </a:cubicBezTo>
                  <a:close/>
                  <a:moveTo>
                    <a:pt x="3706304" y="2942352"/>
                  </a:moveTo>
                  <a:cubicBezTo>
                    <a:pt x="3612733" y="2942352"/>
                    <a:pt x="3613278" y="2942850"/>
                    <a:pt x="3519504" y="2942850"/>
                  </a:cubicBezTo>
                  <a:cubicBezTo>
                    <a:pt x="3494562" y="2942850"/>
                    <a:pt x="3502176" y="2972486"/>
                    <a:pt x="3498579" y="2746872"/>
                  </a:cubicBezTo>
                  <a:cubicBezTo>
                    <a:pt x="3496960" y="2643506"/>
                    <a:pt x="3490328" y="2659320"/>
                    <a:pt x="3519504" y="2659320"/>
                  </a:cubicBezTo>
                  <a:cubicBezTo>
                    <a:pt x="3709931" y="2659226"/>
                    <a:pt x="3714836" y="2659195"/>
                    <a:pt x="3745320" y="2659273"/>
                  </a:cubicBezTo>
                  <a:cubicBezTo>
                    <a:pt x="3751236" y="2991319"/>
                    <a:pt x="3765467" y="2942352"/>
                    <a:pt x="3706304" y="2942352"/>
                  </a:cubicBezTo>
                  <a:close/>
                  <a:moveTo>
                    <a:pt x="3706304" y="2644782"/>
                  </a:moveTo>
                  <a:cubicBezTo>
                    <a:pt x="3496337" y="2644891"/>
                    <a:pt x="3518990" y="2644891"/>
                    <a:pt x="3497287" y="2644860"/>
                  </a:cubicBezTo>
                  <a:cubicBezTo>
                    <a:pt x="3496757" y="2594959"/>
                    <a:pt x="3493550" y="2361828"/>
                    <a:pt x="3493535" y="2360707"/>
                  </a:cubicBezTo>
                  <a:cubicBezTo>
                    <a:pt x="3494671" y="2360707"/>
                    <a:pt x="3703704" y="2360178"/>
                    <a:pt x="3739949" y="2360364"/>
                  </a:cubicBezTo>
                  <a:cubicBezTo>
                    <a:pt x="3745662" y="2690356"/>
                    <a:pt x="3761714" y="2644782"/>
                    <a:pt x="3706304" y="2644782"/>
                  </a:cubicBezTo>
                  <a:close/>
                  <a:moveTo>
                    <a:pt x="3493706" y="3239159"/>
                  </a:moveTo>
                  <a:cubicBezTo>
                    <a:pt x="3426509" y="3239315"/>
                    <a:pt x="3348352" y="3241105"/>
                    <a:pt x="3247214" y="3239471"/>
                  </a:cubicBezTo>
                  <a:cubicBezTo>
                    <a:pt x="3243898" y="3044707"/>
                    <a:pt x="3245984" y="3083868"/>
                    <a:pt x="3244038" y="2959209"/>
                  </a:cubicBezTo>
                  <a:cubicBezTo>
                    <a:pt x="3243960" y="2954757"/>
                    <a:pt x="3225464" y="2956578"/>
                    <a:pt x="3489191" y="2957263"/>
                  </a:cubicBezTo>
                  <a:cubicBezTo>
                    <a:pt x="3493223" y="3212170"/>
                    <a:pt x="3493114" y="3206364"/>
                    <a:pt x="3493706" y="3239159"/>
                  </a:cubicBezTo>
                  <a:close/>
                  <a:moveTo>
                    <a:pt x="3243758" y="2942197"/>
                  </a:moveTo>
                  <a:cubicBezTo>
                    <a:pt x="3239040" y="2642977"/>
                    <a:pt x="3238184" y="2658355"/>
                    <a:pt x="3239290" y="2658355"/>
                  </a:cubicBezTo>
                  <a:cubicBezTo>
                    <a:pt x="3336472" y="2658759"/>
                    <a:pt x="3340645" y="2658261"/>
                    <a:pt x="3426042" y="2658946"/>
                  </a:cubicBezTo>
                  <a:cubicBezTo>
                    <a:pt x="3503624" y="2659569"/>
                    <a:pt x="3483617" y="2607644"/>
                    <a:pt x="3488942" y="2942804"/>
                  </a:cubicBezTo>
                  <a:cubicBezTo>
                    <a:pt x="3431273" y="2942632"/>
                    <a:pt x="3368421" y="2941371"/>
                    <a:pt x="3243758" y="2942197"/>
                  </a:cubicBezTo>
                  <a:close/>
                  <a:moveTo>
                    <a:pt x="3238433" y="2640564"/>
                  </a:moveTo>
                  <a:cubicBezTo>
                    <a:pt x="3231443" y="2336877"/>
                    <a:pt x="3236098" y="2361812"/>
                    <a:pt x="3239290" y="2361812"/>
                  </a:cubicBezTo>
                  <a:cubicBezTo>
                    <a:pt x="3529811" y="2363011"/>
                    <a:pt x="3480535" y="2337904"/>
                    <a:pt x="3481671" y="2428477"/>
                  </a:cubicBezTo>
                  <a:cubicBezTo>
                    <a:pt x="3482792" y="2526333"/>
                    <a:pt x="3483586" y="2546614"/>
                    <a:pt x="3484474" y="2640875"/>
                  </a:cubicBezTo>
                  <a:cubicBezTo>
                    <a:pt x="3484520" y="2646697"/>
                    <a:pt x="3238542" y="2645794"/>
                    <a:pt x="3238433" y="2640564"/>
                  </a:cubicBezTo>
                  <a:close/>
                  <a:moveTo>
                    <a:pt x="3426011" y="2346870"/>
                  </a:moveTo>
                  <a:cubicBezTo>
                    <a:pt x="3199806" y="2350216"/>
                    <a:pt x="3235039" y="2355913"/>
                    <a:pt x="3234494" y="2322059"/>
                  </a:cubicBezTo>
                  <a:cubicBezTo>
                    <a:pt x="3230072" y="2032785"/>
                    <a:pt x="3225931" y="2064304"/>
                    <a:pt x="3239290" y="2064382"/>
                  </a:cubicBezTo>
                  <a:cubicBezTo>
                    <a:pt x="3520734" y="2066266"/>
                    <a:pt x="3476969" y="2050265"/>
                    <a:pt x="3477903" y="2110003"/>
                  </a:cubicBezTo>
                  <a:cubicBezTo>
                    <a:pt x="3479491" y="2211471"/>
                    <a:pt x="3478542" y="2216296"/>
                    <a:pt x="3480208" y="2322339"/>
                  </a:cubicBezTo>
                  <a:cubicBezTo>
                    <a:pt x="3480675" y="2352815"/>
                    <a:pt x="3491464" y="2345889"/>
                    <a:pt x="3426011" y="2346870"/>
                  </a:cubicBezTo>
                  <a:close/>
                  <a:moveTo>
                    <a:pt x="3231007" y="2942274"/>
                  </a:moveTo>
                  <a:cubicBezTo>
                    <a:pt x="3181512" y="2942539"/>
                    <a:pt x="3185498" y="2942492"/>
                    <a:pt x="2983020" y="2942586"/>
                  </a:cubicBezTo>
                  <a:cubicBezTo>
                    <a:pt x="2981354" y="2826160"/>
                    <a:pt x="2983363" y="2864637"/>
                    <a:pt x="2979673" y="2660456"/>
                  </a:cubicBezTo>
                  <a:cubicBezTo>
                    <a:pt x="3080157" y="2660036"/>
                    <a:pt x="3035162" y="2657499"/>
                    <a:pt x="3226087" y="2658308"/>
                  </a:cubicBezTo>
                  <a:cubicBezTo>
                    <a:pt x="3227005" y="2698730"/>
                    <a:pt x="3230867" y="2933324"/>
                    <a:pt x="3231007" y="2942274"/>
                  </a:cubicBezTo>
                  <a:close/>
                  <a:moveTo>
                    <a:pt x="2979408" y="2645981"/>
                  </a:moveTo>
                  <a:cubicBezTo>
                    <a:pt x="2974426" y="2359322"/>
                    <a:pt x="2975485" y="2435107"/>
                    <a:pt x="2974193" y="2362466"/>
                  </a:cubicBezTo>
                  <a:cubicBezTo>
                    <a:pt x="3074988" y="2362357"/>
                    <a:pt x="3068838" y="2361112"/>
                    <a:pt x="3222288" y="2361750"/>
                  </a:cubicBezTo>
                  <a:cubicBezTo>
                    <a:pt x="3223051" y="2430656"/>
                    <a:pt x="3221977" y="2486238"/>
                    <a:pt x="3225698" y="2640953"/>
                  </a:cubicBezTo>
                  <a:cubicBezTo>
                    <a:pt x="3225744" y="2643864"/>
                    <a:pt x="3247417" y="2644829"/>
                    <a:pt x="2979408" y="2645981"/>
                  </a:cubicBezTo>
                  <a:close/>
                  <a:moveTo>
                    <a:pt x="2973928" y="2348021"/>
                  </a:moveTo>
                  <a:cubicBezTo>
                    <a:pt x="2971919" y="2228467"/>
                    <a:pt x="2972994" y="2230398"/>
                    <a:pt x="2970409" y="2064289"/>
                  </a:cubicBezTo>
                  <a:cubicBezTo>
                    <a:pt x="3261663" y="2064242"/>
                    <a:pt x="3217119" y="2048770"/>
                    <a:pt x="3218069" y="2110003"/>
                  </a:cubicBezTo>
                  <a:cubicBezTo>
                    <a:pt x="3219532" y="2204248"/>
                    <a:pt x="3219984" y="2212685"/>
                    <a:pt x="3221727" y="2322308"/>
                  </a:cubicBezTo>
                  <a:cubicBezTo>
                    <a:pt x="3222272" y="2355991"/>
                    <a:pt x="3261834" y="2347710"/>
                    <a:pt x="2973928" y="2348021"/>
                  </a:cubicBezTo>
                  <a:close/>
                  <a:moveTo>
                    <a:pt x="2970487" y="2957030"/>
                  </a:moveTo>
                  <a:cubicBezTo>
                    <a:pt x="2972060" y="3061408"/>
                    <a:pt x="2975936" y="3133022"/>
                    <a:pt x="2976014" y="3239860"/>
                  </a:cubicBezTo>
                  <a:cubicBezTo>
                    <a:pt x="2894167" y="3240015"/>
                    <a:pt x="2861767" y="3238895"/>
                    <a:pt x="2727903" y="3238895"/>
                  </a:cubicBezTo>
                  <a:cubicBezTo>
                    <a:pt x="2724727" y="3122672"/>
                    <a:pt x="2726346" y="3061439"/>
                    <a:pt x="2724634" y="2956968"/>
                  </a:cubicBezTo>
                  <a:cubicBezTo>
                    <a:pt x="2756535" y="2957170"/>
                    <a:pt x="2763276" y="2957123"/>
                    <a:pt x="2970487" y="2957030"/>
                  </a:cubicBezTo>
                  <a:close/>
                  <a:moveTo>
                    <a:pt x="2772556" y="2942664"/>
                  </a:moveTo>
                  <a:cubicBezTo>
                    <a:pt x="2711197" y="2942664"/>
                    <a:pt x="2725506" y="2960221"/>
                    <a:pt x="2722267" y="2852916"/>
                  </a:cubicBezTo>
                  <a:cubicBezTo>
                    <a:pt x="2720352" y="2789629"/>
                    <a:pt x="2718966" y="2718529"/>
                    <a:pt x="2719293" y="2660036"/>
                  </a:cubicBezTo>
                  <a:cubicBezTo>
                    <a:pt x="2727841" y="2660083"/>
                    <a:pt x="2935534" y="2660534"/>
                    <a:pt x="2966906" y="2660487"/>
                  </a:cubicBezTo>
                  <a:cubicBezTo>
                    <a:pt x="2970565" y="2863609"/>
                    <a:pt x="2968666" y="2830907"/>
                    <a:pt x="2970269" y="2942586"/>
                  </a:cubicBezTo>
                  <a:lnTo>
                    <a:pt x="2772556" y="2942664"/>
                  </a:lnTo>
                  <a:close/>
                  <a:moveTo>
                    <a:pt x="2719854" y="3490424"/>
                  </a:moveTo>
                  <a:cubicBezTo>
                    <a:pt x="2719916" y="3547578"/>
                    <a:pt x="2764413" y="3538800"/>
                    <a:pt x="2492434" y="3537710"/>
                  </a:cubicBezTo>
                  <a:cubicBezTo>
                    <a:pt x="2474265" y="3537632"/>
                    <a:pt x="2468037" y="3578957"/>
                    <a:pt x="2469968" y="3278274"/>
                  </a:cubicBezTo>
                  <a:cubicBezTo>
                    <a:pt x="2470170" y="3245136"/>
                    <a:pt x="2430858" y="3253355"/>
                    <a:pt x="2715572" y="3253355"/>
                  </a:cubicBezTo>
                  <a:cubicBezTo>
                    <a:pt x="2717721" y="3324657"/>
                    <a:pt x="2719729" y="3377718"/>
                    <a:pt x="2719854" y="3490424"/>
                  </a:cubicBezTo>
                  <a:close/>
                  <a:moveTo>
                    <a:pt x="2470077" y="3239035"/>
                  </a:moveTo>
                  <a:cubicBezTo>
                    <a:pt x="2469875" y="3106422"/>
                    <a:pt x="2465282" y="3061548"/>
                    <a:pt x="2463958" y="2957170"/>
                  </a:cubicBezTo>
                  <a:cubicBezTo>
                    <a:pt x="2580525" y="2955707"/>
                    <a:pt x="2531856" y="2955349"/>
                    <a:pt x="2711867" y="2956874"/>
                  </a:cubicBezTo>
                  <a:cubicBezTo>
                    <a:pt x="2713689" y="3068537"/>
                    <a:pt x="2711851" y="3118127"/>
                    <a:pt x="2715121" y="3238895"/>
                  </a:cubicBezTo>
                  <a:cubicBezTo>
                    <a:pt x="2494053" y="3238910"/>
                    <a:pt x="2560269" y="3238895"/>
                    <a:pt x="2470077" y="3239035"/>
                  </a:cubicBezTo>
                  <a:close/>
                  <a:moveTo>
                    <a:pt x="2679234" y="2942056"/>
                  </a:moveTo>
                  <a:cubicBezTo>
                    <a:pt x="2619386" y="2941247"/>
                    <a:pt x="2553637" y="2941169"/>
                    <a:pt x="2492325" y="2942243"/>
                  </a:cubicBezTo>
                  <a:cubicBezTo>
                    <a:pt x="2445213" y="2943068"/>
                    <a:pt x="2471214" y="2978696"/>
                    <a:pt x="2460673" y="2659320"/>
                  </a:cubicBezTo>
                  <a:cubicBezTo>
                    <a:pt x="2670281" y="2658837"/>
                    <a:pt x="2609530" y="2659102"/>
                    <a:pt x="2706542" y="2659927"/>
                  </a:cubicBezTo>
                  <a:cubicBezTo>
                    <a:pt x="2704799" y="2978432"/>
                    <a:pt x="2733119" y="2942710"/>
                    <a:pt x="2679234" y="2942056"/>
                  </a:cubicBezTo>
                  <a:close/>
                  <a:moveTo>
                    <a:pt x="2706667" y="2640689"/>
                  </a:moveTo>
                  <a:cubicBezTo>
                    <a:pt x="2706605" y="2648580"/>
                    <a:pt x="2731764" y="2643817"/>
                    <a:pt x="2492372" y="2644767"/>
                  </a:cubicBezTo>
                  <a:cubicBezTo>
                    <a:pt x="2448296" y="2644891"/>
                    <a:pt x="2459210" y="2688535"/>
                    <a:pt x="2455738" y="2426453"/>
                  </a:cubicBezTo>
                  <a:cubicBezTo>
                    <a:pt x="2454757" y="2349018"/>
                    <a:pt x="2445135" y="2361610"/>
                    <a:pt x="2492310" y="2362310"/>
                  </a:cubicBezTo>
                  <a:cubicBezTo>
                    <a:pt x="2550648" y="2363244"/>
                    <a:pt x="2572382" y="2363026"/>
                    <a:pt x="2703553" y="2363057"/>
                  </a:cubicBezTo>
                  <a:cubicBezTo>
                    <a:pt x="2706807" y="2568872"/>
                    <a:pt x="2707212" y="2575347"/>
                    <a:pt x="2706667" y="2640689"/>
                  </a:cubicBezTo>
                  <a:close/>
                  <a:moveTo>
                    <a:pt x="2454632" y="2347368"/>
                  </a:moveTo>
                  <a:cubicBezTo>
                    <a:pt x="2452795" y="2227892"/>
                    <a:pt x="2452312" y="2212171"/>
                    <a:pt x="2450039" y="2063822"/>
                  </a:cubicBezTo>
                  <a:cubicBezTo>
                    <a:pt x="2519042" y="2063370"/>
                    <a:pt x="2541026" y="2061985"/>
                    <a:pt x="2697932" y="2063620"/>
                  </a:cubicBezTo>
                  <a:cubicBezTo>
                    <a:pt x="2701264" y="2281310"/>
                    <a:pt x="2700190" y="2151157"/>
                    <a:pt x="2703319" y="2348613"/>
                  </a:cubicBezTo>
                  <a:cubicBezTo>
                    <a:pt x="2449526" y="2348566"/>
                    <a:pt x="2558510" y="2348333"/>
                    <a:pt x="2454632" y="2347368"/>
                  </a:cubicBezTo>
                  <a:close/>
                  <a:moveTo>
                    <a:pt x="2450584" y="2853150"/>
                  </a:moveTo>
                  <a:cubicBezTo>
                    <a:pt x="2450211" y="2968330"/>
                    <a:pt x="2502990" y="2943613"/>
                    <a:pt x="2204264" y="2943146"/>
                  </a:cubicBezTo>
                  <a:cubicBezTo>
                    <a:pt x="2201228" y="2749658"/>
                    <a:pt x="2200512" y="2702668"/>
                    <a:pt x="2199795" y="2660798"/>
                  </a:cubicBezTo>
                  <a:cubicBezTo>
                    <a:pt x="2314743" y="2660767"/>
                    <a:pt x="2261932" y="2659662"/>
                    <a:pt x="2447875" y="2659351"/>
                  </a:cubicBezTo>
                  <a:cubicBezTo>
                    <a:pt x="2449588" y="2710575"/>
                    <a:pt x="2450818" y="2778173"/>
                    <a:pt x="2450584" y="2853150"/>
                  </a:cubicBezTo>
                  <a:close/>
                  <a:moveTo>
                    <a:pt x="2398988" y="2644938"/>
                  </a:moveTo>
                  <a:cubicBezTo>
                    <a:pt x="2177469" y="2644938"/>
                    <a:pt x="2199624" y="2650899"/>
                    <a:pt x="2199437" y="2640642"/>
                  </a:cubicBezTo>
                  <a:cubicBezTo>
                    <a:pt x="2193848" y="2325172"/>
                    <a:pt x="2193708" y="2362684"/>
                    <a:pt x="2212189" y="2362684"/>
                  </a:cubicBezTo>
                  <a:cubicBezTo>
                    <a:pt x="2488869" y="2362684"/>
                    <a:pt x="2441866" y="2341235"/>
                    <a:pt x="2442971" y="2426702"/>
                  </a:cubicBezTo>
                  <a:cubicBezTo>
                    <a:pt x="2444325" y="2528948"/>
                    <a:pt x="2445011" y="2578118"/>
                    <a:pt x="2447237" y="2641078"/>
                  </a:cubicBezTo>
                  <a:cubicBezTo>
                    <a:pt x="2447424" y="2646167"/>
                    <a:pt x="2454679" y="2644938"/>
                    <a:pt x="2398988" y="2644938"/>
                  </a:cubicBezTo>
                  <a:close/>
                  <a:moveTo>
                    <a:pt x="2398988" y="2347150"/>
                  </a:moveTo>
                  <a:cubicBezTo>
                    <a:pt x="2164376" y="2347150"/>
                    <a:pt x="2197118" y="2358388"/>
                    <a:pt x="2196526" y="2322044"/>
                  </a:cubicBezTo>
                  <a:cubicBezTo>
                    <a:pt x="2191886" y="2025672"/>
                    <a:pt x="2179914" y="2063868"/>
                    <a:pt x="2212173" y="2063868"/>
                  </a:cubicBezTo>
                  <a:cubicBezTo>
                    <a:pt x="2378499" y="2063946"/>
                    <a:pt x="2406165" y="2064024"/>
                    <a:pt x="2437288" y="2063884"/>
                  </a:cubicBezTo>
                  <a:cubicBezTo>
                    <a:pt x="2442333" y="2394125"/>
                    <a:pt x="2459739" y="2347150"/>
                    <a:pt x="2398988" y="2347150"/>
                  </a:cubicBezTo>
                  <a:close/>
                  <a:moveTo>
                    <a:pt x="2191513" y="2943115"/>
                  </a:moveTo>
                  <a:cubicBezTo>
                    <a:pt x="2120860" y="2942835"/>
                    <a:pt x="2045940" y="2939473"/>
                    <a:pt x="1944974" y="2942056"/>
                  </a:cubicBezTo>
                  <a:cubicBezTo>
                    <a:pt x="1943760" y="2850208"/>
                    <a:pt x="1946142" y="2775558"/>
                    <a:pt x="1941658" y="2660160"/>
                  </a:cubicBezTo>
                  <a:cubicBezTo>
                    <a:pt x="1995590" y="2661141"/>
                    <a:pt x="2025078" y="2660861"/>
                    <a:pt x="2187013" y="2660798"/>
                  </a:cubicBezTo>
                  <a:cubicBezTo>
                    <a:pt x="2187994" y="2716568"/>
                    <a:pt x="2188461" y="2748040"/>
                    <a:pt x="2191513" y="2943115"/>
                  </a:cubicBezTo>
                  <a:close/>
                  <a:moveTo>
                    <a:pt x="1937112" y="2346216"/>
                  </a:moveTo>
                  <a:cubicBezTo>
                    <a:pt x="1935866" y="2240670"/>
                    <a:pt x="1933437" y="2206894"/>
                    <a:pt x="1931584" y="2064273"/>
                  </a:cubicBezTo>
                  <a:cubicBezTo>
                    <a:pt x="1948851" y="2064273"/>
                    <a:pt x="2107859" y="2064086"/>
                    <a:pt x="2178061" y="2063900"/>
                  </a:cubicBezTo>
                  <a:cubicBezTo>
                    <a:pt x="2180443" y="2230880"/>
                    <a:pt x="2182732" y="2225775"/>
                    <a:pt x="2184148" y="2348115"/>
                  </a:cubicBezTo>
                  <a:cubicBezTo>
                    <a:pt x="2068189" y="2347477"/>
                    <a:pt x="2179836" y="2346014"/>
                    <a:pt x="1937112" y="2346216"/>
                  </a:cubicBezTo>
                  <a:close/>
                  <a:moveTo>
                    <a:pt x="1931896" y="2942414"/>
                  </a:moveTo>
                  <a:cubicBezTo>
                    <a:pt x="1815625" y="2945761"/>
                    <a:pt x="1753442" y="2942088"/>
                    <a:pt x="1687506" y="2941543"/>
                  </a:cubicBezTo>
                  <a:cubicBezTo>
                    <a:pt x="1682228" y="2607131"/>
                    <a:pt x="1662253" y="2661172"/>
                    <a:pt x="1745424" y="2659833"/>
                  </a:cubicBezTo>
                  <a:cubicBezTo>
                    <a:pt x="1806860" y="2658837"/>
                    <a:pt x="1865462" y="2658744"/>
                    <a:pt x="1928876" y="2659942"/>
                  </a:cubicBezTo>
                  <a:cubicBezTo>
                    <a:pt x="1931771" y="2734171"/>
                    <a:pt x="1933001" y="2942368"/>
                    <a:pt x="1931896" y="2942414"/>
                  </a:cubicBezTo>
                  <a:close/>
                  <a:moveTo>
                    <a:pt x="1838714" y="2346294"/>
                  </a:moveTo>
                  <a:cubicBezTo>
                    <a:pt x="1751931" y="2346294"/>
                    <a:pt x="1749285" y="2347306"/>
                    <a:pt x="1676919" y="2347508"/>
                  </a:cubicBezTo>
                  <a:cubicBezTo>
                    <a:pt x="1674179" y="2149600"/>
                    <a:pt x="1673665" y="2114750"/>
                    <a:pt x="1672793" y="2065596"/>
                  </a:cubicBezTo>
                  <a:cubicBezTo>
                    <a:pt x="1958940" y="2064725"/>
                    <a:pt x="1918475" y="2046047"/>
                    <a:pt x="1919487" y="2110018"/>
                  </a:cubicBezTo>
                  <a:cubicBezTo>
                    <a:pt x="1923971" y="2396242"/>
                    <a:pt x="1947870" y="2346201"/>
                    <a:pt x="1838714" y="2346294"/>
                  </a:cubicBezTo>
                  <a:close/>
                  <a:moveTo>
                    <a:pt x="1674770" y="2941465"/>
                  </a:moveTo>
                  <a:cubicBezTo>
                    <a:pt x="1555931" y="2940873"/>
                    <a:pt x="1548566" y="2944656"/>
                    <a:pt x="1427640" y="2943582"/>
                  </a:cubicBezTo>
                  <a:cubicBezTo>
                    <a:pt x="1421771" y="2614960"/>
                    <a:pt x="1402278" y="2658635"/>
                    <a:pt x="1465256" y="2658635"/>
                  </a:cubicBezTo>
                  <a:cubicBezTo>
                    <a:pt x="1557145" y="2658635"/>
                    <a:pt x="1559044" y="2660581"/>
                    <a:pt x="1651946" y="2660581"/>
                  </a:cubicBezTo>
                  <a:cubicBezTo>
                    <a:pt x="1676794" y="2660581"/>
                    <a:pt x="1669726" y="2622057"/>
                    <a:pt x="1674770" y="2941465"/>
                  </a:cubicBezTo>
                  <a:close/>
                  <a:moveTo>
                    <a:pt x="1651946" y="2646136"/>
                  </a:moveTo>
                  <a:cubicBezTo>
                    <a:pt x="1650560" y="2646136"/>
                    <a:pt x="1421459" y="2645405"/>
                    <a:pt x="1421444" y="2640798"/>
                  </a:cubicBezTo>
                  <a:cubicBezTo>
                    <a:pt x="1420774" y="2319538"/>
                    <a:pt x="1393653" y="2362839"/>
                    <a:pt x="1465256" y="2362839"/>
                  </a:cubicBezTo>
                  <a:cubicBezTo>
                    <a:pt x="1704243" y="2362839"/>
                    <a:pt x="1664464" y="2340410"/>
                    <a:pt x="1664915" y="2428430"/>
                  </a:cubicBezTo>
                  <a:cubicBezTo>
                    <a:pt x="1666223" y="2679258"/>
                    <a:pt x="1678756" y="2646136"/>
                    <a:pt x="1651946" y="2646136"/>
                  </a:cubicBezTo>
                  <a:close/>
                  <a:moveTo>
                    <a:pt x="1651946" y="2347555"/>
                  </a:moveTo>
                  <a:cubicBezTo>
                    <a:pt x="1379796" y="2347555"/>
                    <a:pt x="1416244" y="2359571"/>
                    <a:pt x="1415652" y="2322106"/>
                  </a:cubicBezTo>
                  <a:cubicBezTo>
                    <a:pt x="1413986" y="2216078"/>
                    <a:pt x="1416104" y="2216016"/>
                    <a:pt x="1414438" y="2109738"/>
                  </a:cubicBezTo>
                  <a:cubicBezTo>
                    <a:pt x="1413550" y="2053129"/>
                    <a:pt x="1403290" y="2064693"/>
                    <a:pt x="1465256" y="2064693"/>
                  </a:cubicBezTo>
                  <a:cubicBezTo>
                    <a:pt x="1699401" y="2064693"/>
                    <a:pt x="1659871" y="2051245"/>
                    <a:pt x="1660789" y="2109987"/>
                  </a:cubicBezTo>
                  <a:cubicBezTo>
                    <a:pt x="1665133" y="2384210"/>
                    <a:pt x="1668076" y="2347555"/>
                    <a:pt x="1651946" y="2347555"/>
                  </a:cubicBezTo>
                  <a:close/>
                  <a:moveTo>
                    <a:pt x="1414874" y="2943442"/>
                  </a:moveTo>
                  <a:cubicBezTo>
                    <a:pt x="1322424" y="2942259"/>
                    <a:pt x="1386164" y="2940920"/>
                    <a:pt x="1168024" y="2941761"/>
                  </a:cubicBezTo>
                  <a:cubicBezTo>
                    <a:pt x="1162512" y="2617185"/>
                    <a:pt x="1151365" y="2658635"/>
                    <a:pt x="1185243" y="2658355"/>
                  </a:cubicBezTo>
                  <a:cubicBezTo>
                    <a:pt x="1241650" y="2657903"/>
                    <a:pt x="1287782" y="2657732"/>
                    <a:pt x="1371825" y="2658292"/>
                  </a:cubicBezTo>
                  <a:cubicBezTo>
                    <a:pt x="1417801" y="2658650"/>
                    <a:pt x="1408848" y="2610804"/>
                    <a:pt x="1414874" y="2943442"/>
                  </a:cubicBezTo>
                  <a:close/>
                  <a:moveTo>
                    <a:pt x="1159928" y="3254958"/>
                  </a:moveTo>
                  <a:cubicBezTo>
                    <a:pt x="1164038" y="3473660"/>
                    <a:pt x="1163010" y="3453348"/>
                    <a:pt x="1163945" y="3536838"/>
                  </a:cubicBezTo>
                  <a:cubicBezTo>
                    <a:pt x="1124119" y="3536294"/>
                    <a:pt x="1112862" y="3536418"/>
                    <a:pt x="916923" y="3536371"/>
                  </a:cubicBezTo>
                  <a:cubicBezTo>
                    <a:pt x="915195" y="3458438"/>
                    <a:pt x="913545" y="3437316"/>
                    <a:pt x="912237" y="3253759"/>
                  </a:cubicBezTo>
                  <a:cubicBezTo>
                    <a:pt x="913965" y="3253775"/>
                    <a:pt x="1158635" y="3254958"/>
                    <a:pt x="1159928" y="3254958"/>
                  </a:cubicBezTo>
                  <a:close/>
                  <a:moveTo>
                    <a:pt x="912128" y="3239315"/>
                  </a:moveTo>
                  <a:cubicBezTo>
                    <a:pt x="911770" y="3200247"/>
                    <a:pt x="911381" y="3179888"/>
                    <a:pt x="907987" y="2959209"/>
                  </a:cubicBezTo>
                  <a:cubicBezTo>
                    <a:pt x="907878" y="2951940"/>
                    <a:pt x="895033" y="2957123"/>
                    <a:pt x="1155506" y="2956267"/>
                  </a:cubicBezTo>
                  <a:cubicBezTo>
                    <a:pt x="1157110" y="3053081"/>
                    <a:pt x="1157188" y="3103324"/>
                    <a:pt x="1159663" y="3240514"/>
                  </a:cubicBezTo>
                  <a:cubicBezTo>
                    <a:pt x="1158386" y="3240498"/>
                    <a:pt x="913311" y="3239315"/>
                    <a:pt x="912128" y="3239315"/>
                  </a:cubicBezTo>
                  <a:close/>
                  <a:moveTo>
                    <a:pt x="1091828" y="3550862"/>
                  </a:moveTo>
                  <a:cubicBezTo>
                    <a:pt x="1186520" y="3550862"/>
                    <a:pt x="1162045" y="3499420"/>
                    <a:pt x="1166887" y="3809193"/>
                  </a:cubicBezTo>
                  <a:cubicBezTo>
                    <a:pt x="1167510" y="3848790"/>
                    <a:pt x="1200221" y="3834268"/>
                    <a:pt x="921049" y="3833257"/>
                  </a:cubicBezTo>
                  <a:cubicBezTo>
                    <a:pt x="919212" y="3737610"/>
                    <a:pt x="919523" y="3664377"/>
                    <a:pt x="917235" y="3550831"/>
                  </a:cubicBezTo>
                  <a:lnTo>
                    <a:pt x="1091828" y="3550862"/>
                  </a:lnTo>
                  <a:close/>
                  <a:moveTo>
                    <a:pt x="1371902" y="2643833"/>
                  </a:moveTo>
                  <a:cubicBezTo>
                    <a:pt x="1314748" y="2643381"/>
                    <a:pt x="1250323" y="2643335"/>
                    <a:pt x="1185119" y="2643864"/>
                  </a:cubicBezTo>
                  <a:cubicBezTo>
                    <a:pt x="1152299" y="2644128"/>
                    <a:pt x="1162777" y="2687103"/>
                    <a:pt x="1158013" y="2361158"/>
                  </a:cubicBezTo>
                  <a:cubicBezTo>
                    <a:pt x="1254978" y="2363244"/>
                    <a:pt x="1197450" y="2363478"/>
                    <a:pt x="1403633" y="2362902"/>
                  </a:cubicBezTo>
                  <a:cubicBezTo>
                    <a:pt x="1410203" y="2688317"/>
                    <a:pt x="1422783" y="2644175"/>
                    <a:pt x="1371902" y="2643833"/>
                  </a:cubicBezTo>
                  <a:close/>
                  <a:moveTo>
                    <a:pt x="1155273" y="2941807"/>
                  </a:moveTo>
                  <a:cubicBezTo>
                    <a:pt x="1005434" y="2942352"/>
                    <a:pt x="1016940" y="2941045"/>
                    <a:pt x="907691" y="2941029"/>
                  </a:cubicBezTo>
                  <a:cubicBezTo>
                    <a:pt x="902522" y="2638821"/>
                    <a:pt x="899579" y="2659304"/>
                    <a:pt x="905106" y="2659289"/>
                  </a:cubicBezTo>
                  <a:cubicBezTo>
                    <a:pt x="906943" y="2659289"/>
                    <a:pt x="1148313" y="2658604"/>
                    <a:pt x="1149668" y="2658588"/>
                  </a:cubicBezTo>
                  <a:cubicBezTo>
                    <a:pt x="1152096" y="2808541"/>
                    <a:pt x="1154603" y="2903191"/>
                    <a:pt x="1155273" y="2941807"/>
                  </a:cubicBezTo>
                  <a:close/>
                  <a:moveTo>
                    <a:pt x="901930" y="2640720"/>
                  </a:moveTo>
                  <a:cubicBezTo>
                    <a:pt x="901074" y="2578040"/>
                    <a:pt x="896076" y="2361656"/>
                    <a:pt x="905122" y="2361656"/>
                  </a:cubicBezTo>
                  <a:cubicBezTo>
                    <a:pt x="1193479" y="2361656"/>
                    <a:pt x="1145059" y="2338823"/>
                    <a:pt x="1146180" y="2428477"/>
                  </a:cubicBezTo>
                  <a:cubicBezTo>
                    <a:pt x="1147145" y="2505787"/>
                    <a:pt x="1147737" y="2538162"/>
                    <a:pt x="1149450" y="2644128"/>
                  </a:cubicBezTo>
                  <a:cubicBezTo>
                    <a:pt x="871228" y="2645716"/>
                    <a:pt x="902008" y="2646494"/>
                    <a:pt x="901930" y="2640720"/>
                  </a:cubicBezTo>
                  <a:close/>
                  <a:moveTo>
                    <a:pt x="1091828" y="2346076"/>
                  </a:moveTo>
                  <a:cubicBezTo>
                    <a:pt x="863692" y="2346076"/>
                    <a:pt x="899859" y="2358668"/>
                    <a:pt x="899283" y="2322044"/>
                  </a:cubicBezTo>
                  <a:cubicBezTo>
                    <a:pt x="894768" y="2033143"/>
                    <a:pt x="886719" y="2064242"/>
                    <a:pt x="905106" y="2064242"/>
                  </a:cubicBezTo>
                  <a:cubicBezTo>
                    <a:pt x="1183624" y="2064242"/>
                    <a:pt x="1139874" y="2050265"/>
                    <a:pt x="1140809" y="2110018"/>
                  </a:cubicBezTo>
                  <a:cubicBezTo>
                    <a:pt x="1145215" y="2390732"/>
                    <a:pt x="1159803" y="2346076"/>
                    <a:pt x="1091828" y="2346076"/>
                  </a:cubicBezTo>
                  <a:close/>
                  <a:moveTo>
                    <a:pt x="895173" y="2955489"/>
                  </a:moveTo>
                  <a:cubicBezTo>
                    <a:pt x="895189" y="2956859"/>
                    <a:pt x="898956" y="3194473"/>
                    <a:pt x="899361" y="3239315"/>
                  </a:cubicBezTo>
                  <a:cubicBezTo>
                    <a:pt x="822060" y="3239284"/>
                    <a:pt x="914245" y="3239144"/>
                    <a:pt x="653321" y="3238459"/>
                  </a:cubicBezTo>
                  <a:cubicBezTo>
                    <a:pt x="652761" y="3195002"/>
                    <a:pt x="652122" y="3156619"/>
                    <a:pt x="649024" y="2959225"/>
                  </a:cubicBezTo>
                  <a:cubicBezTo>
                    <a:pt x="648993" y="2956345"/>
                    <a:pt x="627632" y="2955722"/>
                    <a:pt x="895173" y="2955489"/>
                  </a:cubicBezTo>
                  <a:close/>
                  <a:moveTo>
                    <a:pt x="899486" y="3253759"/>
                  </a:moveTo>
                  <a:cubicBezTo>
                    <a:pt x="900887" y="3445301"/>
                    <a:pt x="902460" y="3459512"/>
                    <a:pt x="904157" y="3536371"/>
                  </a:cubicBezTo>
                  <a:cubicBezTo>
                    <a:pt x="902818" y="3536371"/>
                    <a:pt x="659393" y="3536838"/>
                    <a:pt x="657556" y="3536854"/>
                  </a:cubicBezTo>
                  <a:cubicBezTo>
                    <a:pt x="653477" y="3272048"/>
                    <a:pt x="654878" y="3364286"/>
                    <a:pt x="653492" y="3252903"/>
                  </a:cubicBezTo>
                  <a:cubicBezTo>
                    <a:pt x="888229" y="3253448"/>
                    <a:pt x="812625" y="3253728"/>
                    <a:pt x="899486" y="3253759"/>
                  </a:cubicBezTo>
                  <a:close/>
                  <a:moveTo>
                    <a:pt x="904468" y="3550831"/>
                  </a:moveTo>
                  <a:cubicBezTo>
                    <a:pt x="906897" y="3671133"/>
                    <a:pt x="906196" y="3722995"/>
                    <a:pt x="908298" y="3833225"/>
                  </a:cubicBezTo>
                  <a:cubicBezTo>
                    <a:pt x="906741" y="3833225"/>
                    <a:pt x="879869" y="3833117"/>
                    <a:pt x="661043" y="3833754"/>
                  </a:cubicBezTo>
                  <a:cubicBezTo>
                    <a:pt x="658910" y="3702636"/>
                    <a:pt x="660405" y="3721890"/>
                    <a:pt x="657789" y="3551314"/>
                  </a:cubicBezTo>
                  <a:cubicBezTo>
                    <a:pt x="660857" y="3551314"/>
                    <a:pt x="889459" y="3550831"/>
                    <a:pt x="904468" y="3550831"/>
                  </a:cubicBezTo>
                  <a:close/>
                  <a:moveTo>
                    <a:pt x="905106" y="3847670"/>
                  </a:moveTo>
                  <a:cubicBezTo>
                    <a:pt x="910353" y="3847670"/>
                    <a:pt x="907940" y="3840168"/>
                    <a:pt x="910540" y="3915532"/>
                  </a:cubicBezTo>
                  <a:cubicBezTo>
                    <a:pt x="918869" y="4157458"/>
                    <a:pt x="917017" y="4133052"/>
                    <a:pt x="905106" y="4133052"/>
                  </a:cubicBezTo>
                  <a:cubicBezTo>
                    <a:pt x="903565" y="4133052"/>
                    <a:pt x="666617" y="4133099"/>
                    <a:pt x="666461" y="4127496"/>
                  </a:cubicBezTo>
                  <a:cubicBezTo>
                    <a:pt x="664515" y="4058668"/>
                    <a:pt x="664671" y="4055819"/>
                    <a:pt x="661292" y="3848230"/>
                  </a:cubicBezTo>
                  <a:cubicBezTo>
                    <a:pt x="663021" y="3848230"/>
                    <a:pt x="903721" y="3847670"/>
                    <a:pt x="905106" y="3847670"/>
                  </a:cubicBezTo>
                  <a:close/>
                  <a:moveTo>
                    <a:pt x="718478" y="4145753"/>
                  </a:moveTo>
                  <a:cubicBezTo>
                    <a:pt x="811411" y="4145753"/>
                    <a:pt x="811738" y="4147512"/>
                    <a:pt x="905122" y="4147512"/>
                  </a:cubicBezTo>
                  <a:cubicBezTo>
                    <a:pt x="920162" y="4147512"/>
                    <a:pt x="912704" y="4116335"/>
                    <a:pt x="917095" y="4428381"/>
                  </a:cubicBezTo>
                  <a:cubicBezTo>
                    <a:pt x="911023" y="4428366"/>
                    <a:pt x="673810" y="4429704"/>
                    <a:pt x="672658" y="4429720"/>
                  </a:cubicBezTo>
                  <a:cubicBezTo>
                    <a:pt x="667100" y="4095230"/>
                    <a:pt x="649366" y="4145753"/>
                    <a:pt x="718478" y="4145753"/>
                  </a:cubicBezTo>
                  <a:close/>
                  <a:moveTo>
                    <a:pt x="921345" y="3847701"/>
                  </a:moveTo>
                  <a:cubicBezTo>
                    <a:pt x="1004298" y="3848028"/>
                    <a:pt x="999316" y="3850378"/>
                    <a:pt x="1091828" y="3850378"/>
                  </a:cubicBezTo>
                  <a:cubicBezTo>
                    <a:pt x="1191315" y="3850378"/>
                    <a:pt x="1165237" y="3791403"/>
                    <a:pt x="1173644" y="4127932"/>
                  </a:cubicBezTo>
                  <a:cubicBezTo>
                    <a:pt x="1173800" y="4134204"/>
                    <a:pt x="1204892" y="4132554"/>
                    <a:pt x="927074" y="4133037"/>
                  </a:cubicBezTo>
                  <a:cubicBezTo>
                    <a:pt x="926421" y="3971209"/>
                    <a:pt x="922715" y="3911424"/>
                    <a:pt x="921345" y="3847701"/>
                  </a:cubicBezTo>
                  <a:close/>
                  <a:moveTo>
                    <a:pt x="1174127" y="4147076"/>
                  </a:moveTo>
                  <a:cubicBezTo>
                    <a:pt x="1178253" y="4316065"/>
                    <a:pt x="1175186" y="4327474"/>
                    <a:pt x="1176509" y="4429626"/>
                  </a:cubicBezTo>
                  <a:cubicBezTo>
                    <a:pt x="947564" y="4429782"/>
                    <a:pt x="1036246" y="4428708"/>
                    <a:pt x="929830" y="4428397"/>
                  </a:cubicBezTo>
                  <a:cubicBezTo>
                    <a:pt x="929815" y="4427167"/>
                    <a:pt x="927168" y="4148695"/>
                    <a:pt x="927152" y="4147481"/>
                  </a:cubicBezTo>
                  <a:cubicBezTo>
                    <a:pt x="997167" y="4147372"/>
                    <a:pt x="1070747" y="4146018"/>
                    <a:pt x="1174127" y="4147076"/>
                  </a:cubicBezTo>
                  <a:close/>
                  <a:moveTo>
                    <a:pt x="1176727" y="4444070"/>
                  </a:moveTo>
                  <a:cubicBezTo>
                    <a:pt x="1176742" y="4445222"/>
                    <a:pt x="1180463" y="4683039"/>
                    <a:pt x="1181569" y="4727227"/>
                  </a:cubicBezTo>
                  <a:cubicBezTo>
                    <a:pt x="1047876" y="4726356"/>
                    <a:pt x="993322" y="4727725"/>
                    <a:pt x="935311" y="4727897"/>
                  </a:cubicBezTo>
                  <a:cubicBezTo>
                    <a:pt x="935295" y="4726791"/>
                    <a:pt x="930142" y="4447868"/>
                    <a:pt x="930064" y="4442857"/>
                  </a:cubicBezTo>
                  <a:cubicBezTo>
                    <a:pt x="1047160" y="4443230"/>
                    <a:pt x="939981" y="4444242"/>
                    <a:pt x="1176727" y="4444070"/>
                  </a:cubicBezTo>
                  <a:close/>
                  <a:moveTo>
                    <a:pt x="1181927" y="4741703"/>
                  </a:moveTo>
                  <a:cubicBezTo>
                    <a:pt x="1186831" y="4921991"/>
                    <a:pt x="1185539" y="4940980"/>
                    <a:pt x="1186349" y="5024470"/>
                  </a:cubicBezTo>
                  <a:cubicBezTo>
                    <a:pt x="1091221" y="5023396"/>
                    <a:pt x="974514" y="5024548"/>
                    <a:pt x="939421" y="5024642"/>
                  </a:cubicBezTo>
                  <a:cubicBezTo>
                    <a:pt x="938627" y="4945152"/>
                    <a:pt x="939748" y="4948591"/>
                    <a:pt x="935575" y="4742341"/>
                  </a:cubicBezTo>
                  <a:cubicBezTo>
                    <a:pt x="1012254" y="4742154"/>
                    <a:pt x="1040730" y="4740785"/>
                    <a:pt x="1181927" y="4741703"/>
                  </a:cubicBezTo>
                  <a:close/>
                  <a:moveTo>
                    <a:pt x="1185119" y="5038961"/>
                  </a:moveTo>
                  <a:cubicBezTo>
                    <a:pt x="1188279" y="5038977"/>
                    <a:pt x="1184916" y="5022540"/>
                    <a:pt x="1190786" y="5321013"/>
                  </a:cubicBezTo>
                  <a:cubicBezTo>
                    <a:pt x="1049231" y="5320219"/>
                    <a:pt x="1009529" y="5321075"/>
                    <a:pt x="945571" y="5321247"/>
                  </a:cubicBezTo>
                  <a:cubicBezTo>
                    <a:pt x="943360" y="5174018"/>
                    <a:pt x="941196" y="5181147"/>
                    <a:pt x="939561" y="5039117"/>
                  </a:cubicBezTo>
                  <a:cubicBezTo>
                    <a:pt x="1017220" y="5038946"/>
                    <a:pt x="1069035" y="5037856"/>
                    <a:pt x="1185119" y="5038961"/>
                  </a:cubicBezTo>
                  <a:close/>
                  <a:moveTo>
                    <a:pt x="1189494" y="4446328"/>
                  </a:moveTo>
                  <a:cubicBezTo>
                    <a:pt x="1189431" y="4442265"/>
                    <a:pt x="1169799" y="4444320"/>
                    <a:pt x="1438523" y="4444911"/>
                  </a:cubicBezTo>
                  <a:cubicBezTo>
                    <a:pt x="1438897" y="4467994"/>
                    <a:pt x="1441886" y="4720239"/>
                    <a:pt x="1441933" y="4727212"/>
                  </a:cubicBezTo>
                  <a:cubicBezTo>
                    <a:pt x="1367870" y="4727258"/>
                    <a:pt x="1287922" y="4727912"/>
                    <a:pt x="1194289" y="4727305"/>
                  </a:cubicBezTo>
                  <a:cubicBezTo>
                    <a:pt x="1193324" y="4687552"/>
                    <a:pt x="1193106" y="4667458"/>
                    <a:pt x="1189494" y="4446328"/>
                  </a:cubicBezTo>
                  <a:close/>
                  <a:moveTo>
                    <a:pt x="1442026" y="4741672"/>
                  </a:moveTo>
                  <a:cubicBezTo>
                    <a:pt x="1442602" y="4901445"/>
                    <a:pt x="1444315" y="4936093"/>
                    <a:pt x="1446074" y="5025077"/>
                  </a:cubicBezTo>
                  <a:cubicBezTo>
                    <a:pt x="1253078" y="5024922"/>
                    <a:pt x="1241619" y="5024984"/>
                    <a:pt x="1199115" y="5024595"/>
                  </a:cubicBezTo>
                  <a:cubicBezTo>
                    <a:pt x="1198384" y="4946179"/>
                    <a:pt x="1199489" y="4919641"/>
                    <a:pt x="1194694" y="4741781"/>
                  </a:cubicBezTo>
                  <a:cubicBezTo>
                    <a:pt x="1285104" y="4742341"/>
                    <a:pt x="1384841" y="4741718"/>
                    <a:pt x="1442026" y="4741672"/>
                  </a:cubicBezTo>
                  <a:close/>
                  <a:moveTo>
                    <a:pt x="1278518" y="5039397"/>
                  </a:moveTo>
                  <a:cubicBezTo>
                    <a:pt x="1478598" y="5039568"/>
                    <a:pt x="1446168" y="5024735"/>
                    <a:pt x="1447086" y="5084069"/>
                  </a:cubicBezTo>
                  <a:cubicBezTo>
                    <a:pt x="1448550" y="5177645"/>
                    <a:pt x="1448410" y="5191622"/>
                    <a:pt x="1450044" y="5296592"/>
                  </a:cubicBezTo>
                  <a:cubicBezTo>
                    <a:pt x="1450558" y="5329652"/>
                    <a:pt x="1490322" y="5322554"/>
                    <a:pt x="1203522" y="5321075"/>
                  </a:cubicBezTo>
                  <a:cubicBezTo>
                    <a:pt x="1203148" y="5302226"/>
                    <a:pt x="1203397" y="5317667"/>
                    <a:pt x="1199832" y="5083820"/>
                  </a:cubicBezTo>
                  <a:cubicBezTo>
                    <a:pt x="1198975" y="5027101"/>
                    <a:pt x="1183391" y="5039397"/>
                    <a:pt x="1278518" y="5039397"/>
                  </a:cubicBezTo>
                  <a:close/>
                  <a:moveTo>
                    <a:pt x="1444393" y="4145660"/>
                  </a:moveTo>
                  <a:cubicBezTo>
                    <a:pt x="1445498" y="4145660"/>
                    <a:pt x="1641016" y="4145224"/>
                    <a:pt x="1692301" y="4145302"/>
                  </a:cubicBezTo>
                  <a:cubicBezTo>
                    <a:pt x="1696256" y="4480399"/>
                    <a:pt x="1709614" y="4429050"/>
                    <a:pt x="1651946" y="4429050"/>
                  </a:cubicBezTo>
                  <a:cubicBezTo>
                    <a:pt x="1558998" y="4429050"/>
                    <a:pt x="1556958" y="4430498"/>
                    <a:pt x="1465256" y="4430498"/>
                  </a:cubicBezTo>
                  <a:cubicBezTo>
                    <a:pt x="1446681" y="4430498"/>
                    <a:pt x="1450356" y="4468289"/>
                    <a:pt x="1444393" y="4145660"/>
                  </a:cubicBezTo>
                  <a:close/>
                  <a:moveTo>
                    <a:pt x="1465256" y="4444942"/>
                  </a:moveTo>
                  <a:cubicBezTo>
                    <a:pt x="1714565" y="4444942"/>
                    <a:pt x="1695789" y="4440179"/>
                    <a:pt x="1695898" y="4446576"/>
                  </a:cubicBezTo>
                  <a:cubicBezTo>
                    <a:pt x="1701067" y="4775510"/>
                    <a:pt x="1720466" y="4728130"/>
                    <a:pt x="1651946" y="4728177"/>
                  </a:cubicBezTo>
                  <a:cubicBezTo>
                    <a:pt x="1560819" y="4728177"/>
                    <a:pt x="1560882" y="4727212"/>
                    <a:pt x="1465256" y="4727212"/>
                  </a:cubicBezTo>
                  <a:cubicBezTo>
                    <a:pt x="1450947" y="4727212"/>
                    <a:pt x="1455151" y="4737578"/>
                    <a:pt x="1453921" y="4658820"/>
                  </a:cubicBezTo>
                  <a:cubicBezTo>
                    <a:pt x="1450060" y="4412054"/>
                    <a:pt x="1445903" y="4444942"/>
                    <a:pt x="1465256" y="4444942"/>
                  </a:cubicBezTo>
                  <a:close/>
                  <a:moveTo>
                    <a:pt x="1465256" y="4741672"/>
                  </a:moveTo>
                  <a:cubicBezTo>
                    <a:pt x="1739305" y="4741672"/>
                    <a:pt x="1701627" y="4735305"/>
                    <a:pt x="1702375" y="4765393"/>
                  </a:cubicBezTo>
                  <a:cubicBezTo>
                    <a:pt x="1709786" y="5074216"/>
                    <a:pt x="1717524" y="5023474"/>
                    <a:pt x="1651946" y="5023474"/>
                  </a:cubicBezTo>
                  <a:cubicBezTo>
                    <a:pt x="1419607" y="5023474"/>
                    <a:pt x="1459339" y="5044798"/>
                    <a:pt x="1457798" y="4977511"/>
                  </a:cubicBezTo>
                  <a:cubicBezTo>
                    <a:pt x="1451710" y="4712659"/>
                    <a:pt x="1453221" y="4741672"/>
                    <a:pt x="1465256" y="4741672"/>
                  </a:cubicBezTo>
                  <a:close/>
                  <a:moveTo>
                    <a:pt x="1705037" y="4145333"/>
                  </a:moveTo>
                  <a:cubicBezTo>
                    <a:pt x="1955904" y="4145831"/>
                    <a:pt x="1842591" y="4145364"/>
                    <a:pt x="1951280" y="4146174"/>
                  </a:cubicBezTo>
                  <a:cubicBezTo>
                    <a:pt x="1960232" y="4475294"/>
                    <a:pt x="1959516" y="4429875"/>
                    <a:pt x="1932192" y="4429222"/>
                  </a:cubicBezTo>
                  <a:cubicBezTo>
                    <a:pt x="1661225" y="4422653"/>
                    <a:pt x="1708213" y="4460305"/>
                    <a:pt x="1707450" y="4340159"/>
                  </a:cubicBezTo>
                  <a:cubicBezTo>
                    <a:pt x="1706952" y="4258521"/>
                    <a:pt x="1706127" y="4236419"/>
                    <a:pt x="1705037" y="4145333"/>
                  </a:cubicBezTo>
                  <a:close/>
                  <a:moveTo>
                    <a:pt x="1745392" y="4443028"/>
                  </a:moveTo>
                  <a:cubicBezTo>
                    <a:pt x="1977498" y="4440833"/>
                    <a:pt x="1955032" y="4445440"/>
                    <a:pt x="1955063" y="4446576"/>
                  </a:cubicBezTo>
                  <a:cubicBezTo>
                    <a:pt x="1960107" y="4768973"/>
                    <a:pt x="1976782" y="4727196"/>
                    <a:pt x="1932005" y="4727617"/>
                  </a:cubicBezTo>
                  <a:cubicBezTo>
                    <a:pt x="1869915" y="4728115"/>
                    <a:pt x="1878509" y="4727990"/>
                    <a:pt x="1714254" y="4728130"/>
                  </a:cubicBezTo>
                  <a:cubicBezTo>
                    <a:pt x="1707092" y="4397796"/>
                    <a:pt x="1694995" y="4443573"/>
                    <a:pt x="1745392" y="4443028"/>
                  </a:cubicBezTo>
                  <a:close/>
                  <a:moveTo>
                    <a:pt x="1962194" y="4741843"/>
                  </a:moveTo>
                  <a:cubicBezTo>
                    <a:pt x="1966273" y="4958724"/>
                    <a:pt x="1965199" y="4939393"/>
                    <a:pt x="1966210" y="5025218"/>
                  </a:cubicBezTo>
                  <a:cubicBezTo>
                    <a:pt x="1701923" y="5023584"/>
                    <a:pt x="1915097" y="5025358"/>
                    <a:pt x="1718660" y="5023708"/>
                  </a:cubicBezTo>
                  <a:cubicBezTo>
                    <a:pt x="1717944" y="4947705"/>
                    <a:pt x="1718847" y="4926131"/>
                    <a:pt x="1714581" y="4742590"/>
                  </a:cubicBezTo>
                  <a:cubicBezTo>
                    <a:pt x="1952292" y="4742388"/>
                    <a:pt x="1857413" y="4742528"/>
                    <a:pt x="1962194" y="4741843"/>
                  </a:cubicBezTo>
                  <a:close/>
                  <a:moveTo>
                    <a:pt x="1964062" y="4146252"/>
                  </a:moveTo>
                  <a:cubicBezTo>
                    <a:pt x="2110522" y="4147123"/>
                    <a:pt x="2103002" y="4144928"/>
                    <a:pt x="2211145" y="4144897"/>
                  </a:cubicBezTo>
                  <a:cubicBezTo>
                    <a:pt x="2210585" y="4364954"/>
                    <a:pt x="2222558" y="4428646"/>
                    <a:pt x="2212204" y="4428646"/>
                  </a:cubicBezTo>
                  <a:cubicBezTo>
                    <a:pt x="2120766" y="4428646"/>
                    <a:pt x="2065589" y="4431463"/>
                    <a:pt x="1967581" y="4429953"/>
                  </a:cubicBezTo>
                  <a:cubicBezTo>
                    <a:pt x="1966319" y="4341545"/>
                    <a:pt x="1967441" y="4269744"/>
                    <a:pt x="1964062" y="4146252"/>
                  </a:cubicBezTo>
                  <a:close/>
                  <a:moveTo>
                    <a:pt x="2025436" y="4444787"/>
                  </a:moveTo>
                  <a:cubicBezTo>
                    <a:pt x="2231728" y="4444787"/>
                    <a:pt x="2216641" y="4439214"/>
                    <a:pt x="2216750" y="4446546"/>
                  </a:cubicBezTo>
                  <a:cubicBezTo>
                    <a:pt x="2221639" y="4759556"/>
                    <a:pt x="2223897" y="4725889"/>
                    <a:pt x="2212173" y="4725889"/>
                  </a:cubicBezTo>
                  <a:cubicBezTo>
                    <a:pt x="1926462" y="4725889"/>
                    <a:pt x="1974945" y="4749610"/>
                    <a:pt x="1973528" y="4658789"/>
                  </a:cubicBezTo>
                  <a:cubicBezTo>
                    <a:pt x="1969511" y="4400722"/>
                    <a:pt x="1944865" y="4444787"/>
                    <a:pt x="2025436" y="4444787"/>
                  </a:cubicBezTo>
                  <a:close/>
                  <a:moveTo>
                    <a:pt x="2025436" y="4741672"/>
                  </a:moveTo>
                  <a:cubicBezTo>
                    <a:pt x="2254521" y="4741672"/>
                    <a:pt x="2220923" y="4729282"/>
                    <a:pt x="2221795" y="4765984"/>
                  </a:cubicBezTo>
                  <a:cubicBezTo>
                    <a:pt x="2229174" y="5058371"/>
                    <a:pt x="2226107" y="5023117"/>
                    <a:pt x="2212173" y="5023117"/>
                  </a:cubicBezTo>
                  <a:cubicBezTo>
                    <a:pt x="1940241" y="5023117"/>
                    <a:pt x="1979086" y="5046184"/>
                    <a:pt x="1978510" y="4977589"/>
                  </a:cubicBezTo>
                  <a:cubicBezTo>
                    <a:pt x="1976221" y="4699444"/>
                    <a:pt x="1959438" y="4741672"/>
                    <a:pt x="2025436" y="4741672"/>
                  </a:cubicBezTo>
                  <a:close/>
                  <a:moveTo>
                    <a:pt x="2025436" y="5039833"/>
                  </a:moveTo>
                  <a:cubicBezTo>
                    <a:pt x="2258927" y="5039833"/>
                    <a:pt x="2224442" y="5019241"/>
                    <a:pt x="2225453" y="5084069"/>
                  </a:cubicBezTo>
                  <a:cubicBezTo>
                    <a:pt x="2229704" y="5355489"/>
                    <a:pt x="2241023" y="5321854"/>
                    <a:pt x="2212189" y="5321854"/>
                  </a:cubicBezTo>
                  <a:cubicBezTo>
                    <a:pt x="1946407" y="5321854"/>
                    <a:pt x="1982480" y="5329901"/>
                    <a:pt x="1981935" y="5296343"/>
                  </a:cubicBezTo>
                  <a:cubicBezTo>
                    <a:pt x="1977140" y="4989839"/>
                    <a:pt x="1968157" y="5039833"/>
                    <a:pt x="2025436" y="5039833"/>
                  </a:cubicBezTo>
                  <a:close/>
                  <a:moveTo>
                    <a:pt x="2229502" y="4446296"/>
                  </a:moveTo>
                  <a:cubicBezTo>
                    <a:pt x="2229393" y="4438841"/>
                    <a:pt x="2224364" y="4445923"/>
                    <a:pt x="2475573" y="4444802"/>
                  </a:cubicBezTo>
                  <a:cubicBezTo>
                    <a:pt x="2477130" y="4548729"/>
                    <a:pt x="2476569" y="4627254"/>
                    <a:pt x="2479216" y="4727617"/>
                  </a:cubicBezTo>
                  <a:cubicBezTo>
                    <a:pt x="2340074" y="4729173"/>
                    <a:pt x="2314058" y="4726278"/>
                    <a:pt x="2233643" y="4725935"/>
                  </a:cubicBezTo>
                  <a:cubicBezTo>
                    <a:pt x="2231744" y="4637153"/>
                    <a:pt x="2231121" y="4549912"/>
                    <a:pt x="2229502" y="4446296"/>
                  </a:cubicBezTo>
                  <a:close/>
                  <a:moveTo>
                    <a:pt x="2492403" y="4147917"/>
                  </a:moveTo>
                  <a:cubicBezTo>
                    <a:pt x="2576103" y="4147808"/>
                    <a:pt x="2515788" y="4147808"/>
                    <a:pt x="2730410" y="4147839"/>
                  </a:cubicBezTo>
                  <a:cubicBezTo>
                    <a:pt x="2733150" y="4346774"/>
                    <a:pt x="2734053" y="4323598"/>
                    <a:pt x="2735859" y="4429922"/>
                  </a:cubicBezTo>
                  <a:cubicBezTo>
                    <a:pt x="2538332" y="4430046"/>
                    <a:pt x="2531264" y="4430015"/>
                    <a:pt x="2488106" y="4430264"/>
                  </a:cubicBezTo>
                  <a:cubicBezTo>
                    <a:pt x="2482999" y="4115417"/>
                    <a:pt x="2477426" y="4147948"/>
                    <a:pt x="2492403" y="4147917"/>
                  </a:cubicBezTo>
                  <a:close/>
                  <a:moveTo>
                    <a:pt x="2492419" y="4444724"/>
                  </a:moveTo>
                  <a:cubicBezTo>
                    <a:pt x="2546195" y="4444444"/>
                    <a:pt x="2545354" y="4444506"/>
                    <a:pt x="2736077" y="4444366"/>
                  </a:cubicBezTo>
                  <a:cubicBezTo>
                    <a:pt x="2736093" y="4445658"/>
                    <a:pt x="2739798" y="4689311"/>
                    <a:pt x="2740047" y="4725546"/>
                  </a:cubicBezTo>
                  <a:cubicBezTo>
                    <a:pt x="2738864" y="4725546"/>
                    <a:pt x="2493088" y="4727446"/>
                    <a:pt x="2491967" y="4727461"/>
                  </a:cubicBezTo>
                  <a:cubicBezTo>
                    <a:pt x="2491952" y="4726356"/>
                    <a:pt x="2485304" y="4444771"/>
                    <a:pt x="2492419" y="4444724"/>
                  </a:cubicBezTo>
                  <a:close/>
                  <a:moveTo>
                    <a:pt x="2492481" y="4741921"/>
                  </a:moveTo>
                  <a:cubicBezTo>
                    <a:pt x="2779764" y="4738434"/>
                    <a:pt x="2740140" y="4732333"/>
                    <a:pt x="2740218" y="4765206"/>
                  </a:cubicBezTo>
                  <a:cubicBezTo>
                    <a:pt x="2740857" y="5071290"/>
                    <a:pt x="2764771" y="5025482"/>
                    <a:pt x="2679234" y="5024455"/>
                  </a:cubicBezTo>
                  <a:cubicBezTo>
                    <a:pt x="2620071" y="5023661"/>
                    <a:pt x="2555599" y="5023584"/>
                    <a:pt x="2497136" y="5024595"/>
                  </a:cubicBezTo>
                  <a:cubicBezTo>
                    <a:pt x="2496732" y="4985449"/>
                    <a:pt x="2494723" y="4741889"/>
                    <a:pt x="2492481" y="4741921"/>
                  </a:cubicBezTo>
                  <a:close/>
                  <a:moveTo>
                    <a:pt x="2743379" y="5039444"/>
                  </a:moveTo>
                  <a:cubicBezTo>
                    <a:pt x="2744983" y="5154157"/>
                    <a:pt x="2745699" y="5166765"/>
                    <a:pt x="2748221" y="5320796"/>
                  </a:cubicBezTo>
                  <a:cubicBezTo>
                    <a:pt x="2573021" y="5320826"/>
                    <a:pt x="2551006" y="5320546"/>
                    <a:pt x="2500779" y="5321776"/>
                  </a:cubicBezTo>
                  <a:cubicBezTo>
                    <a:pt x="2500157" y="5288436"/>
                    <a:pt x="2497307" y="5040238"/>
                    <a:pt x="2497292" y="5039071"/>
                  </a:cubicBezTo>
                  <a:cubicBezTo>
                    <a:pt x="2605358" y="5037171"/>
                    <a:pt x="2676073" y="5039226"/>
                    <a:pt x="2743379" y="5039444"/>
                  </a:cubicBezTo>
                  <a:close/>
                  <a:moveTo>
                    <a:pt x="2743177" y="4147855"/>
                  </a:moveTo>
                  <a:cubicBezTo>
                    <a:pt x="2887145" y="4147870"/>
                    <a:pt x="2872946" y="4144726"/>
                    <a:pt x="2988578" y="4145473"/>
                  </a:cubicBezTo>
                  <a:cubicBezTo>
                    <a:pt x="2989388" y="4207686"/>
                    <a:pt x="2990447" y="4278242"/>
                    <a:pt x="2992004" y="4340408"/>
                  </a:cubicBezTo>
                  <a:cubicBezTo>
                    <a:pt x="2994822" y="4457254"/>
                    <a:pt x="3041000" y="4429907"/>
                    <a:pt x="2772556" y="4429907"/>
                  </a:cubicBezTo>
                  <a:cubicBezTo>
                    <a:pt x="2740265" y="4429922"/>
                    <a:pt x="2747676" y="4476103"/>
                    <a:pt x="2743177" y="4147855"/>
                  </a:cubicBezTo>
                  <a:close/>
                  <a:moveTo>
                    <a:pt x="2772556" y="4444351"/>
                  </a:moveTo>
                  <a:cubicBezTo>
                    <a:pt x="2773941" y="4444351"/>
                    <a:pt x="2994106" y="4444584"/>
                    <a:pt x="2994137" y="4446546"/>
                  </a:cubicBezTo>
                  <a:cubicBezTo>
                    <a:pt x="2999228" y="4771027"/>
                    <a:pt x="3011979" y="4726776"/>
                    <a:pt x="2959340" y="4726776"/>
                  </a:cubicBezTo>
                  <a:cubicBezTo>
                    <a:pt x="2870611" y="4726776"/>
                    <a:pt x="2864632" y="4725484"/>
                    <a:pt x="2772556" y="4725484"/>
                  </a:cubicBezTo>
                  <a:cubicBezTo>
                    <a:pt x="2747411" y="4725484"/>
                    <a:pt x="2753281" y="4738901"/>
                    <a:pt x="2752020" y="4658789"/>
                  </a:cubicBezTo>
                  <a:cubicBezTo>
                    <a:pt x="2748019" y="4402793"/>
                    <a:pt x="2738942" y="4444382"/>
                    <a:pt x="2772556" y="4444351"/>
                  </a:cubicBezTo>
                  <a:close/>
                  <a:moveTo>
                    <a:pt x="2772556" y="4739944"/>
                  </a:moveTo>
                  <a:cubicBezTo>
                    <a:pt x="3034632" y="4739944"/>
                    <a:pt x="2998278" y="4736473"/>
                    <a:pt x="2998512" y="4765299"/>
                  </a:cubicBezTo>
                  <a:cubicBezTo>
                    <a:pt x="2999088" y="4833645"/>
                    <a:pt x="2999352" y="4844571"/>
                    <a:pt x="3002279" y="5025342"/>
                  </a:cubicBezTo>
                  <a:cubicBezTo>
                    <a:pt x="2950216" y="5025980"/>
                    <a:pt x="2912570" y="5025280"/>
                    <a:pt x="2755943" y="5025031"/>
                  </a:cubicBezTo>
                  <a:cubicBezTo>
                    <a:pt x="2751771" y="4704051"/>
                    <a:pt x="2744609" y="4739944"/>
                    <a:pt x="2772556" y="4739944"/>
                  </a:cubicBezTo>
                  <a:close/>
                  <a:moveTo>
                    <a:pt x="2772556" y="5039490"/>
                  </a:moveTo>
                  <a:cubicBezTo>
                    <a:pt x="2847070" y="5039490"/>
                    <a:pt x="2945140" y="5040487"/>
                    <a:pt x="3002513" y="5039786"/>
                  </a:cubicBezTo>
                  <a:cubicBezTo>
                    <a:pt x="3007947" y="5374354"/>
                    <a:pt x="3020122" y="5322383"/>
                    <a:pt x="2959324" y="5322383"/>
                  </a:cubicBezTo>
                  <a:cubicBezTo>
                    <a:pt x="2727389" y="5322383"/>
                    <a:pt x="2761050" y="5327006"/>
                    <a:pt x="2760583" y="5296343"/>
                  </a:cubicBezTo>
                  <a:cubicBezTo>
                    <a:pt x="2755943" y="4999831"/>
                    <a:pt x="2748953" y="5039490"/>
                    <a:pt x="2772556" y="5039490"/>
                  </a:cubicBezTo>
                  <a:close/>
                  <a:moveTo>
                    <a:pt x="3006872" y="4446296"/>
                  </a:moveTo>
                  <a:cubicBezTo>
                    <a:pt x="3006826" y="4443728"/>
                    <a:pt x="3136580" y="4442670"/>
                    <a:pt x="3239259" y="4443791"/>
                  </a:cubicBezTo>
                  <a:cubicBezTo>
                    <a:pt x="3258128" y="4443993"/>
                    <a:pt x="3254002" y="4411618"/>
                    <a:pt x="3257879" y="4659084"/>
                  </a:cubicBezTo>
                  <a:cubicBezTo>
                    <a:pt x="3259249" y="4746170"/>
                    <a:pt x="3302158" y="4725593"/>
                    <a:pt x="3052615" y="4726589"/>
                  </a:cubicBezTo>
                  <a:cubicBezTo>
                    <a:pt x="2995896" y="4726807"/>
                    <a:pt x="3011995" y="4773175"/>
                    <a:pt x="3006872" y="4446296"/>
                  </a:cubicBezTo>
                  <a:close/>
                  <a:moveTo>
                    <a:pt x="3052677" y="4741065"/>
                  </a:moveTo>
                  <a:cubicBezTo>
                    <a:pt x="3291462" y="4740100"/>
                    <a:pt x="3259203" y="4734683"/>
                    <a:pt x="3259872" y="4765315"/>
                  </a:cubicBezTo>
                  <a:cubicBezTo>
                    <a:pt x="3266458" y="5065920"/>
                    <a:pt x="3268155" y="5024922"/>
                    <a:pt x="3239445" y="5024175"/>
                  </a:cubicBezTo>
                  <a:cubicBezTo>
                    <a:pt x="3178321" y="5022494"/>
                    <a:pt x="3116090" y="5022416"/>
                    <a:pt x="3052475" y="5024237"/>
                  </a:cubicBezTo>
                  <a:cubicBezTo>
                    <a:pt x="3002513" y="5025607"/>
                    <a:pt x="3015435" y="5051258"/>
                    <a:pt x="3012524" y="4871343"/>
                  </a:cubicBezTo>
                  <a:cubicBezTo>
                    <a:pt x="3010080" y="4714822"/>
                    <a:pt x="3001517" y="4741282"/>
                    <a:pt x="3052677" y="4741065"/>
                  </a:cubicBezTo>
                  <a:close/>
                  <a:moveTo>
                    <a:pt x="3052817" y="5038697"/>
                  </a:moveTo>
                  <a:cubicBezTo>
                    <a:pt x="3119671" y="5036860"/>
                    <a:pt x="3175658" y="5036969"/>
                    <a:pt x="3239149" y="5038635"/>
                  </a:cubicBezTo>
                  <a:cubicBezTo>
                    <a:pt x="3268840" y="5039444"/>
                    <a:pt x="3262301" y="5030167"/>
                    <a:pt x="3263142" y="5084053"/>
                  </a:cubicBezTo>
                  <a:cubicBezTo>
                    <a:pt x="3267470" y="5360081"/>
                    <a:pt x="3276126" y="5323083"/>
                    <a:pt x="3239336" y="5322944"/>
                  </a:cubicBezTo>
                  <a:cubicBezTo>
                    <a:pt x="2984795" y="5321916"/>
                    <a:pt x="3019966" y="5331177"/>
                    <a:pt x="3019421" y="5296327"/>
                  </a:cubicBezTo>
                  <a:cubicBezTo>
                    <a:pt x="3014626" y="5000361"/>
                    <a:pt x="3000271" y="5040207"/>
                    <a:pt x="3052817" y="5038697"/>
                  </a:cubicBezTo>
                  <a:close/>
                  <a:moveTo>
                    <a:pt x="3266084" y="4446296"/>
                  </a:moveTo>
                  <a:cubicBezTo>
                    <a:pt x="3266053" y="4444039"/>
                    <a:pt x="3513059" y="4442312"/>
                    <a:pt x="3514211" y="4442312"/>
                  </a:cubicBezTo>
                  <a:cubicBezTo>
                    <a:pt x="3516297" y="4569866"/>
                    <a:pt x="3512981" y="4566146"/>
                    <a:pt x="3516795" y="4726154"/>
                  </a:cubicBezTo>
                  <a:cubicBezTo>
                    <a:pt x="3222381" y="4726216"/>
                    <a:pt x="3272047" y="4749936"/>
                    <a:pt x="3270615" y="4658820"/>
                  </a:cubicBezTo>
                  <a:cubicBezTo>
                    <a:pt x="3268964" y="4552511"/>
                    <a:pt x="3267735" y="4551982"/>
                    <a:pt x="3266084" y="4446296"/>
                  </a:cubicBezTo>
                  <a:close/>
                  <a:moveTo>
                    <a:pt x="3332689" y="5039895"/>
                  </a:moveTo>
                  <a:cubicBezTo>
                    <a:pt x="3559502" y="5039895"/>
                    <a:pt x="3520952" y="5021124"/>
                    <a:pt x="3521933" y="5084100"/>
                  </a:cubicBezTo>
                  <a:cubicBezTo>
                    <a:pt x="3526059" y="5349170"/>
                    <a:pt x="3534233" y="5322414"/>
                    <a:pt x="3519489" y="5322414"/>
                  </a:cubicBezTo>
                  <a:cubicBezTo>
                    <a:pt x="3242279" y="5322414"/>
                    <a:pt x="3279614" y="5334135"/>
                    <a:pt x="3279007" y="5296343"/>
                  </a:cubicBezTo>
                  <a:cubicBezTo>
                    <a:pt x="3274242" y="4991115"/>
                    <a:pt x="3259561" y="5039895"/>
                    <a:pt x="3332689" y="5039895"/>
                  </a:cubicBezTo>
                  <a:close/>
                  <a:moveTo>
                    <a:pt x="3526962" y="4442312"/>
                  </a:moveTo>
                  <a:cubicBezTo>
                    <a:pt x="3528067" y="4442312"/>
                    <a:pt x="3773360" y="4443355"/>
                    <a:pt x="3773407" y="4446546"/>
                  </a:cubicBezTo>
                  <a:cubicBezTo>
                    <a:pt x="3775898" y="4612390"/>
                    <a:pt x="3776661" y="4666509"/>
                    <a:pt x="3777720" y="4728130"/>
                  </a:cubicBezTo>
                  <a:cubicBezTo>
                    <a:pt x="3600993" y="4729422"/>
                    <a:pt x="3642439" y="4726356"/>
                    <a:pt x="3529577" y="4726154"/>
                  </a:cubicBezTo>
                  <a:cubicBezTo>
                    <a:pt x="3525639" y="4563251"/>
                    <a:pt x="3529064" y="4573073"/>
                    <a:pt x="3526962" y="4442312"/>
                  </a:cubicBezTo>
                  <a:close/>
                  <a:moveTo>
                    <a:pt x="3777969" y="4742621"/>
                  </a:moveTo>
                  <a:cubicBezTo>
                    <a:pt x="3781332" y="4933245"/>
                    <a:pt x="3777112" y="4696627"/>
                    <a:pt x="3782795" y="5024595"/>
                  </a:cubicBezTo>
                  <a:cubicBezTo>
                    <a:pt x="3732943" y="5024782"/>
                    <a:pt x="3671631" y="5024797"/>
                    <a:pt x="3612935" y="5024408"/>
                  </a:cubicBezTo>
                  <a:cubicBezTo>
                    <a:pt x="3506161" y="5023708"/>
                    <a:pt x="3539386" y="5076987"/>
                    <a:pt x="3530621" y="4764568"/>
                  </a:cubicBezTo>
                  <a:cubicBezTo>
                    <a:pt x="3529515" y="4726216"/>
                    <a:pt x="3495434" y="4744536"/>
                    <a:pt x="3777969" y="4742621"/>
                  </a:cubicBezTo>
                  <a:close/>
                  <a:moveTo>
                    <a:pt x="3782001" y="4233835"/>
                  </a:moveTo>
                  <a:cubicBezTo>
                    <a:pt x="3780397" y="4131262"/>
                    <a:pt x="3774793" y="4146952"/>
                    <a:pt x="3799766" y="4146687"/>
                  </a:cubicBezTo>
                  <a:cubicBezTo>
                    <a:pt x="3855021" y="4146096"/>
                    <a:pt x="3858991" y="4146205"/>
                    <a:pt x="4027870" y="4146112"/>
                  </a:cubicBezTo>
                  <a:cubicBezTo>
                    <a:pt x="4031155" y="4477302"/>
                    <a:pt x="4050430" y="4430093"/>
                    <a:pt x="3986627" y="4429237"/>
                  </a:cubicBezTo>
                  <a:cubicBezTo>
                    <a:pt x="3936666" y="4428568"/>
                    <a:pt x="3879075" y="4428303"/>
                    <a:pt x="3799657" y="4429050"/>
                  </a:cubicBezTo>
                  <a:cubicBezTo>
                    <a:pt x="3781207" y="4429237"/>
                    <a:pt x="3785473" y="4455775"/>
                    <a:pt x="3782001" y="4233835"/>
                  </a:cubicBezTo>
                  <a:close/>
                  <a:moveTo>
                    <a:pt x="3799750" y="4443541"/>
                  </a:moveTo>
                  <a:cubicBezTo>
                    <a:pt x="4053123" y="4441144"/>
                    <a:pt x="4032837" y="4445254"/>
                    <a:pt x="4032852" y="4446561"/>
                  </a:cubicBezTo>
                  <a:cubicBezTo>
                    <a:pt x="4037990" y="4775027"/>
                    <a:pt x="4055599" y="4728192"/>
                    <a:pt x="3986549" y="4727819"/>
                  </a:cubicBezTo>
                  <a:cubicBezTo>
                    <a:pt x="3934299" y="4727539"/>
                    <a:pt x="3864160" y="4727461"/>
                    <a:pt x="3799641" y="4727975"/>
                  </a:cubicBezTo>
                  <a:cubicBezTo>
                    <a:pt x="3787450" y="4728068"/>
                    <a:pt x="3790580" y="4738559"/>
                    <a:pt x="3789334" y="4658835"/>
                  </a:cubicBezTo>
                  <a:cubicBezTo>
                    <a:pt x="3785675" y="4414404"/>
                    <a:pt x="3780771" y="4443713"/>
                    <a:pt x="3799750" y="4443541"/>
                  </a:cubicBezTo>
                  <a:close/>
                  <a:moveTo>
                    <a:pt x="4266717" y="3833132"/>
                  </a:moveTo>
                  <a:cubicBezTo>
                    <a:pt x="4000904" y="3833132"/>
                    <a:pt x="4035421" y="3848635"/>
                    <a:pt x="4034798" y="3808913"/>
                  </a:cubicBezTo>
                  <a:cubicBezTo>
                    <a:pt x="4030003" y="3502767"/>
                    <a:pt x="4018435" y="3552279"/>
                    <a:pt x="4079934" y="3552279"/>
                  </a:cubicBezTo>
                  <a:cubicBezTo>
                    <a:pt x="4311246" y="3552279"/>
                    <a:pt x="4278504" y="3535671"/>
                    <a:pt x="4279453" y="3596732"/>
                  </a:cubicBezTo>
                  <a:cubicBezTo>
                    <a:pt x="4283719" y="3869772"/>
                    <a:pt x="4284513" y="3833132"/>
                    <a:pt x="4266717" y="3833132"/>
                  </a:cubicBezTo>
                  <a:close/>
                  <a:moveTo>
                    <a:pt x="4266717" y="3537259"/>
                  </a:moveTo>
                  <a:cubicBezTo>
                    <a:pt x="3989227" y="3537259"/>
                    <a:pt x="4031327" y="3552932"/>
                    <a:pt x="4030096" y="3490268"/>
                  </a:cubicBezTo>
                  <a:cubicBezTo>
                    <a:pt x="4024492" y="3208170"/>
                    <a:pt x="4013920" y="3253074"/>
                    <a:pt x="4079934" y="3253074"/>
                  </a:cubicBezTo>
                  <a:cubicBezTo>
                    <a:pt x="4303321" y="3253074"/>
                    <a:pt x="4273895" y="3241868"/>
                    <a:pt x="4274051" y="3278025"/>
                  </a:cubicBezTo>
                  <a:cubicBezTo>
                    <a:pt x="4275281" y="3568186"/>
                    <a:pt x="4286428" y="3537259"/>
                    <a:pt x="4266717" y="3537259"/>
                  </a:cubicBezTo>
                  <a:close/>
                  <a:moveTo>
                    <a:pt x="4266717" y="3238303"/>
                  </a:moveTo>
                  <a:cubicBezTo>
                    <a:pt x="3976663" y="3238303"/>
                    <a:pt x="4026609" y="3259083"/>
                    <a:pt x="4025239" y="3171670"/>
                  </a:cubicBezTo>
                  <a:cubicBezTo>
                    <a:pt x="4020506" y="2876279"/>
                    <a:pt x="4022109" y="2977996"/>
                    <a:pt x="4021782" y="2956034"/>
                  </a:cubicBezTo>
                  <a:cubicBezTo>
                    <a:pt x="4059569" y="2955894"/>
                    <a:pt x="4089026" y="2955940"/>
                    <a:pt x="4266717" y="2955971"/>
                  </a:cubicBezTo>
                  <a:cubicBezTo>
                    <a:pt x="4267807" y="2955971"/>
                    <a:pt x="4279718" y="3238303"/>
                    <a:pt x="4266717" y="3238303"/>
                  </a:cubicBezTo>
                  <a:close/>
                  <a:moveTo>
                    <a:pt x="4266717" y="2941527"/>
                  </a:moveTo>
                  <a:cubicBezTo>
                    <a:pt x="4093619" y="2941496"/>
                    <a:pt x="4059803" y="2941449"/>
                    <a:pt x="4021549" y="2941590"/>
                  </a:cubicBezTo>
                  <a:cubicBezTo>
                    <a:pt x="4019946" y="2848325"/>
                    <a:pt x="4016847" y="2791855"/>
                    <a:pt x="4016131" y="2659693"/>
                  </a:cubicBezTo>
                  <a:cubicBezTo>
                    <a:pt x="4017766" y="2659693"/>
                    <a:pt x="4261502" y="2659289"/>
                    <a:pt x="4263432" y="2659289"/>
                  </a:cubicBezTo>
                  <a:cubicBezTo>
                    <a:pt x="4264896" y="2729191"/>
                    <a:pt x="4268041" y="2941527"/>
                    <a:pt x="4266717" y="2941527"/>
                  </a:cubicBezTo>
                  <a:close/>
                  <a:moveTo>
                    <a:pt x="4016053" y="2645218"/>
                  </a:moveTo>
                  <a:cubicBezTo>
                    <a:pt x="4016053" y="2643817"/>
                    <a:pt x="4013500" y="2363820"/>
                    <a:pt x="4013484" y="2362637"/>
                  </a:cubicBezTo>
                  <a:cubicBezTo>
                    <a:pt x="4167106" y="2363804"/>
                    <a:pt x="4157032" y="2360847"/>
                    <a:pt x="4257765" y="2360660"/>
                  </a:cubicBezTo>
                  <a:cubicBezTo>
                    <a:pt x="4257781" y="2361765"/>
                    <a:pt x="4263027" y="2639334"/>
                    <a:pt x="4263059" y="2640969"/>
                  </a:cubicBezTo>
                  <a:cubicBezTo>
                    <a:pt x="4263168" y="2646790"/>
                    <a:pt x="4289028" y="2644876"/>
                    <a:pt x="4016053" y="2645218"/>
                  </a:cubicBezTo>
                  <a:close/>
                  <a:moveTo>
                    <a:pt x="4013298" y="2348177"/>
                  </a:moveTo>
                  <a:cubicBezTo>
                    <a:pt x="4011585" y="2225526"/>
                    <a:pt x="4009608" y="2226335"/>
                    <a:pt x="4007117" y="2064211"/>
                  </a:cubicBezTo>
                  <a:cubicBezTo>
                    <a:pt x="4049418" y="2063417"/>
                    <a:pt x="4106292" y="2063277"/>
                    <a:pt x="4173209" y="2064444"/>
                  </a:cubicBezTo>
                  <a:cubicBezTo>
                    <a:pt x="4278597" y="2066281"/>
                    <a:pt x="4252129" y="2011524"/>
                    <a:pt x="4257142" y="2322371"/>
                  </a:cubicBezTo>
                  <a:cubicBezTo>
                    <a:pt x="4257532" y="2348457"/>
                    <a:pt x="4298635" y="2350403"/>
                    <a:pt x="4013298" y="2348177"/>
                  </a:cubicBezTo>
                  <a:close/>
                  <a:moveTo>
                    <a:pt x="4006883" y="2049735"/>
                  </a:moveTo>
                  <a:cubicBezTo>
                    <a:pt x="4004018" y="1863750"/>
                    <a:pt x="4003676" y="1855844"/>
                    <a:pt x="4003816" y="1791311"/>
                  </a:cubicBezTo>
                  <a:cubicBezTo>
                    <a:pt x="4003878" y="1760431"/>
                    <a:pt x="3962931" y="1766937"/>
                    <a:pt x="4249529" y="1766501"/>
                  </a:cubicBezTo>
                  <a:cubicBezTo>
                    <a:pt x="4250993" y="1937155"/>
                    <a:pt x="4252472" y="1973296"/>
                    <a:pt x="4253982" y="2050778"/>
                  </a:cubicBezTo>
                  <a:cubicBezTo>
                    <a:pt x="4170827" y="2050638"/>
                    <a:pt x="4109764" y="2047790"/>
                    <a:pt x="4006883" y="2049735"/>
                  </a:cubicBezTo>
                  <a:close/>
                  <a:moveTo>
                    <a:pt x="4003816" y="1752617"/>
                  </a:moveTo>
                  <a:cubicBezTo>
                    <a:pt x="4003271" y="1612035"/>
                    <a:pt x="3999223" y="1587022"/>
                    <a:pt x="3997401" y="1469678"/>
                  </a:cubicBezTo>
                  <a:cubicBezTo>
                    <a:pt x="4274020" y="1469522"/>
                    <a:pt x="4246369" y="1468075"/>
                    <a:pt x="4246462" y="1472947"/>
                  </a:cubicBezTo>
                  <a:cubicBezTo>
                    <a:pt x="4246711" y="1489648"/>
                    <a:pt x="4245979" y="1415107"/>
                    <a:pt x="4249404" y="1752057"/>
                  </a:cubicBezTo>
                  <a:cubicBezTo>
                    <a:pt x="4169270" y="1752165"/>
                    <a:pt x="4105436" y="1753722"/>
                    <a:pt x="4003816" y="1752617"/>
                  </a:cubicBezTo>
                  <a:close/>
                  <a:moveTo>
                    <a:pt x="3997199" y="1455156"/>
                  </a:moveTo>
                  <a:cubicBezTo>
                    <a:pt x="3996202" y="1378732"/>
                    <a:pt x="3998444" y="1287242"/>
                    <a:pt x="3994101" y="1172170"/>
                  </a:cubicBezTo>
                  <a:cubicBezTo>
                    <a:pt x="4109593" y="1175423"/>
                    <a:pt x="4175591" y="1171205"/>
                    <a:pt x="4240359" y="1170785"/>
                  </a:cubicBezTo>
                  <a:cubicBezTo>
                    <a:pt x="4243333" y="1357439"/>
                    <a:pt x="4245123" y="1394344"/>
                    <a:pt x="4246182" y="1455078"/>
                  </a:cubicBezTo>
                  <a:lnTo>
                    <a:pt x="3997199" y="1455156"/>
                  </a:lnTo>
                  <a:close/>
                  <a:moveTo>
                    <a:pt x="3986581" y="1752415"/>
                  </a:moveTo>
                  <a:cubicBezTo>
                    <a:pt x="3694736" y="1748881"/>
                    <a:pt x="3742891" y="1778875"/>
                    <a:pt x="3741428" y="1685003"/>
                  </a:cubicBezTo>
                  <a:cubicBezTo>
                    <a:pt x="3739793" y="1581247"/>
                    <a:pt x="3740805" y="1578103"/>
                    <a:pt x="3739155" y="1472729"/>
                  </a:cubicBezTo>
                  <a:cubicBezTo>
                    <a:pt x="3739046" y="1465460"/>
                    <a:pt x="3714726" y="1469585"/>
                    <a:pt x="3984650" y="1469678"/>
                  </a:cubicBezTo>
                  <a:cubicBezTo>
                    <a:pt x="3986192" y="1577029"/>
                    <a:pt x="3995953" y="1752539"/>
                    <a:pt x="3986581" y="1752415"/>
                  </a:cubicBezTo>
                  <a:close/>
                  <a:moveTo>
                    <a:pt x="3735076" y="2063697"/>
                  </a:moveTo>
                  <a:cubicBezTo>
                    <a:pt x="3735838" y="2128323"/>
                    <a:pt x="3736866" y="2175095"/>
                    <a:pt x="3739700" y="2345905"/>
                  </a:cubicBezTo>
                  <a:cubicBezTo>
                    <a:pt x="3703921" y="2345702"/>
                    <a:pt x="3494469" y="2346232"/>
                    <a:pt x="3493317" y="2346232"/>
                  </a:cubicBezTo>
                  <a:cubicBezTo>
                    <a:pt x="3490982" y="2189851"/>
                    <a:pt x="3492538" y="2214241"/>
                    <a:pt x="3489907" y="2065192"/>
                  </a:cubicBezTo>
                  <a:cubicBezTo>
                    <a:pt x="3622619" y="2065363"/>
                    <a:pt x="3629874" y="2063121"/>
                    <a:pt x="3735076" y="2063697"/>
                  </a:cubicBezTo>
                  <a:close/>
                  <a:moveTo>
                    <a:pt x="3706304" y="2049175"/>
                  </a:moveTo>
                  <a:cubicBezTo>
                    <a:pt x="3450906" y="2049175"/>
                    <a:pt x="3490032" y="2066561"/>
                    <a:pt x="3488708" y="2003492"/>
                  </a:cubicBezTo>
                  <a:cubicBezTo>
                    <a:pt x="3482963" y="1728273"/>
                    <a:pt x="3474572" y="1767995"/>
                    <a:pt x="3519489" y="1767995"/>
                  </a:cubicBezTo>
                  <a:cubicBezTo>
                    <a:pt x="3763178" y="1767995"/>
                    <a:pt x="3730125" y="1759263"/>
                    <a:pt x="3731059" y="1791529"/>
                  </a:cubicBezTo>
                  <a:cubicBezTo>
                    <a:pt x="3739840" y="2090905"/>
                    <a:pt x="3738439" y="2049175"/>
                    <a:pt x="3706304" y="2049175"/>
                  </a:cubicBezTo>
                  <a:close/>
                  <a:moveTo>
                    <a:pt x="3706304" y="1753364"/>
                  </a:moveTo>
                  <a:cubicBezTo>
                    <a:pt x="3439463" y="1753364"/>
                    <a:pt x="3485330" y="1772991"/>
                    <a:pt x="3483944" y="1684972"/>
                  </a:cubicBezTo>
                  <a:cubicBezTo>
                    <a:pt x="3479912" y="1427155"/>
                    <a:pt x="3462023" y="1470285"/>
                    <a:pt x="3519489" y="1470285"/>
                  </a:cubicBezTo>
                  <a:cubicBezTo>
                    <a:pt x="3744090" y="1470285"/>
                    <a:pt x="3726263" y="1463997"/>
                    <a:pt x="3726403" y="1472993"/>
                  </a:cubicBezTo>
                  <a:cubicBezTo>
                    <a:pt x="3731510" y="1798144"/>
                    <a:pt x="3737551" y="1753364"/>
                    <a:pt x="3706304" y="1753364"/>
                  </a:cubicBezTo>
                  <a:close/>
                  <a:moveTo>
                    <a:pt x="3706304" y="1454004"/>
                  </a:moveTo>
                  <a:cubicBezTo>
                    <a:pt x="3612312" y="1454004"/>
                    <a:pt x="3612250" y="1455825"/>
                    <a:pt x="3519504" y="1455825"/>
                  </a:cubicBezTo>
                  <a:cubicBezTo>
                    <a:pt x="3462754" y="1455825"/>
                    <a:pt x="3479647" y="1499111"/>
                    <a:pt x="3474353" y="1170925"/>
                  </a:cubicBezTo>
                  <a:cubicBezTo>
                    <a:pt x="3565013" y="1169618"/>
                    <a:pt x="3624378" y="1172746"/>
                    <a:pt x="3722278" y="1172466"/>
                  </a:cubicBezTo>
                  <a:cubicBezTo>
                    <a:pt x="3729502" y="1499843"/>
                    <a:pt x="3731214" y="1454004"/>
                    <a:pt x="3706304" y="1454004"/>
                  </a:cubicBezTo>
                  <a:close/>
                  <a:moveTo>
                    <a:pt x="3475942" y="2003835"/>
                  </a:moveTo>
                  <a:cubicBezTo>
                    <a:pt x="3477171" y="2063059"/>
                    <a:pt x="3522338" y="2051821"/>
                    <a:pt x="3239352" y="2049922"/>
                  </a:cubicBezTo>
                  <a:cubicBezTo>
                    <a:pt x="3225558" y="2049829"/>
                    <a:pt x="3230695" y="2081830"/>
                    <a:pt x="3224950" y="1791125"/>
                  </a:cubicBezTo>
                  <a:cubicBezTo>
                    <a:pt x="3224312" y="1759294"/>
                    <a:pt x="3189328" y="1767279"/>
                    <a:pt x="3426104" y="1767902"/>
                  </a:cubicBezTo>
                  <a:cubicBezTo>
                    <a:pt x="3486202" y="1768073"/>
                    <a:pt x="3470119" y="1725098"/>
                    <a:pt x="3475942" y="2003835"/>
                  </a:cubicBezTo>
                  <a:close/>
                  <a:moveTo>
                    <a:pt x="3426089" y="1753426"/>
                  </a:moveTo>
                  <a:cubicBezTo>
                    <a:pt x="3182291" y="1752773"/>
                    <a:pt x="3224390" y="1771248"/>
                    <a:pt x="3223051" y="1685003"/>
                  </a:cubicBezTo>
                  <a:cubicBezTo>
                    <a:pt x="3219174" y="1438050"/>
                    <a:pt x="3209926" y="1470908"/>
                    <a:pt x="3239367" y="1470596"/>
                  </a:cubicBezTo>
                  <a:cubicBezTo>
                    <a:pt x="3487105" y="1467919"/>
                    <a:pt x="3466429" y="1470768"/>
                    <a:pt x="3466460" y="1472978"/>
                  </a:cubicBezTo>
                  <a:cubicBezTo>
                    <a:pt x="3471551" y="1799421"/>
                    <a:pt x="3490359" y="1753597"/>
                    <a:pt x="3426089" y="1753426"/>
                  </a:cubicBezTo>
                  <a:close/>
                  <a:moveTo>
                    <a:pt x="3426089" y="1455732"/>
                  </a:moveTo>
                  <a:cubicBezTo>
                    <a:pt x="3367113" y="1455576"/>
                    <a:pt x="3298219" y="1455498"/>
                    <a:pt x="3239259" y="1456136"/>
                  </a:cubicBezTo>
                  <a:cubicBezTo>
                    <a:pt x="3211483" y="1456432"/>
                    <a:pt x="3218271" y="1500465"/>
                    <a:pt x="3214363" y="1172684"/>
                  </a:cubicBezTo>
                  <a:cubicBezTo>
                    <a:pt x="3414677" y="1174567"/>
                    <a:pt x="3382012" y="1172731"/>
                    <a:pt x="3461587" y="1171143"/>
                  </a:cubicBezTo>
                  <a:cubicBezTo>
                    <a:pt x="3466880" y="1498878"/>
                    <a:pt x="3482216" y="1455794"/>
                    <a:pt x="3426089" y="1455732"/>
                  </a:cubicBezTo>
                  <a:close/>
                  <a:moveTo>
                    <a:pt x="3216060" y="2003835"/>
                  </a:moveTo>
                  <a:cubicBezTo>
                    <a:pt x="3217384" y="2064413"/>
                    <a:pt x="3261553" y="2049735"/>
                    <a:pt x="2970191" y="2049829"/>
                  </a:cubicBezTo>
                  <a:cubicBezTo>
                    <a:pt x="2967233" y="1859159"/>
                    <a:pt x="2967373" y="1854287"/>
                    <a:pt x="2965131" y="1791000"/>
                  </a:cubicBezTo>
                  <a:cubicBezTo>
                    <a:pt x="2963901" y="1756368"/>
                    <a:pt x="2936702" y="1766330"/>
                    <a:pt x="3145952" y="1766470"/>
                  </a:cubicBezTo>
                  <a:cubicBezTo>
                    <a:pt x="3229886" y="1766470"/>
                    <a:pt x="3209817" y="1718888"/>
                    <a:pt x="3216060" y="2003835"/>
                  </a:cubicBezTo>
                  <a:close/>
                  <a:moveTo>
                    <a:pt x="2963855" y="1751885"/>
                  </a:moveTo>
                  <a:cubicBezTo>
                    <a:pt x="2959853" y="1612595"/>
                    <a:pt x="2963481" y="1587722"/>
                    <a:pt x="2961675" y="1472698"/>
                  </a:cubicBezTo>
                  <a:cubicBezTo>
                    <a:pt x="2961613" y="1468199"/>
                    <a:pt x="2960850" y="1472698"/>
                    <a:pt x="3206392" y="1470908"/>
                  </a:cubicBezTo>
                  <a:cubicBezTo>
                    <a:pt x="3206423" y="1472480"/>
                    <a:pt x="3206454" y="1482799"/>
                    <a:pt x="3211436" y="1752321"/>
                  </a:cubicBezTo>
                  <a:cubicBezTo>
                    <a:pt x="3175767" y="1751932"/>
                    <a:pt x="3161319" y="1752025"/>
                    <a:pt x="2963855" y="1751885"/>
                  </a:cubicBezTo>
                  <a:close/>
                  <a:moveTo>
                    <a:pt x="2959324" y="2646027"/>
                  </a:moveTo>
                  <a:cubicBezTo>
                    <a:pt x="2691004" y="2646027"/>
                    <a:pt x="2719371" y="2647195"/>
                    <a:pt x="2719434" y="2640844"/>
                  </a:cubicBezTo>
                  <a:cubicBezTo>
                    <a:pt x="2719994" y="2575269"/>
                    <a:pt x="2719480" y="2563969"/>
                    <a:pt x="2716320" y="2363057"/>
                  </a:cubicBezTo>
                  <a:cubicBezTo>
                    <a:pt x="2863184" y="2363088"/>
                    <a:pt x="2884031" y="2362466"/>
                    <a:pt x="2961441" y="2362466"/>
                  </a:cubicBezTo>
                  <a:cubicBezTo>
                    <a:pt x="2967062" y="2680052"/>
                    <a:pt x="2970985" y="2646027"/>
                    <a:pt x="2959324" y="2646027"/>
                  </a:cubicBezTo>
                  <a:close/>
                  <a:moveTo>
                    <a:pt x="2959324" y="2348021"/>
                  </a:moveTo>
                  <a:cubicBezTo>
                    <a:pt x="2673676" y="2348021"/>
                    <a:pt x="2716257" y="2359835"/>
                    <a:pt x="2715666" y="2322044"/>
                  </a:cubicBezTo>
                  <a:cubicBezTo>
                    <a:pt x="2710871" y="2016115"/>
                    <a:pt x="2691611" y="2063962"/>
                    <a:pt x="2772556" y="2063962"/>
                  </a:cubicBezTo>
                  <a:cubicBezTo>
                    <a:pt x="2860008" y="2063962"/>
                    <a:pt x="2868151" y="2064273"/>
                    <a:pt x="2957674" y="2064273"/>
                  </a:cubicBezTo>
                  <a:cubicBezTo>
                    <a:pt x="2962453" y="2371820"/>
                    <a:pt x="2961223" y="2348021"/>
                    <a:pt x="2959324" y="2348021"/>
                  </a:cubicBezTo>
                  <a:close/>
                  <a:moveTo>
                    <a:pt x="2710481" y="2049284"/>
                  </a:moveTo>
                  <a:cubicBezTo>
                    <a:pt x="2707819" y="1874817"/>
                    <a:pt x="2707741" y="1856606"/>
                    <a:pt x="2705748" y="1791062"/>
                  </a:cubicBezTo>
                  <a:cubicBezTo>
                    <a:pt x="2704674" y="1755403"/>
                    <a:pt x="2666529" y="1766252"/>
                    <a:pt x="2951524" y="1766345"/>
                  </a:cubicBezTo>
                  <a:cubicBezTo>
                    <a:pt x="2954871" y="1872078"/>
                    <a:pt x="2953626" y="1802954"/>
                    <a:pt x="2957456" y="2049844"/>
                  </a:cubicBezTo>
                  <a:cubicBezTo>
                    <a:pt x="2938119" y="2049829"/>
                    <a:pt x="2730285" y="2049455"/>
                    <a:pt x="2710481" y="2049284"/>
                  </a:cubicBezTo>
                  <a:close/>
                  <a:moveTo>
                    <a:pt x="2701918" y="1454969"/>
                  </a:moveTo>
                  <a:cubicBezTo>
                    <a:pt x="2698695" y="1250913"/>
                    <a:pt x="2698368" y="1223706"/>
                    <a:pt x="2697154" y="1172139"/>
                  </a:cubicBezTo>
                  <a:cubicBezTo>
                    <a:pt x="2791052" y="1173867"/>
                    <a:pt x="2871763" y="1171610"/>
                    <a:pt x="2943521" y="1171470"/>
                  </a:cubicBezTo>
                  <a:cubicBezTo>
                    <a:pt x="2944642" y="1218865"/>
                    <a:pt x="2948644" y="1455031"/>
                    <a:pt x="2948675" y="1456448"/>
                  </a:cubicBezTo>
                  <a:cubicBezTo>
                    <a:pt x="2845311" y="1456277"/>
                    <a:pt x="2844376" y="1453708"/>
                    <a:pt x="2701918" y="1454969"/>
                  </a:cubicBezTo>
                  <a:close/>
                  <a:moveTo>
                    <a:pt x="2697730" y="2049160"/>
                  </a:moveTo>
                  <a:cubicBezTo>
                    <a:pt x="2541835" y="2047494"/>
                    <a:pt x="2517018" y="2048926"/>
                    <a:pt x="2449837" y="2049362"/>
                  </a:cubicBezTo>
                  <a:cubicBezTo>
                    <a:pt x="2444746" y="1715806"/>
                    <a:pt x="2434424" y="1766937"/>
                    <a:pt x="2492466" y="1766236"/>
                  </a:cubicBezTo>
                  <a:cubicBezTo>
                    <a:pt x="2724260" y="1763450"/>
                    <a:pt x="2692016" y="1759372"/>
                    <a:pt x="2692981" y="1791529"/>
                  </a:cubicBezTo>
                  <a:cubicBezTo>
                    <a:pt x="2695161" y="1863813"/>
                    <a:pt x="2695192" y="1882973"/>
                    <a:pt x="2697730" y="2049160"/>
                  </a:cubicBezTo>
                  <a:close/>
                  <a:moveTo>
                    <a:pt x="2679094" y="1455203"/>
                  </a:moveTo>
                  <a:cubicBezTo>
                    <a:pt x="2612784" y="1455919"/>
                    <a:pt x="2560627" y="1455934"/>
                    <a:pt x="2492450" y="1455203"/>
                  </a:cubicBezTo>
                  <a:cubicBezTo>
                    <a:pt x="2425549" y="1454393"/>
                    <a:pt x="2439484" y="1508201"/>
                    <a:pt x="2435622" y="1171190"/>
                  </a:cubicBezTo>
                  <a:cubicBezTo>
                    <a:pt x="2560410" y="1171018"/>
                    <a:pt x="2597745" y="1170069"/>
                    <a:pt x="2684372" y="1171890"/>
                  </a:cubicBezTo>
                  <a:cubicBezTo>
                    <a:pt x="2691767" y="1486535"/>
                    <a:pt x="2691938" y="1455062"/>
                    <a:pt x="2679094" y="1455203"/>
                  </a:cubicBezTo>
                  <a:close/>
                  <a:moveTo>
                    <a:pt x="2437086" y="2049440"/>
                  </a:moveTo>
                  <a:cubicBezTo>
                    <a:pt x="2146767" y="2050778"/>
                    <a:pt x="2190734" y="2062234"/>
                    <a:pt x="2190002" y="2003585"/>
                  </a:cubicBezTo>
                  <a:cubicBezTo>
                    <a:pt x="2186546" y="1726717"/>
                    <a:pt x="2174994" y="1765396"/>
                    <a:pt x="2212189" y="1765396"/>
                  </a:cubicBezTo>
                  <a:cubicBezTo>
                    <a:pt x="2469081" y="1765396"/>
                    <a:pt x="2433879" y="1761567"/>
                    <a:pt x="2433879" y="1790969"/>
                  </a:cubicBezTo>
                  <a:cubicBezTo>
                    <a:pt x="2433941" y="1856155"/>
                    <a:pt x="2434050" y="1851049"/>
                    <a:pt x="2437086" y="2049440"/>
                  </a:cubicBezTo>
                  <a:close/>
                  <a:moveTo>
                    <a:pt x="2398988" y="1752321"/>
                  </a:moveTo>
                  <a:cubicBezTo>
                    <a:pt x="2305713" y="1752321"/>
                    <a:pt x="2305666" y="1750936"/>
                    <a:pt x="2212189" y="1750936"/>
                  </a:cubicBezTo>
                  <a:cubicBezTo>
                    <a:pt x="2178528" y="1750936"/>
                    <a:pt x="2185254" y="1764368"/>
                    <a:pt x="2184008" y="1685034"/>
                  </a:cubicBezTo>
                  <a:cubicBezTo>
                    <a:pt x="2179945" y="1425972"/>
                    <a:pt x="2171008" y="1468137"/>
                    <a:pt x="2212189" y="1468137"/>
                  </a:cubicBezTo>
                  <a:cubicBezTo>
                    <a:pt x="2452920" y="1468137"/>
                    <a:pt x="2427760" y="1468262"/>
                    <a:pt x="2427838" y="1473009"/>
                  </a:cubicBezTo>
                  <a:cubicBezTo>
                    <a:pt x="2432867" y="1794206"/>
                    <a:pt x="2449993" y="1752321"/>
                    <a:pt x="2398988" y="1752321"/>
                  </a:cubicBezTo>
                  <a:close/>
                  <a:moveTo>
                    <a:pt x="2212189" y="1453693"/>
                  </a:moveTo>
                  <a:cubicBezTo>
                    <a:pt x="2167302" y="1453693"/>
                    <a:pt x="2184833" y="1497212"/>
                    <a:pt x="2176722" y="1171314"/>
                  </a:cubicBezTo>
                  <a:cubicBezTo>
                    <a:pt x="2201913" y="1171205"/>
                    <a:pt x="2217716" y="1171236"/>
                    <a:pt x="2399004" y="1171205"/>
                  </a:cubicBezTo>
                  <a:cubicBezTo>
                    <a:pt x="2430780" y="1171205"/>
                    <a:pt x="2422248" y="1126223"/>
                    <a:pt x="2427557" y="1454704"/>
                  </a:cubicBezTo>
                  <a:cubicBezTo>
                    <a:pt x="2272441" y="1454253"/>
                    <a:pt x="2291763" y="1453693"/>
                    <a:pt x="2212189" y="1453693"/>
                  </a:cubicBezTo>
                  <a:close/>
                  <a:moveTo>
                    <a:pt x="2177251" y="2003772"/>
                  </a:moveTo>
                  <a:cubicBezTo>
                    <a:pt x="2177968" y="2061316"/>
                    <a:pt x="2225049" y="2051401"/>
                    <a:pt x="1932098" y="2049829"/>
                  </a:cubicBezTo>
                  <a:cubicBezTo>
                    <a:pt x="1929981" y="2049813"/>
                    <a:pt x="1932098" y="1953607"/>
                    <a:pt x="1927194" y="1790689"/>
                  </a:cubicBezTo>
                  <a:cubicBezTo>
                    <a:pt x="1926057" y="1752243"/>
                    <a:pt x="1897068" y="1773116"/>
                    <a:pt x="2118991" y="1766750"/>
                  </a:cubicBezTo>
                  <a:cubicBezTo>
                    <a:pt x="2185191" y="1764835"/>
                    <a:pt x="2173702" y="1720335"/>
                    <a:pt x="2177251" y="2003772"/>
                  </a:cubicBezTo>
                  <a:close/>
                  <a:moveTo>
                    <a:pt x="2118649" y="1752259"/>
                  </a:moveTo>
                  <a:cubicBezTo>
                    <a:pt x="2071334" y="1753629"/>
                    <a:pt x="2018305" y="1754329"/>
                    <a:pt x="1932176" y="1752695"/>
                  </a:cubicBezTo>
                  <a:cubicBezTo>
                    <a:pt x="1924345" y="1752555"/>
                    <a:pt x="1926026" y="1761987"/>
                    <a:pt x="1924781" y="1685019"/>
                  </a:cubicBezTo>
                  <a:cubicBezTo>
                    <a:pt x="1920889" y="1436805"/>
                    <a:pt x="1918491" y="1470207"/>
                    <a:pt x="1932207" y="1469880"/>
                  </a:cubicBezTo>
                  <a:cubicBezTo>
                    <a:pt x="2197896" y="1463779"/>
                    <a:pt x="2169513" y="1470145"/>
                    <a:pt x="2169545" y="1472962"/>
                  </a:cubicBezTo>
                  <a:cubicBezTo>
                    <a:pt x="2171195" y="1577854"/>
                    <a:pt x="2169607" y="1579193"/>
                    <a:pt x="2171257" y="1685268"/>
                  </a:cubicBezTo>
                  <a:cubicBezTo>
                    <a:pt x="2172518" y="1764991"/>
                    <a:pt x="2186235" y="1750329"/>
                    <a:pt x="2118649" y="1752259"/>
                  </a:cubicBezTo>
                  <a:close/>
                  <a:moveTo>
                    <a:pt x="2118758" y="1454035"/>
                  </a:moveTo>
                  <a:cubicBezTo>
                    <a:pt x="2007889" y="1454782"/>
                    <a:pt x="2001989" y="1453817"/>
                    <a:pt x="1931927" y="1455420"/>
                  </a:cubicBezTo>
                  <a:cubicBezTo>
                    <a:pt x="1918647" y="1455732"/>
                    <a:pt x="1921107" y="1490301"/>
                    <a:pt x="1918413" y="1173026"/>
                  </a:cubicBezTo>
                  <a:cubicBezTo>
                    <a:pt x="1995839" y="1172341"/>
                    <a:pt x="1859919" y="1173353"/>
                    <a:pt x="2163955" y="1171376"/>
                  </a:cubicBezTo>
                  <a:cubicBezTo>
                    <a:pt x="2172207" y="1506800"/>
                    <a:pt x="2183230" y="1453522"/>
                    <a:pt x="2118758" y="1454035"/>
                  </a:cubicBezTo>
                  <a:close/>
                  <a:moveTo>
                    <a:pt x="1918631" y="2049751"/>
                  </a:moveTo>
                  <a:cubicBezTo>
                    <a:pt x="1632111" y="2048070"/>
                    <a:pt x="1672980" y="2070873"/>
                    <a:pt x="1671579" y="2003523"/>
                  </a:cubicBezTo>
                  <a:cubicBezTo>
                    <a:pt x="1669710" y="1914149"/>
                    <a:pt x="1668839" y="1848014"/>
                    <a:pt x="1668356" y="1791218"/>
                  </a:cubicBezTo>
                  <a:cubicBezTo>
                    <a:pt x="1668122" y="1763061"/>
                    <a:pt x="1628794" y="1761971"/>
                    <a:pt x="1913711" y="1766859"/>
                  </a:cubicBezTo>
                  <a:cubicBezTo>
                    <a:pt x="1918055" y="1922617"/>
                    <a:pt x="1917386" y="1946431"/>
                    <a:pt x="1918631" y="2049751"/>
                  </a:cubicBezTo>
                  <a:close/>
                  <a:moveTo>
                    <a:pt x="1668013" y="1753068"/>
                  </a:moveTo>
                  <a:cubicBezTo>
                    <a:pt x="1666457" y="1609404"/>
                    <a:pt x="1664588" y="1589652"/>
                    <a:pt x="1662689" y="1469476"/>
                  </a:cubicBezTo>
                  <a:cubicBezTo>
                    <a:pt x="1664106" y="1469476"/>
                    <a:pt x="1909383" y="1470814"/>
                    <a:pt x="1909430" y="1473009"/>
                  </a:cubicBezTo>
                  <a:cubicBezTo>
                    <a:pt x="1910846" y="1562943"/>
                    <a:pt x="1911158" y="1664519"/>
                    <a:pt x="1913353" y="1752368"/>
                  </a:cubicBezTo>
                  <a:cubicBezTo>
                    <a:pt x="1817026" y="1750796"/>
                    <a:pt x="1737343" y="1752944"/>
                    <a:pt x="1668013" y="1753068"/>
                  </a:cubicBezTo>
                  <a:close/>
                  <a:moveTo>
                    <a:pt x="1662471" y="1455016"/>
                  </a:moveTo>
                  <a:cubicBezTo>
                    <a:pt x="1659295" y="1254026"/>
                    <a:pt x="1658719" y="1227317"/>
                    <a:pt x="1658423" y="1172108"/>
                  </a:cubicBezTo>
                  <a:cubicBezTo>
                    <a:pt x="1757552" y="1172170"/>
                    <a:pt x="1773090" y="1174085"/>
                    <a:pt x="1905646" y="1173120"/>
                  </a:cubicBezTo>
                  <a:cubicBezTo>
                    <a:pt x="1905662" y="1174303"/>
                    <a:pt x="1909134" y="1454658"/>
                    <a:pt x="1909149" y="1455903"/>
                  </a:cubicBezTo>
                  <a:cubicBezTo>
                    <a:pt x="1816793" y="1457646"/>
                    <a:pt x="1738464" y="1455109"/>
                    <a:pt x="1662471" y="1455016"/>
                  </a:cubicBezTo>
                  <a:close/>
                  <a:moveTo>
                    <a:pt x="1658843" y="2003866"/>
                  </a:moveTo>
                  <a:cubicBezTo>
                    <a:pt x="1660213" y="2069160"/>
                    <a:pt x="1698887" y="2050234"/>
                    <a:pt x="1465256" y="2050234"/>
                  </a:cubicBezTo>
                  <a:cubicBezTo>
                    <a:pt x="1401764" y="2050234"/>
                    <a:pt x="1411697" y="2100602"/>
                    <a:pt x="1409113" y="1790517"/>
                  </a:cubicBezTo>
                  <a:cubicBezTo>
                    <a:pt x="1408848" y="1758812"/>
                    <a:pt x="1370252" y="1767513"/>
                    <a:pt x="1655418" y="1767513"/>
                  </a:cubicBezTo>
                  <a:cubicBezTo>
                    <a:pt x="1656025" y="1830877"/>
                    <a:pt x="1656352" y="1884265"/>
                    <a:pt x="1658843" y="2003866"/>
                  </a:cubicBezTo>
                  <a:close/>
                  <a:moveTo>
                    <a:pt x="1651946" y="1753084"/>
                  </a:moveTo>
                  <a:cubicBezTo>
                    <a:pt x="1490260" y="1753131"/>
                    <a:pt x="1452053" y="1753193"/>
                    <a:pt x="1408770" y="1753068"/>
                  </a:cubicBezTo>
                  <a:cubicBezTo>
                    <a:pt x="1408755" y="1752243"/>
                    <a:pt x="1405423" y="1496232"/>
                    <a:pt x="1404987" y="1468682"/>
                  </a:cubicBezTo>
                  <a:cubicBezTo>
                    <a:pt x="1406093" y="1468666"/>
                    <a:pt x="1649922" y="1466845"/>
                    <a:pt x="1650015" y="1472993"/>
                  </a:cubicBezTo>
                  <a:cubicBezTo>
                    <a:pt x="1654655" y="1773069"/>
                    <a:pt x="1658236" y="1753084"/>
                    <a:pt x="1651946" y="1753084"/>
                  </a:cubicBezTo>
                  <a:close/>
                  <a:moveTo>
                    <a:pt x="1404738" y="1454206"/>
                  </a:moveTo>
                  <a:cubicBezTo>
                    <a:pt x="1403928" y="1404336"/>
                    <a:pt x="1406918" y="1583426"/>
                    <a:pt x="1399849" y="1172762"/>
                  </a:cubicBezTo>
                  <a:cubicBezTo>
                    <a:pt x="1488765" y="1173976"/>
                    <a:pt x="1569071" y="1172155"/>
                    <a:pt x="1645656" y="1172108"/>
                  </a:cubicBezTo>
                  <a:cubicBezTo>
                    <a:pt x="1645967" y="1227363"/>
                    <a:pt x="1646746" y="1266634"/>
                    <a:pt x="1649720" y="1455000"/>
                  </a:cubicBezTo>
                  <a:cubicBezTo>
                    <a:pt x="1556382" y="1454985"/>
                    <a:pt x="1504677" y="1453195"/>
                    <a:pt x="1404738" y="1454206"/>
                  </a:cubicBezTo>
                  <a:close/>
                  <a:moveTo>
                    <a:pt x="1400643" y="2050311"/>
                  </a:moveTo>
                  <a:cubicBezTo>
                    <a:pt x="1190272" y="2050809"/>
                    <a:pt x="1251288" y="2050451"/>
                    <a:pt x="1152797" y="2049720"/>
                  </a:cubicBezTo>
                  <a:cubicBezTo>
                    <a:pt x="1152112" y="1974744"/>
                    <a:pt x="1153171" y="1960891"/>
                    <a:pt x="1148874" y="1767528"/>
                  </a:cubicBezTo>
                  <a:cubicBezTo>
                    <a:pt x="1222345" y="1767310"/>
                    <a:pt x="1228479" y="1766843"/>
                    <a:pt x="1396144" y="1767481"/>
                  </a:cubicBezTo>
                  <a:cubicBezTo>
                    <a:pt x="1397747" y="1941155"/>
                    <a:pt x="1399195" y="1975569"/>
                    <a:pt x="1400643" y="2050311"/>
                  </a:cubicBezTo>
                  <a:close/>
                  <a:moveTo>
                    <a:pt x="1371902" y="1752928"/>
                  </a:moveTo>
                  <a:cubicBezTo>
                    <a:pt x="1103256" y="1751465"/>
                    <a:pt x="1148718" y="1773598"/>
                    <a:pt x="1147332" y="1685003"/>
                  </a:cubicBezTo>
                  <a:cubicBezTo>
                    <a:pt x="1145666" y="1579053"/>
                    <a:pt x="1146896" y="1578897"/>
                    <a:pt x="1145230" y="1472729"/>
                  </a:cubicBezTo>
                  <a:cubicBezTo>
                    <a:pt x="1145137" y="1466736"/>
                    <a:pt x="1130673" y="1472215"/>
                    <a:pt x="1392236" y="1468822"/>
                  </a:cubicBezTo>
                  <a:cubicBezTo>
                    <a:pt x="1397249" y="1792743"/>
                    <a:pt x="1404769" y="1753053"/>
                    <a:pt x="1371902" y="1752928"/>
                  </a:cubicBezTo>
                  <a:close/>
                  <a:moveTo>
                    <a:pt x="1144950" y="1455483"/>
                  </a:moveTo>
                  <a:cubicBezTo>
                    <a:pt x="1139641" y="1126814"/>
                    <a:pt x="1122593" y="1171766"/>
                    <a:pt x="1185212" y="1171579"/>
                  </a:cubicBezTo>
                  <a:cubicBezTo>
                    <a:pt x="1264304" y="1171361"/>
                    <a:pt x="1310622" y="1171236"/>
                    <a:pt x="1371762" y="1172295"/>
                  </a:cubicBezTo>
                  <a:cubicBezTo>
                    <a:pt x="1393170" y="1172699"/>
                    <a:pt x="1386880" y="1138270"/>
                    <a:pt x="1392002" y="1454362"/>
                  </a:cubicBezTo>
                  <a:cubicBezTo>
                    <a:pt x="1300845" y="1455576"/>
                    <a:pt x="1348969" y="1455343"/>
                    <a:pt x="1144950" y="1455483"/>
                  </a:cubicBezTo>
                  <a:close/>
                  <a:moveTo>
                    <a:pt x="1140046" y="2049627"/>
                  </a:moveTo>
                  <a:cubicBezTo>
                    <a:pt x="1076399" y="2049300"/>
                    <a:pt x="996373" y="2049751"/>
                    <a:pt x="893445" y="2049798"/>
                  </a:cubicBezTo>
                  <a:cubicBezTo>
                    <a:pt x="891514" y="1962058"/>
                    <a:pt x="890144" y="1961311"/>
                    <a:pt x="888696" y="1766719"/>
                  </a:cubicBezTo>
                  <a:cubicBezTo>
                    <a:pt x="988947" y="1766470"/>
                    <a:pt x="998599" y="1767824"/>
                    <a:pt x="1136091" y="1767544"/>
                  </a:cubicBezTo>
                  <a:cubicBezTo>
                    <a:pt x="1140637" y="1977125"/>
                    <a:pt x="1139299" y="1967210"/>
                    <a:pt x="1140046" y="2049627"/>
                  </a:cubicBezTo>
                  <a:close/>
                  <a:moveTo>
                    <a:pt x="1091828" y="1753146"/>
                  </a:moveTo>
                  <a:cubicBezTo>
                    <a:pt x="998366" y="1753146"/>
                    <a:pt x="998677" y="1752274"/>
                    <a:pt x="905106" y="1752274"/>
                  </a:cubicBezTo>
                  <a:cubicBezTo>
                    <a:pt x="883527" y="1752274"/>
                    <a:pt x="888961" y="1765474"/>
                    <a:pt x="887700" y="1685019"/>
                  </a:cubicBezTo>
                  <a:cubicBezTo>
                    <a:pt x="883823" y="1437645"/>
                    <a:pt x="876646" y="1470581"/>
                    <a:pt x="905106" y="1470581"/>
                  </a:cubicBezTo>
                  <a:cubicBezTo>
                    <a:pt x="1152610" y="1470581"/>
                    <a:pt x="1132386" y="1467483"/>
                    <a:pt x="1132479" y="1472993"/>
                  </a:cubicBezTo>
                  <a:cubicBezTo>
                    <a:pt x="1137601" y="1799203"/>
                    <a:pt x="1149559" y="1753146"/>
                    <a:pt x="1091828" y="1753146"/>
                  </a:cubicBezTo>
                  <a:close/>
                  <a:moveTo>
                    <a:pt x="1091828" y="1455514"/>
                  </a:moveTo>
                  <a:cubicBezTo>
                    <a:pt x="995563" y="1455514"/>
                    <a:pt x="995828" y="1456105"/>
                    <a:pt x="905106" y="1456105"/>
                  </a:cubicBezTo>
                  <a:cubicBezTo>
                    <a:pt x="869437" y="1456105"/>
                    <a:pt x="891250" y="1490504"/>
                    <a:pt x="880289" y="1170800"/>
                  </a:cubicBezTo>
                  <a:cubicBezTo>
                    <a:pt x="945119" y="1170427"/>
                    <a:pt x="998086" y="1171766"/>
                    <a:pt x="1127248" y="1171688"/>
                  </a:cubicBezTo>
                  <a:cubicBezTo>
                    <a:pt x="1132853" y="1501352"/>
                    <a:pt x="1145962" y="1455483"/>
                    <a:pt x="1091828" y="1455514"/>
                  </a:cubicBezTo>
                  <a:close/>
                  <a:moveTo>
                    <a:pt x="880678" y="2049829"/>
                  </a:moveTo>
                  <a:cubicBezTo>
                    <a:pt x="592975" y="2050560"/>
                    <a:pt x="634887" y="2067168"/>
                    <a:pt x="633688" y="2003523"/>
                  </a:cubicBezTo>
                  <a:cubicBezTo>
                    <a:pt x="632287" y="1928563"/>
                    <a:pt x="631197" y="1861384"/>
                    <a:pt x="630528" y="1791218"/>
                  </a:cubicBezTo>
                  <a:cubicBezTo>
                    <a:pt x="630232" y="1758640"/>
                    <a:pt x="590764" y="1767964"/>
                    <a:pt x="875945" y="1766765"/>
                  </a:cubicBezTo>
                  <a:cubicBezTo>
                    <a:pt x="877362" y="1959428"/>
                    <a:pt x="878919" y="1971911"/>
                    <a:pt x="880678" y="2049829"/>
                  </a:cubicBezTo>
                  <a:close/>
                  <a:moveTo>
                    <a:pt x="811707" y="1752990"/>
                  </a:moveTo>
                  <a:cubicBezTo>
                    <a:pt x="738687" y="1754080"/>
                    <a:pt x="683307" y="1753878"/>
                    <a:pt x="630123" y="1752944"/>
                  </a:cubicBezTo>
                  <a:cubicBezTo>
                    <a:pt x="630107" y="1751730"/>
                    <a:pt x="626402" y="1482597"/>
                    <a:pt x="626168" y="1469289"/>
                  </a:cubicBezTo>
                  <a:cubicBezTo>
                    <a:pt x="898489" y="1467094"/>
                    <a:pt x="872115" y="1471873"/>
                    <a:pt x="872131" y="1472978"/>
                  </a:cubicBezTo>
                  <a:cubicBezTo>
                    <a:pt x="877331" y="1804028"/>
                    <a:pt x="894893" y="1751636"/>
                    <a:pt x="811707" y="1752990"/>
                  </a:cubicBezTo>
                  <a:close/>
                  <a:moveTo>
                    <a:pt x="625935" y="1454813"/>
                  </a:moveTo>
                  <a:cubicBezTo>
                    <a:pt x="620672" y="1157461"/>
                    <a:pt x="616329" y="1173462"/>
                    <a:pt x="625094" y="1173431"/>
                  </a:cubicBezTo>
                  <a:cubicBezTo>
                    <a:pt x="742206" y="1173120"/>
                    <a:pt x="752295" y="1173727"/>
                    <a:pt x="811956" y="1172015"/>
                  </a:cubicBezTo>
                  <a:cubicBezTo>
                    <a:pt x="883216" y="1170053"/>
                    <a:pt x="866977" y="1121335"/>
                    <a:pt x="871882" y="1456028"/>
                  </a:cubicBezTo>
                  <a:cubicBezTo>
                    <a:pt x="801742" y="1455654"/>
                    <a:pt x="773157" y="1453615"/>
                    <a:pt x="625935" y="1454813"/>
                  </a:cubicBezTo>
                  <a:close/>
                  <a:moveTo>
                    <a:pt x="438513" y="2362357"/>
                  </a:moveTo>
                  <a:cubicBezTo>
                    <a:pt x="501039" y="2361174"/>
                    <a:pt x="560451" y="2361112"/>
                    <a:pt x="624985" y="2362419"/>
                  </a:cubicBezTo>
                  <a:cubicBezTo>
                    <a:pt x="626495" y="2362450"/>
                    <a:pt x="631773" y="2645607"/>
                    <a:pt x="625016" y="2645732"/>
                  </a:cubicBezTo>
                  <a:cubicBezTo>
                    <a:pt x="615457" y="2645872"/>
                    <a:pt x="384783" y="2649732"/>
                    <a:pt x="384674" y="2639926"/>
                  </a:cubicBezTo>
                  <a:cubicBezTo>
                    <a:pt x="381576" y="2310635"/>
                    <a:pt x="354750" y="2363929"/>
                    <a:pt x="438513" y="2362357"/>
                  </a:cubicBezTo>
                  <a:close/>
                  <a:moveTo>
                    <a:pt x="438341" y="2660331"/>
                  </a:moveTo>
                  <a:cubicBezTo>
                    <a:pt x="500276" y="2661079"/>
                    <a:pt x="563487" y="2661172"/>
                    <a:pt x="625172" y="2660176"/>
                  </a:cubicBezTo>
                  <a:cubicBezTo>
                    <a:pt x="631400" y="2660083"/>
                    <a:pt x="630637" y="2627334"/>
                    <a:pt x="636008" y="2942679"/>
                  </a:cubicBezTo>
                  <a:cubicBezTo>
                    <a:pt x="518134" y="2944718"/>
                    <a:pt x="463143" y="2943333"/>
                    <a:pt x="389423" y="2943084"/>
                  </a:cubicBezTo>
                  <a:cubicBezTo>
                    <a:pt x="384114" y="2610306"/>
                    <a:pt x="366972" y="2659460"/>
                    <a:pt x="438341" y="2660331"/>
                  </a:cubicBezTo>
                  <a:close/>
                  <a:moveTo>
                    <a:pt x="636288" y="2959474"/>
                  </a:moveTo>
                  <a:cubicBezTo>
                    <a:pt x="639745" y="3180402"/>
                    <a:pt x="640041" y="3197430"/>
                    <a:pt x="640554" y="3238428"/>
                  </a:cubicBezTo>
                  <a:cubicBezTo>
                    <a:pt x="447652" y="3237899"/>
                    <a:pt x="470040" y="3238599"/>
                    <a:pt x="394063" y="3238941"/>
                  </a:cubicBezTo>
                  <a:cubicBezTo>
                    <a:pt x="388255" y="2867625"/>
                    <a:pt x="389999" y="2979054"/>
                    <a:pt x="389656" y="2957543"/>
                  </a:cubicBezTo>
                  <a:cubicBezTo>
                    <a:pt x="658054" y="2958508"/>
                    <a:pt x="636226" y="2955800"/>
                    <a:pt x="636288" y="2959474"/>
                  </a:cubicBezTo>
                  <a:close/>
                  <a:moveTo>
                    <a:pt x="438450" y="3253074"/>
                  </a:moveTo>
                  <a:cubicBezTo>
                    <a:pt x="677874" y="3251129"/>
                    <a:pt x="640663" y="3247020"/>
                    <a:pt x="641021" y="3278056"/>
                  </a:cubicBezTo>
                  <a:cubicBezTo>
                    <a:pt x="641769" y="3343662"/>
                    <a:pt x="641940" y="3350713"/>
                    <a:pt x="644805" y="3536932"/>
                  </a:cubicBezTo>
                  <a:cubicBezTo>
                    <a:pt x="479070" y="3537834"/>
                    <a:pt x="472329" y="3537088"/>
                    <a:pt x="399325" y="3536807"/>
                  </a:cubicBezTo>
                  <a:cubicBezTo>
                    <a:pt x="393144" y="3209866"/>
                    <a:pt x="376485" y="3253666"/>
                    <a:pt x="438450" y="3253074"/>
                  </a:cubicBezTo>
                  <a:close/>
                  <a:moveTo>
                    <a:pt x="438341" y="3848121"/>
                  </a:moveTo>
                  <a:cubicBezTo>
                    <a:pt x="497847" y="3848759"/>
                    <a:pt x="565604" y="3848728"/>
                    <a:pt x="625125" y="3848401"/>
                  </a:cubicBezTo>
                  <a:cubicBezTo>
                    <a:pt x="662413" y="3848199"/>
                    <a:pt x="644649" y="3812446"/>
                    <a:pt x="653788" y="4131433"/>
                  </a:cubicBezTo>
                  <a:cubicBezTo>
                    <a:pt x="466101" y="4132367"/>
                    <a:pt x="505849" y="4131869"/>
                    <a:pt x="406907" y="4131216"/>
                  </a:cubicBezTo>
                  <a:cubicBezTo>
                    <a:pt x="398453" y="3801131"/>
                    <a:pt x="391525" y="3847623"/>
                    <a:pt x="438341" y="3848121"/>
                  </a:cubicBezTo>
                  <a:close/>
                  <a:moveTo>
                    <a:pt x="438341" y="4145971"/>
                  </a:moveTo>
                  <a:cubicBezTo>
                    <a:pt x="500789" y="4146563"/>
                    <a:pt x="561743" y="4146531"/>
                    <a:pt x="625125" y="4146096"/>
                  </a:cubicBezTo>
                  <a:cubicBezTo>
                    <a:pt x="663161" y="4145831"/>
                    <a:pt x="654240" y="4099728"/>
                    <a:pt x="659891" y="4429797"/>
                  </a:cubicBezTo>
                  <a:cubicBezTo>
                    <a:pt x="575895" y="4430482"/>
                    <a:pt x="604838" y="4431307"/>
                    <a:pt x="413415" y="4430280"/>
                  </a:cubicBezTo>
                  <a:cubicBezTo>
                    <a:pt x="407841" y="4102249"/>
                    <a:pt x="393829" y="4145551"/>
                    <a:pt x="438341" y="4145971"/>
                  </a:cubicBezTo>
                  <a:close/>
                  <a:moveTo>
                    <a:pt x="438372" y="4444911"/>
                  </a:moveTo>
                  <a:cubicBezTo>
                    <a:pt x="674371" y="4446483"/>
                    <a:pt x="660094" y="4441533"/>
                    <a:pt x="660171" y="4446514"/>
                  </a:cubicBezTo>
                  <a:cubicBezTo>
                    <a:pt x="661822" y="4552107"/>
                    <a:pt x="659518" y="4551297"/>
                    <a:pt x="661199" y="4659100"/>
                  </a:cubicBezTo>
                  <a:cubicBezTo>
                    <a:pt x="662476" y="4740831"/>
                    <a:pt x="672004" y="4727056"/>
                    <a:pt x="625063" y="4727305"/>
                  </a:cubicBezTo>
                  <a:cubicBezTo>
                    <a:pt x="562366" y="4727648"/>
                    <a:pt x="500821" y="4727835"/>
                    <a:pt x="438513" y="4726745"/>
                  </a:cubicBezTo>
                  <a:cubicBezTo>
                    <a:pt x="411375" y="4726278"/>
                    <a:pt x="417712" y="4739104"/>
                    <a:pt x="416451" y="4658789"/>
                  </a:cubicBezTo>
                  <a:cubicBezTo>
                    <a:pt x="412590" y="4411758"/>
                    <a:pt x="403560" y="4444677"/>
                    <a:pt x="438372" y="4444911"/>
                  </a:cubicBezTo>
                  <a:close/>
                  <a:moveTo>
                    <a:pt x="438372" y="5039460"/>
                  </a:moveTo>
                  <a:cubicBezTo>
                    <a:pt x="708903" y="5040907"/>
                    <a:pt x="668937" y="5020610"/>
                    <a:pt x="669918" y="5084038"/>
                  </a:cubicBezTo>
                  <a:cubicBezTo>
                    <a:pt x="671553" y="5188789"/>
                    <a:pt x="670198" y="5190657"/>
                    <a:pt x="671864" y="5296592"/>
                  </a:cubicBezTo>
                  <a:cubicBezTo>
                    <a:pt x="672393" y="5329994"/>
                    <a:pt x="681813" y="5323286"/>
                    <a:pt x="625125" y="5322974"/>
                  </a:cubicBezTo>
                  <a:cubicBezTo>
                    <a:pt x="396087" y="5321745"/>
                    <a:pt x="427630" y="5330181"/>
                    <a:pt x="427100" y="5296265"/>
                  </a:cubicBezTo>
                  <a:cubicBezTo>
                    <a:pt x="422616" y="5009030"/>
                    <a:pt x="409507" y="5039304"/>
                    <a:pt x="438372" y="5039460"/>
                  </a:cubicBezTo>
                  <a:close/>
                  <a:moveTo>
                    <a:pt x="427583" y="5335909"/>
                  </a:moveTo>
                  <a:cubicBezTo>
                    <a:pt x="486512" y="5337201"/>
                    <a:pt x="471831" y="5337154"/>
                    <a:pt x="672565" y="5337637"/>
                  </a:cubicBezTo>
                  <a:cubicBezTo>
                    <a:pt x="673981" y="5410854"/>
                    <a:pt x="677017" y="5488429"/>
                    <a:pt x="677235" y="5618334"/>
                  </a:cubicBezTo>
                  <a:cubicBezTo>
                    <a:pt x="408666" y="5620218"/>
                    <a:pt x="430915" y="5622879"/>
                    <a:pt x="430650" y="5614739"/>
                  </a:cubicBezTo>
                  <a:cubicBezTo>
                    <a:pt x="425917" y="5467806"/>
                    <a:pt x="428237" y="5409282"/>
                    <a:pt x="427583" y="5335909"/>
                  </a:cubicBezTo>
                  <a:close/>
                  <a:moveTo>
                    <a:pt x="680287" y="4977449"/>
                  </a:moveTo>
                  <a:cubicBezTo>
                    <a:pt x="672191" y="4700861"/>
                    <a:pt x="662943" y="4741547"/>
                    <a:pt x="718463" y="4741547"/>
                  </a:cubicBezTo>
                  <a:cubicBezTo>
                    <a:pt x="955395" y="4741547"/>
                    <a:pt x="922637" y="4735399"/>
                    <a:pt x="923276" y="4766435"/>
                  </a:cubicBezTo>
                  <a:cubicBezTo>
                    <a:pt x="929612" y="5065718"/>
                    <a:pt x="932788" y="5024704"/>
                    <a:pt x="905106" y="5024704"/>
                  </a:cubicBezTo>
                  <a:cubicBezTo>
                    <a:pt x="812610" y="5024704"/>
                    <a:pt x="812080" y="5022883"/>
                    <a:pt x="718463" y="5022883"/>
                  </a:cubicBezTo>
                  <a:cubicBezTo>
                    <a:pt x="671817" y="5022867"/>
                    <a:pt x="681891" y="5032409"/>
                    <a:pt x="680287" y="4977449"/>
                  </a:cubicBezTo>
                  <a:close/>
                  <a:moveTo>
                    <a:pt x="718478" y="5037327"/>
                  </a:moveTo>
                  <a:cubicBezTo>
                    <a:pt x="810305" y="5037327"/>
                    <a:pt x="812034" y="5039148"/>
                    <a:pt x="905122" y="5039148"/>
                  </a:cubicBezTo>
                  <a:cubicBezTo>
                    <a:pt x="932570" y="5039148"/>
                    <a:pt x="926607" y="5030121"/>
                    <a:pt x="927448" y="5084069"/>
                  </a:cubicBezTo>
                  <a:cubicBezTo>
                    <a:pt x="931745" y="5358914"/>
                    <a:pt x="944730" y="5321293"/>
                    <a:pt x="905122" y="5321293"/>
                  </a:cubicBezTo>
                  <a:cubicBezTo>
                    <a:pt x="652060" y="5321293"/>
                    <a:pt x="685253" y="5336189"/>
                    <a:pt x="684631" y="5296343"/>
                  </a:cubicBezTo>
                  <a:cubicBezTo>
                    <a:pt x="679898" y="4995302"/>
                    <a:pt x="673966" y="5037327"/>
                    <a:pt x="718478" y="5037327"/>
                  </a:cubicBezTo>
                  <a:close/>
                  <a:moveTo>
                    <a:pt x="718478" y="5337683"/>
                  </a:moveTo>
                  <a:cubicBezTo>
                    <a:pt x="976631" y="5337683"/>
                    <a:pt x="932882" y="5314087"/>
                    <a:pt x="933909" y="5402714"/>
                  </a:cubicBezTo>
                  <a:cubicBezTo>
                    <a:pt x="936899" y="5662912"/>
                    <a:pt x="949401" y="5620078"/>
                    <a:pt x="905122" y="5620046"/>
                  </a:cubicBezTo>
                  <a:cubicBezTo>
                    <a:pt x="892371" y="5620046"/>
                    <a:pt x="690033" y="5619393"/>
                    <a:pt x="690033" y="5614988"/>
                  </a:cubicBezTo>
                  <a:cubicBezTo>
                    <a:pt x="689348" y="5295907"/>
                    <a:pt x="668299" y="5337683"/>
                    <a:pt x="718478" y="5337683"/>
                  </a:cubicBezTo>
                  <a:close/>
                  <a:moveTo>
                    <a:pt x="718478" y="5632638"/>
                  </a:moveTo>
                  <a:cubicBezTo>
                    <a:pt x="810804" y="5632638"/>
                    <a:pt x="810352" y="5634491"/>
                    <a:pt x="905122" y="5634491"/>
                  </a:cubicBezTo>
                  <a:cubicBezTo>
                    <a:pt x="945197" y="5634522"/>
                    <a:pt x="935887" y="5587080"/>
                    <a:pt x="941445" y="5916449"/>
                  </a:cubicBezTo>
                  <a:cubicBezTo>
                    <a:pt x="848699" y="5916106"/>
                    <a:pt x="772099" y="5917430"/>
                    <a:pt x="693630" y="5917087"/>
                  </a:cubicBezTo>
                  <a:cubicBezTo>
                    <a:pt x="688601" y="5586566"/>
                    <a:pt x="680100" y="5632638"/>
                    <a:pt x="718478" y="5632638"/>
                  </a:cubicBezTo>
                  <a:close/>
                  <a:moveTo>
                    <a:pt x="718478" y="5931593"/>
                  </a:moveTo>
                  <a:cubicBezTo>
                    <a:pt x="960128" y="5931593"/>
                    <a:pt x="941647" y="5928465"/>
                    <a:pt x="941725" y="5933851"/>
                  </a:cubicBezTo>
                  <a:cubicBezTo>
                    <a:pt x="946879" y="6262908"/>
                    <a:pt x="962168" y="6215280"/>
                    <a:pt x="905122" y="6215280"/>
                  </a:cubicBezTo>
                  <a:cubicBezTo>
                    <a:pt x="812983" y="6215280"/>
                    <a:pt x="814400" y="6214050"/>
                    <a:pt x="718478" y="6214050"/>
                  </a:cubicBezTo>
                  <a:cubicBezTo>
                    <a:pt x="694642" y="6214050"/>
                    <a:pt x="701072" y="6227312"/>
                    <a:pt x="699811" y="6146094"/>
                  </a:cubicBezTo>
                  <a:cubicBezTo>
                    <a:pt x="695934" y="5898767"/>
                    <a:pt x="678294" y="5931593"/>
                    <a:pt x="718478" y="5931593"/>
                  </a:cubicBezTo>
                  <a:close/>
                  <a:moveTo>
                    <a:pt x="946676" y="5402496"/>
                  </a:moveTo>
                  <a:cubicBezTo>
                    <a:pt x="945726" y="5319426"/>
                    <a:pt x="895609" y="5333870"/>
                    <a:pt x="1185150" y="5335426"/>
                  </a:cubicBezTo>
                  <a:cubicBezTo>
                    <a:pt x="1192125" y="5335473"/>
                    <a:pt x="1192841" y="5300903"/>
                    <a:pt x="1197792" y="5619890"/>
                  </a:cubicBezTo>
                  <a:cubicBezTo>
                    <a:pt x="921485" y="5621229"/>
                    <a:pt x="949105" y="5621883"/>
                    <a:pt x="949089" y="5614988"/>
                  </a:cubicBezTo>
                  <a:cubicBezTo>
                    <a:pt x="948918" y="5532898"/>
                    <a:pt x="948077" y="5525661"/>
                    <a:pt x="946676" y="5402496"/>
                  </a:cubicBezTo>
                  <a:close/>
                  <a:moveTo>
                    <a:pt x="1198010" y="5634366"/>
                  </a:moveTo>
                  <a:cubicBezTo>
                    <a:pt x="1202977" y="5954459"/>
                    <a:pt x="1208971" y="5917150"/>
                    <a:pt x="1185150" y="5917227"/>
                  </a:cubicBezTo>
                  <a:cubicBezTo>
                    <a:pt x="1119993" y="5917492"/>
                    <a:pt x="1063492" y="5917585"/>
                    <a:pt x="998506" y="5916885"/>
                  </a:cubicBezTo>
                  <a:cubicBezTo>
                    <a:pt x="945726" y="5916309"/>
                    <a:pt x="950506" y="5964809"/>
                    <a:pt x="949136" y="5634522"/>
                  </a:cubicBezTo>
                  <a:cubicBezTo>
                    <a:pt x="1108316" y="5634662"/>
                    <a:pt x="1121425" y="5634771"/>
                    <a:pt x="1198010" y="5634366"/>
                  </a:cubicBezTo>
                  <a:close/>
                  <a:moveTo>
                    <a:pt x="998397" y="5931376"/>
                  </a:moveTo>
                  <a:cubicBezTo>
                    <a:pt x="1217658" y="5933741"/>
                    <a:pt x="1202276" y="5928979"/>
                    <a:pt x="1202354" y="5933819"/>
                  </a:cubicBezTo>
                  <a:cubicBezTo>
                    <a:pt x="1207445" y="6259297"/>
                    <a:pt x="1213906" y="6215140"/>
                    <a:pt x="1185259" y="6214704"/>
                  </a:cubicBezTo>
                  <a:cubicBezTo>
                    <a:pt x="913483" y="6210688"/>
                    <a:pt x="960253" y="6239016"/>
                    <a:pt x="958805" y="6146094"/>
                  </a:cubicBezTo>
                  <a:cubicBezTo>
                    <a:pt x="954772" y="5887918"/>
                    <a:pt x="937194" y="5930722"/>
                    <a:pt x="998397" y="5931376"/>
                  </a:cubicBezTo>
                  <a:close/>
                  <a:moveTo>
                    <a:pt x="1203848" y="5335535"/>
                  </a:moveTo>
                  <a:cubicBezTo>
                    <a:pt x="1239455" y="5335722"/>
                    <a:pt x="1448659" y="5335894"/>
                    <a:pt x="1450683" y="5335894"/>
                  </a:cubicBezTo>
                  <a:cubicBezTo>
                    <a:pt x="1450698" y="5337107"/>
                    <a:pt x="1454855" y="5582286"/>
                    <a:pt x="1455525" y="5618490"/>
                  </a:cubicBezTo>
                  <a:cubicBezTo>
                    <a:pt x="1372494" y="5618583"/>
                    <a:pt x="1454637" y="5618941"/>
                    <a:pt x="1210543" y="5619844"/>
                  </a:cubicBezTo>
                  <a:cubicBezTo>
                    <a:pt x="1206308" y="5347178"/>
                    <a:pt x="1206433" y="5447572"/>
                    <a:pt x="1203848" y="5335535"/>
                  </a:cubicBezTo>
                  <a:close/>
                  <a:moveTo>
                    <a:pt x="1455805" y="5632934"/>
                  </a:moveTo>
                  <a:cubicBezTo>
                    <a:pt x="1461176" y="5916885"/>
                    <a:pt x="1460273" y="5832539"/>
                    <a:pt x="1461721" y="5916573"/>
                  </a:cubicBezTo>
                  <a:cubicBezTo>
                    <a:pt x="1451259" y="5916573"/>
                    <a:pt x="1506140" y="5916418"/>
                    <a:pt x="1214856" y="5917134"/>
                  </a:cubicBezTo>
                  <a:cubicBezTo>
                    <a:pt x="1213610" y="5835823"/>
                    <a:pt x="1214358" y="5865505"/>
                    <a:pt x="1210777" y="5634304"/>
                  </a:cubicBezTo>
                  <a:cubicBezTo>
                    <a:pt x="1474363" y="5633183"/>
                    <a:pt x="1378955" y="5633012"/>
                    <a:pt x="1455805" y="5632934"/>
                  </a:cubicBezTo>
                  <a:close/>
                  <a:moveTo>
                    <a:pt x="1459090" y="5039537"/>
                  </a:moveTo>
                  <a:cubicBezTo>
                    <a:pt x="1570535" y="5039646"/>
                    <a:pt x="1570099" y="5037141"/>
                    <a:pt x="1706065" y="5038074"/>
                  </a:cubicBezTo>
                  <a:cubicBezTo>
                    <a:pt x="1707808" y="5190221"/>
                    <a:pt x="1709739" y="5168368"/>
                    <a:pt x="1712027" y="5320546"/>
                  </a:cubicBezTo>
                  <a:cubicBezTo>
                    <a:pt x="1545515" y="5320189"/>
                    <a:pt x="1579440" y="5321433"/>
                    <a:pt x="1463216" y="5321433"/>
                  </a:cubicBezTo>
                  <a:cubicBezTo>
                    <a:pt x="1461425" y="5212588"/>
                    <a:pt x="1460912" y="5138484"/>
                    <a:pt x="1459090" y="5039537"/>
                  </a:cubicBezTo>
                  <a:close/>
                  <a:moveTo>
                    <a:pt x="1465256" y="5335894"/>
                  </a:moveTo>
                  <a:cubicBezTo>
                    <a:pt x="1759654" y="5335894"/>
                    <a:pt x="1711965" y="5312079"/>
                    <a:pt x="1713180" y="5402651"/>
                  </a:cubicBezTo>
                  <a:cubicBezTo>
                    <a:pt x="1714410" y="5501302"/>
                    <a:pt x="1715297" y="5529381"/>
                    <a:pt x="1715920" y="5615019"/>
                  </a:cubicBezTo>
                  <a:cubicBezTo>
                    <a:pt x="1715967" y="5621821"/>
                    <a:pt x="1735848" y="5618521"/>
                    <a:pt x="1468307" y="5618474"/>
                  </a:cubicBezTo>
                  <a:cubicBezTo>
                    <a:pt x="1468260" y="5615922"/>
                    <a:pt x="1462687" y="5335894"/>
                    <a:pt x="1465256" y="5335894"/>
                  </a:cubicBezTo>
                  <a:close/>
                  <a:moveTo>
                    <a:pt x="1716060" y="5633385"/>
                  </a:moveTo>
                  <a:cubicBezTo>
                    <a:pt x="1716076" y="5634755"/>
                    <a:pt x="1719329" y="5913990"/>
                    <a:pt x="1719345" y="5915577"/>
                  </a:cubicBezTo>
                  <a:cubicBezTo>
                    <a:pt x="1618643" y="5914161"/>
                    <a:pt x="1550341" y="5916480"/>
                    <a:pt x="1474457" y="5916573"/>
                  </a:cubicBezTo>
                  <a:cubicBezTo>
                    <a:pt x="1472838" y="5821923"/>
                    <a:pt x="1473819" y="5915858"/>
                    <a:pt x="1468572" y="5632934"/>
                  </a:cubicBezTo>
                  <a:cubicBezTo>
                    <a:pt x="1555915" y="5632950"/>
                    <a:pt x="1617989" y="5634086"/>
                    <a:pt x="1716060" y="5633385"/>
                  </a:cubicBezTo>
                  <a:close/>
                  <a:moveTo>
                    <a:pt x="1719579" y="5930053"/>
                  </a:moveTo>
                  <a:cubicBezTo>
                    <a:pt x="1721431" y="6050868"/>
                    <a:pt x="1720232" y="6021528"/>
                    <a:pt x="1723362" y="6213567"/>
                  </a:cubicBezTo>
                  <a:cubicBezTo>
                    <a:pt x="1664759" y="6214362"/>
                    <a:pt x="1594947" y="6213832"/>
                    <a:pt x="1477758" y="6213801"/>
                  </a:cubicBezTo>
                  <a:cubicBezTo>
                    <a:pt x="1477742" y="6212026"/>
                    <a:pt x="1474768" y="5935049"/>
                    <a:pt x="1474753" y="5933570"/>
                  </a:cubicBezTo>
                  <a:cubicBezTo>
                    <a:pt x="1474675" y="5928387"/>
                    <a:pt x="1714316" y="5929975"/>
                    <a:pt x="1719579" y="5930053"/>
                  </a:cubicBezTo>
                  <a:close/>
                  <a:moveTo>
                    <a:pt x="1718816" y="5038183"/>
                  </a:moveTo>
                  <a:cubicBezTo>
                    <a:pt x="1862333" y="5039460"/>
                    <a:pt x="1751355" y="5038323"/>
                    <a:pt x="1966397" y="5039678"/>
                  </a:cubicBezTo>
                  <a:cubicBezTo>
                    <a:pt x="1968437" y="5197210"/>
                    <a:pt x="1968017" y="5229242"/>
                    <a:pt x="1969589" y="5321138"/>
                  </a:cubicBezTo>
                  <a:cubicBezTo>
                    <a:pt x="1768450" y="5320640"/>
                    <a:pt x="1884425" y="5321060"/>
                    <a:pt x="1724763" y="5320593"/>
                  </a:cubicBezTo>
                  <a:cubicBezTo>
                    <a:pt x="1722459" y="5169862"/>
                    <a:pt x="1720435" y="5181022"/>
                    <a:pt x="1718816" y="5038183"/>
                  </a:cubicBezTo>
                  <a:close/>
                  <a:moveTo>
                    <a:pt x="1745314" y="5335146"/>
                  </a:moveTo>
                  <a:cubicBezTo>
                    <a:pt x="2015985" y="5336236"/>
                    <a:pt x="1969231" y="5316484"/>
                    <a:pt x="1971302" y="5403414"/>
                  </a:cubicBezTo>
                  <a:cubicBezTo>
                    <a:pt x="1973061" y="5476024"/>
                    <a:pt x="1973871" y="5532587"/>
                    <a:pt x="1974992" y="5615128"/>
                  </a:cubicBezTo>
                  <a:cubicBezTo>
                    <a:pt x="1975054" y="5620607"/>
                    <a:pt x="1728733" y="5620404"/>
                    <a:pt x="1728702" y="5614941"/>
                  </a:cubicBezTo>
                  <a:cubicBezTo>
                    <a:pt x="1726351" y="5294786"/>
                    <a:pt x="1714737" y="5335006"/>
                    <a:pt x="1745314" y="5335146"/>
                  </a:cubicBezTo>
                  <a:close/>
                  <a:moveTo>
                    <a:pt x="1745392" y="5633121"/>
                  </a:moveTo>
                  <a:cubicBezTo>
                    <a:pt x="1810783" y="5632498"/>
                    <a:pt x="1866630" y="5632592"/>
                    <a:pt x="1932036" y="5632778"/>
                  </a:cubicBezTo>
                  <a:cubicBezTo>
                    <a:pt x="1987914" y="5632934"/>
                    <a:pt x="1974960" y="5582410"/>
                    <a:pt x="1980612" y="5915484"/>
                  </a:cubicBezTo>
                  <a:cubicBezTo>
                    <a:pt x="1912372" y="5915982"/>
                    <a:pt x="1874119" y="5918270"/>
                    <a:pt x="1732112" y="5915780"/>
                  </a:cubicBezTo>
                  <a:cubicBezTo>
                    <a:pt x="1727363" y="5590924"/>
                    <a:pt x="1723082" y="5633354"/>
                    <a:pt x="1745392" y="5633121"/>
                  </a:cubicBezTo>
                  <a:close/>
                  <a:moveTo>
                    <a:pt x="1745237" y="5930489"/>
                  </a:moveTo>
                  <a:cubicBezTo>
                    <a:pt x="1975178" y="5934815"/>
                    <a:pt x="1980768" y="5924076"/>
                    <a:pt x="1980923" y="5933819"/>
                  </a:cubicBezTo>
                  <a:cubicBezTo>
                    <a:pt x="1982543" y="6036984"/>
                    <a:pt x="1980285" y="6042167"/>
                    <a:pt x="1981920" y="6146405"/>
                  </a:cubicBezTo>
                  <a:cubicBezTo>
                    <a:pt x="1983196" y="6228432"/>
                    <a:pt x="1996088" y="6216120"/>
                    <a:pt x="1932270" y="6214003"/>
                  </a:cubicBezTo>
                  <a:cubicBezTo>
                    <a:pt x="1696287" y="6206267"/>
                    <a:pt x="1736596" y="6242518"/>
                    <a:pt x="1735023" y="6146141"/>
                  </a:cubicBezTo>
                  <a:cubicBezTo>
                    <a:pt x="1731115" y="5897864"/>
                    <a:pt x="1725978" y="5930130"/>
                    <a:pt x="1745237" y="5930489"/>
                  </a:cubicBezTo>
                  <a:close/>
                  <a:moveTo>
                    <a:pt x="1982620" y="5335613"/>
                  </a:moveTo>
                  <a:cubicBezTo>
                    <a:pt x="2185160" y="5335862"/>
                    <a:pt x="2026183" y="5335878"/>
                    <a:pt x="2231089" y="5336313"/>
                  </a:cubicBezTo>
                  <a:cubicBezTo>
                    <a:pt x="2236181" y="5664157"/>
                    <a:pt x="2243311" y="5620311"/>
                    <a:pt x="2212189" y="5620311"/>
                  </a:cubicBezTo>
                  <a:cubicBezTo>
                    <a:pt x="2210974" y="5620311"/>
                    <a:pt x="1987820" y="5619424"/>
                    <a:pt x="1987758" y="5614848"/>
                  </a:cubicBezTo>
                  <a:cubicBezTo>
                    <a:pt x="1985096" y="5418356"/>
                    <a:pt x="1984240" y="5423290"/>
                    <a:pt x="1982620" y="5335613"/>
                  </a:cubicBezTo>
                  <a:close/>
                  <a:moveTo>
                    <a:pt x="2212189" y="5634786"/>
                  </a:moveTo>
                  <a:cubicBezTo>
                    <a:pt x="2241848" y="5634786"/>
                    <a:pt x="2233954" y="5589493"/>
                    <a:pt x="2239731" y="5915375"/>
                  </a:cubicBezTo>
                  <a:cubicBezTo>
                    <a:pt x="2221701" y="5915266"/>
                    <a:pt x="2207627" y="5915297"/>
                    <a:pt x="2025451" y="5915328"/>
                  </a:cubicBezTo>
                  <a:cubicBezTo>
                    <a:pt x="1985236" y="5915328"/>
                    <a:pt x="1992522" y="5962101"/>
                    <a:pt x="1988007" y="5632856"/>
                  </a:cubicBezTo>
                  <a:cubicBezTo>
                    <a:pt x="2121794" y="5632934"/>
                    <a:pt x="2124923" y="5634786"/>
                    <a:pt x="2212189" y="5634786"/>
                  </a:cubicBezTo>
                  <a:close/>
                  <a:moveTo>
                    <a:pt x="2243218" y="5296312"/>
                  </a:moveTo>
                  <a:cubicBezTo>
                    <a:pt x="2238485" y="4992376"/>
                    <a:pt x="2215380" y="5036471"/>
                    <a:pt x="2305448" y="5038775"/>
                  </a:cubicBezTo>
                  <a:cubicBezTo>
                    <a:pt x="2367071" y="5040347"/>
                    <a:pt x="2430111" y="5040222"/>
                    <a:pt x="2484541" y="5039289"/>
                  </a:cubicBezTo>
                  <a:cubicBezTo>
                    <a:pt x="2487764" y="5305728"/>
                    <a:pt x="2486798" y="5253928"/>
                    <a:pt x="2488044" y="5322087"/>
                  </a:cubicBezTo>
                  <a:cubicBezTo>
                    <a:pt x="2203610" y="5329325"/>
                    <a:pt x="2243638" y="5322803"/>
                    <a:pt x="2243218" y="5296312"/>
                  </a:cubicBezTo>
                  <a:close/>
                  <a:moveTo>
                    <a:pt x="2488309" y="5336563"/>
                  </a:moveTo>
                  <a:cubicBezTo>
                    <a:pt x="2490208" y="5431057"/>
                    <a:pt x="2491936" y="5424068"/>
                    <a:pt x="2493695" y="5619315"/>
                  </a:cubicBezTo>
                  <a:cubicBezTo>
                    <a:pt x="2459786" y="5619626"/>
                    <a:pt x="2248263" y="5620295"/>
                    <a:pt x="2247157" y="5620295"/>
                  </a:cubicBezTo>
                  <a:cubicBezTo>
                    <a:pt x="2247313" y="5542424"/>
                    <a:pt x="2247282" y="5558083"/>
                    <a:pt x="2243825" y="5336360"/>
                  </a:cubicBezTo>
                  <a:cubicBezTo>
                    <a:pt x="2312579" y="5336656"/>
                    <a:pt x="2390300" y="5339038"/>
                    <a:pt x="2488309" y="5336563"/>
                  </a:cubicBezTo>
                  <a:close/>
                  <a:moveTo>
                    <a:pt x="2492450" y="5633774"/>
                  </a:moveTo>
                  <a:cubicBezTo>
                    <a:pt x="2494022" y="5633774"/>
                    <a:pt x="2498491" y="5915297"/>
                    <a:pt x="2498506" y="5916527"/>
                  </a:cubicBezTo>
                  <a:cubicBezTo>
                    <a:pt x="2353479" y="5919002"/>
                    <a:pt x="2319320" y="5916044"/>
                    <a:pt x="2252466" y="5915453"/>
                  </a:cubicBezTo>
                  <a:cubicBezTo>
                    <a:pt x="2251003" y="5831729"/>
                    <a:pt x="2247001" y="5750683"/>
                    <a:pt x="2247126" y="5634740"/>
                  </a:cubicBezTo>
                  <a:cubicBezTo>
                    <a:pt x="2248231" y="5634755"/>
                    <a:pt x="2469454" y="5633992"/>
                    <a:pt x="2492450" y="5633774"/>
                  </a:cubicBezTo>
                  <a:close/>
                  <a:moveTo>
                    <a:pt x="2498802" y="5933851"/>
                  </a:moveTo>
                  <a:cubicBezTo>
                    <a:pt x="2503769" y="6250612"/>
                    <a:pt x="2506369" y="6214548"/>
                    <a:pt x="2492450" y="6214392"/>
                  </a:cubicBezTo>
                  <a:cubicBezTo>
                    <a:pt x="2208950" y="6211357"/>
                    <a:pt x="2256218" y="6237164"/>
                    <a:pt x="2254802" y="6146125"/>
                  </a:cubicBezTo>
                  <a:cubicBezTo>
                    <a:pt x="2253151" y="6040533"/>
                    <a:pt x="2254490" y="6042618"/>
                    <a:pt x="2252777" y="5933570"/>
                  </a:cubicBezTo>
                  <a:cubicBezTo>
                    <a:pt x="2252700" y="5927920"/>
                    <a:pt x="2498787" y="5932637"/>
                    <a:pt x="2498802" y="5933851"/>
                  </a:cubicBezTo>
                  <a:close/>
                  <a:moveTo>
                    <a:pt x="2501060" y="5336236"/>
                  </a:moveTo>
                  <a:cubicBezTo>
                    <a:pt x="2548483" y="5335053"/>
                    <a:pt x="2556813" y="5335255"/>
                    <a:pt x="2748455" y="5335224"/>
                  </a:cubicBezTo>
                  <a:cubicBezTo>
                    <a:pt x="2750665" y="5464677"/>
                    <a:pt x="2749202" y="5348999"/>
                    <a:pt x="2753265" y="5619984"/>
                  </a:cubicBezTo>
                  <a:cubicBezTo>
                    <a:pt x="2477971" y="5619439"/>
                    <a:pt x="2506493" y="5620373"/>
                    <a:pt x="2506447" y="5614910"/>
                  </a:cubicBezTo>
                  <a:cubicBezTo>
                    <a:pt x="2505045" y="5446887"/>
                    <a:pt x="2502663" y="5414278"/>
                    <a:pt x="2501060" y="5336236"/>
                  </a:cubicBezTo>
                  <a:close/>
                  <a:moveTo>
                    <a:pt x="2753483" y="5634444"/>
                  </a:moveTo>
                  <a:cubicBezTo>
                    <a:pt x="2757485" y="5901164"/>
                    <a:pt x="2755570" y="5761360"/>
                    <a:pt x="2758045" y="5917118"/>
                  </a:cubicBezTo>
                  <a:cubicBezTo>
                    <a:pt x="2674719" y="5916978"/>
                    <a:pt x="2615571" y="5914737"/>
                    <a:pt x="2511273" y="5916309"/>
                  </a:cubicBezTo>
                  <a:cubicBezTo>
                    <a:pt x="2509919" y="5833472"/>
                    <a:pt x="2507521" y="5738386"/>
                    <a:pt x="2506618" y="5633635"/>
                  </a:cubicBezTo>
                  <a:cubicBezTo>
                    <a:pt x="2633476" y="5632529"/>
                    <a:pt x="2674361" y="5634304"/>
                    <a:pt x="2753483" y="5634444"/>
                  </a:cubicBezTo>
                  <a:close/>
                  <a:moveTo>
                    <a:pt x="2758279" y="5931578"/>
                  </a:moveTo>
                  <a:cubicBezTo>
                    <a:pt x="2760100" y="6063195"/>
                    <a:pt x="2757998" y="6003721"/>
                    <a:pt x="2761268" y="6213490"/>
                  </a:cubicBezTo>
                  <a:cubicBezTo>
                    <a:pt x="2667822" y="6213614"/>
                    <a:pt x="2643876" y="6215731"/>
                    <a:pt x="2515664" y="6214626"/>
                  </a:cubicBezTo>
                  <a:cubicBezTo>
                    <a:pt x="2513500" y="6131338"/>
                    <a:pt x="2513173" y="6038135"/>
                    <a:pt x="2511538" y="5933601"/>
                  </a:cubicBezTo>
                  <a:cubicBezTo>
                    <a:pt x="2511460" y="5927609"/>
                    <a:pt x="2500982" y="5931189"/>
                    <a:pt x="2758279" y="5931578"/>
                  </a:cubicBezTo>
                  <a:close/>
                  <a:moveTo>
                    <a:pt x="2761206" y="5335239"/>
                  </a:moveTo>
                  <a:cubicBezTo>
                    <a:pt x="2840796" y="5335224"/>
                    <a:pt x="2847132" y="5336485"/>
                    <a:pt x="3007324" y="5336890"/>
                  </a:cubicBezTo>
                  <a:cubicBezTo>
                    <a:pt x="3007339" y="5338135"/>
                    <a:pt x="3012259" y="5608419"/>
                    <a:pt x="3012493" y="5619797"/>
                  </a:cubicBezTo>
                  <a:cubicBezTo>
                    <a:pt x="2891255" y="5619766"/>
                    <a:pt x="2809268" y="5620046"/>
                    <a:pt x="2766001" y="5620000"/>
                  </a:cubicBezTo>
                  <a:cubicBezTo>
                    <a:pt x="2762124" y="5360891"/>
                    <a:pt x="2763090" y="5446342"/>
                    <a:pt x="2761206" y="5335239"/>
                  </a:cubicBezTo>
                  <a:close/>
                  <a:moveTo>
                    <a:pt x="2772556" y="5634459"/>
                  </a:moveTo>
                  <a:cubicBezTo>
                    <a:pt x="3063124" y="5634459"/>
                    <a:pt x="3012633" y="5613011"/>
                    <a:pt x="3014330" y="5721327"/>
                  </a:cubicBezTo>
                  <a:cubicBezTo>
                    <a:pt x="3015996" y="5828009"/>
                    <a:pt x="3016323" y="5820647"/>
                    <a:pt x="3017895" y="5917959"/>
                  </a:cubicBezTo>
                  <a:cubicBezTo>
                    <a:pt x="2898962" y="5918659"/>
                    <a:pt x="2875048" y="5917134"/>
                    <a:pt x="2770796" y="5917134"/>
                  </a:cubicBezTo>
                  <a:cubicBezTo>
                    <a:pt x="2765830" y="5601151"/>
                    <a:pt x="2763074" y="5634459"/>
                    <a:pt x="2772556" y="5634459"/>
                  </a:cubicBezTo>
                  <a:close/>
                  <a:moveTo>
                    <a:pt x="2772556" y="5931593"/>
                  </a:moveTo>
                  <a:cubicBezTo>
                    <a:pt x="2773661" y="5931593"/>
                    <a:pt x="3018129" y="5932185"/>
                    <a:pt x="3018160" y="5933851"/>
                  </a:cubicBezTo>
                  <a:cubicBezTo>
                    <a:pt x="3018191" y="5935718"/>
                    <a:pt x="3021570" y="6213474"/>
                    <a:pt x="3021585" y="6215342"/>
                  </a:cubicBezTo>
                  <a:cubicBezTo>
                    <a:pt x="2850277" y="6216229"/>
                    <a:pt x="2892018" y="6213505"/>
                    <a:pt x="2774019" y="6213490"/>
                  </a:cubicBezTo>
                  <a:cubicBezTo>
                    <a:pt x="2769115" y="5900230"/>
                    <a:pt x="2771450" y="5931593"/>
                    <a:pt x="2772556" y="5931593"/>
                  </a:cubicBezTo>
                  <a:close/>
                  <a:moveTo>
                    <a:pt x="3052615" y="5337061"/>
                  </a:moveTo>
                  <a:cubicBezTo>
                    <a:pt x="3144784" y="5337434"/>
                    <a:pt x="3147805" y="5337076"/>
                    <a:pt x="3239274" y="5337434"/>
                  </a:cubicBezTo>
                  <a:cubicBezTo>
                    <a:pt x="3276889" y="5337590"/>
                    <a:pt x="3267252" y="5292996"/>
                    <a:pt x="3271098" y="5619330"/>
                  </a:cubicBezTo>
                  <a:cubicBezTo>
                    <a:pt x="2999882" y="5620575"/>
                    <a:pt x="3025291" y="5622023"/>
                    <a:pt x="3025150" y="5614832"/>
                  </a:cubicBezTo>
                  <a:cubicBezTo>
                    <a:pt x="3018767" y="5292841"/>
                    <a:pt x="3008803" y="5336874"/>
                    <a:pt x="3052615" y="5337061"/>
                  </a:cubicBezTo>
                  <a:close/>
                  <a:moveTo>
                    <a:pt x="3271284" y="5633774"/>
                  </a:moveTo>
                  <a:cubicBezTo>
                    <a:pt x="3272141" y="5705607"/>
                    <a:pt x="3273044" y="5765874"/>
                    <a:pt x="3274912" y="5827698"/>
                  </a:cubicBezTo>
                  <a:cubicBezTo>
                    <a:pt x="3278384" y="5941991"/>
                    <a:pt x="3322196" y="5915515"/>
                    <a:pt x="3052584" y="5917710"/>
                  </a:cubicBezTo>
                  <a:cubicBezTo>
                    <a:pt x="3021009" y="5917959"/>
                    <a:pt x="3032095" y="5961214"/>
                    <a:pt x="3025555" y="5634257"/>
                  </a:cubicBezTo>
                  <a:cubicBezTo>
                    <a:pt x="3252274" y="5634288"/>
                    <a:pt x="3163872" y="5634288"/>
                    <a:pt x="3271284" y="5633774"/>
                  </a:cubicBezTo>
                  <a:close/>
                  <a:moveTo>
                    <a:pt x="3052708" y="5932185"/>
                  </a:moveTo>
                  <a:cubicBezTo>
                    <a:pt x="3053813" y="5932170"/>
                    <a:pt x="3277294" y="5929975"/>
                    <a:pt x="3277356" y="5933851"/>
                  </a:cubicBezTo>
                  <a:cubicBezTo>
                    <a:pt x="3282447" y="6260107"/>
                    <a:pt x="3299823" y="6213925"/>
                    <a:pt x="3239259" y="6214424"/>
                  </a:cubicBezTo>
                  <a:cubicBezTo>
                    <a:pt x="3146108" y="6215186"/>
                    <a:pt x="3140441" y="6214439"/>
                    <a:pt x="3052615" y="6215140"/>
                  </a:cubicBezTo>
                  <a:cubicBezTo>
                    <a:pt x="3028576" y="6215295"/>
                    <a:pt x="3034694" y="6228027"/>
                    <a:pt x="3033418" y="6146125"/>
                  </a:cubicBezTo>
                  <a:cubicBezTo>
                    <a:pt x="3029666" y="5899670"/>
                    <a:pt x="3022208" y="5932434"/>
                    <a:pt x="3052708" y="5932185"/>
                  </a:cubicBezTo>
                  <a:close/>
                  <a:moveTo>
                    <a:pt x="3279676" y="5337543"/>
                  </a:moveTo>
                  <a:cubicBezTo>
                    <a:pt x="3434590" y="5337823"/>
                    <a:pt x="3412326" y="5336858"/>
                    <a:pt x="3519504" y="5336858"/>
                  </a:cubicBezTo>
                  <a:cubicBezTo>
                    <a:pt x="3532209" y="5336858"/>
                    <a:pt x="3526370" y="5303285"/>
                    <a:pt x="3531430" y="5620731"/>
                  </a:cubicBezTo>
                  <a:cubicBezTo>
                    <a:pt x="3435197" y="5620996"/>
                    <a:pt x="3419799" y="5618786"/>
                    <a:pt x="3283880" y="5619253"/>
                  </a:cubicBezTo>
                  <a:cubicBezTo>
                    <a:pt x="3282821" y="5537132"/>
                    <a:pt x="3283989" y="5611299"/>
                    <a:pt x="3279676" y="5337543"/>
                  </a:cubicBezTo>
                  <a:close/>
                  <a:moveTo>
                    <a:pt x="3332689" y="5633650"/>
                  </a:moveTo>
                  <a:cubicBezTo>
                    <a:pt x="3425061" y="5633650"/>
                    <a:pt x="3426027" y="5635222"/>
                    <a:pt x="3519489" y="5635222"/>
                  </a:cubicBezTo>
                  <a:cubicBezTo>
                    <a:pt x="3537720" y="5635222"/>
                    <a:pt x="3531384" y="5600185"/>
                    <a:pt x="3536552" y="5917632"/>
                  </a:cubicBezTo>
                  <a:cubicBezTo>
                    <a:pt x="3443636" y="5917881"/>
                    <a:pt x="3408792" y="5916231"/>
                    <a:pt x="3289827" y="5916651"/>
                  </a:cubicBezTo>
                  <a:cubicBezTo>
                    <a:pt x="3284160" y="5588263"/>
                    <a:pt x="3264325" y="5633650"/>
                    <a:pt x="3332689" y="5633650"/>
                  </a:cubicBezTo>
                  <a:close/>
                  <a:moveTo>
                    <a:pt x="3534669" y="5083851"/>
                  </a:moveTo>
                  <a:cubicBezTo>
                    <a:pt x="3533703" y="5021809"/>
                    <a:pt x="3491698" y="5040113"/>
                    <a:pt x="3783029" y="5039055"/>
                  </a:cubicBezTo>
                  <a:cubicBezTo>
                    <a:pt x="3785644" y="5194408"/>
                    <a:pt x="3784025" y="5197148"/>
                    <a:pt x="3786236" y="5321947"/>
                  </a:cubicBezTo>
                  <a:cubicBezTo>
                    <a:pt x="3734515" y="5322554"/>
                    <a:pt x="3713216" y="5322383"/>
                    <a:pt x="3540351" y="5322414"/>
                  </a:cubicBezTo>
                  <a:cubicBezTo>
                    <a:pt x="3538530" y="5192027"/>
                    <a:pt x="3536335" y="5190003"/>
                    <a:pt x="3534669" y="5083851"/>
                  </a:cubicBezTo>
                  <a:close/>
                  <a:moveTo>
                    <a:pt x="3786501" y="5336407"/>
                  </a:moveTo>
                  <a:cubicBezTo>
                    <a:pt x="3787980" y="5414232"/>
                    <a:pt x="3790300" y="5457455"/>
                    <a:pt x="3791607" y="5615050"/>
                  </a:cubicBezTo>
                  <a:cubicBezTo>
                    <a:pt x="3791639" y="5619315"/>
                    <a:pt x="3820286" y="5619035"/>
                    <a:pt x="3544166" y="5620685"/>
                  </a:cubicBezTo>
                  <a:cubicBezTo>
                    <a:pt x="3539900" y="5352999"/>
                    <a:pt x="3541986" y="5449019"/>
                    <a:pt x="3540554" y="5336858"/>
                  </a:cubicBezTo>
                  <a:cubicBezTo>
                    <a:pt x="3713434" y="5336827"/>
                    <a:pt x="3741210" y="5336968"/>
                    <a:pt x="3786501" y="5336407"/>
                  </a:cubicBezTo>
                  <a:close/>
                  <a:moveTo>
                    <a:pt x="3791779" y="5633572"/>
                  </a:moveTo>
                  <a:cubicBezTo>
                    <a:pt x="3791794" y="5634802"/>
                    <a:pt x="3794908" y="5915421"/>
                    <a:pt x="3794924" y="5916542"/>
                  </a:cubicBezTo>
                  <a:cubicBezTo>
                    <a:pt x="3664998" y="5914815"/>
                    <a:pt x="3611752" y="5917258"/>
                    <a:pt x="3549304" y="5917569"/>
                  </a:cubicBezTo>
                  <a:cubicBezTo>
                    <a:pt x="3548027" y="5838593"/>
                    <a:pt x="3547918" y="5856181"/>
                    <a:pt x="3544399" y="5635144"/>
                  </a:cubicBezTo>
                  <a:cubicBezTo>
                    <a:pt x="3616002" y="5634724"/>
                    <a:pt x="3669716" y="5630973"/>
                    <a:pt x="3791779" y="5633572"/>
                  </a:cubicBezTo>
                  <a:close/>
                  <a:moveTo>
                    <a:pt x="3794706" y="4977511"/>
                  </a:moveTo>
                  <a:cubicBezTo>
                    <a:pt x="3789770" y="4714293"/>
                    <a:pt x="3787466" y="4742559"/>
                    <a:pt x="3799750" y="4742466"/>
                  </a:cubicBezTo>
                  <a:cubicBezTo>
                    <a:pt x="4075325" y="4740224"/>
                    <a:pt x="4037352" y="4736208"/>
                    <a:pt x="4037476" y="4765237"/>
                  </a:cubicBezTo>
                  <a:cubicBezTo>
                    <a:pt x="4038769" y="5070122"/>
                    <a:pt x="4057919" y="5023521"/>
                    <a:pt x="3986487" y="5024003"/>
                  </a:cubicBezTo>
                  <a:cubicBezTo>
                    <a:pt x="3897136" y="5024610"/>
                    <a:pt x="3899891" y="5024144"/>
                    <a:pt x="3799657" y="5024533"/>
                  </a:cubicBezTo>
                  <a:cubicBezTo>
                    <a:pt x="3794098" y="5024564"/>
                    <a:pt x="3795733" y="5031615"/>
                    <a:pt x="3794706" y="4977511"/>
                  </a:cubicBezTo>
                  <a:close/>
                  <a:moveTo>
                    <a:pt x="3799734" y="5038993"/>
                  </a:moveTo>
                  <a:cubicBezTo>
                    <a:pt x="4085134" y="5037825"/>
                    <a:pt x="4040170" y="5025218"/>
                    <a:pt x="4041104" y="5084069"/>
                  </a:cubicBezTo>
                  <a:cubicBezTo>
                    <a:pt x="4045572" y="5370370"/>
                    <a:pt x="4063088" y="5322663"/>
                    <a:pt x="3986596" y="5321729"/>
                  </a:cubicBezTo>
                  <a:cubicBezTo>
                    <a:pt x="3767413" y="5319067"/>
                    <a:pt x="3799174" y="5334679"/>
                    <a:pt x="3798567" y="5296343"/>
                  </a:cubicBezTo>
                  <a:cubicBezTo>
                    <a:pt x="3794052" y="5008376"/>
                    <a:pt x="3795500" y="5038993"/>
                    <a:pt x="3799734" y="5038993"/>
                  </a:cubicBezTo>
                  <a:close/>
                  <a:moveTo>
                    <a:pt x="3799781" y="5336236"/>
                  </a:moveTo>
                  <a:cubicBezTo>
                    <a:pt x="4098041" y="5332609"/>
                    <a:pt x="4045463" y="5322259"/>
                    <a:pt x="4047659" y="5402838"/>
                  </a:cubicBezTo>
                  <a:cubicBezTo>
                    <a:pt x="4049667" y="5476756"/>
                    <a:pt x="4050850" y="5542486"/>
                    <a:pt x="4050617" y="5614957"/>
                  </a:cubicBezTo>
                  <a:cubicBezTo>
                    <a:pt x="4050586" y="5624700"/>
                    <a:pt x="3805542" y="5619377"/>
                    <a:pt x="3804421" y="5619361"/>
                  </a:cubicBezTo>
                  <a:cubicBezTo>
                    <a:pt x="3802584" y="5407756"/>
                    <a:pt x="3797991" y="5336267"/>
                    <a:pt x="3799781" y="5336236"/>
                  </a:cubicBezTo>
                  <a:close/>
                  <a:moveTo>
                    <a:pt x="4050570" y="5635176"/>
                  </a:moveTo>
                  <a:cubicBezTo>
                    <a:pt x="4050508" y="5737951"/>
                    <a:pt x="4053964" y="5828523"/>
                    <a:pt x="4055428" y="5915126"/>
                  </a:cubicBezTo>
                  <a:cubicBezTo>
                    <a:pt x="3982284" y="5915484"/>
                    <a:pt x="3942022" y="5918472"/>
                    <a:pt x="3807659" y="5916713"/>
                  </a:cubicBezTo>
                  <a:cubicBezTo>
                    <a:pt x="3807644" y="5915328"/>
                    <a:pt x="3804545" y="5634958"/>
                    <a:pt x="3804530" y="5633852"/>
                  </a:cubicBezTo>
                  <a:cubicBezTo>
                    <a:pt x="3856391" y="5634958"/>
                    <a:pt x="4048764" y="5635176"/>
                    <a:pt x="4050570" y="5635176"/>
                  </a:cubicBezTo>
                  <a:close/>
                  <a:moveTo>
                    <a:pt x="4055677" y="5929586"/>
                  </a:moveTo>
                  <a:cubicBezTo>
                    <a:pt x="4057374" y="6034073"/>
                    <a:pt x="4057296" y="6097531"/>
                    <a:pt x="4059693" y="6213661"/>
                  </a:cubicBezTo>
                  <a:lnTo>
                    <a:pt x="3812642" y="6213770"/>
                  </a:lnTo>
                  <a:cubicBezTo>
                    <a:pt x="3811848" y="6176149"/>
                    <a:pt x="3808002" y="5938053"/>
                    <a:pt x="3807924" y="5933648"/>
                  </a:cubicBezTo>
                  <a:cubicBezTo>
                    <a:pt x="3807893" y="5931049"/>
                    <a:pt x="3786252" y="5930955"/>
                    <a:pt x="4055677" y="5929586"/>
                  </a:cubicBezTo>
                  <a:close/>
                  <a:moveTo>
                    <a:pt x="4058837" y="5336718"/>
                  </a:moveTo>
                  <a:cubicBezTo>
                    <a:pt x="4166094" y="5336920"/>
                    <a:pt x="4146959" y="5335784"/>
                    <a:pt x="4305625" y="5335722"/>
                  </a:cubicBezTo>
                  <a:cubicBezTo>
                    <a:pt x="4306512" y="5412037"/>
                    <a:pt x="4305625" y="5503808"/>
                    <a:pt x="4310171" y="5617805"/>
                  </a:cubicBezTo>
                  <a:cubicBezTo>
                    <a:pt x="4149497" y="5617727"/>
                    <a:pt x="4187143" y="5620825"/>
                    <a:pt x="4063368" y="5620731"/>
                  </a:cubicBezTo>
                  <a:cubicBezTo>
                    <a:pt x="4063757" y="5491403"/>
                    <a:pt x="4060301" y="5409982"/>
                    <a:pt x="4058837" y="5336718"/>
                  </a:cubicBezTo>
                  <a:close/>
                  <a:moveTo>
                    <a:pt x="4079934" y="5635191"/>
                  </a:moveTo>
                  <a:cubicBezTo>
                    <a:pt x="4355836" y="5635191"/>
                    <a:pt x="4311136" y="5601244"/>
                    <a:pt x="4313005" y="5721296"/>
                  </a:cubicBezTo>
                  <a:cubicBezTo>
                    <a:pt x="4314593" y="5823044"/>
                    <a:pt x="4313441" y="5822484"/>
                    <a:pt x="4314764" y="5916216"/>
                  </a:cubicBezTo>
                  <a:cubicBezTo>
                    <a:pt x="4313659" y="5916200"/>
                    <a:pt x="4098523" y="5915017"/>
                    <a:pt x="4068179" y="5915095"/>
                  </a:cubicBezTo>
                  <a:cubicBezTo>
                    <a:pt x="4062885" y="5602987"/>
                    <a:pt x="4054976" y="5635191"/>
                    <a:pt x="4079934" y="5635191"/>
                  </a:cubicBezTo>
                  <a:close/>
                  <a:moveTo>
                    <a:pt x="4079934" y="5929523"/>
                  </a:moveTo>
                  <a:cubicBezTo>
                    <a:pt x="4341325" y="5929523"/>
                    <a:pt x="4314982" y="5930084"/>
                    <a:pt x="4315029" y="5933866"/>
                  </a:cubicBezTo>
                  <a:cubicBezTo>
                    <a:pt x="4320167" y="6262192"/>
                    <a:pt x="4336032" y="6212587"/>
                    <a:pt x="4266702" y="6212587"/>
                  </a:cubicBezTo>
                  <a:cubicBezTo>
                    <a:pt x="4173598" y="6212587"/>
                    <a:pt x="4171512" y="6213661"/>
                    <a:pt x="4079918" y="6213661"/>
                  </a:cubicBezTo>
                  <a:cubicBezTo>
                    <a:pt x="4069798" y="6213661"/>
                    <a:pt x="4072445" y="6224074"/>
                    <a:pt x="4071215" y="6146156"/>
                  </a:cubicBezTo>
                  <a:cubicBezTo>
                    <a:pt x="4067432" y="5902892"/>
                    <a:pt x="4062434" y="5929523"/>
                    <a:pt x="4079934" y="5929523"/>
                  </a:cubicBezTo>
                  <a:close/>
                  <a:moveTo>
                    <a:pt x="4562346" y="5084038"/>
                  </a:moveTo>
                  <a:cubicBezTo>
                    <a:pt x="4566659" y="5358042"/>
                    <a:pt x="4573633" y="5322212"/>
                    <a:pt x="4547213" y="5321792"/>
                  </a:cubicBezTo>
                  <a:cubicBezTo>
                    <a:pt x="4493359" y="5320920"/>
                    <a:pt x="4446464" y="5320935"/>
                    <a:pt x="4360102" y="5321169"/>
                  </a:cubicBezTo>
                  <a:cubicBezTo>
                    <a:pt x="4304099" y="5321309"/>
                    <a:pt x="4318470" y="5361513"/>
                    <a:pt x="4314142" y="5083820"/>
                  </a:cubicBezTo>
                  <a:cubicBezTo>
                    <a:pt x="4313254" y="5026245"/>
                    <a:pt x="4301312" y="5038541"/>
                    <a:pt x="4360195" y="5037825"/>
                  </a:cubicBezTo>
                  <a:cubicBezTo>
                    <a:pt x="4597376" y="5034961"/>
                    <a:pt x="4561505" y="5029451"/>
                    <a:pt x="4562346" y="5084038"/>
                  </a:cubicBezTo>
                  <a:close/>
                  <a:moveTo>
                    <a:pt x="4556180" y="4765548"/>
                  </a:moveTo>
                  <a:cubicBezTo>
                    <a:pt x="4558765" y="4827932"/>
                    <a:pt x="4558858" y="4845770"/>
                    <a:pt x="4560773" y="4977791"/>
                  </a:cubicBezTo>
                  <a:cubicBezTo>
                    <a:pt x="4561536" y="5033701"/>
                    <a:pt x="4565584" y="5024891"/>
                    <a:pt x="4547337" y="5024315"/>
                  </a:cubicBezTo>
                  <a:cubicBezTo>
                    <a:pt x="4249404" y="5014571"/>
                    <a:pt x="4312273" y="5104723"/>
                    <a:pt x="4309564" y="4740551"/>
                  </a:cubicBezTo>
                  <a:cubicBezTo>
                    <a:pt x="4593142" y="4741656"/>
                    <a:pt x="4554717" y="4730325"/>
                    <a:pt x="4556180" y="4765548"/>
                  </a:cubicBezTo>
                  <a:close/>
                  <a:moveTo>
                    <a:pt x="4550466" y="4446576"/>
                  </a:moveTo>
                  <a:cubicBezTo>
                    <a:pt x="4555371" y="4760957"/>
                    <a:pt x="4556834" y="4726449"/>
                    <a:pt x="4547119" y="4726527"/>
                  </a:cubicBezTo>
                  <a:cubicBezTo>
                    <a:pt x="4259945" y="4728442"/>
                    <a:pt x="4309891" y="4742559"/>
                    <a:pt x="4308583" y="4658789"/>
                  </a:cubicBezTo>
                  <a:cubicBezTo>
                    <a:pt x="4306886" y="4551531"/>
                    <a:pt x="4306435" y="4559204"/>
                    <a:pt x="4304613" y="4446296"/>
                  </a:cubicBezTo>
                  <a:cubicBezTo>
                    <a:pt x="4304566" y="4442452"/>
                    <a:pt x="4550420" y="4443915"/>
                    <a:pt x="4550466" y="4446576"/>
                  </a:cubicBezTo>
                  <a:close/>
                  <a:moveTo>
                    <a:pt x="4550186" y="4429268"/>
                  </a:moveTo>
                  <a:cubicBezTo>
                    <a:pt x="4423546" y="4431774"/>
                    <a:pt x="4374145" y="4429362"/>
                    <a:pt x="4304333" y="4428988"/>
                  </a:cubicBezTo>
                  <a:cubicBezTo>
                    <a:pt x="4302885" y="4341918"/>
                    <a:pt x="4299833" y="4243128"/>
                    <a:pt x="4299662" y="4146220"/>
                  </a:cubicBezTo>
                  <a:cubicBezTo>
                    <a:pt x="4387706" y="4146578"/>
                    <a:pt x="4354170" y="4147761"/>
                    <a:pt x="4545282" y="4147294"/>
                  </a:cubicBezTo>
                  <a:cubicBezTo>
                    <a:pt x="4548676" y="4356487"/>
                    <a:pt x="4549019" y="4357125"/>
                    <a:pt x="4550186" y="4429268"/>
                  </a:cubicBezTo>
                  <a:close/>
                  <a:moveTo>
                    <a:pt x="4545064" y="4132803"/>
                  </a:moveTo>
                  <a:cubicBezTo>
                    <a:pt x="4267745" y="4133535"/>
                    <a:pt x="4299662" y="4132259"/>
                    <a:pt x="4299662" y="4128056"/>
                  </a:cubicBezTo>
                  <a:cubicBezTo>
                    <a:pt x="4299522" y="3990867"/>
                    <a:pt x="4296050" y="3917992"/>
                    <a:pt x="4294586" y="3847670"/>
                  </a:cubicBezTo>
                  <a:cubicBezTo>
                    <a:pt x="4375811" y="3848230"/>
                    <a:pt x="4383222" y="3851343"/>
                    <a:pt x="4541000" y="3849709"/>
                  </a:cubicBezTo>
                  <a:cubicBezTo>
                    <a:pt x="4542589" y="3962477"/>
                    <a:pt x="4540829" y="3871562"/>
                    <a:pt x="4545064" y="4132803"/>
                  </a:cubicBezTo>
                  <a:close/>
                  <a:moveTo>
                    <a:pt x="4539101" y="3596732"/>
                  </a:moveTo>
                  <a:cubicBezTo>
                    <a:pt x="4540751" y="3701889"/>
                    <a:pt x="4538712" y="3702838"/>
                    <a:pt x="4540378" y="3809193"/>
                  </a:cubicBezTo>
                  <a:cubicBezTo>
                    <a:pt x="4541000" y="3847872"/>
                    <a:pt x="4576919" y="3835062"/>
                    <a:pt x="4294291" y="3833225"/>
                  </a:cubicBezTo>
                  <a:cubicBezTo>
                    <a:pt x="4292002" y="3713064"/>
                    <a:pt x="4294275" y="3700192"/>
                    <a:pt x="4291426" y="3551734"/>
                  </a:cubicBezTo>
                  <a:cubicBezTo>
                    <a:pt x="4584501" y="3552170"/>
                    <a:pt x="4538182" y="3538317"/>
                    <a:pt x="4539101" y="3596732"/>
                  </a:cubicBezTo>
                  <a:close/>
                  <a:moveTo>
                    <a:pt x="4531503" y="3253713"/>
                  </a:moveTo>
                  <a:cubicBezTo>
                    <a:pt x="4536641" y="3554318"/>
                    <a:pt x="4534773" y="3420724"/>
                    <a:pt x="4537902" y="3537850"/>
                  </a:cubicBezTo>
                  <a:cubicBezTo>
                    <a:pt x="4245606" y="3537943"/>
                    <a:pt x="4291582" y="3551438"/>
                    <a:pt x="4290056" y="3490159"/>
                  </a:cubicBezTo>
                  <a:cubicBezTo>
                    <a:pt x="4288234" y="3417315"/>
                    <a:pt x="4287129" y="3352301"/>
                    <a:pt x="4286817" y="3277916"/>
                  </a:cubicBezTo>
                  <a:cubicBezTo>
                    <a:pt x="4286646" y="3243829"/>
                    <a:pt x="4248315" y="3251285"/>
                    <a:pt x="4531503" y="3253713"/>
                  </a:cubicBezTo>
                  <a:close/>
                  <a:moveTo>
                    <a:pt x="4528934" y="2959443"/>
                  </a:moveTo>
                  <a:cubicBezTo>
                    <a:pt x="4530850" y="3081207"/>
                    <a:pt x="4527798" y="3029952"/>
                    <a:pt x="4531254" y="3239268"/>
                  </a:cubicBezTo>
                  <a:cubicBezTo>
                    <a:pt x="4529682" y="3239253"/>
                    <a:pt x="4288452" y="3238335"/>
                    <a:pt x="4286569" y="3238319"/>
                  </a:cubicBezTo>
                  <a:cubicBezTo>
                    <a:pt x="4285230" y="3076366"/>
                    <a:pt x="4282224" y="3076833"/>
                    <a:pt x="4280450" y="2956003"/>
                  </a:cubicBezTo>
                  <a:cubicBezTo>
                    <a:pt x="4281586" y="2956003"/>
                    <a:pt x="4528919" y="2958337"/>
                    <a:pt x="4528934" y="2959443"/>
                  </a:cubicBezTo>
                  <a:close/>
                  <a:moveTo>
                    <a:pt x="4522551" y="2659398"/>
                  </a:moveTo>
                  <a:cubicBezTo>
                    <a:pt x="4530709" y="3041189"/>
                    <a:pt x="4527860" y="2896280"/>
                    <a:pt x="4528670" y="2942804"/>
                  </a:cubicBezTo>
                  <a:cubicBezTo>
                    <a:pt x="4426489" y="2945310"/>
                    <a:pt x="4356645" y="2941730"/>
                    <a:pt x="4280247" y="2941558"/>
                  </a:cubicBezTo>
                  <a:cubicBezTo>
                    <a:pt x="4278908" y="2851733"/>
                    <a:pt x="4278846" y="2788088"/>
                    <a:pt x="4276215" y="2659304"/>
                  </a:cubicBezTo>
                  <a:cubicBezTo>
                    <a:pt x="4351134" y="2659335"/>
                    <a:pt x="4451773" y="2660409"/>
                    <a:pt x="4522551" y="2659398"/>
                  </a:cubicBezTo>
                  <a:close/>
                  <a:moveTo>
                    <a:pt x="4522146" y="2640969"/>
                  </a:moveTo>
                  <a:cubicBezTo>
                    <a:pt x="4522302" y="2647724"/>
                    <a:pt x="4542044" y="2644938"/>
                    <a:pt x="4275919" y="2644844"/>
                  </a:cubicBezTo>
                  <a:cubicBezTo>
                    <a:pt x="4275888" y="2643413"/>
                    <a:pt x="4270532" y="2361812"/>
                    <a:pt x="4270517" y="2360660"/>
                  </a:cubicBezTo>
                  <a:cubicBezTo>
                    <a:pt x="4271637" y="2360660"/>
                    <a:pt x="4516666" y="2362045"/>
                    <a:pt x="4517849" y="2362061"/>
                  </a:cubicBezTo>
                  <a:cubicBezTo>
                    <a:pt x="4518752" y="2425146"/>
                    <a:pt x="4519530" y="2521492"/>
                    <a:pt x="4522146" y="2640969"/>
                  </a:cubicBezTo>
                  <a:close/>
                  <a:moveTo>
                    <a:pt x="4514471" y="2110018"/>
                  </a:moveTo>
                  <a:cubicBezTo>
                    <a:pt x="4516136" y="2216140"/>
                    <a:pt x="4515576" y="2215938"/>
                    <a:pt x="4517242" y="2322324"/>
                  </a:cubicBezTo>
                  <a:cubicBezTo>
                    <a:pt x="4517818" y="2358901"/>
                    <a:pt x="4555651" y="2346309"/>
                    <a:pt x="4270267" y="2346201"/>
                  </a:cubicBezTo>
                  <a:cubicBezTo>
                    <a:pt x="4267714" y="2193664"/>
                    <a:pt x="4269972" y="2228794"/>
                    <a:pt x="4267029" y="2065254"/>
                  </a:cubicBezTo>
                  <a:cubicBezTo>
                    <a:pt x="4556196" y="2065254"/>
                    <a:pt x="4513505" y="2047837"/>
                    <a:pt x="4514471" y="2110018"/>
                  </a:cubicBezTo>
                  <a:close/>
                  <a:moveTo>
                    <a:pt x="4510376" y="1791436"/>
                  </a:moveTo>
                  <a:cubicBezTo>
                    <a:pt x="4516822" y="2100197"/>
                    <a:pt x="4527798" y="2050171"/>
                    <a:pt x="4453595" y="2050171"/>
                  </a:cubicBezTo>
                  <a:cubicBezTo>
                    <a:pt x="4359993" y="2050171"/>
                    <a:pt x="4360397" y="2050794"/>
                    <a:pt x="4266749" y="2050794"/>
                  </a:cubicBezTo>
                  <a:cubicBezTo>
                    <a:pt x="4264273" y="1921527"/>
                    <a:pt x="4263853" y="1943116"/>
                    <a:pt x="4262296" y="1766485"/>
                  </a:cubicBezTo>
                  <a:cubicBezTo>
                    <a:pt x="4543756" y="1766501"/>
                    <a:pt x="4509644" y="1756119"/>
                    <a:pt x="4510376" y="1791436"/>
                  </a:cubicBezTo>
                  <a:close/>
                  <a:moveTo>
                    <a:pt x="4504413" y="1472978"/>
                  </a:moveTo>
                  <a:cubicBezTo>
                    <a:pt x="4509613" y="1804573"/>
                    <a:pt x="4528125" y="1751792"/>
                    <a:pt x="4453595" y="1751792"/>
                  </a:cubicBezTo>
                  <a:cubicBezTo>
                    <a:pt x="4361160" y="1751792"/>
                    <a:pt x="4360102" y="1752041"/>
                    <a:pt x="4266702" y="1752041"/>
                  </a:cubicBezTo>
                  <a:cubicBezTo>
                    <a:pt x="4260505" y="1752041"/>
                    <a:pt x="4262420" y="1760602"/>
                    <a:pt x="4261237" y="1685003"/>
                  </a:cubicBezTo>
                  <a:cubicBezTo>
                    <a:pt x="4257376" y="1437194"/>
                    <a:pt x="4255975" y="1469522"/>
                    <a:pt x="4266702" y="1469522"/>
                  </a:cubicBezTo>
                  <a:cubicBezTo>
                    <a:pt x="4521539" y="1469522"/>
                    <a:pt x="4504288" y="1464666"/>
                    <a:pt x="4504413" y="1472978"/>
                  </a:cubicBezTo>
                  <a:close/>
                  <a:moveTo>
                    <a:pt x="4504133" y="1454066"/>
                  </a:moveTo>
                  <a:cubicBezTo>
                    <a:pt x="4416198" y="1453055"/>
                    <a:pt x="4358405" y="1455047"/>
                    <a:pt x="4258918" y="1455062"/>
                  </a:cubicBezTo>
                  <a:cubicBezTo>
                    <a:pt x="4253422" y="1135811"/>
                    <a:pt x="4245450" y="1170692"/>
                    <a:pt x="4266717" y="1170692"/>
                  </a:cubicBezTo>
                  <a:cubicBezTo>
                    <a:pt x="4345280" y="1170692"/>
                    <a:pt x="4366298" y="1170878"/>
                    <a:pt x="4453610" y="1170878"/>
                  </a:cubicBezTo>
                  <a:cubicBezTo>
                    <a:pt x="4515996" y="1170894"/>
                    <a:pt x="4499072" y="1119623"/>
                    <a:pt x="4504133" y="1454066"/>
                  </a:cubicBezTo>
                  <a:close/>
                  <a:moveTo>
                    <a:pt x="4495709" y="942214"/>
                  </a:moveTo>
                  <a:cubicBezTo>
                    <a:pt x="4497671" y="1006855"/>
                    <a:pt x="4497702" y="1021144"/>
                    <a:pt x="4499913" y="1156714"/>
                  </a:cubicBezTo>
                  <a:cubicBezTo>
                    <a:pt x="4472340" y="1156356"/>
                    <a:pt x="4272089" y="1156216"/>
                    <a:pt x="4252861" y="1156278"/>
                  </a:cubicBezTo>
                  <a:cubicBezTo>
                    <a:pt x="4247708" y="832092"/>
                    <a:pt x="4239471" y="875550"/>
                    <a:pt x="4266717" y="875550"/>
                  </a:cubicBezTo>
                  <a:cubicBezTo>
                    <a:pt x="4540565" y="875550"/>
                    <a:pt x="4492938" y="850288"/>
                    <a:pt x="4495709" y="942214"/>
                  </a:cubicBezTo>
                  <a:close/>
                  <a:moveTo>
                    <a:pt x="4491257" y="623507"/>
                  </a:moveTo>
                  <a:cubicBezTo>
                    <a:pt x="4495491" y="901636"/>
                    <a:pt x="4504849" y="859035"/>
                    <a:pt x="4453595" y="859035"/>
                  </a:cubicBezTo>
                  <a:cubicBezTo>
                    <a:pt x="4216989" y="859035"/>
                    <a:pt x="4247645" y="873277"/>
                    <a:pt x="4247069" y="835719"/>
                  </a:cubicBezTo>
                  <a:cubicBezTo>
                    <a:pt x="4242399" y="537729"/>
                    <a:pt x="4237167" y="577357"/>
                    <a:pt x="4266717" y="577357"/>
                  </a:cubicBezTo>
                  <a:cubicBezTo>
                    <a:pt x="4531566" y="577357"/>
                    <a:pt x="4490307" y="562897"/>
                    <a:pt x="4491257" y="623507"/>
                  </a:cubicBezTo>
                  <a:close/>
                  <a:moveTo>
                    <a:pt x="4266717" y="278900"/>
                  </a:moveTo>
                  <a:cubicBezTo>
                    <a:pt x="4520760" y="278900"/>
                    <a:pt x="4486181" y="272845"/>
                    <a:pt x="4486213" y="304784"/>
                  </a:cubicBezTo>
                  <a:cubicBezTo>
                    <a:pt x="4486213" y="606230"/>
                    <a:pt x="4506047" y="562368"/>
                    <a:pt x="4453595" y="562368"/>
                  </a:cubicBezTo>
                  <a:cubicBezTo>
                    <a:pt x="4205204" y="562368"/>
                    <a:pt x="4244313" y="575816"/>
                    <a:pt x="4242959" y="517012"/>
                  </a:cubicBezTo>
                  <a:cubicBezTo>
                    <a:pt x="4236903" y="240735"/>
                    <a:pt x="4228620" y="278900"/>
                    <a:pt x="4266717" y="278900"/>
                  </a:cubicBezTo>
                  <a:close/>
                  <a:moveTo>
                    <a:pt x="4240110" y="1156341"/>
                  </a:moveTo>
                  <a:cubicBezTo>
                    <a:pt x="4174376" y="1156761"/>
                    <a:pt x="3993758" y="1163765"/>
                    <a:pt x="3993369" y="1153990"/>
                  </a:cubicBezTo>
                  <a:cubicBezTo>
                    <a:pt x="3989352" y="1054593"/>
                    <a:pt x="3989554" y="959118"/>
                    <a:pt x="3988433" y="875207"/>
                  </a:cubicBezTo>
                  <a:cubicBezTo>
                    <a:pt x="4254838" y="875301"/>
                    <a:pt x="4125115" y="875456"/>
                    <a:pt x="4234972" y="875550"/>
                  </a:cubicBezTo>
                  <a:cubicBezTo>
                    <a:pt x="4237338" y="1007991"/>
                    <a:pt x="4235392" y="859378"/>
                    <a:pt x="4240110" y="1156341"/>
                  </a:cubicBezTo>
                  <a:close/>
                  <a:moveTo>
                    <a:pt x="4234318" y="835968"/>
                  </a:moveTo>
                  <a:cubicBezTo>
                    <a:pt x="4234863" y="871083"/>
                    <a:pt x="4273553" y="860856"/>
                    <a:pt x="3988231" y="860763"/>
                  </a:cubicBezTo>
                  <a:cubicBezTo>
                    <a:pt x="3985180" y="647212"/>
                    <a:pt x="3988200" y="806239"/>
                    <a:pt x="3984775" y="576439"/>
                  </a:cubicBezTo>
                  <a:cubicBezTo>
                    <a:pt x="4329244" y="577699"/>
                    <a:pt x="4202370" y="577248"/>
                    <a:pt x="4231453" y="577326"/>
                  </a:cubicBezTo>
                  <a:cubicBezTo>
                    <a:pt x="4234256" y="729177"/>
                    <a:pt x="4232387" y="712756"/>
                    <a:pt x="4234318" y="835968"/>
                  </a:cubicBezTo>
                  <a:close/>
                  <a:moveTo>
                    <a:pt x="3986565" y="280316"/>
                  </a:moveTo>
                  <a:cubicBezTo>
                    <a:pt x="4263012" y="279771"/>
                    <a:pt x="4225023" y="268331"/>
                    <a:pt x="4225988" y="305002"/>
                  </a:cubicBezTo>
                  <a:cubicBezTo>
                    <a:pt x="4234022" y="612487"/>
                    <a:pt x="4245123" y="563100"/>
                    <a:pt x="4173380" y="562508"/>
                  </a:cubicBezTo>
                  <a:cubicBezTo>
                    <a:pt x="3946428" y="560671"/>
                    <a:pt x="3984821" y="577731"/>
                    <a:pt x="3983965" y="520405"/>
                  </a:cubicBezTo>
                  <a:cubicBezTo>
                    <a:pt x="3980182" y="251692"/>
                    <a:pt x="3976850" y="280347"/>
                    <a:pt x="3986565" y="280316"/>
                  </a:cubicBezTo>
                  <a:close/>
                  <a:moveTo>
                    <a:pt x="3980633" y="1154644"/>
                  </a:moveTo>
                  <a:cubicBezTo>
                    <a:pt x="3980758" y="1157742"/>
                    <a:pt x="4010012" y="1156450"/>
                    <a:pt x="3734718" y="1157959"/>
                  </a:cubicBezTo>
                  <a:cubicBezTo>
                    <a:pt x="3730919" y="994076"/>
                    <a:pt x="3731868" y="954137"/>
                    <a:pt x="3730841" y="873682"/>
                  </a:cubicBezTo>
                  <a:cubicBezTo>
                    <a:pt x="3853044" y="874118"/>
                    <a:pt x="3732475" y="875129"/>
                    <a:pt x="3975698" y="875207"/>
                  </a:cubicBezTo>
                  <a:cubicBezTo>
                    <a:pt x="3976819" y="960145"/>
                    <a:pt x="3976632" y="1055324"/>
                    <a:pt x="3980633" y="1154644"/>
                  </a:cubicBezTo>
                  <a:close/>
                  <a:moveTo>
                    <a:pt x="3972740" y="623507"/>
                  </a:moveTo>
                  <a:cubicBezTo>
                    <a:pt x="3974375" y="727776"/>
                    <a:pt x="3973471" y="730127"/>
                    <a:pt x="3975122" y="835968"/>
                  </a:cubicBezTo>
                  <a:cubicBezTo>
                    <a:pt x="3975698" y="872530"/>
                    <a:pt x="4012877" y="860187"/>
                    <a:pt x="3730638" y="859222"/>
                  </a:cubicBezTo>
                  <a:cubicBezTo>
                    <a:pt x="3729284" y="761568"/>
                    <a:pt x="3728614" y="760120"/>
                    <a:pt x="3725656" y="576657"/>
                  </a:cubicBezTo>
                  <a:cubicBezTo>
                    <a:pt x="4015617" y="576470"/>
                    <a:pt x="3971790" y="560422"/>
                    <a:pt x="3972740" y="623507"/>
                  </a:cubicBezTo>
                  <a:close/>
                  <a:moveTo>
                    <a:pt x="3893103" y="280441"/>
                  </a:moveTo>
                  <a:cubicBezTo>
                    <a:pt x="3980586" y="280441"/>
                    <a:pt x="3966932" y="273577"/>
                    <a:pt x="3967586" y="304924"/>
                  </a:cubicBezTo>
                  <a:cubicBezTo>
                    <a:pt x="3969128" y="378702"/>
                    <a:pt x="3970093" y="442798"/>
                    <a:pt x="3971183" y="520638"/>
                  </a:cubicBezTo>
                  <a:cubicBezTo>
                    <a:pt x="3971992" y="574804"/>
                    <a:pt x="4016956" y="561963"/>
                    <a:pt x="3725438" y="562197"/>
                  </a:cubicBezTo>
                  <a:cubicBezTo>
                    <a:pt x="3722371" y="371106"/>
                    <a:pt x="3722387" y="366235"/>
                    <a:pt x="3720845" y="304551"/>
                  </a:cubicBezTo>
                  <a:cubicBezTo>
                    <a:pt x="3720036" y="272223"/>
                    <a:pt x="3689723" y="280285"/>
                    <a:pt x="3893103" y="280441"/>
                  </a:cubicBezTo>
                  <a:close/>
                  <a:moveTo>
                    <a:pt x="3706304" y="1158037"/>
                  </a:moveTo>
                  <a:cubicBezTo>
                    <a:pt x="3613869" y="1158037"/>
                    <a:pt x="3614383" y="1156185"/>
                    <a:pt x="3519504" y="1156185"/>
                  </a:cubicBezTo>
                  <a:cubicBezTo>
                    <a:pt x="3457476" y="1156185"/>
                    <a:pt x="3474961" y="1209510"/>
                    <a:pt x="3469294" y="874896"/>
                  </a:cubicBezTo>
                  <a:cubicBezTo>
                    <a:pt x="3574837" y="876017"/>
                    <a:pt x="3612624" y="873464"/>
                    <a:pt x="3718089" y="873635"/>
                  </a:cubicBezTo>
                  <a:cubicBezTo>
                    <a:pt x="3722153" y="1200109"/>
                    <a:pt x="3728848" y="1158037"/>
                    <a:pt x="3706304" y="1158037"/>
                  </a:cubicBezTo>
                  <a:close/>
                  <a:moveTo>
                    <a:pt x="3713668" y="623476"/>
                  </a:moveTo>
                  <a:cubicBezTo>
                    <a:pt x="3717965" y="895333"/>
                    <a:pt x="3722667" y="859191"/>
                    <a:pt x="3706304" y="859191"/>
                  </a:cubicBezTo>
                  <a:cubicBezTo>
                    <a:pt x="3433796" y="859191"/>
                    <a:pt x="3469231" y="872203"/>
                    <a:pt x="3468655" y="835719"/>
                  </a:cubicBezTo>
                  <a:cubicBezTo>
                    <a:pt x="3466958" y="726967"/>
                    <a:pt x="3468235" y="729006"/>
                    <a:pt x="3466569" y="623258"/>
                  </a:cubicBezTo>
                  <a:cubicBezTo>
                    <a:pt x="3465666" y="567224"/>
                    <a:pt x="3451903" y="576921"/>
                    <a:pt x="3519489" y="576921"/>
                  </a:cubicBezTo>
                  <a:cubicBezTo>
                    <a:pt x="3752077" y="576921"/>
                    <a:pt x="3712625" y="559006"/>
                    <a:pt x="3713668" y="623476"/>
                  </a:cubicBezTo>
                  <a:close/>
                  <a:moveTo>
                    <a:pt x="3708094" y="304971"/>
                  </a:moveTo>
                  <a:cubicBezTo>
                    <a:pt x="3709698" y="368725"/>
                    <a:pt x="3709744" y="378920"/>
                    <a:pt x="3712687" y="562212"/>
                  </a:cubicBezTo>
                  <a:cubicBezTo>
                    <a:pt x="3685410" y="562212"/>
                    <a:pt x="3493099" y="562430"/>
                    <a:pt x="3465588" y="562726"/>
                  </a:cubicBezTo>
                  <a:lnTo>
                    <a:pt x="3460995" y="279320"/>
                  </a:lnTo>
                  <a:cubicBezTo>
                    <a:pt x="3754615" y="274651"/>
                    <a:pt x="3707331" y="274728"/>
                    <a:pt x="3708094" y="304971"/>
                  </a:cubicBezTo>
                  <a:close/>
                  <a:moveTo>
                    <a:pt x="3457757" y="942090"/>
                  </a:moveTo>
                  <a:cubicBezTo>
                    <a:pt x="3459018" y="1009112"/>
                    <a:pt x="3458582" y="983990"/>
                    <a:pt x="3461353" y="1156683"/>
                  </a:cubicBezTo>
                  <a:cubicBezTo>
                    <a:pt x="3381000" y="1158255"/>
                    <a:pt x="3413462" y="1160123"/>
                    <a:pt x="3214192" y="1158224"/>
                  </a:cubicBezTo>
                  <a:cubicBezTo>
                    <a:pt x="3210580" y="867720"/>
                    <a:pt x="3212682" y="963569"/>
                    <a:pt x="3211763" y="873308"/>
                  </a:cubicBezTo>
                  <a:cubicBezTo>
                    <a:pt x="3507189" y="873168"/>
                    <a:pt x="3456153" y="861152"/>
                    <a:pt x="3457757" y="942090"/>
                  </a:cubicBezTo>
                  <a:close/>
                  <a:moveTo>
                    <a:pt x="3453818" y="623507"/>
                  </a:moveTo>
                  <a:cubicBezTo>
                    <a:pt x="3458006" y="898523"/>
                    <a:pt x="3465214" y="860545"/>
                    <a:pt x="3426198" y="859751"/>
                  </a:cubicBezTo>
                  <a:cubicBezTo>
                    <a:pt x="3367813" y="858568"/>
                    <a:pt x="3357039" y="858802"/>
                    <a:pt x="3211592" y="858864"/>
                  </a:cubicBezTo>
                  <a:cubicBezTo>
                    <a:pt x="3209848" y="722002"/>
                    <a:pt x="3207061" y="722764"/>
                    <a:pt x="3205536" y="577544"/>
                  </a:cubicBezTo>
                  <a:cubicBezTo>
                    <a:pt x="3497069" y="580392"/>
                    <a:pt x="3452790" y="559395"/>
                    <a:pt x="3453818" y="623507"/>
                  </a:cubicBezTo>
                  <a:close/>
                  <a:moveTo>
                    <a:pt x="3239227" y="280596"/>
                  </a:moveTo>
                  <a:cubicBezTo>
                    <a:pt x="3302563" y="281437"/>
                    <a:pt x="3363641" y="281577"/>
                    <a:pt x="3426229" y="280067"/>
                  </a:cubicBezTo>
                  <a:cubicBezTo>
                    <a:pt x="3457150" y="279289"/>
                    <a:pt x="3447574" y="237186"/>
                    <a:pt x="3452837" y="562897"/>
                  </a:cubicBezTo>
                  <a:cubicBezTo>
                    <a:pt x="3341875" y="564485"/>
                    <a:pt x="3385422" y="564874"/>
                    <a:pt x="3205395" y="563115"/>
                  </a:cubicBezTo>
                  <a:cubicBezTo>
                    <a:pt x="3202718" y="232828"/>
                    <a:pt x="3187709" y="279927"/>
                    <a:pt x="3239227" y="280596"/>
                  </a:cubicBezTo>
                  <a:close/>
                  <a:moveTo>
                    <a:pt x="3206158" y="1456448"/>
                  </a:moveTo>
                  <a:cubicBezTo>
                    <a:pt x="3145142" y="1456884"/>
                    <a:pt x="3066004" y="1456448"/>
                    <a:pt x="2961426" y="1456448"/>
                  </a:cubicBezTo>
                  <a:cubicBezTo>
                    <a:pt x="2961255" y="1446113"/>
                    <a:pt x="2957067" y="1204047"/>
                    <a:pt x="2956288" y="1171454"/>
                  </a:cubicBezTo>
                  <a:cubicBezTo>
                    <a:pt x="2957425" y="1171454"/>
                    <a:pt x="3199884" y="1172559"/>
                    <a:pt x="3201596" y="1172575"/>
                  </a:cubicBezTo>
                  <a:cubicBezTo>
                    <a:pt x="3202873" y="1276222"/>
                    <a:pt x="3205068" y="1388165"/>
                    <a:pt x="3206158" y="1456448"/>
                  </a:cubicBezTo>
                  <a:close/>
                  <a:moveTo>
                    <a:pt x="3199214" y="941934"/>
                  </a:moveTo>
                  <a:cubicBezTo>
                    <a:pt x="3198669" y="1201619"/>
                    <a:pt x="3226896" y="1157944"/>
                    <a:pt x="3145968" y="1157944"/>
                  </a:cubicBezTo>
                  <a:cubicBezTo>
                    <a:pt x="2934382" y="1157944"/>
                    <a:pt x="2955961" y="1157928"/>
                    <a:pt x="2955868" y="1154146"/>
                  </a:cubicBezTo>
                  <a:cubicBezTo>
                    <a:pt x="2954622" y="1102517"/>
                    <a:pt x="2946635" y="873978"/>
                    <a:pt x="2959324" y="873978"/>
                  </a:cubicBezTo>
                  <a:cubicBezTo>
                    <a:pt x="3247868" y="873978"/>
                    <a:pt x="3199401" y="852731"/>
                    <a:pt x="3199214" y="941934"/>
                  </a:cubicBezTo>
                  <a:close/>
                  <a:moveTo>
                    <a:pt x="3193407" y="623507"/>
                  </a:moveTo>
                  <a:cubicBezTo>
                    <a:pt x="3197751" y="900562"/>
                    <a:pt x="3216294" y="858864"/>
                    <a:pt x="3145968" y="858895"/>
                  </a:cubicBezTo>
                  <a:cubicBezTo>
                    <a:pt x="2923359" y="858895"/>
                    <a:pt x="2951586" y="870055"/>
                    <a:pt x="2951041" y="835688"/>
                  </a:cubicBezTo>
                  <a:cubicBezTo>
                    <a:pt x="2950917" y="827376"/>
                    <a:pt x="2947242" y="588891"/>
                    <a:pt x="2947040" y="575676"/>
                  </a:cubicBezTo>
                  <a:cubicBezTo>
                    <a:pt x="3242746" y="575053"/>
                    <a:pt x="3192488" y="565543"/>
                    <a:pt x="3193407" y="623507"/>
                  </a:cubicBezTo>
                  <a:close/>
                  <a:moveTo>
                    <a:pt x="2959324" y="280768"/>
                  </a:moveTo>
                  <a:cubicBezTo>
                    <a:pt x="3224187" y="280768"/>
                    <a:pt x="3188643" y="269748"/>
                    <a:pt x="3189406" y="304224"/>
                  </a:cubicBezTo>
                  <a:cubicBezTo>
                    <a:pt x="3196443" y="613701"/>
                    <a:pt x="3202297" y="562851"/>
                    <a:pt x="3145968" y="562851"/>
                  </a:cubicBezTo>
                  <a:cubicBezTo>
                    <a:pt x="3052895" y="562851"/>
                    <a:pt x="3052801" y="561216"/>
                    <a:pt x="2959324" y="561216"/>
                  </a:cubicBezTo>
                  <a:cubicBezTo>
                    <a:pt x="2942680" y="561216"/>
                    <a:pt x="2946931" y="569341"/>
                    <a:pt x="2946215" y="517043"/>
                  </a:cubicBezTo>
                  <a:cubicBezTo>
                    <a:pt x="2942525" y="244392"/>
                    <a:pt x="2935425" y="280768"/>
                    <a:pt x="2959324" y="280768"/>
                  </a:cubicBezTo>
                  <a:close/>
                  <a:moveTo>
                    <a:pt x="2938850" y="874009"/>
                  </a:moveTo>
                  <a:cubicBezTo>
                    <a:pt x="2939925" y="952082"/>
                    <a:pt x="2939940" y="1024724"/>
                    <a:pt x="2943179" y="1157025"/>
                  </a:cubicBezTo>
                  <a:cubicBezTo>
                    <a:pt x="2683033" y="1157493"/>
                    <a:pt x="2696889" y="1160559"/>
                    <a:pt x="2696734" y="1154753"/>
                  </a:cubicBezTo>
                  <a:cubicBezTo>
                    <a:pt x="2696142" y="1129647"/>
                    <a:pt x="2691409" y="876032"/>
                    <a:pt x="2691393" y="874896"/>
                  </a:cubicBezTo>
                  <a:cubicBezTo>
                    <a:pt x="2821832" y="876001"/>
                    <a:pt x="2859759" y="874180"/>
                    <a:pt x="2938850" y="874009"/>
                  </a:cubicBezTo>
                  <a:close/>
                  <a:moveTo>
                    <a:pt x="2938648" y="859549"/>
                  </a:moveTo>
                  <a:cubicBezTo>
                    <a:pt x="2653420" y="860156"/>
                    <a:pt x="2691316" y="870989"/>
                    <a:pt x="2690755" y="835688"/>
                  </a:cubicBezTo>
                  <a:cubicBezTo>
                    <a:pt x="2689089" y="729364"/>
                    <a:pt x="2689541" y="729302"/>
                    <a:pt x="2687875" y="623258"/>
                  </a:cubicBezTo>
                  <a:cubicBezTo>
                    <a:pt x="2686941" y="564080"/>
                    <a:pt x="2638567" y="577388"/>
                    <a:pt x="2934273" y="575738"/>
                  </a:cubicBezTo>
                  <a:cubicBezTo>
                    <a:pt x="2934289" y="576921"/>
                    <a:pt x="2938259" y="832528"/>
                    <a:pt x="2938648" y="859549"/>
                  </a:cubicBezTo>
                  <a:close/>
                  <a:moveTo>
                    <a:pt x="2929462" y="280690"/>
                  </a:moveTo>
                  <a:cubicBezTo>
                    <a:pt x="2932607" y="439327"/>
                    <a:pt x="2932358" y="444402"/>
                    <a:pt x="2934071" y="561278"/>
                  </a:cubicBezTo>
                  <a:cubicBezTo>
                    <a:pt x="2647971" y="562788"/>
                    <a:pt x="2687314" y="581606"/>
                    <a:pt x="2685835" y="516981"/>
                  </a:cubicBezTo>
                  <a:cubicBezTo>
                    <a:pt x="2683515" y="415793"/>
                    <a:pt x="2682924" y="357767"/>
                    <a:pt x="2682706" y="304738"/>
                  </a:cubicBezTo>
                  <a:cubicBezTo>
                    <a:pt x="2682550" y="268611"/>
                    <a:pt x="2646212" y="279289"/>
                    <a:pt x="2929462" y="280690"/>
                  </a:cubicBezTo>
                  <a:close/>
                  <a:moveTo>
                    <a:pt x="2679265" y="1157321"/>
                  </a:moveTo>
                  <a:cubicBezTo>
                    <a:pt x="2527060" y="1154037"/>
                    <a:pt x="2435498" y="1159734"/>
                    <a:pt x="2435435" y="1154271"/>
                  </a:cubicBezTo>
                  <a:cubicBezTo>
                    <a:pt x="2431979" y="823096"/>
                    <a:pt x="2411350" y="872639"/>
                    <a:pt x="2492325" y="873729"/>
                  </a:cubicBezTo>
                  <a:cubicBezTo>
                    <a:pt x="2569144" y="874756"/>
                    <a:pt x="2589446" y="873931"/>
                    <a:pt x="2678658" y="874756"/>
                  </a:cubicBezTo>
                  <a:cubicBezTo>
                    <a:pt x="2684060" y="1193992"/>
                    <a:pt x="2686894" y="1157461"/>
                    <a:pt x="2679265" y="1157321"/>
                  </a:cubicBezTo>
                  <a:close/>
                  <a:moveTo>
                    <a:pt x="2675124" y="623507"/>
                  </a:moveTo>
                  <a:cubicBezTo>
                    <a:pt x="2676789" y="729597"/>
                    <a:pt x="2676338" y="729489"/>
                    <a:pt x="2678004" y="835937"/>
                  </a:cubicBezTo>
                  <a:cubicBezTo>
                    <a:pt x="2678564" y="871160"/>
                    <a:pt x="2716989" y="859736"/>
                    <a:pt x="2431356" y="858708"/>
                  </a:cubicBezTo>
                  <a:cubicBezTo>
                    <a:pt x="2429068" y="708102"/>
                    <a:pt x="2431232" y="709659"/>
                    <a:pt x="2428492" y="578026"/>
                  </a:cubicBezTo>
                  <a:cubicBezTo>
                    <a:pt x="2712692" y="576330"/>
                    <a:pt x="2674111" y="558150"/>
                    <a:pt x="2675124" y="623507"/>
                  </a:cubicBezTo>
                  <a:close/>
                  <a:moveTo>
                    <a:pt x="2669799" y="280238"/>
                  </a:moveTo>
                  <a:cubicBezTo>
                    <a:pt x="2670780" y="440464"/>
                    <a:pt x="2672025" y="463173"/>
                    <a:pt x="2674049" y="562415"/>
                  </a:cubicBezTo>
                  <a:cubicBezTo>
                    <a:pt x="2616225" y="561185"/>
                    <a:pt x="2554338" y="561170"/>
                    <a:pt x="2492263" y="562586"/>
                  </a:cubicBezTo>
                  <a:cubicBezTo>
                    <a:pt x="2408516" y="564500"/>
                    <a:pt x="2430375" y="610417"/>
                    <a:pt x="2422388" y="304582"/>
                  </a:cubicBezTo>
                  <a:cubicBezTo>
                    <a:pt x="2421268" y="262043"/>
                    <a:pt x="2390316" y="286029"/>
                    <a:pt x="2669799" y="280238"/>
                  </a:cubicBezTo>
                  <a:close/>
                  <a:moveTo>
                    <a:pt x="2398988" y="1156745"/>
                  </a:moveTo>
                  <a:cubicBezTo>
                    <a:pt x="2216128" y="1156776"/>
                    <a:pt x="2199593" y="1156745"/>
                    <a:pt x="2176348" y="1156854"/>
                  </a:cubicBezTo>
                  <a:cubicBezTo>
                    <a:pt x="2172020" y="1003820"/>
                    <a:pt x="2173982" y="945638"/>
                    <a:pt x="2173281" y="874538"/>
                  </a:cubicBezTo>
                  <a:cubicBezTo>
                    <a:pt x="2307877" y="874133"/>
                    <a:pt x="2342145" y="872950"/>
                    <a:pt x="2418808" y="873121"/>
                  </a:cubicBezTo>
                  <a:cubicBezTo>
                    <a:pt x="2423696" y="1207487"/>
                    <a:pt x="2433147" y="1156745"/>
                    <a:pt x="2398988" y="1156745"/>
                  </a:cubicBezTo>
                  <a:close/>
                  <a:moveTo>
                    <a:pt x="2416566" y="623476"/>
                  </a:moveTo>
                  <a:cubicBezTo>
                    <a:pt x="2420816" y="895582"/>
                    <a:pt x="2423260" y="858646"/>
                    <a:pt x="2399004" y="858646"/>
                  </a:cubicBezTo>
                  <a:cubicBezTo>
                    <a:pt x="2138500" y="858646"/>
                    <a:pt x="2173343" y="871254"/>
                    <a:pt x="2172799" y="835688"/>
                  </a:cubicBezTo>
                  <a:cubicBezTo>
                    <a:pt x="2168019" y="530491"/>
                    <a:pt x="2153337" y="576859"/>
                    <a:pt x="2212204" y="576859"/>
                  </a:cubicBezTo>
                  <a:cubicBezTo>
                    <a:pt x="2305495" y="576859"/>
                    <a:pt x="2305526" y="578120"/>
                    <a:pt x="2399004" y="578120"/>
                  </a:cubicBezTo>
                  <a:cubicBezTo>
                    <a:pt x="2419975" y="578104"/>
                    <a:pt x="2415678" y="568983"/>
                    <a:pt x="2416566" y="623476"/>
                  </a:cubicBezTo>
                  <a:close/>
                  <a:moveTo>
                    <a:pt x="2212189" y="279336"/>
                  </a:moveTo>
                  <a:cubicBezTo>
                    <a:pt x="2219631" y="279336"/>
                    <a:pt x="2397493" y="279445"/>
                    <a:pt x="2408983" y="279460"/>
                  </a:cubicBezTo>
                  <a:cubicBezTo>
                    <a:pt x="2409949" y="319571"/>
                    <a:pt x="2406134" y="162085"/>
                    <a:pt x="2415398" y="563644"/>
                  </a:cubicBezTo>
                  <a:cubicBezTo>
                    <a:pt x="2311505" y="563940"/>
                    <a:pt x="2268471" y="561668"/>
                    <a:pt x="2167723" y="562586"/>
                  </a:cubicBezTo>
                  <a:cubicBezTo>
                    <a:pt x="2163831" y="228003"/>
                    <a:pt x="2145739" y="279336"/>
                    <a:pt x="2212189" y="279336"/>
                  </a:cubicBezTo>
                  <a:close/>
                  <a:moveTo>
                    <a:pt x="2160530" y="874585"/>
                  </a:moveTo>
                  <a:cubicBezTo>
                    <a:pt x="2161464" y="973531"/>
                    <a:pt x="2158786" y="951755"/>
                    <a:pt x="2163581" y="1156917"/>
                  </a:cubicBezTo>
                  <a:cubicBezTo>
                    <a:pt x="1876034" y="1158722"/>
                    <a:pt x="1948228" y="1158255"/>
                    <a:pt x="1918289" y="1158535"/>
                  </a:cubicBezTo>
                  <a:cubicBezTo>
                    <a:pt x="1917370" y="1041456"/>
                    <a:pt x="1915393" y="962308"/>
                    <a:pt x="1913914" y="873822"/>
                  </a:cubicBezTo>
                  <a:cubicBezTo>
                    <a:pt x="2034591" y="876110"/>
                    <a:pt x="2065153" y="875005"/>
                    <a:pt x="2160530" y="874585"/>
                  </a:cubicBezTo>
                  <a:close/>
                  <a:moveTo>
                    <a:pt x="2155828" y="623507"/>
                  </a:moveTo>
                  <a:cubicBezTo>
                    <a:pt x="2160172" y="900967"/>
                    <a:pt x="2174262" y="859922"/>
                    <a:pt x="2118758" y="860374"/>
                  </a:cubicBezTo>
                  <a:cubicBezTo>
                    <a:pt x="1880860" y="862304"/>
                    <a:pt x="1913773" y="864903"/>
                    <a:pt x="1913306" y="835688"/>
                  </a:cubicBezTo>
                  <a:cubicBezTo>
                    <a:pt x="1909258" y="583661"/>
                    <a:pt x="1909538" y="599553"/>
                    <a:pt x="1909087" y="577637"/>
                  </a:cubicBezTo>
                  <a:cubicBezTo>
                    <a:pt x="2198737" y="581824"/>
                    <a:pt x="2154785" y="556625"/>
                    <a:pt x="2155828" y="623507"/>
                  </a:cubicBezTo>
                  <a:close/>
                  <a:moveTo>
                    <a:pt x="1932129" y="280752"/>
                  </a:moveTo>
                  <a:cubicBezTo>
                    <a:pt x="2184896" y="278542"/>
                    <a:pt x="2149912" y="272565"/>
                    <a:pt x="2150846" y="305018"/>
                  </a:cubicBezTo>
                  <a:cubicBezTo>
                    <a:pt x="2159596" y="603942"/>
                    <a:pt x="2160810" y="562477"/>
                    <a:pt x="2118711" y="563380"/>
                  </a:cubicBezTo>
                  <a:cubicBezTo>
                    <a:pt x="2055173" y="564749"/>
                    <a:pt x="1995107" y="564672"/>
                    <a:pt x="1932161" y="563567"/>
                  </a:cubicBezTo>
                  <a:cubicBezTo>
                    <a:pt x="1902626" y="563053"/>
                    <a:pt x="1909149" y="572485"/>
                    <a:pt x="1907639" y="516950"/>
                  </a:cubicBezTo>
                  <a:cubicBezTo>
                    <a:pt x="1900228" y="244268"/>
                    <a:pt x="1896772" y="281079"/>
                    <a:pt x="1932129" y="280752"/>
                  </a:cubicBezTo>
                  <a:close/>
                  <a:moveTo>
                    <a:pt x="1905491" y="1153741"/>
                  </a:moveTo>
                  <a:cubicBezTo>
                    <a:pt x="1905568" y="1162504"/>
                    <a:pt x="1924952" y="1157835"/>
                    <a:pt x="1658360" y="1157679"/>
                  </a:cubicBezTo>
                  <a:cubicBezTo>
                    <a:pt x="1658111" y="1106237"/>
                    <a:pt x="1655060" y="875207"/>
                    <a:pt x="1655029" y="873433"/>
                  </a:cubicBezTo>
                  <a:cubicBezTo>
                    <a:pt x="1785592" y="873433"/>
                    <a:pt x="1846328" y="872795"/>
                    <a:pt x="1901162" y="873635"/>
                  </a:cubicBezTo>
                  <a:cubicBezTo>
                    <a:pt x="1902719" y="967118"/>
                    <a:pt x="1904712" y="1046779"/>
                    <a:pt x="1905491" y="1153741"/>
                  </a:cubicBezTo>
                  <a:close/>
                  <a:moveTo>
                    <a:pt x="1900929" y="859160"/>
                  </a:moveTo>
                  <a:cubicBezTo>
                    <a:pt x="1619858" y="854895"/>
                    <a:pt x="1655060" y="873044"/>
                    <a:pt x="1654468" y="835657"/>
                  </a:cubicBezTo>
                  <a:cubicBezTo>
                    <a:pt x="1650918" y="610666"/>
                    <a:pt x="1650856" y="604175"/>
                    <a:pt x="1650233" y="575629"/>
                  </a:cubicBezTo>
                  <a:cubicBezTo>
                    <a:pt x="1651977" y="575629"/>
                    <a:pt x="1895121" y="577466"/>
                    <a:pt x="1896336" y="577482"/>
                  </a:cubicBezTo>
                  <a:cubicBezTo>
                    <a:pt x="1896974" y="608627"/>
                    <a:pt x="1897052" y="617779"/>
                    <a:pt x="1900929" y="859160"/>
                  </a:cubicBezTo>
                  <a:close/>
                  <a:moveTo>
                    <a:pt x="1651946" y="281390"/>
                  </a:moveTo>
                  <a:cubicBezTo>
                    <a:pt x="1928580" y="281390"/>
                    <a:pt x="1891058" y="271896"/>
                    <a:pt x="1891338" y="304847"/>
                  </a:cubicBezTo>
                  <a:cubicBezTo>
                    <a:pt x="1893549" y="609109"/>
                    <a:pt x="1915766" y="562757"/>
                    <a:pt x="1838714" y="562757"/>
                  </a:cubicBezTo>
                  <a:cubicBezTo>
                    <a:pt x="1747121" y="562757"/>
                    <a:pt x="1744770" y="561185"/>
                    <a:pt x="1651930" y="561185"/>
                  </a:cubicBezTo>
                  <a:cubicBezTo>
                    <a:pt x="1649112" y="561170"/>
                    <a:pt x="1637155" y="281390"/>
                    <a:pt x="1651946" y="281390"/>
                  </a:cubicBezTo>
                  <a:close/>
                  <a:moveTo>
                    <a:pt x="1645563" y="1154364"/>
                  </a:moveTo>
                  <a:cubicBezTo>
                    <a:pt x="1645594" y="1159314"/>
                    <a:pt x="1447180" y="1158956"/>
                    <a:pt x="1399600" y="1158302"/>
                  </a:cubicBezTo>
                  <a:cubicBezTo>
                    <a:pt x="1394758" y="880390"/>
                    <a:pt x="1395552" y="955475"/>
                    <a:pt x="1394026" y="874694"/>
                  </a:cubicBezTo>
                  <a:cubicBezTo>
                    <a:pt x="1509083" y="876484"/>
                    <a:pt x="1550248" y="873557"/>
                    <a:pt x="1642293" y="873433"/>
                  </a:cubicBezTo>
                  <a:cubicBezTo>
                    <a:pt x="1642293" y="874554"/>
                    <a:pt x="1645407" y="1115047"/>
                    <a:pt x="1645563" y="1154364"/>
                  </a:cubicBezTo>
                  <a:close/>
                  <a:moveTo>
                    <a:pt x="1642075" y="858973"/>
                  </a:moveTo>
                  <a:cubicBezTo>
                    <a:pt x="1357999" y="859393"/>
                    <a:pt x="1393917" y="872001"/>
                    <a:pt x="1393357" y="835688"/>
                  </a:cubicBezTo>
                  <a:cubicBezTo>
                    <a:pt x="1391971" y="746563"/>
                    <a:pt x="1391925" y="727776"/>
                    <a:pt x="1390274" y="623258"/>
                  </a:cubicBezTo>
                  <a:cubicBezTo>
                    <a:pt x="1389340" y="561745"/>
                    <a:pt x="1346229" y="575738"/>
                    <a:pt x="1637482" y="575629"/>
                  </a:cubicBezTo>
                  <a:cubicBezTo>
                    <a:pt x="1638261" y="610946"/>
                    <a:pt x="1642060" y="857806"/>
                    <a:pt x="1642075" y="858973"/>
                  </a:cubicBezTo>
                  <a:close/>
                  <a:moveTo>
                    <a:pt x="1632344" y="281344"/>
                  </a:moveTo>
                  <a:cubicBezTo>
                    <a:pt x="1633247" y="471998"/>
                    <a:pt x="1635287" y="487594"/>
                    <a:pt x="1637124" y="561185"/>
                  </a:cubicBezTo>
                  <a:cubicBezTo>
                    <a:pt x="1458281" y="561263"/>
                    <a:pt x="1422907" y="561434"/>
                    <a:pt x="1389324" y="562259"/>
                  </a:cubicBezTo>
                  <a:cubicBezTo>
                    <a:pt x="1385915" y="339152"/>
                    <a:pt x="1386724" y="384772"/>
                    <a:pt x="1384311" y="279491"/>
                  </a:cubicBezTo>
                  <a:cubicBezTo>
                    <a:pt x="1505564" y="276223"/>
                    <a:pt x="1553035" y="280939"/>
                    <a:pt x="1632344" y="281344"/>
                  </a:cubicBezTo>
                  <a:close/>
                  <a:moveTo>
                    <a:pt x="1382817" y="942152"/>
                  </a:moveTo>
                  <a:cubicBezTo>
                    <a:pt x="1389340" y="1191969"/>
                    <a:pt x="1391800" y="1158193"/>
                    <a:pt x="1371980" y="1157850"/>
                  </a:cubicBezTo>
                  <a:cubicBezTo>
                    <a:pt x="1140482" y="1153508"/>
                    <a:pt x="1139828" y="1161648"/>
                    <a:pt x="1139703" y="1154239"/>
                  </a:cubicBezTo>
                  <a:cubicBezTo>
                    <a:pt x="1134192" y="824279"/>
                    <a:pt x="1115228" y="873884"/>
                    <a:pt x="1185197" y="873604"/>
                  </a:cubicBezTo>
                  <a:cubicBezTo>
                    <a:pt x="1270936" y="873262"/>
                    <a:pt x="1311089" y="873153"/>
                    <a:pt x="1371747" y="874289"/>
                  </a:cubicBezTo>
                  <a:cubicBezTo>
                    <a:pt x="1384607" y="874538"/>
                    <a:pt x="1380777" y="863892"/>
                    <a:pt x="1382817" y="942152"/>
                  </a:cubicBezTo>
                  <a:close/>
                  <a:moveTo>
                    <a:pt x="1377523" y="623507"/>
                  </a:moveTo>
                  <a:cubicBezTo>
                    <a:pt x="1381664" y="888297"/>
                    <a:pt x="1384265" y="860047"/>
                    <a:pt x="1371980" y="859814"/>
                  </a:cubicBezTo>
                  <a:cubicBezTo>
                    <a:pt x="1099519" y="854693"/>
                    <a:pt x="1133382" y="872795"/>
                    <a:pt x="1132806" y="835719"/>
                  </a:cubicBezTo>
                  <a:cubicBezTo>
                    <a:pt x="1131156" y="730376"/>
                    <a:pt x="1133678" y="730687"/>
                    <a:pt x="1131997" y="623227"/>
                  </a:cubicBezTo>
                  <a:cubicBezTo>
                    <a:pt x="1130938" y="556220"/>
                    <a:pt x="1093587" y="584813"/>
                    <a:pt x="1372027" y="577201"/>
                  </a:cubicBezTo>
                  <a:cubicBezTo>
                    <a:pt x="1378769" y="577015"/>
                    <a:pt x="1376713" y="570104"/>
                    <a:pt x="1377523" y="623507"/>
                  </a:cubicBezTo>
                  <a:close/>
                  <a:moveTo>
                    <a:pt x="1371560" y="279849"/>
                  </a:moveTo>
                  <a:cubicBezTo>
                    <a:pt x="1378675" y="594074"/>
                    <a:pt x="1378052" y="562555"/>
                    <a:pt x="1371700" y="562711"/>
                  </a:cubicBezTo>
                  <a:cubicBezTo>
                    <a:pt x="1310264" y="564485"/>
                    <a:pt x="1299490" y="563847"/>
                    <a:pt x="1185150" y="564158"/>
                  </a:cubicBezTo>
                  <a:cubicBezTo>
                    <a:pt x="1113454" y="564345"/>
                    <a:pt x="1133678" y="611398"/>
                    <a:pt x="1125691" y="304551"/>
                  </a:cubicBezTo>
                  <a:cubicBezTo>
                    <a:pt x="1124617" y="262012"/>
                    <a:pt x="1095362" y="287772"/>
                    <a:pt x="1371560" y="279849"/>
                  </a:cubicBezTo>
                  <a:close/>
                  <a:moveTo>
                    <a:pt x="1126968" y="1154520"/>
                  </a:moveTo>
                  <a:cubicBezTo>
                    <a:pt x="1127061" y="1160341"/>
                    <a:pt x="879775" y="1156170"/>
                    <a:pt x="879697" y="1154053"/>
                  </a:cubicBezTo>
                  <a:cubicBezTo>
                    <a:pt x="867880" y="826940"/>
                    <a:pt x="871851" y="873075"/>
                    <a:pt x="905106" y="873075"/>
                  </a:cubicBezTo>
                  <a:cubicBezTo>
                    <a:pt x="994209" y="873075"/>
                    <a:pt x="996622" y="873791"/>
                    <a:pt x="1091828" y="873791"/>
                  </a:cubicBezTo>
                  <a:cubicBezTo>
                    <a:pt x="1129521" y="873791"/>
                    <a:pt x="1121176" y="828326"/>
                    <a:pt x="1126968" y="1154520"/>
                  </a:cubicBezTo>
                  <a:close/>
                  <a:moveTo>
                    <a:pt x="1119261" y="623476"/>
                  </a:moveTo>
                  <a:cubicBezTo>
                    <a:pt x="1123574" y="898010"/>
                    <a:pt x="1126968" y="859347"/>
                    <a:pt x="1091828" y="859347"/>
                  </a:cubicBezTo>
                  <a:cubicBezTo>
                    <a:pt x="840930" y="859347"/>
                    <a:pt x="875198" y="864997"/>
                    <a:pt x="874746" y="835688"/>
                  </a:cubicBezTo>
                  <a:cubicBezTo>
                    <a:pt x="870029" y="534569"/>
                    <a:pt x="857402" y="577699"/>
                    <a:pt x="905106" y="577699"/>
                  </a:cubicBezTo>
                  <a:cubicBezTo>
                    <a:pt x="1159725" y="577699"/>
                    <a:pt x="1118405" y="568501"/>
                    <a:pt x="1119261" y="623476"/>
                  </a:cubicBezTo>
                  <a:close/>
                  <a:moveTo>
                    <a:pt x="905106" y="280036"/>
                  </a:moveTo>
                  <a:cubicBezTo>
                    <a:pt x="1096063" y="280083"/>
                    <a:pt x="1096577" y="280083"/>
                    <a:pt x="1112317" y="280114"/>
                  </a:cubicBezTo>
                  <a:cubicBezTo>
                    <a:pt x="1113812" y="342202"/>
                    <a:pt x="1118187" y="563084"/>
                    <a:pt x="1118218" y="564314"/>
                  </a:cubicBezTo>
                  <a:cubicBezTo>
                    <a:pt x="1037818" y="564391"/>
                    <a:pt x="1110869" y="564391"/>
                    <a:pt x="869391" y="563177"/>
                  </a:cubicBezTo>
                  <a:cubicBezTo>
                    <a:pt x="864113" y="228687"/>
                    <a:pt x="853588" y="280036"/>
                    <a:pt x="905106" y="280036"/>
                  </a:cubicBezTo>
                  <a:close/>
                  <a:moveTo>
                    <a:pt x="863069" y="942027"/>
                  </a:moveTo>
                  <a:cubicBezTo>
                    <a:pt x="863443" y="1014233"/>
                    <a:pt x="864346" y="1083326"/>
                    <a:pt x="866915" y="1154613"/>
                  </a:cubicBezTo>
                  <a:cubicBezTo>
                    <a:pt x="866977" y="1156278"/>
                    <a:pt x="620314" y="1166006"/>
                    <a:pt x="620314" y="1154675"/>
                  </a:cubicBezTo>
                  <a:cubicBezTo>
                    <a:pt x="620314" y="850039"/>
                    <a:pt x="605882" y="874351"/>
                    <a:pt x="625047" y="874476"/>
                  </a:cubicBezTo>
                  <a:cubicBezTo>
                    <a:pt x="910291" y="876421"/>
                    <a:pt x="862587" y="849136"/>
                    <a:pt x="863069" y="942027"/>
                  </a:cubicBezTo>
                  <a:close/>
                  <a:moveTo>
                    <a:pt x="857589" y="623538"/>
                  </a:moveTo>
                  <a:cubicBezTo>
                    <a:pt x="861933" y="902088"/>
                    <a:pt x="878156" y="858210"/>
                    <a:pt x="811676" y="859471"/>
                  </a:cubicBezTo>
                  <a:cubicBezTo>
                    <a:pt x="579414" y="863534"/>
                    <a:pt x="615021" y="865074"/>
                    <a:pt x="614569" y="835719"/>
                  </a:cubicBezTo>
                  <a:cubicBezTo>
                    <a:pt x="610023" y="545278"/>
                    <a:pt x="607423" y="577388"/>
                    <a:pt x="625188" y="577108"/>
                  </a:cubicBezTo>
                  <a:cubicBezTo>
                    <a:pt x="904437" y="572594"/>
                    <a:pt x="856748" y="570291"/>
                    <a:pt x="857589" y="623538"/>
                  </a:cubicBezTo>
                  <a:close/>
                  <a:moveTo>
                    <a:pt x="625125" y="279382"/>
                  </a:moveTo>
                  <a:cubicBezTo>
                    <a:pt x="887778" y="277795"/>
                    <a:pt x="851828" y="272005"/>
                    <a:pt x="852467" y="307166"/>
                  </a:cubicBezTo>
                  <a:cubicBezTo>
                    <a:pt x="853790" y="379387"/>
                    <a:pt x="854569" y="432059"/>
                    <a:pt x="856639" y="563084"/>
                  </a:cubicBezTo>
                  <a:cubicBezTo>
                    <a:pt x="797072" y="562633"/>
                    <a:pt x="749430" y="560765"/>
                    <a:pt x="611362" y="562866"/>
                  </a:cubicBezTo>
                  <a:cubicBezTo>
                    <a:pt x="607501" y="240563"/>
                    <a:pt x="596960" y="279538"/>
                    <a:pt x="625125" y="279382"/>
                  </a:cubicBezTo>
                  <a:close/>
                  <a:moveTo>
                    <a:pt x="607563" y="1154675"/>
                  </a:moveTo>
                  <a:cubicBezTo>
                    <a:pt x="607563" y="1161726"/>
                    <a:pt x="629080" y="1158707"/>
                    <a:pt x="360931" y="1158458"/>
                  </a:cubicBezTo>
                  <a:cubicBezTo>
                    <a:pt x="361305" y="1030421"/>
                    <a:pt x="357849" y="947226"/>
                    <a:pt x="356447" y="874616"/>
                  </a:cubicBezTo>
                  <a:cubicBezTo>
                    <a:pt x="434153" y="874585"/>
                    <a:pt x="508138" y="873822"/>
                    <a:pt x="602519" y="874351"/>
                  </a:cubicBezTo>
                  <a:cubicBezTo>
                    <a:pt x="604013" y="949374"/>
                    <a:pt x="607563" y="1018980"/>
                    <a:pt x="607563" y="1154675"/>
                  </a:cubicBezTo>
                  <a:close/>
                  <a:moveTo>
                    <a:pt x="601818" y="835968"/>
                  </a:moveTo>
                  <a:cubicBezTo>
                    <a:pt x="602316" y="867378"/>
                    <a:pt x="642609" y="860016"/>
                    <a:pt x="356151" y="860156"/>
                  </a:cubicBezTo>
                  <a:cubicBezTo>
                    <a:pt x="353053" y="685191"/>
                    <a:pt x="351886" y="664552"/>
                    <a:pt x="350982" y="577746"/>
                  </a:cubicBezTo>
                  <a:cubicBezTo>
                    <a:pt x="527024" y="577871"/>
                    <a:pt x="556029" y="578042"/>
                    <a:pt x="598782" y="577497"/>
                  </a:cubicBezTo>
                  <a:cubicBezTo>
                    <a:pt x="600962" y="739715"/>
                    <a:pt x="600697" y="764120"/>
                    <a:pt x="601818" y="835968"/>
                  </a:cubicBezTo>
                  <a:close/>
                  <a:moveTo>
                    <a:pt x="593162" y="279538"/>
                  </a:moveTo>
                  <a:cubicBezTo>
                    <a:pt x="597708" y="422299"/>
                    <a:pt x="596307" y="378998"/>
                    <a:pt x="598595" y="563053"/>
                  </a:cubicBezTo>
                  <a:cubicBezTo>
                    <a:pt x="560653" y="563520"/>
                    <a:pt x="546345" y="563426"/>
                    <a:pt x="350858" y="563302"/>
                  </a:cubicBezTo>
                  <a:cubicBezTo>
                    <a:pt x="350142" y="474504"/>
                    <a:pt x="351683" y="498132"/>
                    <a:pt x="347230" y="281079"/>
                  </a:cubicBezTo>
                  <a:cubicBezTo>
                    <a:pt x="426820" y="281032"/>
                    <a:pt x="363064" y="280472"/>
                    <a:pt x="593162" y="279538"/>
                  </a:cubicBezTo>
                  <a:close/>
                  <a:moveTo>
                    <a:pt x="158469" y="279678"/>
                  </a:moveTo>
                  <a:cubicBezTo>
                    <a:pt x="250016" y="279678"/>
                    <a:pt x="249487" y="280954"/>
                    <a:pt x="334464" y="281048"/>
                  </a:cubicBezTo>
                  <a:cubicBezTo>
                    <a:pt x="339041" y="505291"/>
                    <a:pt x="337375" y="476917"/>
                    <a:pt x="338107" y="563271"/>
                  </a:cubicBezTo>
                  <a:cubicBezTo>
                    <a:pt x="162720" y="563146"/>
                    <a:pt x="135084" y="563037"/>
                    <a:pt x="92098" y="563364"/>
                  </a:cubicBezTo>
                  <a:cubicBezTo>
                    <a:pt x="88688" y="221092"/>
                    <a:pt x="64571" y="279678"/>
                    <a:pt x="158469" y="279678"/>
                  </a:cubicBezTo>
                  <a:close/>
                  <a:moveTo>
                    <a:pt x="158469" y="577606"/>
                  </a:moveTo>
                  <a:cubicBezTo>
                    <a:pt x="372593" y="577746"/>
                    <a:pt x="337889" y="562446"/>
                    <a:pt x="338838" y="623538"/>
                  </a:cubicBezTo>
                  <a:cubicBezTo>
                    <a:pt x="340520" y="731605"/>
                    <a:pt x="341330" y="729784"/>
                    <a:pt x="342996" y="835937"/>
                  </a:cubicBezTo>
                  <a:cubicBezTo>
                    <a:pt x="343540" y="870756"/>
                    <a:pt x="382137" y="859860"/>
                    <a:pt x="96021" y="859720"/>
                  </a:cubicBezTo>
                  <a:cubicBezTo>
                    <a:pt x="90323" y="525650"/>
                    <a:pt x="74068" y="577606"/>
                    <a:pt x="158469" y="577606"/>
                  </a:cubicBezTo>
                  <a:close/>
                  <a:moveTo>
                    <a:pt x="100754" y="1153928"/>
                  </a:moveTo>
                  <a:cubicBezTo>
                    <a:pt x="99711" y="821944"/>
                    <a:pt x="71749" y="874164"/>
                    <a:pt x="158469" y="874211"/>
                  </a:cubicBezTo>
                  <a:cubicBezTo>
                    <a:pt x="239600" y="874211"/>
                    <a:pt x="252663" y="874616"/>
                    <a:pt x="343665" y="874616"/>
                  </a:cubicBezTo>
                  <a:cubicBezTo>
                    <a:pt x="345300" y="960456"/>
                    <a:pt x="348523" y="1026592"/>
                    <a:pt x="348133" y="1158458"/>
                  </a:cubicBezTo>
                  <a:cubicBezTo>
                    <a:pt x="346576" y="1158458"/>
                    <a:pt x="100770" y="1158458"/>
                    <a:pt x="100754" y="1153928"/>
                  </a:cubicBezTo>
                  <a:close/>
                  <a:moveTo>
                    <a:pt x="103588" y="1366576"/>
                  </a:moveTo>
                  <a:cubicBezTo>
                    <a:pt x="102498" y="1308659"/>
                    <a:pt x="101081" y="1230087"/>
                    <a:pt x="100832" y="1172030"/>
                  </a:cubicBezTo>
                  <a:cubicBezTo>
                    <a:pt x="242839" y="1171454"/>
                    <a:pt x="230664" y="1172902"/>
                    <a:pt x="348118" y="1172902"/>
                  </a:cubicBezTo>
                  <a:cubicBezTo>
                    <a:pt x="347744" y="1470565"/>
                    <a:pt x="359592" y="1454191"/>
                    <a:pt x="345082" y="1454191"/>
                  </a:cubicBezTo>
                  <a:cubicBezTo>
                    <a:pt x="54591" y="1454191"/>
                    <a:pt x="105643" y="1477009"/>
                    <a:pt x="103588" y="1366576"/>
                  </a:cubicBezTo>
                  <a:close/>
                  <a:moveTo>
                    <a:pt x="105409" y="1472760"/>
                  </a:moveTo>
                  <a:cubicBezTo>
                    <a:pt x="105316" y="1467141"/>
                    <a:pt x="352321" y="1466845"/>
                    <a:pt x="352415" y="1473009"/>
                  </a:cubicBezTo>
                  <a:cubicBezTo>
                    <a:pt x="357304" y="1784790"/>
                    <a:pt x="366801" y="1751029"/>
                    <a:pt x="345066" y="1751029"/>
                  </a:cubicBezTo>
                  <a:cubicBezTo>
                    <a:pt x="174303" y="1750998"/>
                    <a:pt x="143974" y="1750889"/>
                    <a:pt x="110516" y="1751200"/>
                  </a:cubicBezTo>
                  <a:cubicBezTo>
                    <a:pt x="109660" y="1717098"/>
                    <a:pt x="105549" y="1481570"/>
                    <a:pt x="105409" y="1472760"/>
                  </a:cubicBezTo>
                  <a:close/>
                  <a:moveTo>
                    <a:pt x="115685" y="2003554"/>
                  </a:moveTo>
                  <a:cubicBezTo>
                    <a:pt x="112166" y="1722234"/>
                    <a:pt x="96659" y="1765458"/>
                    <a:pt x="158469" y="1765458"/>
                  </a:cubicBezTo>
                  <a:cubicBezTo>
                    <a:pt x="171407" y="1765458"/>
                    <a:pt x="347526" y="1765489"/>
                    <a:pt x="358518" y="1765505"/>
                  </a:cubicBezTo>
                  <a:cubicBezTo>
                    <a:pt x="359405" y="1840185"/>
                    <a:pt x="358814" y="1803374"/>
                    <a:pt x="362504" y="2050732"/>
                  </a:cubicBezTo>
                  <a:cubicBezTo>
                    <a:pt x="70830" y="2050950"/>
                    <a:pt x="116401" y="2060055"/>
                    <a:pt x="115685" y="2003554"/>
                  </a:cubicBezTo>
                  <a:close/>
                  <a:moveTo>
                    <a:pt x="120543" y="2322044"/>
                  </a:moveTo>
                  <a:cubicBezTo>
                    <a:pt x="117600" y="2137226"/>
                    <a:pt x="117008" y="2101785"/>
                    <a:pt x="116479" y="2063479"/>
                  </a:cubicBezTo>
                  <a:cubicBezTo>
                    <a:pt x="213911" y="2062452"/>
                    <a:pt x="251386" y="2065269"/>
                    <a:pt x="362737" y="2065192"/>
                  </a:cubicBezTo>
                  <a:cubicBezTo>
                    <a:pt x="365493" y="2245822"/>
                    <a:pt x="363018" y="2225168"/>
                    <a:pt x="365477" y="2348753"/>
                  </a:cubicBezTo>
                  <a:cubicBezTo>
                    <a:pt x="78475" y="2349687"/>
                    <a:pt x="120994" y="2351228"/>
                    <a:pt x="120543" y="2322044"/>
                  </a:cubicBezTo>
                  <a:close/>
                  <a:moveTo>
                    <a:pt x="124980" y="2640595"/>
                  </a:moveTo>
                  <a:cubicBezTo>
                    <a:pt x="117880" y="2315475"/>
                    <a:pt x="110485" y="2361283"/>
                    <a:pt x="158485" y="2361283"/>
                  </a:cubicBezTo>
                  <a:cubicBezTo>
                    <a:pt x="250312" y="2361283"/>
                    <a:pt x="252025" y="2363228"/>
                    <a:pt x="345097" y="2363228"/>
                  </a:cubicBezTo>
                  <a:cubicBezTo>
                    <a:pt x="369339" y="2363228"/>
                    <a:pt x="368856" y="2318106"/>
                    <a:pt x="371923" y="2640066"/>
                  </a:cubicBezTo>
                  <a:cubicBezTo>
                    <a:pt x="371985" y="2647148"/>
                    <a:pt x="376812" y="2645311"/>
                    <a:pt x="345097" y="2645311"/>
                  </a:cubicBezTo>
                  <a:cubicBezTo>
                    <a:pt x="99088" y="2645311"/>
                    <a:pt x="125104" y="2646121"/>
                    <a:pt x="124980" y="2640595"/>
                  </a:cubicBezTo>
                  <a:close/>
                  <a:moveTo>
                    <a:pt x="125400" y="2659335"/>
                  </a:moveTo>
                  <a:cubicBezTo>
                    <a:pt x="163607" y="2659304"/>
                    <a:pt x="370927" y="2659802"/>
                    <a:pt x="372094" y="2659802"/>
                  </a:cubicBezTo>
                  <a:cubicBezTo>
                    <a:pt x="375395" y="2987630"/>
                    <a:pt x="391089" y="2943006"/>
                    <a:pt x="345082" y="2943006"/>
                  </a:cubicBezTo>
                  <a:cubicBezTo>
                    <a:pt x="159481" y="2942975"/>
                    <a:pt x="149174" y="2942990"/>
                    <a:pt x="128312" y="2942944"/>
                  </a:cubicBezTo>
                  <a:cubicBezTo>
                    <a:pt x="126848" y="2837071"/>
                    <a:pt x="129199" y="2832931"/>
                    <a:pt x="125400" y="2659335"/>
                  </a:cubicBezTo>
                  <a:close/>
                  <a:moveTo>
                    <a:pt x="134788" y="3240825"/>
                  </a:moveTo>
                  <a:cubicBezTo>
                    <a:pt x="129152" y="2964190"/>
                    <a:pt x="129666" y="3038870"/>
                    <a:pt x="128514" y="2957388"/>
                  </a:cubicBezTo>
                  <a:cubicBezTo>
                    <a:pt x="396009" y="2958073"/>
                    <a:pt x="376890" y="2955862"/>
                    <a:pt x="376936" y="2959458"/>
                  </a:cubicBezTo>
                  <a:cubicBezTo>
                    <a:pt x="381965" y="3281216"/>
                    <a:pt x="395744" y="3239019"/>
                    <a:pt x="345066" y="3239019"/>
                  </a:cubicBezTo>
                  <a:cubicBezTo>
                    <a:pt x="243695" y="3239035"/>
                    <a:pt x="242636" y="3241323"/>
                    <a:pt x="134788" y="3240825"/>
                  </a:cubicBezTo>
                  <a:close/>
                  <a:moveTo>
                    <a:pt x="135100" y="3255285"/>
                  </a:moveTo>
                  <a:cubicBezTo>
                    <a:pt x="220123" y="3255658"/>
                    <a:pt x="232641" y="3253884"/>
                    <a:pt x="381545" y="3253433"/>
                  </a:cubicBezTo>
                  <a:cubicBezTo>
                    <a:pt x="386838" y="3591098"/>
                    <a:pt x="399185" y="3536698"/>
                    <a:pt x="345082" y="3536698"/>
                  </a:cubicBezTo>
                  <a:cubicBezTo>
                    <a:pt x="251744" y="3536698"/>
                    <a:pt x="251651" y="3538457"/>
                    <a:pt x="158469" y="3538457"/>
                  </a:cubicBezTo>
                  <a:cubicBezTo>
                    <a:pt x="130336" y="3538457"/>
                    <a:pt x="141888" y="3574817"/>
                    <a:pt x="135100" y="3255285"/>
                  </a:cubicBezTo>
                  <a:close/>
                  <a:moveTo>
                    <a:pt x="141545" y="3808944"/>
                  </a:moveTo>
                  <a:cubicBezTo>
                    <a:pt x="136906" y="3511639"/>
                    <a:pt x="136859" y="3552901"/>
                    <a:pt x="158469" y="3552901"/>
                  </a:cubicBezTo>
                  <a:cubicBezTo>
                    <a:pt x="425263" y="3552901"/>
                    <a:pt x="386605" y="3533897"/>
                    <a:pt x="387617" y="3596732"/>
                  </a:cubicBezTo>
                  <a:cubicBezTo>
                    <a:pt x="389236" y="3700379"/>
                    <a:pt x="387259" y="3703149"/>
                    <a:pt x="388925" y="3809162"/>
                  </a:cubicBezTo>
                  <a:cubicBezTo>
                    <a:pt x="389407" y="3839623"/>
                    <a:pt x="398126" y="3833163"/>
                    <a:pt x="345097" y="3833163"/>
                  </a:cubicBezTo>
                  <a:cubicBezTo>
                    <a:pt x="109255" y="3833163"/>
                    <a:pt x="142059" y="3842315"/>
                    <a:pt x="141545" y="3808944"/>
                  </a:cubicBezTo>
                  <a:close/>
                  <a:moveTo>
                    <a:pt x="147197" y="4127558"/>
                  </a:moveTo>
                  <a:cubicBezTo>
                    <a:pt x="139412" y="3803169"/>
                    <a:pt x="137077" y="3847997"/>
                    <a:pt x="158469" y="3847997"/>
                  </a:cubicBezTo>
                  <a:cubicBezTo>
                    <a:pt x="437360" y="3847997"/>
                    <a:pt x="389298" y="3829599"/>
                    <a:pt x="390388" y="3915377"/>
                  </a:cubicBezTo>
                  <a:cubicBezTo>
                    <a:pt x="391244" y="3983411"/>
                    <a:pt x="392303" y="4060255"/>
                    <a:pt x="394078" y="4127963"/>
                  </a:cubicBezTo>
                  <a:cubicBezTo>
                    <a:pt x="394187" y="4132321"/>
                    <a:pt x="401520" y="4131044"/>
                    <a:pt x="345097" y="4131044"/>
                  </a:cubicBezTo>
                  <a:cubicBezTo>
                    <a:pt x="130927" y="4131044"/>
                    <a:pt x="147477" y="4139683"/>
                    <a:pt x="147197" y="4127558"/>
                  </a:cubicBezTo>
                  <a:close/>
                  <a:moveTo>
                    <a:pt x="153222" y="4430000"/>
                  </a:moveTo>
                  <a:cubicBezTo>
                    <a:pt x="148038" y="4115277"/>
                    <a:pt x="141717" y="4148072"/>
                    <a:pt x="158469" y="4148072"/>
                  </a:cubicBezTo>
                  <a:cubicBezTo>
                    <a:pt x="441471" y="4148072"/>
                    <a:pt x="394389" y="4115075"/>
                    <a:pt x="396258" y="4234053"/>
                  </a:cubicBezTo>
                  <a:cubicBezTo>
                    <a:pt x="397908" y="4339646"/>
                    <a:pt x="399076" y="4337918"/>
                    <a:pt x="400664" y="4430218"/>
                  </a:cubicBezTo>
                  <a:cubicBezTo>
                    <a:pt x="370428" y="4430093"/>
                    <a:pt x="167780" y="4430000"/>
                    <a:pt x="153222" y="4430000"/>
                  </a:cubicBezTo>
                  <a:close/>
                  <a:moveTo>
                    <a:pt x="158469" y="4444444"/>
                  </a:moveTo>
                  <a:cubicBezTo>
                    <a:pt x="377808" y="4444584"/>
                    <a:pt x="374788" y="4444569"/>
                    <a:pt x="400913" y="4444693"/>
                  </a:cubicBezTo>
                  <a:cubicBezTo>
                    <a:pt x="403061" y="4594770"/>
                    <a:pt x="402376" y="4587984"/>
                    <a:pt x="404821" y="4726247"/>
                  </a:cubicBezTo>
                  <a:cubicBezTo>
                    <a:pt x="342451" y="4725515"/>
                    <a:pt x="251947" y="4726325"/>
                    <a:pt x="158282" y="4726325"/>
                  </a:cubicBezTo>
                  <a:cubicBezTo>
                    <a:pt x="156850" y="4422544"/>
                    <a:pt x="147088" y="4444444"/>
                    <a:pt x="158469" y="4444444"/>
                  </a:cubicBezTo>
                  <a:close/>
                  <a:moveTo>
                    <a:pt x="158469" y="4740753"/>
                  </a:moveTo>
                  <a:cubicBezTo>
                    <a:pt x="443526" y="4740753"/>
                    <a:pt x="404899" y="4731087"/>
                    <a:pt x="405537" y="4765315"/>
                  </a:cubicBezTo>
                  <a:cubicBezTo>
                    <a:pt x="411375" y="5075243"/>
                    <a:pt x="422523" y="5024720"/>
                    <a:pt x="345082" y="5024720"/>
                  </a:cubicBezTo>
                  <a:cubicBezTo>
                    <a:pt x="255247" y="5024720"/>
                    <a:pt x="252414" y="5022867"/>
                    <a:pt x="162735" y="5022805"/>
                  </a:cubicBezTo>
                  <a:cubicBezTo>
                    <a:pt x="155620" y="4719336"/>
                    <a:pt x="159575" y="4740753"/>
                    <a:pt x="158469" y="4740753"/>
                  </a:cubicBezTo>
                  <a:close/>
                  <a:moveTo>
                    <a:pt x="165429" y="5296343"/>
                  </a:moveTo>
                  <a:cubicBezTo>
                    <a:pt x="163809" y="5192976"/>
                    <a:pt x="165569" y="5189770"/>
                    <a:pt x="163903" y="5083788"/>
                  </a:cubicBezTo>
                  <a:cubicBezTo>
                    <a:pt x="162922" y="5020019"/>
                    <a:pt x="121555" y="5038043"/>
                    <a:pt x="408106" y="5039304"/>
                  </a:cubicBezTo>
                  <a:cubicBezTo>
                    <a:pt x="409398" y="5185349"/>
                    <a:pt x="413119" y="5185988"/>
                    <a:pt x="414692" y="5321169"/>
                  </a:cubicBezTo>
                  <a:cubicBezTo>
                    <a:pt x="133745" y="5316126"/>
                    <a:pt x="166098" y="5339146"/>
                    <a:pt x="165429" y="5296343"/>
                  </a:cubicBezTo>
                  <a:close/>
                  <a:moveTo>
                    <a:pt x="170224" y="5614832"/>
                  </a:moveTo>
                  <a:cubicBezTo>
                    <a:pt x="168636" y="5538891"/>
                    <a:pt x="167671" y="5482282"/>
                    <a:pt x="166845" y="5402558"/>
                  </a:cubicBezTo>
                  <a:cubicBezTo>
                    <a:pt x="165974" y="5318710"/>
                    <a:pt x="148692" y="5337870"/>
                    <a:pt x="251884" y="5335924"/>
                  </a:cubicBezTo>
                  <a:cubicBezTo>
                    <a:pt x="318988" y="5334742"/>
                    <a:pt x="375442" y="5334913"/>
                    <a:pt x="414847" y="5335644"/>
                  </a:cubicBezTo>
                  <a:cubicBezTo>
                    <a:pt x="415548" y="5416457"/>
                    <a:pt x="412932" y="5455977"/>
                    <a:pt x="418055" y="5619828"/>
                  </a:cubicBezTo>
                  <a:cubicBezTo>
                    <a:pt x="148116" y="5619828"/>
                    <a:pt x="170286" y="5617556"/>
                    <a:pt x="170224" y="5614832"/>
                  </a:cubicBezTo>
                  <a:close/>
                  <a:moveTo>
                    <a:pt x="170598" y="5632311"/>
                  </a:moveTo>
                  <a:cubicBezTo>
                    <a:pt x="253644" y="5632483"/>
                    <a:pt x="228048" y="5634273"/>
                    <a:pt x="418506" y="5634273"/>
                  </a:cubicBezTo>
                  <a:cubicBezTo>
                    <a:pt x="422679" y="5770232"/>
                    <a:pt x="420297" y="5823059"/>
                    <a:pt x="421511" y="5915639"/>
                  </a:cubicBezTo>
                  <a:cubicBezTo>
                    <a:pt x="172824" y="5916651"/>
                    <a:pt x="256571" y="5917165"/>
                    <a:pt x="176156" y="5917367"/>
                  </a:cubicBezTo>
                  <a:cubicBezTo>
                    <a:pt x="176140" y="5915780"/>
                    <a:pt x="170629" y="5633510"/>
                    <a:pt x="170598" y="5632311"/>
                  </a:cubicBezTo>
                  <a:close/>
                  <a:moveTo>
                    <a:pt x="176420" y="5933601"/>
                  </a:moveTo>
                  <a:cubicBezTo>
                    <a:pt x="176389" y="5931593"/>
                    <a:pt x="155184" y="5931282"/>
                    <a:pt x="421713" y="5930100"/>
                  </a:cubicBezTo>
                  <a:cubicBezTo>
                    <a:pt x="423395" y="6039132"/>
                    <a:pt x="426104" y="6043832"/>
                    <a:pt x="428159" y="6214922"/>
                  </a:cubicBezTo>
                  <a:cubicBezTo>
                    <a:pt x="318910" y="6214533"/>
                    <a:pt x="259327" y="6215046"/>
                    <a:pt x="180686" y="6215109"/>
                  </a:cubicBezTo>
                  <a:cubicBezTo>
                    <a:pt x="178725" y="6122902"/>
                    <a:pt x="177900" y="6025979"/>
                    <a:pt x="176420" y="5933601"/>
                  </a:cubicBezTo>
                  <a:close/>
                  <a:moveTo>
                    <a:pt x="184766" y="6465034"/>
                  </a:moveTo>
                  <a:cubicBezTo>
                    <a:pt x="183598" y="6181504"/>
                    <a:pt x="159108" y="6229786"/>
                    <a:pt x="251791" y="6229412"/>
                  </a:cubicBezTo>
                  <a:cubicBezTo>
                    <a:pt x="315127" y="6229241"/>
                    <a:pt x="357226" y="6229179"/>
                    <a:pt x="428330" y="6229382"/>
                  </a:cubicBezTo>
                  <a:cubicBezTo>
                    <a:pt x="431724" y="6535637"/>
                    <a:pt x="428377" y="6162639"/>
                    <a:pt x="430946" y="6512538"/>
                  </a:cubicBezTo>
                  <a:cubicBezTo>
                    <a:pt x="135941" y="6514079"/>
                    <a:pt x="184999" y="6519854"/>
                    <a:pt x="184766" y="6465034"/>
                  </a:cubicBezTo>
                  <a:close/>
                  <a:moveTo>
                    <a:pt x="189390" y="6783710"/>
                  </a:moveTo>
                  <a:cubicBezTo>
                    <a:pt x="184516" y="6472801"/>
                    <a:pt x="165709" y="6523729"/>
                    <a:pt x="251620" y="6525971"/>
                  </a:cubicBezTo>
                  <a:cubicBezTo>
                    <a:pt x="304602" y="6527418"/>
                    <a:pt x="349317" y="6527418"/>
                    <a:pt x="431071" y="6527014"/>
                  </a:cubicBezTo>
                  <a:cubicBezTo>
                    <a:pt x="432581" y="6680063"/>
                    <a:pt x="436224" y="6671067"/>
                    <a:pt x="437843" y="6808038"/>
                  </a:cubicBezTo>
                  <a:cubicBezTo>
                    <a:pt x="153051" y="6804583"/>
                    <a:pt x="190044" y="6823712"/>
                    <a:pt x="189390" y="6783710"/>
                  </a:cubicBezTo>
                  <a:close/>
                  <a:moveTo>
                    <a:pt x="193874" y="7107725"/>
                  </a:moveTo>
                  <a:cubicBezTo>
                    <a:pt x="193609" y="7029776"/>
                    <a:pt x="193718" y="7047069"/>
                    <a:pt x="190059" y="6823914"/>
                  </a:cubicBezTo>
                  <a:cubicBezTo>
                    <a:pt x="265539" y="6823447"/>
                    <a:pt x="286199" y="6820677"/>
                    <a:pt x="437999" y="6822529"/>
                  </a:cubicBezTo>
                  <a:cubicBezTo>
                    <a:pt x="438684" y="6900323"/>
                    <a:pt x="439774" y="7075599"/>
                    <a:pt x="440194" y="7107741"/>
                  </a:cubicBezTo>
                  <a:lnTo>
                    <a:pt x="193874" y="7107725"/>
                  </a:lnTo>
                  <a:close/>
                  <a:moveTo>
                    <a:pt x="438435" y="5930022"/>
                  </a:moveTo>
                  <a:cubicBezTo>
                    <a:pt x="701352" y="5928948"/>
                    <a:pt x="681097" y="5932138"/>
                    <a:pt x="681128" y="5933882"/>
                  </a:cubicBezTo>
                  <a:cubicBezTo>
                    <a:pt x="686203" y="6258270"/>
                    <a:pt x="714679" y="6213490"/>
                    <a:pt x="625047" y="6214579"/>
                  </a:cubicBezTo>
                  <a:cubicBezTo>
                    <a:pt x="564421" y="6215233"/>
                    <a:pt x="527880" y="6215217"/>
                    <a:pt x="440941" y="6214969"/>
                  </a:cubicBezTo>
                  <a:cubicBezTo>
                    <a:pt x="437158" y="5907655"/>
                    <a:pt x="429358" y="5930068"/>
                    <a:pt x="438435" y="5930022"/>
                  </a:cubicBezTo>
                  <a:close/>
                  <a:moveTo>
                    <a:pt x="443588" y="6465065"/>
                  </a:moveTo>
                  <a:cubicBezTo>
                    <a:pt x="443588" y="6180492"/>
                    <a:pt x="413726" y="6229568"/>
                    <a:pt x="531725" y="6229568"/>
                  </a:cubicBezTo>
                  <a:cubicBezTo>
                    <a:pt x="619692" y="6229568"/>
                    <a:pt x="616204" y="6228790"/>
                    <a:pt x="687698" y="6228541"/>
                  </a:cubicBezTo>
                  <a:cubicBezTo>
                    <a:pt x="687386" y="6405794"/>
                    <a:pt x="690080" y="6431944"/>
                    <a:pt x="692120" y="6511838"/>
                  </a:cubicBezTo>
                  <a:cubicBezTo>
                    <a:pt x="399621" y="6512149"/>
                    <a:pt x="443588" y="6528353"/>
                    <a:pt x="443588" y="6465065"/>
                  </a:cubicBezTo>
                  <a:close/>
                  <a:moveTo>
                    <a:pt x="450267" y="6783679"/>
                  </a:moveTo>
                  <a:cubicBezTo>
                    <a:pt x="445456" y="6475494"/>
                    <a:pt x="415096" y="6526734"/>
                    <a:pt x="531725" y="6526734"/>
                  </a:cubicBezTo>
                  <a:cubicBezTo>
                    <a:pt x="624736" y="6526734"/>
                    <a:pt x="611923" y="6526407"/>
                    <a:pt x="692462" y="6526313"/>
                  </a:cubicBezTo>
                  <a:cubicBezTo>
                    <a:pt x="695327" y="6653385"/>
                    <a:pt x="692773" y="6669339"/>
                    <a:pt x="695031" y="6808147"/>
                  </a:cubicBezTo>
                  <a:cubicBezTo>
                    <a:pt x="411578" y="6808443"/>
                    <a:pt x="450781" y="6817144"/>
                    <a:pt x="450267" y="6783679"/>
                  </a:cubicBezTo>
                  <a:close/>
                  <a:moveTo>
                    <a:pt x="452961" y="7107756"/>
                  </a:moveTo>
                  <a:cubicBezTo>
                    <a:pt x="452494" y="7072346"/>
                    <a:pt x="451404" y="6896556"/>
                    <a:pt x="450750" y="6822685"/>
                  </a:cubicBezTo>
                  <a:cubicBezTo>
                    <a:pt x="536225" y="6823666"/>
                    <a:pt x="630637" y="6822669"/>
                    <a:pt x="695280" y="6822592"/>
                  </a:cubicBezTo>
                  <a:cubicBezTo>
                    <a:pt x="699141" y="7059738"/>
                    <a:pt x="698674" y="7036625"/>
                    <a:pt x="700293" y="7105562"/>
                  </a:cubicBezTo>
                  <a:cubicBezTo>
                    <a:pt x="612810" y="7105857"/>
                    <a:pt x="651219" y="7107772"/>
                    <a:pt x="452961" y="7107756"/>
                  </a:cubicBezTo>
                  <a:close/>
                  <a:moveTo>
                    <a:pt x="703516" y="6464801"/>
                  </a:moveTo>
                  <a:cubicBezTo>
                    <a:pt x="694657" y="6191465"/>
                    <a:pt x="698814" y="6228494"/>
                    <a:pt x="718478" y="6228494"/>
                  </a:cubicBezTo>
                  <a:cubicBezTo>
                    <a:pt x="982999" y="6228494"/>
                    <a:pt x="946972" y="6222455"/>
                    <a:pt x="947097" y="6252527"/>
                  </a:cubicBezTo>
                  <a:cubicBezTo>
                    <a:pt x="948389" y="6557957"/>
                    <a:pt x="966340" y="6510702"/>
                    <a:pt x="905122" y="6510702"/>
                  </a:cubicBezTo>
                  <a:cubicBezTo>
                    <a:pt x="671272" y="6510702"/>
                    <a:pt x="705571" y="6528617"/>
                    <a:pt x="703516" y="6464801"/>
                  </a:cubicBezTo>
                  <a:close/>
                  <a:moveTo>
                    <a:pt x="707393" y="6783741"/>
                  </a:moveTo>
                  <a:cubicBezTo>
                    <a:pt x="702831" y="6492008"/>
                    <a:pt x="702956" y="6526298"/>
                    <a:pt x="718478" y="6526298"/>
                  </a:cubicBezTo>
                  <a:cubicBezTo>
                    <a:pt x="992232" y="6526298"/>
                    <a:pt x="950195" y="6509923"/>
                    <a:pt x="951160" y="6571498"/>
                  </a:cubicBezTo>
                  <a:cubicBezTo>
                    <a:pt x="955504" y="6850297"/>
                    <a:pt x="974825" y="6809470"/>
                    <a:pt x="905106" y="6809470"/>
                  </a:cubicBezTo>
                  <a:cubicBezTo>
                    <a:pt x="675165" y="6809470"/>
                    <a:pt x="707891" y="6815058"/>
                    <a:pt x="707393" y="6783741"/>
                  </a:cubicBezTo>
                  <a:close/>
                  <a:moveTo>
                    <a:pt x="959941" y="7102853"/>
                  </a:moveTo>
                  <a:cubicBezTo>
                    <a:pt x="959926" y="7111243"/>
                    <a:pt x="981178" y="7105515"/>
                    <a:pt x="718463" y="7105515"/>
                  </a:cubicBezTo>
                  <a:cubicBezTo>
                    <a:pt x="710242" y="7105515"/>
                    <a:pt x="713138" y="7137298"/>
                    <a:pt x="708016" y="6822560"/>
                  </a:cubicBezTo>
                  <a:cubicBezTo>
                    <a:pt x="818931" y="6822498"/>
                    <a:pt x="793428" y="6824117"/>
                    <a:pt x="957107" y="6823868"/>
                  </a:cubicBezTo>
                  <a:cubicBezTo>
                    <a:pt x="957139" y="6825689"/>
                    <a:pt x="960003" y="7050991"/>
                    <a:pt x="959941" y="7102853"/>
                  </a:cubicBezTo>
                  <a:close/>
                  <a:moveTo>
                    <a:pt x="962417" y="6464972"/>
                  </a:moveTo>
                  <a:cubicBezTo>
                    <a:pt x="958960" y="6190173"/>
                    <a:pt x="946552" y="6229802"/>
                    <a:pt x="998553" y="6229101"/>
                  </a:cubicBezTo>
                  <a:cubicBezTo>
                    <a:pt x="1239159" y="6225848"/>
                    <a:pt x="1206604" y="6224572"/>
                    <a:pt x="1207305" y="6252698"/>
                  </a:cubicBezTo>
                  <a:cubicBezTo>
                    <a:pt x="1214545" y="6553785"/>
                    <a:pt x="1214373" y="6511947"/>
                    <a:pt x="1185243" y="6511620"/>
                  </a:cubicBezTo>
                  <a:cubicBezTo>
                    <a:pt x="923027" y="6508787"/>
                    <a:pt x="963164" y="6525660"/>
                    <a:pt x="962417" y="6464972"/>
                  </a:cubicBezTo>
                  <a:close/>
                  <a:moveTo>
                    <a:pt x="969283" y="6783679"/>
                  </a:moveTo>
                  <a:cubicBezTo>
                    <a:pt x="964627" y="6486249"/>
                    <a:pt x="947081" y="6525177"/>
                    <a:pt x="998428" y="6525380"/>
                  </a:cubicBezTo>
                  <a:cubicBezTo>
                    <a:pt x="1250416" y="6526391"/>
                    <a:pt x="1210496" y="6514235"/>
                    <a:pt x="1211384" y="6571498"/>
                  </a:cubicBezTo>
                  <a:cubicBezTo>
                    <a:pt x="1213034" y="6676561"/>
                    <a:pt x="1213937" y="6683488"/>
                    <a:pt x="1215510" y="6783928"/>
                  </a:cubicBezTo>
                  <a:cubicBezTo>
                    <a:pt x="1216024" y="6817486"/>
                    <a:pt x="1238864" y="6809081"/>
                    <a:pt x="1091828" y="6809190"/>
                  </a:cubicBezTo>
                  <a:cubicBezTo>
                    <a:pt x="946552" y="6809190"/>
                    <a:pt x="969828" y="6817891"/>
                    <a:pt x="969283" y="6783679"/>
                  </a:cubicBezTo>
                  <a:close/>
                  <a:moveTo>
                    <a:pt x="1185119" y="7106760"/>
                  </a:moveTo>
                  <a:cubicBezTo>
                    <a:pt x="1126750" y="7107227"/>
                    <a:pt x="1117330" y="7107149"/>
                    <a:pt x="972677" y="7107102"/>
                  </a:cubicBezTo>
                  <a:cubicBezTo>
                    <a:pt x="972755" y="7053124"/>
                    <a:pt x="969905" y="6825751"/>
                    <a:pt x="969874" y="6823868"/>
                  </a:cubicBezTo>
                  <a:cubicBezTo>
                    <a:pt x="1086674" y="6823634"/>
                    <a:pt x="949152" y="6823743"/>
                    <a:pt x="1216024" y="6823556"/>
                  </a:cubicBezTo>
                  <a:cubicBezTo>
                    <a:pt x="1219246" y="7159712"/>
                    <a:pt x="1232200" y="7106371"/>
                    <a:pt x="1185119" y="7106760"/>
                  </a:cubicBezTo>
                  <a:close/>
                  <a:moveTo>
                    <a:pt x="1217907" y="6146125"/>
                  </a:moveTo>
                  <a:cubicBezTo>
                    <a:pt x="1216288" y="6042681"/>
                    <a:pt x="1216849" y="6044486"/>
                    <a:pt x="1215105" y="5933570"/>
                  </a:cubicBezTo>
                  <a:cubicBezTo>
                    <a:pt x="1215074" y="5931033"/>
                    <a:pt x="1194367" y="5931080"/>
                    <a:pt x="1461955" y="5931033"/>
                  </a:cubicBezTo>
                  <a:cubicBezTo>
                    <a:pt x="1461970" y="5932185"/>
                    <a:pt x="1462842" y="5976654"/>
                    <a:pt x="1464991" y="6213801"/>
                  </a:cubicBezTo>
                  <a:cubicBezTo>
                    <a:pt x="1170281" y="6213801"/>
                    <a:pt x="1219355" y="6238611"/>
                    <a:pt x="1217907" y="6146125"/>
                  </a:cubicBezTo>
                  <a:close/>
                  <a:moveTo>
                    <a:pt x="1278518" y="6229879"/>
                  </a:moveTo>
                  <a:cubicBezTo>
                    <a:pt x="1371918" y="6229879"/>
                    <a:pt x="1372214" y="6228245"/>
                    <a:pt x="1465100" y="6228245"/>
                  </a:cubicBezTo>
                  <a:cubicBezTo>
                    <a:pt x="1466486" y="6412939"/>
                    <a:pt x="1467996" y="6431928"/>
                    <a:pt x="1469662" y="6511122"/>
                  </a:cubicBezTo>
                  <a:cubicBezTo>
                    <a:pt x="1367808" y="6511122"/>
                    <a:pt x="1332917" y="6512678"/>
                    <a:pt x="1223388" y="6511963"/>
                  </a:cubicBezTo>
                  <a:cubicBezTo>
                    <a:pt x="1220648" y="6181068"/>
                    <a:pt x="1200159" y="6229879"/>
                    <a:pt x="1278518" y="6229879"/>
                  </a:cubicBezTo>
                  <a:close/>
                  <a:moveTo>
                    <a:pt x="1228261" y="6783679"/>
                  </a:moveTo>
                  <a:cubicBezTo>
                    <a:pt x="1223512" y="6479308"/>
                    <a:pt x="1206620" y="6526578"/>
                    <a:pt x="1278518" y="6526578"/>
                  </a:cubicBezTo>
                  <a:cubicBezTo>
                    <a:pt x="1507977" y="6526578"/>
                    <a:pt x="1469739" y="6506375"/>
                    <a:pt x="1470752" y="6571498"/>
                  </a:cubicBezTo>
                  <a:cubicBezTo>
                    <a:pt x="1474473" y="6806855"/>
                    <a:pt x="1474192" y="6789687"/>
                    <a:pt x="1474519" y="6809548"/>
                  </a:cubicBezTo>
                  <a:cubicBezTo>
                    <a:pt x="1188746" y="6809937"/>
                    <a:pt x="1228790" y="6817300"/>
                    <a:pt x="1228261" y="6783679"/>
                  </a:cubicBezTo>
                  <a:close/>
                  <a:moveTo>
                    <a:pt x="1465256" y="7106636"/>
                  </a:moveTo>
                  <a:cubicBezTo>
                    <a:pt x="1204066" y="7106636"/>
                    <a:pt x="1231297" y="7107772"/>
                    <a:pt x="1231235" y="7102838"/>
                  </a:cubicBezTo>
                  <a:cubicBezTo>
                    <a:pt x="1226688" y="6766324"/>
                    <a:pt x="1215105" y="6823572"/>
                    <a:pt x="1278534" y="6823525"/>
                  </a:cubicBezTo>
                  <a:cubicBezTo>
                    <a:pt x="1372183" y="6823525"/>
                    <a:pt x="1371825" y="6824023"/>
                    <a:pt x="1465256" y="6824023"/>
                  </a:cubicBezTo>
                  <a:cubicBezTo>
                    <a:pt x="1478116" y="6824023"/>
                    <a:pt x="1474395" y="6813860"/>
                    <a:pt x="1476138" y="6890346"/>
                  </a:cubicBezTo>
                  <a:cubicBezTo>
                    <a:pt x="1481868" y="7139789"/>
                    <a:pt x="1483580" y="7106636"/>
                    <a:pt x="1465256" y="7106636"/>
                  </a:cubicBezTo>
                  <a:close/>
                  <a:moveTo>
                    <a:pt x="1478053" y="6252464"/>
                  </a:moveTo>
                  <a:cubicBezTo>
                    <a:pt x="1477820" y="6214937"/>
                    <a:pt x="1442602" y="6231778"/>
                    <a:pt x="1723595" y="6228012"/>
                  </a:cubicBezTo>
                  <a:cubicBezTo>
                    <a:pt x="1726429" y="6401607"/>
                    <a:pt x="1726367" y="6405577"/>
                    <a:pt x="1728173" y="6465314"/>
                  </a:cubicBezTo>
                  <a:cubicBezTo>
                    <a:pt x="1730197" y="6532166"/>
                    <a:pt x="1769260" y="6511822"/>
                    <a:pt x="1482428" y="6511137"/>
                  </a:cubicBezTo>
                  <a:cubicBezTo>
                    <a:pt x="1481214" y="6453470"/>
                    <a:pt x="1478879" y="6385466"/>
                    <a:pt x="1478053" y="6252464"/>
                  </a:cubicBezTo>
                  <a:close/>
                  <a:moveTo>
                    <a:pt x="1482709" y="6525582"/>
                  </a:moveTo>
                  <a:cubicBezTo>
                    <a:pt x="1776188" y="6526313"/>
                    <a:pt x="1729745" y="6514966"/>
                    <a:pt x="1730617" y="6571452"/>
                  </a:cubicBezTo>
                  <a:cubicBezTo>
                    <a:pt x="1732268" y="6677931"/>
                    <a:pt x="1733202" y="6673604"/>
                    <a:pt x="1734992" y="6783912"/>
                  </a:cubicBezTo>
                  <a:cubicBezTo>
                    <a:pt x="1735506" y="6816708"/>
                    <a:pt x="1775207" y="6808350"/>
                    <a:pt x="1487270" y="6809501"/>
                  </a:cubicBezTo>
                  <a:cubicBezTo>
                    <a:pt x="1486554" y="6767087"/>
                    <a:pt x="1483471" y="6564915"/>
                    <a:pt x="1482709" y="6525582"/>
                  </a:cubicBezTo>
                  <a:close/>
                  <a:moveTo>
                    <a:pt x="1491941" y="7106589"/>
                  </a:moveTo>
                  <a:cubicBezTo>
                    <a:pt x="1491583" y="6983797"/>
                    <a:pt x="1488781" y="6893116"/>
                    <a:pt x="1487535" y="6823961"/>
                  </a:cubicBezTo>
                  <a:cubicBezTo>
                    <a:pt x="1573119" y="6823603"/>
                    <a:pt x="1601486" y="6820646"/>
                    <a:pt x="1735475" y="6822545"/>
                  </a:cubicBezTo>
                  <a:cubicBezTo>
                    <a:pt x="1736253" y="6922471"/>
                    <a:pt x="1733233" y="6870127"/>
                    <a:pt x="1737592" y="7103009"/>
                  </a:cubicBezTo>
                  <a:cubicBezTo>
                    <a:pt x="1737654" y="7106495"/>
                    <a:pt x="1759249" y="7105998"/>
                    <a:pt x="1491941" y="7106589"/>
                  </a:cubicBezTo>
                  <a:close/>
                  <a:moveTo>
                    <a:pt x="1740940" y="6464847"/>
                  </a:moveTo>
                  <a:cubicBezTo>
                    <a:pt x="1738931" y="6398526"/>
                    <a:pt x="1739056" y="6394027"/>
                    <a:pt x="1736347" y="6227841"/>
                  </a:cubicBezTo>
                  <a:cubicBezTo>
                    <a:pt x="1907343" y="6225164"/>
                    <a:pt x="1908947" y="6228743"/>
                    <a:pt x="1983306" y="6229755"/>
                  </a:cubicBezTo>
                  <a:cubicBezTo>
                    <a:pt x="1984660" y="6305634"/>
                    <a:pt x="1988163" y="6510546"/>
                    <a:pt x="1988179" y="6511698"/>
                  </a:cubicBezTo>
                  <a:cubicBezTo>
                    <a:pt x="1700304" y="6512959"/>
                    <a:pt x="1742917" y="6530173"/>
                    <a:pt x="1740940" y="6464847"/>
                  </a:cubicBezTo>
                  <a:close/>
                  <a:moveTo>
                    <a:pt x="1742574" y="6527247"/>
                  </a:moveTo>
                  <a:cubicBezTo>
                    <a:pt x="1846452" y="6527294"/>
                    <a:pt x="1875380" y="6527465"/>
                    <a:pt x="1932145" y="6526702"/>
                  </a:cubicBezTo>
                  <a:cubicBezTo>
                    <a:pt x="2003234" y="6525738"/>
                    <a:pt x="1988210" y="6477486"/>
                    <a:pt x="1993021" y="6783960"/>
                  </a:cubicBezTo>
                  <a:cubicBezTo>
                    <a:pt x="1993534" y="6816397"/>
                    <a:pt x="2032909" y="6812474"/>
                    <a:pt x="1748086" y="6808287"/>
                  </a:cubicBezTo>
                  <a:cubicBezTo>
                    <a:pt x="1747806" y="6783866"/>
                    <a:pt x="1742606" y="6528477"/>
                    <a:pt x="1742574" y="6527247"/>
                  </a:cubicBezTo>
                  <a:close/>
                  <a:moveTo>
                    <a:pt x="1750406" y="7105406"/>
                  </a:moveTo>
                  <a:cubicBezTo>
                    <a:pt x="1745875" y="6884524"/>
                    <a:pt x="1749004" y="6921024"/>
                    <a:pt x="1748226" y="6822747"/>
                  </a:cubicBezTo>
                  <a:cubicBezTo>
                    <a:pt x="1819829" y="6823806"/>
                    <a:pt x="1828859" y="6823043"/>
                    <a:pt x="1932036" y="6823743"/>
                  </a:cubicBezTo>
                  <a:cubicBezTo>
                    <a:pt x="2019115" y="6824335"/>
                    <a:pt x="1986606" y="6775523"/>
                    <a:pt x="1998174" y="7103429"/>
                  </a:cubicBezTo>
                  <a:cubicBezTo>
                    <a:pt x="1998454" y="7111492"/>
                    <a:pt x="2006208" y="7103709"/>
                    <a:pt x="1750406" y="7105406"/>
                  </a:cubicBezTo>
                  <a:close/>
                  <a:moveTo>
                    <a:pt x="2000089" y="6464972"/>
                  </a:moveTo>
                  <a:cubicBezTo>
                    <a:pt x="1995263" y="6191964"/>
                    <a:pt x="1986139" y="6230020"/>
                    <a:pt x="2025436" y="6230020"/>
                  </a:cubicBezTo>
                  <a:cubicBezTo>
                    <a:pt x="2277206" y="6230020"/>
                    <a:pt x="2243420" y="6217661"/>
                    <a:pt x="2244526" y="6252791"/>
                  </a:cubicBezTo>
                  <a:cubicBezTo>
                    <a:pt x="2253618" y="6553116"/>
                    <a:pt x="2254615" y="6510717"/>
                    <a:pt x="2212189" y="6510717"/>
                  </a:cubicBezTo>
                  <a:cubicBezTo>
                    <a:pt x="1962832" y="6510702"/>
                    <a:pt x="2001241" y="6526064"/>
                    <a:pt x="2000089" y="6464972"/>
                  </a:cubicBezTo>
                  <a:close/>
                  <a:moveTo>
                    <a:pt x="2005772" y="6783710"/>
                  </a:moveTo>
                  <a:cubicBezTo>
                    <a:pt x="2001117" y="6486374"/>
                    <a:pt x="1991106" y="6526064"/>
                    <a:pt x="2025451" y="6526064"/>
                  </a:cubicBezTo>
                  <a:cubicBezTo>
                    <a:pt x="2289521" y="6526064"/>
                    <a:pt x="2248652" y="6510702"/>
                    <a:pt x="2249601" y="6571452"/>
                  </a:cubicBezTo>
                  <a:cubicBezTo>
                    <a:pt x="2253976" y="6851106"/>
                    <a:pt x="2264439" y="6807976"/>
                    <a:pt x="2212189" y="6807976"/>
                  </a:cubicBezTo>
                  <a:cubicBezTo>
                    <a:pt x="1973450" y="6807991"/>
                    <a:pt x="2006348" y="6820599"/>
                    <a:pt x="2005772" y="6783710"/>
                  </a:cubicBezTo>
                  <a:close/>
                  <a:moveTo>
                    <a:pt x="2011065" y="7106978"/>
                  </a:moveTo>
                  <a:cubicBezTo>
                    <a:pt x="2006893" y="6982070"/>
                    <a:pt x="2007578" y="6917195"/>
                    <a:pt x="2006348" y="6824023"/>
                  </a:cubicBezTo>
                  <a:cubicBezTo>
                    <a:pt x="2131353" y="6824148"/>
                    <a:pt x="2082544" y="6822622"/>
                    <a:pt x="2253307" y="6822405"/>
                  </a:cubicBezTo>
                  <a:lnTo>
                    <a:pt x="2257853" y="7107040"/>
                  </a:lnTo>
                  <a:cubicBezTo>
                    <a:pt x="2218136" y="7107258"/>
                    <a:pt x="2012295" y="7106994"/>
                    <a:pt x="2011065" y="7106978"/>
                  </a:cubicBezTo>
                  <a:close/>
                  <a:moveTo>
                    <a:pt x="2261060" y="6465719"/>
                  </a:moveTo>
                  <a:cubicBezTo>
                    <a:pt x="2258756" y="6187325"/>
                    <a:pt x="2240509" y="6228681"/>
                    <a:pt x="2305588" y="6228494"/>
                  </a:cubicBezTo>
                  <a:cubicBezTo>
                    <a:pt x="2536775" y="6227872"/>
                    <a:pt x="2503037" y="6221661"/>
                    <a:pt x="2503971" y="6252776"/>
                  </a:cubicBezTo>
                  <a:cubicBezTo>
                    <a:pt x="2512955" y="6549614"/>
                    <a:pt x="2507396" y="6512414"/>
                    <a:pt x="2492466" y="6512181"/>
                  </a:cubicBezTo>
                  <a:cubicBezTo>
                    <a:pt x="2221561" y="6507449"/>
                    <a:pt x="2261590" y="6527870"/>
                    <a:pt x="2261060" y="6465719"/>
                  </a:cubicBezTo>
                  <a:close/>
                  <a:moveTo>
                    <a:pt x="2265451" y="6783710"/>
                  </a:moveTo>
                  <a:cubicBezTo>
                    <a:pt x="2260655" y="6477346"/>
                    <a:pt x="2249368" y="6525131"/>
                    <a:pt x="2305542" y="6525504"/>
                  </a:cubicBezTo>
                  <a:cubicBezTo>
                    <a:pt x="2541664" y="6527418"/>
                    <a:pt x="2506680" y="6512352"/>
                    <a:pt x="2507614" y="6571498"/>
                  </a:cubicBezTo>
                  <a:cubicBezTo>
                    <a:pt x="2511834" y="6841129"/>
                    <a:pt x="2524725" y="6808287"/>
                    <a:pt x="2492466" y="6808023"/>
                  </a:cubicBezTo>
                  <a:cubicBezTo>
                    <a:pt x="2231058" y="6805906"/>
                    <a:pt x="2266011" y="6818903"/>
                    <a:pt x="2265451" y="6783710"/>
                  </a:cubicBezTo>
                  <a:close/>
                  <a:moveTo>
                    <a:pt x="2517174" y="7102853"/>
                  </a:moveTo>
                  <a:cubicBezTo>
                    <a:pt x="2517158" y="7111430"/>
                    <a:pt x="2540434" y="7104472"/>
                    <a:pt x="2305542" y="7106682"/>
                  </a:cubicBezTo>
                  <a:cubicBezTo>
                    <a:pt x="2256499" y="7107149"/>
                    <a:pt x="2271289" y="7150000"/>
                    <a:pt x="2266074" y="6822389"/>
                  </a:cubicBezTo>
                  <a:cubicBezTo>
                    <a:pt x="2370465" y="6822187"/>
                    <a:pt x="2368083" y="6821673"/>
                    <a:pt x="2513562" y="6822654"/>
                  </a:cubicBezTo>
                  <a:cubicBezTo>
                    <a:pt x="2516380" y="6996483"/>
                    <a:pt x="2517345" y="7018725"/>
                    <a:pt x="2517174" y="7102853"/>
                  </a:cubicBezTo>
                  <a:close/>
                  <a:moveTo>
                    <a:pt x="2585772" y="6229350"/>
                  </a:moveTo>
                  <a:cubicBezTo>
                    <a:pt x="2680230" y="6229350"/>
                    <a:pt x="2676929" y="6228074"/>
                    <a:pt x="2761502" y="6227949"/>
                  </a:cubicBezTo>
                  <a:cubicBezTo>
                    <a:pt x="2764024" y="6389358"/>
                    <a:pt x="2764008" y="6400502"/>
                    <a:pt x="2766094" y="6465657"/>
                  </a:cubicBezTo>
                  <a:cubicBezTo>
                    <a:pt x="2767838" y="6521270"/>
                    <a:pt x="2816663" y="6516414"/>
                    <a:pt x="2519743" y="6512601"/>
                  </a:cubicBezTo>
                  <a:cubicBezTo>
                    <a:pt x="2518279" y="6176538"/>
                    <a:pt x="2494022" y="6229350"/>
                    <a:pt x="2585772" y="6229350"/>
                  </a:cubicBezTo>
                  <a:close/>
                  <a:moveTo>
                    <a:pt x="2525675" y="6783679"/>
                  </a:moveTo>
                  <a:cubicBezTo>
                    <a:pt x="2520942" y="6480319"/>
                    <a:pt x="2497650" y="6527418"/>
                    <a:pt x="2585772" y="6527418"/>
                  </a:cubicBezTo>
                  <a:cubicBezTo>
                    <a:pt x="2677832" y="6527418"/>
                    <a:pt x="2677879" y="6526454"/>
                    <a:pt x="2767776" y="6526422"/>
                  </a:cubicBezTo>
                  <a:cubicBezTo>
                    <a:pt x="2769037" y="6582518"/>
                    <a:pt x="2769660" y="6649198"/>
                    <a:pt x="2772120" y="6808630"/>
                  </a:cubicBezTo>
                  <a:cubicBezTo>
                    <a:pt x="2486907" y="6808614"/>
                    <a:pt x="2526189" y="6816879"/>
                    <a:pt x="2525675" y="6783679"/>
                  </a:cubicBezTo>
                  <a:close/>
                  <a:moveTo>
                    <a:pt x="2772556" y="7105157"/>
                  </a:moveTo>
                  <a:cubicBezTo>
                    <a:pt x="2653218" y="7105157"/>
                    <a:pt x="2529925" y="7112783"/>
                    <a:pt x="2529941" y="7102900"/>
                  </a:cubicBezTo>
                  <a:cubicBezTo>
                    <a:pt x="2530626" y="6773469"/>
                    <a:pt x="2501776" y="6822887"/>
                    <a:pt x="2585772" y="6822887"/>
                  </a:cubicBezTo>
                  <a:cubicBezTo>
                    <a:pt x="2666638" y="6822887"/>
                    <a:pt x="2684278" y="6823074"/>
                    <a:pt x="2772353" y="6823074"/>
                  </a:cubicBezTo>
                  <a:cubicBezTo>
                    <a:pt x="2776931" y="7129018"/>
                    <a:pt x="2777491" y="7105157"/>
                    <a:pt x="2772556" y="7105157"/>
                  </a:cubicBezTo>
                  <a:close/>
                  <a:moveTo>
                    <a:pt x="2774253" y="6227934"/>
                  </a:moveTo>
                  <a:cubicBezTo>
                    <a:pt x="2865971" y="6227965"/>
                    <a:pt x="2866282" y="6229942"/>
                    <a:pt x="2959340" y="6229942"/>
                  </a:cubicBezTo>
                  <a:cubicBezTo>
                    <a:pt x="3045064" y="6229942"/>
                    <a:pt x="3015217" y="6189317"/>
                    <a:pt x="3026038" y="6465361"/>
                  </a:cubicBezTo>
                  <a:cubicBezTo>
                    <a:pt x="3028296" y="6522889"/>
                    <a:pt x="3074645" y="6511667"/>
                    <a:pt x="2780231" y="6511947"/>
                  </a:cubicBezTo>
                  <a:cubicBezTo>
                    <a:pt x="2777460" y="6401218"/>
                    <a:pt x="2778674" y="6511075"/>
                    <a:pt x="2774253" y="6227934"/>
                  </a:cubicBezTo>
                  <a:close/>
                  <a:moveTo>
                    <a:pt x="2784497" y="6783710"/>
                  </a:moveTo>
                  <a:cubicBezTo>
                    <a:pt x="2782862" y="6678943"/>
                    <a:pt x="2783049" y="6677184"/>
                    <a:pt x="2781399" y="6571218"/>
                  </a:cubicBezTo>
                  <a:cubicBezTo>
                    <a:pt x="2780527" y="6516040"/>
                    <a:pt x="2731671" y="6523558"/>
                    <a:pt x="3028015" y="6525131"/>
                  </a:cubicBezTo>
                  <a:cubicBezTo>
                    <a:pt x="3029541" y="6586254"/>
                    <a:pt x="3029728" y="6645042"/>
                    <a:pt x="3032110" y="6808863"/>
                  </a:cubicBezTo>
                  <a:cubicBezTo>
                    <a:pt x="2743301" y="6813953"/>
                    <a:pt x="2784964" y="6812723"/>
                    <a:pt x="2784497" y="6783710"/>
                  </a:cubicBezTo>
                  <a:close/>
                  <a:moveTo>
                    <a:pt x="2788592" y="7105157"/>
                  </a:moveTo>
                  <a:cubicBezTo>
                    <a:pt x="2788592" y="7054166"/>
                    <a:pt x="2785883" y="6874282"/>
                    <a:pt x="2785104" y="6823074"/>
                  </a:cubicBezTo>
                  <a:cubicBezTo>
                    <a:pt x="2860553" y="6823136"/>
                    <a:pt x="2952162" y="6824708"/>
                    <a:pt x="3032297" y="6823323"/>
                  </a:cubicBezTo>
                  <a:cubicBezTo>
                    <a:pt x="3033605" y="6918269"/>
                    <a:pt x="3033309" y="6958037"/>
                    <a:pt x="3036314" y="7103040"/>
                  </a:cubicBezTo>
                  <a:cubicBezTo>
                    <a:pt x="3036454" y="7108924"/>
                    <a:pt x="3056180" y="7105546"/>
                    <a:pt x="2788592" y="7105157"/>
                  </a:cubicBezTo>
                  <a:close/>
                  <a:moveTo>
                    <a:pt x="3038758" y="6464739"/>
                  </a:moveTo>
                  <a:cubicBezTo>
                    <a:pt x="3028078" y="6192882"/>
                    <a:pt x="3033387" y="6229755"/>
                    <a:pt x="3052693" y="6229600"/>
                  </a:cubicBezTo>
                  <a:cubicBezTo>
                    <a:pt x="3318724" y="6227809"/>
                    <a:pt x="3282790" y="6219949"/>
                    <a:pt x="3283023" y="6252558"/>
                  </a:cubicBezTo>
                  <a:cubicBezTo>
                    <a:pt x="3283553" y="6325635"/>
                    <a:pt x="3284004" y="6343628"/>
                    <a:pt x="3286698" y="6512912"/>
                  </a:cubicBezTo>
                  <a:cubicBezTo>
                    <a:pt x="2997718" y="6510017"/>
                    <a:pt x="3041171" y="6526189"/>
                    <a:pt x="3038758" y="6464739"/>
                  </a:cubicBezTo>
                  <a:close/>
                  <a:moveTo>
                    <a:pt x="3044472" y="6783679"/>
                  </a:moveTo>
                  <a:cubicBezTo>
                    <a:pt x="3039926" y="6493316"/>
                    <a:pt x="3036859" y="6525177"/>
                    <a:pt x="3052615" y="6525286"/>
                  </a:cubicBezTo>
                  <a:cubicBezTo>
                    <a:pt x="3331288" y="6527154"/>
                    <a:pt x="3286729" y="6515137"/>
                    <a:pt x="3287632" y="6571467"/>
                  </a:cubicBezTo>
                  <a:cubicBezTo>
                    <a:pt x="3289282" y="6676779"/>
                    <a:pt x="3288052" y="6674771"/>
                    <a:pt x="3289765" y="6783960"/>
                  </a:cubicBezTo>
                  <a:cubicBezTo>
                    <a:pt x="3290263" y="6815432"/>
                    <a:pt x="3316684" y="6807556"/>
                    <a:pt x="3145968" y="6807524"/>
                  </a:cubicBezTo>
                  <a:cubicBezTo>
                    <a:pt x="3025555" y="6807524"/>
                    <a:pt x="3045001" y="6817252"/>
                    <a:pt x="3044472" y="6783679"/>
                  </a:cubicBezTo>
                  <a:close/>
                  <a:moveTo>
                    <a:pt x="3049096" y="7102698"/>
                  </a:moveTo>
                  <a:cubicBezTo>
                    <a:pt x="3042572" y="6789158"/>
                    <a:pt x="3043725" y="6823121"/>
                    <a:pt x="3052755" y="6822949"/>
                  </a:cubicBezTo>
                  <a:cubicBezTo>
                    <a:pt x="3117429" y="6821642"/>
                    <a:pt x="3128748" y="6821969"/>
                    <a:pt x="3290372" y="6822000"/>
                  </a:cubicBezTo>
                  <a:cubicBezTo>
                    <a:pt x="3290403" y="6823759"/>
                    <a:pt x="3293813" y="7030710"/>
                    <a:pt x="3295432" y="7105608"/>
                  </a:cubicBezTo>
                  <a:cubicBezTo>
                    <a:pt x="3059014" y="7106542"/>
                    <a:pt x="3049267" y="7110231"/>
                    <a:pt x="3049096" y="7102698"/>
                  </a:cubicBezTo>
                  <a:close/>
                  <a:moveTo>
                    <a:pt x="3294560" y="6146094"/>
                  </a:moveTo>
                  <a:cubicBezTo>
                    <a:pt x="3290528" y="5888105"/>
                    <a:pt x="3273230" y="5931018"/>
                    <a:pt x="3332689" y="5931018"/>
                  </a:cubicBezTo>
                  <a:cubicBezTo>
                    <a:pt x="3333857" y="5931018"/>
                    <a:pt x="3536770" y="5931111"/>
                    <a:pt x="3536817" y="5933851"/>
                  </a:cubicBezTo>
                  <a:cubicBezTo>
                    <a:pt x="3541846" y="6254737"/>
                    <a:pt x="3552558" y="6212540"/>
                    <a:pt x="3519504" y="6212540"/>
                  </a:cubicBezTo>
                  <a:cubicBezTo>
                    <a:pt x="3249534" y="6212540"/>
                    <a:pt x="3295962" y="6235467"/>
                    <a:pt x="3294560" y="6146094"/>
                  </a:cubicBezTo>
                  <a:close/>
                  <a:moveTo>
                    <a:pt x="3295588" y="6228557"/>
                  </a:moveTo>
                  <a:cubicBezTo>
                    <a:pt x="3469496" y="6228043"/>
                    <a:pt x="3438529" y="6226720"/>
                    <a:pt x="3542251" y="6227031"/>
                  </a:cubicBezTo>
                  <a:cubicBezTo>
                    <a:pt x="3542656" y="6272668"/>
                    <a:pt x="3542858" y="6270146"/>
                    <a:pt x="3544648" y="6512134"/>
                  </a:cubicBezTo>
                  <a:cubicBezTo>
                    <a:pt x="3424968" y="6512103"/>
                    <a:pt x="3381997" y="6513597"/>
                    <a:pt x="3299449" y="6513021"/>
                  </a:cubicBezTo>
                  <a:cubicBezTo>
                    <a:pt x="3295494" y="6264091"/>
                    <a:pt x="3296429" y="6326631"/>
                    <a:pt x="3295588" y="6228557"/>
                  </a:cubicBezTo>
                  <a:close/>
                  <a:moveTo>
                    <a:pt x="3302516" y="6783710"/>
                  </a:moveTo>
                  <a:cubicBezTo>
                    <a:pt x="3297845" y="6485533"/>
                    <a:pt x="3292085" y="6527574"/>
                    <a:pt x="3332689" y="6527574"/>
                  </a:cubicBezTo>
                  <a:cubicBezTo>
                    <a:pt x="3583431" y="6527574"/>
                    <a:pt x="3544462" y="6512927"/>
                    <a:pt x="3545365" y="6571498"/>
                  </a:cubicBezTo>
                  <a:cubicBezTo>
                    <a:pt x="3549662" y="6846312"/>
                    <a:pt x="3564421" y="6808941"/>
                    <a:pt x="3519489" y="6808941"/>
                  </a:cubicBezTo>
                  <a:cubicBezTo>
                    <a:pt x="3267999" y="6808941"/>
                    <a:pt x="3302999" y="6813081"/>
                    <a:pt x="3302516" y="6783710"/>
                  </a:cubicBezTo>
                  <a:close/>
                  <a:moveTo>
                    <a:pt x="3519489" y="7107102"/>
                  </a:moveTo>
                  <a:cubicBezTo>
                    <a:pt x="3283646" y="7107102"/>
                    <a:pt x="3308214" y="7105810"/>
                    <a:pt x="3308137" y="7101919"/>
                  </a:cubicBezTo>
                  <a:cubicBezTo>
                    <a:pt x="3300617" y="6777251"/>
                    <a:pt x="3294155" y="6822000"/>
                    <a:pt x="3332689" y="6822000"/>
                  </a:cubicBezTo>
                  <a:cubicBezTo>
                    <a:pt x="3425964" y="6822000"/>
                    <a:pt x="3426011" y="6823385"/>
                    <a:pt x="3519489" y="6823385"/>
                  </a:cubicBezTo>
                  <a:cubicBezTo>
                    <a:pt x="3559081" y="6823385"/>
                    <a:pt x="3551219" y="6810217"/>
                    <a:pt x="3551623" y="6890205"/>
                  </a:cubicBezTo>
                  <a:cubicBezTo>
                    <a:pt x="3552698" y="7148941"/>
                    <a:pt x="3571179" y="7107102"/>
                    <a:pt x="3519489" y="7107102"/>
                  </a:cubicBezTo>
                  <a:close/>
                  <a:moveTo>
                    <a:pt x="3553990" y="6146094"/>
                  </a:moveTo>
                  <a:cubicBezTo>
                    <a:pt x="3552324" y="6039738"/>
                    <a:pt x="3551219" y="6039567"/>
                    <a:pt x="3549553" y="5933601"/>
                  </a:cubicBezTo>
                  <a:cubicBezTo>
                    <a:pt x="3549522" y="5932123"/>
                    <a:pt x="3665216" y="5929259"/>
                    <a:pt x="3795141" y="5931002"/>
                  </a:cubicBezTo>
                  <a:cubicBezTo>
                    <a:pt x="3795157" y="5932278"/>
                    <a:pt x="3799096" y="6176508"/>
                    <a:pt x="3799875" y="6213770"/>
                  </a:cubicBezTo>
                  <a:cubicBezTo>
                    <a:pt x="3504106" y="6213879"/>
                    <a:pt x="3555344" y="6230300"/>
                    <a:pt x="3553990" y="6146094"/>
                  </a:cubicBezTo>
                  <a:close/>
                  <a:moveTo>
                    <a:pt x="3612811" y="6227623"/>
                  </a:moveTo>
                  <a:cubicBezTo>
                    <a:pt x="3667754" y="6228354"/>
                    <a:pt x="3680941" y="6228261"/>
                    <a:pt x="3800186" y="6228214"/>
                  </a:cubicBezTo>
                  <a:cubicBezTo>
                    <a:pt x="3807223" y="6542485"/>
                    <a:pt x="3806896" y="6511714"/>
                    <a:pt x="3799641" y="6511776"/>
                  </a:cubicBezTo>
                  <a:cubicBezTo>
                    <a:pt x="3729642" y="6512336"/>
                    <a:pt x="3725500" y="6512196"/>
                    <a:pt x="3557415" y="6512134"/>
                  </a:cubicBezTo>
                  <a:cubicBezTo>
                    <a:pt x="3555080" y="6177706"/>
                    <a:pt x="3537378" y="6226595"/>
                    <a:pt x="3612811" y="6227623"/>
                  </a:cubicBezTo>
                  <a:close/>
                  <a:moveTo>
                    <a:pt x="3563300" y="6783679"/>
                  </a:moveTo>
                  <a:cubicBezTo>
                    <a:pt x="3561619" y="6675970"/>
                    <a:pt x="3559766" y="6676608"/>
                    <a:pt x="3558116" y="6571249"/>
                  </a:cubicBezTo>
                  <a:cubicBezTo>
                    <a:pt x="3557120" y="6507542"/>
                    <a:pt x="3516499" y="6528461"/>
                    <a:pt x="3805355" y="6526220"/>
                  </a:cubicBezTo>
                  <a:cubicBezTo>
                    <a:pt x="3807784" y="6687255"/>
                    <a:pt x="3807146" y="6713341"/>
                    <a:pt x="3808967" y="6810373"/>
                  </a:cubicBezTo>
                  <a:cubicBezTo>
                    <a:pt x="3523957" y="6810497"/>
                    <a:pt x="3563814" y="6817081"/>
                    <a:pt x="3563300" y="6783679"/>
                  </a:cubicBezTo>
                  <a:close/>
                  <a:moveTo>
                    <a:pt x="3799734" y="7106698"/>
                  </a:moveTo>
                  <a:cubicBezTo>
                    <a:pt x="3546548" y="7105328"/>
                    <a:pt x="3567691" y="7110356"/>
                    <a:pt x="3567520" y="7102744"/>
                  </a:cubicBezTo>
                  <a:cubicBezTo>
                    <a:pt x="3559875" y="6768877"/>
                    <a:pt x="3552387" y="6823183"/>
                    <a:pt x="3612826" y="6824148"/>
                  </a:cubicBezTo>
                  <a:cubicBezTo>
                    <a:pt x="3666680" y="6825020"/>
                    <a:pt x="3681315" y="6824880"/>
                    <a:pt x="3809279" y="6824817"/>
                  </a:cubicBezTo>
                  <a:cubicBezTo>
                    <a:pt x="3815973" y="7139617"/>
                    <a:pt x="3822263" y="7106807"/>
                    <a:pt x="3799734" y="7106698"/>
                  </a:cubicBezTo>
                  <a:close/>
                  <a:moveTo>
                    <a:pt x="3812953" y="6228198"/>
                  </a:moveTo>
                  <a:cubicBezTo>
                    <a:pt x="4097340" y="6228074"/>
                    <a:pt x="4059741" y="6218253"/>
                    <a:pt x="4060565" y="6252713"/>
                  </a:cubicBezTo>
                  <a:cubicBezTo>
                    <a:pt x="4062667" y="6344111"/>
                    <a:pt x="4062418" y="6356251"/>
                    <a:pt x="4064473" y="6463665"/>
                  </a:cubicBezTo>
                  <a:cubicBezTo>
                    <a:pt x="4065719" y="6527839"/>
                    <a:pt x="4109064" y="6509534"/>
                    <a:pt x="3817888" y="6511620"/>
                  </a:cubicBezTo>
                  <a:cubicBezTo>
                    <a:pt x="3814448" y="6283734"/>
                    <a:pt x="3815272" y="6333028"/>
                    <a:pt x="3812953" y="6228198"/>
                  </a:cubicBezTo>
                  <a:close/>
                  <a:moveTo>
                    <a:pt x="3818791" y="6571249"/>
                  </a:moveTo>
                  <a:cubicBezTo>
                    <a:pt x="3817888" y="6511853"/>
                    <a:pt x="3773687" y="6525628"/>
                    <a:pt x="4065610" y="6525457"/>
                  </a:cubicBezTo>
                  <a:cubicBezTo>
                    <a:pt x="4065844" y="6538796"/>
                    <a:pt x="4069689" y="6774947"/>
                    <a:pt x="4069829" y="6783944"/>
                  </a:cubicBezTo>
                  <a:cubicBezTo>
                    <a:pt x="4070296" y="6813486"/>
                    <a:pt x="4110730" y="6810217"/>
                    <a:pt x="3821734" y="6810373"/>
                  </a:cubicBezTo>
                  <a:cubicBezTo>
                    <a:pt x="3819990" y="6720828"/>
                    <a:pt x="3820317" y="6669059"/>
                    <a:pt x="3818791" y="6571249"/>
                  </a:cubicBezTo>
                  <a:close/>
                  <a:moveTo>
                    <a:pt x="3827790" y="7106838"/>
                  </a:moveTo>
                  <a:cubicBezTo>
                    <a:pt x="3825595" y="6891388"/>
                    <a:pt x="3824178" y="6924184"/>
                    <a:pt x="3822014" y="6824802"/>
                  </a:cubicBezTo>
                  <a:cubicBezTo>
                    <a:pt x="3977145" y="6824724"/>
                    <a:pt x="4006587" y="6822109"/>
                    <a:pt x="4070374" y="6821953"/>
                  </a:cubicBezTo>
                  <a:cubicBezTo>
                    <a:pt x="4071651" y="6920230"/>
                    <a:pt x="4069144" y="6749717"/>
                    <a:pt x="4073846" y="7104799"/>
                  </a:cubicBezTo>
                  <a:cubicBezTo>
                    <a:pt x="4073846" y="7105920"/>
                    <a:pt x="3893851" y="7107149"/>
                    <a:pt x="3827790" y="7106838"/>
                  </a:cubicBezTo>
                  <a:close/>
                  <a:moveTo>
                    <a:pt x="4079934" y="6228090"/>
                  </a:moveTo>
                  <a:cubicBezTo>
                    <a:pt x="4355400" y="6228090"/>
                    <a:pt x="4318874" y="6215871"/>
                    <a:pt x="4319326" y="6252589"/>
                  </a:cubicBezTo>
                  <a:cubicBezTo>
                    <a:pt x="4323156" y="6559078"/>
                    <a:pt x="4343100" y="6512274"/>
                    <a:pt x="4266717" y="6512274"/>
                  </a:cubicBezTo>
                  <a:cubicBezTo>
                    <a:pt x="4176712" y="6512274"/>
                    <a:pt x="4173629" y="6510982"/>
                    <a:pt x="4079934" y="6510982"/>
                  </a:cubicBezTo>
                  <a:cubicBezTo>
                    <a:pt x="4077738" y="6510982"/>
                    <a:pt x="4068179" y="6228105"/>
                    <a:pt x="4079934" y="6228090"/>
                  </a:cubicBezTo>
                  <a:close/>
                  <a:moveTo>
                    <a:pt x="4082565" y="6783679"/>
                  </a:moveTo>
                  <a:cubicBezTo>
                    <a:pt x="4077271" y="6459089"/>
                    <a:pt x="4078704" y="6544944"/>
                    <a:pt x="4078361" y="6525442"/>
                  </a:cubicBezTo>
                  <a:cubicBezTo>
                    <a:pt x="4181881" y="6525442"/>
                    <a:pt x="4169410" y="6527107"/>
                    <a:pt x="4324791" y="6526656"/>
                  </a:cubicBezTo>
                  <a:cubicBezTo>
                    <a:pt x="4324822" y="6527870"/>
                    <a:pt x="4329508" y="6781656"/>
                    <a:pt x="4329897" y="6810093"/>
                  </a:cubicBezTo>
                  <a:cubicBezTo>
                    <a:pt x="4254651" y="6811105"/>
                    <a:pt x="4207539" y="6810077"/>
                    <a:pt x="4173474" y="6808957"/>
                  </a:cubicBezTo>
                  <a:cubicBezTo>
                    <a:pt x="4066466" y="6805610"/>
                    <a:pt x="4083079" y="6816708"/>
                    <a:pt x="4082565" y="6783679"/>
                  </a:cubicBezTo>
                  <a:close/>
                  <a:moveTo>
                    <a:pt x="4086628" y="7105343"/>
                  </a:moveTo>
                  <a:cubicBezTo>
                    <a:pt x="4083172" y="6867994"/>
                    <a:pt x="4084091" y="6894750"/>
                    <a:pt x="4083125" y="6821953"/>
                  </a:cubicBezTo>
                  <a:cubicBezTo>
                    <a:pt x="4173115" y="6822031"/>
                    <a:pt x="4173692" y="6824926"/>
                    <a:pt x="4266717" y="6824926"/>
                  </a:cubicBezTo>
                  <a:cubicBezTo>
                    <a:pt x="4351040" y="6824926"/>
                    <a:pt x="4328418" y="6771134"/>
                    <a:pt x="4333479" y="7105982"/>
                  </a:cubicBezTo>
                  <a:cubicBezTo>
                    <a:pt x="4161656" y="7106028"/>
                    <a:pt x="4178627" y="7105375"/>
                    <a:pt x="4086628" y="7105343"/>
                  </a:cubicBezTo>
                  <a:close/>
                  <a:moveTo>
                    <a:pt x="4335985" y="6464847"/>
                  </a:moveTo>
                  <a:cubicBezTo>
                    <a:pt x="4327905" y="6188897"/>
                    <a:pt x="4324837" y="6227218"/>
                    <a:pt x="4360070" y="6227685"/>
                  </a:cubicBezTo>
                  <a:cubicBezTo>
                    <a:pt x="4431175" y="6228743"/>
                    <a:pt x="4453034" y="6228027"/>
                    <a:pt x="4547119" y="6228665"/>
                  </a:cubicBezTo>
                  <a:cubicBezTo>
                    <a:pt x="4592456" y="6228977"/>
                    <a:pt x="4579955" y="6185022"/>
                    <a:pt x="4583208" y="6512305"/>
                  </a:cubicBezTo>
                  <a:cubicBezTo>
                    <a:pt x="4295240" y="6511200"/>
                    <a:pt x="4337838" y="6528679"/>
                    <a:pt x="4335985" y="6464847"/>
                  </a:cubicBezTo>
                  <a:close/>
                  <a:moveTo>
                    <a:pt x="4342275" y="6783679"/>
                  </a:moveTo>
                  <a:cubicBezTo>
                    <a:pt x="4337636" y="6487463"/>
                    <a:pt x="4328169" y="6526687"/>
                    <a:pt x="4360180" y="6526516"/>
                  </a:cubicBezTo>
                  <a:cubicBezTo>
                    <a:pt x="4625697" y="6525457"/>
                    <a:pt x="4583115" y="6515838"/>
                    <a:pt x="4584002" y="6571498"/>
                  </a:cubicBezTo>
                  <a:cubicBezTo>
                    <a:pt x="4588362" y="6849596"/>
                    <a:pt x="4602063" y="6808334"/>
                    <a:pt x="4547119" y="6808552"/>
                  </a:cubicBezTo>
                  <a:cubicBezTo>
                    <a:pt x="4306622" y="6809205"/>
                    <a:pt x="4342805" y="6818000"/>
                    <a:pt x="4342275" y="6783679"/>
                  </a:cubicBezTo>
                  <a:close/>
                  <a:moveTo>
                    <a:pt x="4592503" y="7102853"/>
                  </a:moveTo>
                  <a:cubicBezTo>
                    <a:pt x="4592503" y="7106417"/>
                    <a:pt x="4613428" y="7105873"/>
                    <a:pt x="4346230" y="7105966"/>
                  </a:cubicBezTo>
                  <a:cubicBezTo>
                    <a:pt x="4341434" y="6788738"/>
                    <a:pt x="4336686" y="6824475"/>
                    <a:pt x="4360258" y="6824039"/>
                  </a:cubicBezTo>
                  <a:cubicBezTo>
                    <a:pt x="4430786" y="6822716"/>
                    <a:pt x="4447383" y="6823401"/>
                    <a:pt x="4547166" y="6822996"/>
                  </a:cubicBezTo>
                  <a:cubicBezTo>
                    <a:pt x="4597703" y="6822872"/>
                    <a:pt x="4593531" y="6777251"/>
                    <a:pt x="4592503" y="7102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4" name="Google Shape;754;p24"/>
          <p:cNvSpPr/>
          <p:nvPr/>
        </p:nvSpPr>
        <p:spPr>
          <a:xfrm>
            <a:off x="2115337" y="1140970"/>
            <a:ext cx="4913400" cy="2861700"/>
          </a:xfrm>
          <a:prstGeom prst="rect">
            <a:avLst/>
          </a:prstGeom>
          <a:solidFill>
            <a:srgbClr val="C7CFFB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4"/>
          <p:cNvSpPr txBox="1"/>
          <p:nvPr/>
        </p:nvSpPr>
        <p:spPr>
          <a:xfrm>
            <a:off x="2618415" y="1958446"/>
            <a:ext cx="39072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000" b="1" dirty="0" smtClean="0">
                <a:solidFill>
                  <a:srgbClr val="323C79"/>
                </a:solidFill>
                <a:latin typeface="Mali"/>
                <a:cs typeface="Mali"/>
                <a:sym typeface="Mali"/>
              </a:rPr>
              <a:t>Teori Neo klasik</a:t>
            </a:r>
            <a:endParaRPr sz="700" dirty="0"/>
          </a:p>
        </p:txBody>
      </p:sp>
      <p:grpSp>
        <p:nvGrpSpPr>
          <p:cNvPr id="756" name="Google Shape;756;p24"/>
          <p:cNvGrpSpPr/>
          <p:nvPr/>
        </p:nvGrpSpPr>
        <p:grpSpPr>
          <a:xfrm rot="-5400000">
            <a:off x="1459116" y="1382144"/>
            <a:ext cx="1312640" cy="428416"/>
            <a:chOff x="2918232" y="2764288"/>
            <a:chExt cx="2625280" cy="856832"/>
          </a:xfrm>
        </p:grpSpPr>
        <p:sp>
          <p:nvSpPr>
            <p:cNvPr id="757" name="Google Shape;757;p24"/>
            <p:cNvSpPr/>
            <p:nvPr/>
          </p:nvSpPr>
          <p:spPr>
            <a:xfrm>
              <a:off x="2918232" y="2764288"/>
              <a:ext cx="2625280" cy="856832"/>
            </a:xfrm>
            <a:custGeom>
              <a:avLst/>
              <a:gdLst/>
              <a:ahLst/>
              <a:cxnLst/>
              <a:rect l="l" t="t" r="r" b="b"/>
              <a:pathLst>
                <a:path w="2625280" h="856832" extrusionOk="0">
                  <a:moveTo>
                    <a:pt x="2624093" y="824388"/>
                  </a:moveTo>
                  <a:cubicBezTo>
                    <a:pt x="2599764" y="775359"/>
                    <a:pt x="2558667" y="730309"/>
                    <a:pt x="2515285" y="591712"/>
                  </a:cubicBezTo>
                  <a:cubicBezTo>
                    <a:pt x="2452939" y="385462"/>
                    <a:pt x="2448857" y="455931"/>
                    <a:pt x="2519012" y="315493"/>
                  </a:cubicBezTo>
                  <a:cubicBezTo>
                    <a:pt x="2629537" y="92211"/>
                    <a:pt x="2616612" y="93394"/>
                    <a:pt x="2566312" y="84843"/>
                  </a:cubicBezTo>
                  <a:cubicBezTo>
                    <a:pt x="2416857" y="59722"/>
                    <a:pt x="2227328" y="58512"/>
                    <a:pt x="2080974" y="46630"/>
                  </a:cubicBezTo>
                  <a:cubicBezTo>
                    <a:pt x="936994" y="-53861"/>
                    <a:pt x="649424" y="39920"/>
                    <a:pt x="17781" y="36213"/>
                  </a:cubicBezTo>
                  <a:cubicBezTo>
                    <a:pt x="-19260" y="36881"/>
                    <a:pt x="4289" y="81459"/>
                    <a:pt x="63263" y="292228"/>
                  </a:cubicBezTo>
                  <a:cubicBezTo>
                    <a:pt x="126483" y="520851"/>
                    <a:pt x="100638" y="376668"/>
                    <a:pt x="21763" y="778160"/>
                  </a:cubicBezTo>
                  <a:cubicBezTo>
                    <a:pt x="17813" y="802677"/>
                    <a:pt x="-2794" y="847064"/>
                    <a:pt x="35817" y="851546"/>
                  </a:cubicBezTo>
                  <a:cubicBezTo>
                    <a:pt x="606503" y="807127"/>
                    <a:pt x="1180243" y="866764"/>
                    <a:pt x="1752058" y="855349"/>
                  </a:cubicBezTo>
                  <a:cubicBezTo>
                    <a:pt x="2034740" y="850469"/>
                    <a:pt x="2317740" y="841112"/>
                    <a:pt x="2600395" y="851185"/>
                  </a:cubicBezTo>
                  <a:cubicBezTo>
                    <a:pt x="2615398" y="854113"/>
                    <a:pt x="2629527" y="839001"/>
                    <a:pt x="2624093" y="8243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2918232" y="2764288"/>
              <a:ext cx="2625280" cy="856832"/>
            </a:xfrm>
            <a:custGeom>
              <a:avLst/>
              <a:gdLst/>
              <a:ahLst/>
              <a:cxnLst/>
              <a:rect l="l" t="t" r="r" b="b"/>
              <a:pathLst>
                <a:path w="2625280" h="856832" extrusionOk="0">
                  <a:moveTo>
                    <a:pt x="2624093" y="824388"/>
                  </a:moveTo>
                  <a:cubicBezTo>
                    <a:pt x="2599764" y="775359"/>
                    <a:pt x="2558667" y="730309"/>
                    <a:pt x="2515285" y="591712"/>
                  </a:cubicBezTo>
                  <a:cubicBezTo>
                    <a:pt x="2452939" y="385462"/>
                    <a:pt x="2448857" y="455931"/>
                    <a:pt x="2519012" y="315493"/>
                  </a:cubicBezTo>
                  <a:cubicBezTo>
                    <a:pt x="2629537" y="92211"/>
                    <a:pt x="2616612" y="93394"/>
                    <a:pt x="2566312" y="84843"/>
                  </a:cubicBezTo>
                  <a:cubicBezTo>
                    <a:pt x="2416857" y="59722"/>
                    <a:pt x="2227328" y="58512"/>
                    <a:pt x="2080974" y="46630"/>
                  </a:cubicBezTo>
                  <a:cubicBezTo>
                    <a:pt x="936994" y="-53861"/>
                    <a:pt x="649424" y="39920"/>
                    <a:pt x="17781" y="36213"/>
                  </a:cubicBezTo>
                  <a:cubicBezTo>
                    <a:pt x="-19260" y="36881"/>
                    <a:pt x="4289" y="81459"/>
                    <a:pt x="63263" y="292228"/>
                  </a:cubicBezTo>
                  <a:cubicBezTo>
                    <a:pt x="126483" y="520851"/>
                    <a:pt x="100638" y="376668"/>
                    <a:pt x="21763" y="778160"/>
                  </a:cubicBezTo>
                  <a:cubicBezTo>
                    <a:pt x="17813" y="802677"/>
                    <a:pt x="-2794" y="847064"/>
                    <a:pt x="35817" y="851546"/>
                  </a:cubicBezTo>
                  <a:cubicBezTo>
                    <a:pt x="606503" y="807127"/>
                    <a:pt x="1180243" y="866764"/>
                    <a:pt x="1752058" y="855349"/>
                  </a:cubicBezTo>
                  <a:cubicBezTo>
                    <a:pt x="2034740" y="850469"/>
                    <a:pt x="2317740" y="841112"/>
                    <a:pt x="2600395" y="851185"/>
                  </a:cubicBezTo>
                  <a:cubicBezTo>
                    <a:pt x="2615398" y="854113"/>
                    <a:pt x="2629527" y="839001"/>
                    <a:pt x="2624093" y="8243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9" name="Google Shape;759;p24"/>
          <p:cNvGrpSpPr/>
          <p:nvPr/>
        </p:nvGrpSpPr>
        <p:grpSpPr>
          <a:xfrm rot="-98332">
            <a:off x="4898294" y="3787895"/>
            <a:ext cx="1312652" cy="428420"/>
            <a:chOff x="9796521" y="7575688"/>
            <a:chExt cx="2625280" cy="856832"/>
          </a:xfrm>
        </p:grpSpPr>
        <p:sp>
          <p:nvSpPr>
            <p:cNvPr id="760" name="Google Shape;760;p24"/>
            <p:cNvSpPr/>
            <p:nvPr/>
          </p:nvSpPr>
          <p:spPr>
            <a:xfrm>
              <a:off x="9796521" y="7575688"/>
              <a:ext cx="2625280" cy="856832"/>
            </a:xfrm>
            <a:custGeom>
              <a:avLst/>
              <a:gdLst/>
              <a:ahLst/>
              <a:cxnLst/>
              <a:rect l="l" t="t" r="r" b="b"/>
              <a:pathLst>
                <a:path w="2625280" h="856832" extrusionOk="0">
                  <a:moveTo>
                    <a:pt x="2624093" y="824388"/>
                  </a:moveTo>
                  <a:cubicBezTo>
                    <a:pt x="2599764" y="775359"/>
                    <a:pt x="2558667" y="730309"/>
                    <a:pt x="2515285" y="591712"/>
                  </a:cubicBezTo>
                  <a:cubicBezTo>
                    <a:pt x="2452939" y="385462"/>
                    <a:pt x="2448857" y="455931"/>
                    <a:pt x="2519012" y="315493"/>
                  </a:cubicBezTo>
                  <a:cubicBezTo>
                    <a:pt x="2629537" y="92211"/>
                    <a:pt x="2616612" y="93394"/>
                    <a:pt x="2566312" y="84843"/>
                  </a:cubicBezTo>
                  <a:cubicBezTo>
                    <a:pt x="2416857" y="59722"/>
                    <a:pt x="2227328" y="58512"/>
                    <a:pt x="2080974" y="46630"/>
                  </a:cubicBezTo>
                  <a:cubicBezTo>
                    <a:pt x="936994" y="-53861"/>
                    <a:pt x="649424" y="39920"/>
                    <a:pt x="17781" y="36213"/>
                  </a:cubicBezTo>
                  <a:cubicBezTo>
                    <a:pt x="-19260" y="36881"/>
                    <a:pt x="4289" y="81459"/>
                    <a:pt x="63263" y="292228"/>
                  </a:cubicBezTo>
                  <a:cubicBezTo>
                    <a:pt x="126483" y="520851"/>
                    <a:pt x="100638" y="376668"/>
                    <a:pt x="21763" y="778160"/>
                  </a:cubicBezTo>
                  <a:cubicBezTo>
                    <a:pt x="17813" y="802677"/>
                    <a:pt x="-2794" y="847064"/>
                    <a:pt x="35817" y="851546"/>
                  </a:cubicBezTo>
                  <a:cubicBezTo>
                    <a:pt x="606503" y="807127"/>
                    <a:pt x="1180243" y="866764"/>
                    <a:pt x="1752058" y="855349"/>
                  </a:cubicBezTo>
                  <a:cubicBezTo>
                    <a:pt x="2034740" y="850469"/>
                    <a:pt x="2317740" y="841112"/>
                    <a:pt x="2600395" y="851185"/>
                  </a:cubicBezTo>
                  <a:cubicBezTo>
                    <a:pt x="2615398" y="854113"/>
                    <a:pt x="2629527" y="839001"/>
                    <a:pt x="2624093" y="824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9796521" y="7575688"/>
              <a:ext cx="2625280" cy="856832"/>
            </a:xfrm>
            <a:custGeom>
              <a:avLst/>
              <a:gdLst/>
              <a:ahLst/>
              <a:cxnLst/>
              <a:rect l="l" t="t" r="r" b="b"/>
              <a:pathLst>
                <a:path w="2625280" h="856832" extrusionOk="0">
                  <a:moveTo>
                    <a:pt x="2624093" y="824388"/>
                  </a:moveTo>
                  <a:cubicBezTo>
                    <a:pt x="2599764" y="775359"/>
                    <a:pt x="2558667" y="730309"/>
                    <a:pt x="2515285" y="591712"/>
                  </a:cubicBezTo>
                  <a:cubicBezTo>
                    <a:pt x="2452939" y="385462"/>
                    <a:pt x="2448857" y="455931"/>
                    <a:pt x="2519012" y="315493"/>
                  </a:cubicBezTo>
                  <a:cubicBezTo>
                    <a:pt x="2629537" y="92211"/>
                    <a:pt x="2616612" y="93394"/>
                    <a:pt x="2566312" y="84843"/>
                  </a:cubicBezTo>
                  <a:cubicBezTo>
                    <a:pt x="2416857" y="59722"/>
                    <a:pt x="2227328" y="58512"/>
                    <a:pt x="2080974" y="46630"/>
                  </a:cubicBezTo>
                  <a:cubicBezTo>
                    <a:pt x="936994" y="-53861"/>
                    <a:pt x="649424" y="39920"/>
                    <a:pt x="17781" y="36213"/>
                  </a:cubicBezTo>
                  <a:cubicBezTo>
                    <a:pt x="-19260" y="36881"/>
                    <a:pt x="4289" y="81459"/>
                    <a:pt x="63263" y="292228"/>
                  </a:cubicBezTo>
                  <a:cubicBezTo>
                    <a:pt x="126483" y="520851"/>
                    <a:pt x="100638" y="376668"/>
                    <a:pt x="21763" y="778160"/>
                  </a:cubicBezTo>
                  <a:cubicBezTo>
                    <a:pt x="17813" y="802677"/>
                    <a:pt x="-2794" y="847064"/>
                    <a:pt x="35817" y="851546"/>
                  </a:cubicBezTo>
                  <a:cubicBezTo>
                    <a:pt x="606503" y="807127"/>
                    <a:pt x="1180243" y="866764"/>
                    <a:pt x="1752058" y="855349"/>
                  </a:cubicBezTo>
                  <a:cubicBezTo>
                    <a:pt x="2034740" y="850469"/>
                    <a:pt x="2317740" y="841112"/>
                    <a:pt x="2600395" y="851185"/>
                  </a:cubicBezTo>
                  <a:cubicBezTo>
                    <a:pt x="2615398" y="854113"/>
                    <a:pt x="2629527" y="839001"/>
                    <a:pt x="2624093" y="824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2" name="Google Shape;762;p24"/>
          <p:cNvGrpSpPr/>
          <p:nvPr/>
        </p:nvGrpSpPr>
        <p:grpSpPr>
          <a:xfrm>
            <a:off x="-73344" y="4003684"/>
            <a:ext cx="1174291" cy="1153976"/>
            <a:chOff x="-73343" y="4003684"/>
            <a:chExt cx="1174291" cy="1153976"/>
          </a:xfrm>
        </p:grpSpPr>
        <p:sp>
          <p:nvSpPr>
            <p:cNvPr id="763" name="Google Shape;763;p24"/>
            <p:cNvSpPr/>
            <p:nvPr/>
          </p:nvSpPr>
          <p:spPr>
            <a:xfrm>
              <a:off x="-73344" y="4003684"/>
              <a:ext cx="1174291" cy="1153976"/>
            </a:xfrm>
            <a:custGeom>
              <a:avLst/>
              <a:gdLst/>
              <a:ahLst/>
              <a:cxnLst/>
              <a:rect l="l" t="t" r="r" b="b"/>
              <a:pathLst>
                <a:path w="2348581" h="2307952" extrusionOk="0">
                  <a:moveTo>
                    <a:pt x="1156212" y="22"/>
                  </a:moveTo>
                  <a:cubicBezTo>
                    <a:pt x="1250765" y="-1885"/>
                    <a:pt x="1300907" y="122274"/>
                    <a:pt x="1326977" y="195519"/>
                  </a:cubicBezTo>
                  <a:cubicBezTo>
                    <a:pt x="1393709" y="383012"/>
                    <a:pt x="1485361" y="559219"/>
                    <a:pt x="1555182" y="745762"/>
                  </a:cubicBezTo>
                  <a:cubicBezTo>
                    <a:pt x="1558263" y="753987"/>
                    <a:pt x="1565999" y="759508"/>
                    <a:pt x="1574783" y="759637"/>
                  </a:cubicBezTo>
                  <a:cubicBezTo>
                    <a:pt x="1771994" y="762587"/>
                    <a:pt x="2103236" y="794159"/>
                    <a:pt x="2246697" y="810998"/>
                  </a:cubicBezTo>
                  <a:cubicBezTo>
                    <a:pt x="2513845" y="842437"/>
                    <a:pt x="2218631" y="1064720"/>
                    <a:pt x="1789696" y="1388369"/>
                  </a:cubicBezTo>
                  <a:cubicBezTo>
                    <a:pt x="1782528" y="1393778"/>
                    <a:pt x="1779503" y="1403144"/>
                    <a:pt x="1782145" y="1411725"/>
                  </a:cubicBezTo>
                  <a:cubicBezTo>
                    <a:pt x="2098483" y="2438799"/>
                    <a:pt x="2043889" y="2358187"/>
                    <a:pt x="1683477" y="2143456"/>
                  </a:cubicBezTo>
                  <a:cubicBezTo>
                    <a:pt x="1366252" y="1954407"/>
                    <a:pt x="1250210" y="1868233"/>
                    <a:pt x="1205897" y="1837098"/>
                  </a:cubicBezTo>
                  <a:cubicBezTo>
                    <a:pt x="1198258" y="1831730"/>
                    <a:pt x="1188033" y="1831938"/>
                    <a:pt x="1180615" y="1837606"/>
                  </a:cubicBezTo>
                  <a:cubicBezTo>
                    <a:pt x="1137590" y="1870499"/>
                    <a:pt x="1025118" y="1961275"/>
                    <a:pt x="715768" y="2162944"/>
                  </a:cubicBezTo>
                  <a:cubicBezTo>
                    <a:pt x="364302" y="2392017"/>
                    <a:pt x="313005" y="2474757"/>
                    <a:pt x="587685" y="1435783"/>
                  </a:cubicBezTo>
                  <a:cubicBezTo>
                    <a:pt x="589981" y="1427105"/>
                    <a:pt x="586581" y="1417864"/>
                    <a:pt x="579201" y="1412750"/>
                  </a:cubicBezTo>
                  <a:cubicBezTo>
                    <a:pt x="137570" y="1106633"/>
                    <a:pt x="-166368" y="896415"/>
                    <a:pt x="99297" y="854244"/>
                  </a:cubicBezTo>
                  <a:cubicBezTo>
                    <a:pt x="241965" y="831645"/>
                    <a:pt x="571664" y="786755"/>
                    <a:pt x="768598" y="775871"/>
                  </a:cubicBezTo>
                  <a:cubicBezTo>
                    <a:pt x="777373" y="775386"/>
                    <a:pt x="784878" y="769557"/>
                    <a:pt x="787625" y="761216"/>
                  </a:cubicBezTo>
                  <a:cubicBezTo>
                    <a:pt x="849872" y="572015"/>
                    <a:pt x="934348" y="392258"/>
                    <a:pt x="993468" y="202230"/>
                  </a:cubicBezTo>
                  <a:cubicBezTo>
                    <a:pt x="1016560" y="127997"/>
                    <a:pt x="1061659" y="1923"/>
                    <a:pt x="1156212" y="2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4" name="Google Shape;764;p24"/>
            <p:cNvGrpSpPr/>
            <p:nvPr/>
          </p:nvGrpSpPr>
          <p:grpSpPr>
            <a:xfrm>
              <a:off x="78219" y="4171450"/>
              <a:ext cx="848074" cy="791875"/>
              <a:chOff x="156438" y="8342900"/>
              <a:chExt cx="1696147" cy="1583750"/>
            </a:xfrm>
          </p:grpSpPr>
          <p:sp>
            <p:nvSpPr>
              <p:cNvPr id="765" name="Google Shape;765;p24"/>
              <p:cNvSpPr/>
              <p:nvPr/>
            </p:nvSpPr>
            <p:spPr>
              <a:xfrm>
                <a:off x="996446" y="8342900"/>
                <a:ext cx="37934" cy="123423"/>
              </a:xfrm>
              <a:custGeom>
                <a:avLst/>
                <a:gdLst/>
                <a:ahLst/>
                <a:cxnLst/>
                <a:rect l="l" t="t" r="r" b="b"/>
                <a:pathLst>
                  <a:path w="37934" h="123423" extrusionOk="0">
                    <a:moveTo>
                      <a:pt x="14842" y="11"/>
                    </a:moveTo>
                    <a:cubicBezTo>
                      <a:pt x="-1466" y="1742"/>
                      <a:pt x="-371" y="17413"/>
                      <a:pt x="331" y="29825"/>
                    </a:cubicBezTo>
                    <a:cubicBezTo>
                      <a:pt x="4326" y="100679"/>
                      <a:pt x="368" y="124303"/>
                      <a:pt x="22892" y="123399"/>
                    </a:cubicBezTo>
                    <a:cubicBezTo>
                      <a:pt x="39925" y="121363"/>
                      <a:pt x="38359" y="105540"/>
                      <a:pt x="37403" y="92634"/>
                    </a:cubicBezTo>
                    <a:cubicBezTo>
                      <a:pt x="32142" y="21563"/>
                      <a:pt x="36267" y="-570"/>
                      <a:pt x="14842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24"/>
              <p:cNvSpPr/>
              <p:nvPr/>
            </p:nvSpPr>
            <p:spPr>
              <a:xfrm>
                <a:off x="1102008" y="8388859"/>
                <a:ext cx="40248" cy="59492"/>
              </a:xfrm>
              <a:custGeom>
                <a:avLst/>
                <a:gdLst/>
                <a:ahLst/>
                <a:cxnLst/>
                <a:rect l="l" t="t" r="r" b="b"/>
                <a:pathLst>
                  <a:path w="40248" h="59492" extrusionOk="0">
                    <a:moveTo>
                      <a:pt x="30513" y="4185"/>
                    </a:moveTo>
                    <a:cubicBezTo>
                      <a:pt x="22450" y="-1562"/>
                      <a:pt x="11670" y="-1839"/>
                      <a:pt x="5034" y="6179"/>
                    </a:cubicBezTo>
                    <a:cubicBezTo>
                      <a:pt x="-4933" y="18213"/>
                      <a:pt x="-278" y="58809"/>
                      <a:pt x="20598" y="59483"/>
                    </a:cubicBezTo>
                    <a:cubicBezTo>
                      <a:pt x="43602" y="60231"/>
                      <a:pt x="45736" y="15037"/>
                      <a:pt x="30513" y="41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24"/>
              <p:cNvSpPr/>
              <p:nvPr/>
            </p:nvSpPr>
            <p:spPr>
              <a:xfrm>
                <a:off x="889552" y="8372570"/>
                <a:ext cx="42254" cy="61645"/>
              </a:xfrm>
              <a:custGeom>
                <a:avLst/>
                <a:gdLst/>
                <a:ahLst/>
                <a:cxnLst/>
                <a:rect l="l" t="t" r="r" b="b"/>
                <a:pathLst>
                  <a:path w="42254" h="61645" extrusionOk="0">
                    <a:moveTo>
                      <a:pt x="33899" y="4614"/>
                    </a:moveTo>
                    <a:cubicBezTo>
                      <a:pt x="28117" y="-445"/>
                      <a:pt x="19346" y="-2019"/>
                      <a:pt x="11897" y="3349"/>
                    </a:cubicBezTo>
                    <a:cubicBezTo>
                      <a:pt x="-1141" y="12743"/>
                      <a:pt x="-7205" y="55020"/>
                      <a:pt x="13564" y="61025"/>
                    </a:cubicBezTo>
                    <a:cubicBezTo>
                      <a:pt x="36873" y="67759"/>
                      <a:pt x="52802" y="17769"/>
                      <a:pt x="33899" y="46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24"/>
              <p:cNvSpPr/>
              <p:nvPr/>
            </p:nvSpPr>
            <p:spPr>
              <a:xfrm>
                <a:off x="1711606" y="8885451"/>
                <a:ext cx="69815" cy="47081"/>
              </a:xfrm>
              <a:custGeom>
                <a:avLst/>
                <a:gdLst/>
                <a:ahLst/>
                <a:cxnLst/>
                <a:rect l="l" t="t" r="r" b="b"/>
                <a:pathLst>
                  <a:path w="69815" h="47081" extrusionOk="0">
                    <a:moveTo>
                      <a:pt x="69368" y="24116"/>
                    </a:moveTo>
                    <a:cubicBezTo>
                      <a:pt x="71026" y="16777"/>
                      <a:pt x="68061" y="8178"/>
                      <a:pt x="60773" y="3146"/>
                    </a:cubicBezTo>
                    <a:cubicBezTo>
                      <a:pt x="45842" y="-7165"/>
                      <a:pt x="-3114" y="9341"/>
                      <a:pt x="156" y="31285"/>
                    </a:cubicBezTo>
                    <a:cubicBezTo>
                      <a:pt x="4017" y="57185"/>
                      <a:pt x="66121" y="48710"/>
                      <a:pt x="69368" y="241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24"/>
              <p:cNvSpPr/>
              <p:nvPr/>
            </p:nvSpPr>
            <p:spPr>
              <a:xfrm>
                <a:off x="1724715" y="8964985"/>
                <a:ext cx="127870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27870" h="58150" extrusionOk="0">
                    <a:moveTo>
                      <a:pt x="127397" y="11472"/>
                    </a:moveTo>
                    <a:cubicBezTo>
                      <a:pt x="120686" y="-11487"/>
                      <a:pt x="95613" y="4179"/>
                      <a:pt x="26106" y="22186"/>
                    </a:cubicBezTo>
                    <a:cubicBezTo>
                      <a:pt x="13368" y="25486"/>
                      <a:pt x="-2925" y="28652"/>
                      <a:pt x="451" y="45911"/>
                    </a:cubicBezTo>
                    <a:cubicBezTo>
                      <a:pt x="6838" y="68825"/>
                      <a:pt x="28946" y="56371"/>
                      <a:pt x="102721" y="34750"/>
                    </a:cubicBezTo>
                    <a:cubicBezTo>
                      <a:pt x="114784" y="31214"/>
                      <a:pt x="130842" y="27979"/>
                      <a:pt x="127397" y="1147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24"/>
              <p:cNvSpPr/>
              <p:nvPr/>
            </p:nvSpPr>
            <p:spPr>
              <a:xfrm>
                <a:off x="1795573" y="9064837"/>
                <a:ext cx="54163" cy="45503"/>
              </a:xfrm>
              <a:custGeom>
                <a:avLst/>
                <a:gdLst/>
                <a:ahLst/>
                <a:cxnLst/>
                <a:rect l="l" t="t" r="r" b="b"/>
                <a:pathLst>
                  <a:path w="54163" h="45503" extrusionOk="0">
                    <a:moveTo>
                      <a:pt x="41164" y="744"/>
                    </a:moveTo>
                    <a:cubicBezTo>
                      <a:pt x="26150" y="-4320"/>
                      <a:pt x="-5888" y="17486"/>
                      <a:pt x="942" y="35151"/>
                    </a:cubicBezTo>
                    <a:cubicBezTo>
                      <a:pt x="9523" y="57344"/>
                      <a:pt x="56562" y="40288"/>
                      <a:pt x="54068" y="17467"/>
                    </a:cubicBezTo>
                    <a:cubicBezTo>
                      <a:pt x="53740" y="10424"/>
                      <a:pt x="49172" y="3444"/>
                      <a:pt x="41164" y="7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24"/>
              <p:cNvSpPr/>
              <p:nvPr/>
            </p:nvSpPr>
            <p:spPr>
              <a:xfrm>
                <a:off x="1531046" y="9707881"/>
                <a:ext cx="58342" cy="79439"/>
              </a:xfrm>
              <a:custGeom>
                <a:avLst/>
                <a:gdLst/>
                <a:ahLst/>
                <a:cxnLst/>
                <a:rect l="l" t="t" r="r" b="b"/>
                <a:pathLst>
                  <a:path w="58342" h="79439" extrusionOk="0">
                    <a:moveTo>
                      <a:pt x="8575" y="1747"/>
                    </a:moveTo>
                    <a:cubicBezTo>
                      <a:pt x="-8079" y="10905"/>
                      <a:pt x="3619" y="28768"/>
                      <a:pt x="9568" y="40774"/>
                    </a:cubicBezTo>
                    <a:cubicBezTo>
                      <a:pt x="16431" y="54617"/>
                      <a:pt x="29838" y="90391"/>
                      <a:pt x="51475" y="76151"/>
                    </a:cubicBezTo>
                    <a:cubicBezTo>
                      <a:pt x="68586" y="62852"/>
                      <a:pt x="49189" y="44056"/>
                      <a:pt x="42132" y="31215"/>
                    </a:cubicBezTo>
                    <a:cubicBezTo>
                      <a:pt x="35385" y="18937"/>
                      <a:pt x="27801" y="-6936"/>
                      <a:pt x="8575" y="17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24"/>
              <p:cNvSpPr/>
              <p:nvPr/>
            </p:nvSpPr>
            <p:spPr>
              <a:xfrm>
                <a:off x="1444082" y="9757674"/>
                <a:ext cx="67006" cy="104745"/>
              </a:xfrm>
              <a:custGeom>
                <a:avLst/>
                <a:gdLst/>
                <a:ahLst/>
                <a:cxnLst/>
                <a:rect l="l" t="t" r="r" b="b"/>
                <a:pathLst>
                  <a:path w="67006" h="104745" extrusionOk="0">
                    <a:moveTo>
                      <a:pt x="9133" y="1450"/>
                    </a:moveTo>
                    <a:cubicBezTo>
                      <a:pt x="-5110" y="8356"/>
                      <a:pt x="385" y="21862"/>
                      <a:pt x="5129" y="33078"/>
                    </a:cubicBezTo>
                    <a:cubicBezTo>
                      <a:pt x="29652" y="91068"/>
                      <a:pt x="40806" y="112426"/>
                      <a:pt x="59109" y="102340"/>
                    </a:cubicBezTo>
                    <a:cubicBezTo>
                      <a:pt x="77772" y="90057"/>
                      <a:pt x="58693" y="69996"/>
                      <a:pt x="49595" y="51302"/>
                    </a:cubicBezTo>
                    <a:cubicBezTo>
                      <a:pt x="36058" y="23491"/>
                      <a:pt x="30881" y="-7061"/>
                      <a:pt x="9133" y="14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24"/>
              <p:cNvSpPr/>
              <p:nvPr/>
            </p:nvSpPr>
            <p:spPr>
              <a:xfrm>
                <a:off x="1351431" y="9784860"/>
                <a:ext cx="51697" cy="74378"/>
              </a:xfrm>
              <a:custGeom>
                <a:avLst/>
                <a:gdLst/>
                <a:ahLst/>
                <a:cxnLst/>
                <a:rect l="l" t="t" r="r" b="b"/>
                <a:pathLst>
                  <a:path w="51697" h="74378" extrusionOk="0">
                    <a:moveTo>
                      <a:pt x="51697" y="50371"/>
                    </a:moveTo>
                    <a:cubicBezTo>
                      <a:pt x="51628" y="50187"/>
                      <a:pt x="51554" y="50002"/>
                      <a:pt x="51485" y="49817"/>
                    </a:cubicBezTo>
                    <a:cubicBezTo>
                      <a:pt x="49748" y="39949"/>
                      <a:pt x="46474" y="36805"/>
                      <a:pt x="37209" y="10633"/>
                    </a:cubicBezTo>
                    <a:cubicBezTo>
                      <a:pt x="29977" y="-5610"/>
                      <a:pt x="8404" y="-2019"/>
                      <a:pt x="1643" y="13135"/>
                    </a:cubicBezTo>
                    <a:cubicBezTo>
                      <a:pt x="-6361" y="31091"/>
                      <a:pt x="16510" y="68959"/>
                      <a:pt x="34997" y="74379"/>
                    </a:cubicBezTo>
                    <a:lnTo>
                      <a:pt x="36581" y="73894"/>
                    </a:lnTo>
                    <a:cubicBezTo>
                      <a:pt x="46428" y="70875"/>
                      <a:pt x="52219" y="61302"/>
                      <a:pt x="51522" y="51031"/>
                    </a:cubicBezTo>
                    <a:cubicBezTo>
                      <a:pt x="51499" y="50657"/>
                      <a:pt x="51536" y="50431"/>
                      <a:pt x="51697" y="503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24"/>
              <p:cNvSpPr/>
              <p:nvPr/>
            </p:nvSpPr>
            <p:spPr>
              <a:xfrm>
                <a:off x="651417" y="9813477"/>
                <a:ext cx="64742" cy="78405"/>
              </a:xfrm>
              <a:custGeom>
                <a:avLst/>
                <a:gdLst/>
                <a:ahLst/>
                <a:cxnLst/>
                <a:rect l="l" t="t" r="r" b="b"/>
                <a:pathLst>
                  <a:path w="64742" h="78405" extrusionOk="0">
                    <a:moveTo>
                      <a:pt x="58081" y="3111"/>
                    </a:moveTo>
                    <a:cubicBezTo>
                      <a:pt x="42988" y="-6795"/>
                      <a:pt x="33488" y="9218"/>
                      <a:pt x="25457" y="19571"/>
                    </a:cubicBezTo>
                    <a:cubicBezTo>
                      <a:pt x="15615" y="32255"/>
                      <a:pt x="-14127" y="60629"/>
                      <a:pt x="8004" y="75696"/>
                    </a:cubicBezTo>
                    <a:cubicBezTo>
                      <a:pt x="27771" y="86995"/>
                      <a:pt x="38144" y="60089"/>
                      <a:pt x="46886" y="47742"/>
                    </a:cubicBezTo>
                    <a:cubicBezTo>
                      <a:pt x="55112" y="36119"/>
                      <a:pt x="75096" y="16298"/>
                      <a:pt x="58081" y="31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24"/>
              <p:cNvSpPr/>
              <p:nvPr/>
            </p:nvSpPr>
            <p:spPr>
              <a:xfrm>
                <a:off x="500279" y="9772695"/>
                <a:ext cx="109763" cy="153955"/>
              </a:xfrm>
              <a:custGeom>
                <a:avLst/>
                <a:gdLst/>
                <a:ahLst/>
                <a:cxnLst/>
                <a:rect l="l" t="t" r="r" b="b"/>
                <a:pathLst>
                  <a:path w="109763" h="153955" extrusionOk="0">
                    <a:moveTo>
                      <a:pt x="102317" y="2981"/>
                    </a:moveTo>
                    <a:cubicBezTo>
                      <a:pt x="83446" y="-7626"/>
                      <a:pt x="82938" y="5797"/>
                      <a:pt x="11205" y="114164"/>
                    </a:cubicBezTo>
                    <a:cubicBezTo>
                      <a:pt x="3682" y="125529"/>
                      <a:pt x="-7643" y="140082"/>
                      <a:pt x="7409" y="150976"/>
                    </a:cubicBezTo>
                    <a:cubicBezTo>
                      <a:pt x="24067" y="161145"/>
                      <a:pt x="33479" y="142963"/>
                      <a:pt x="41183" y="131280"/>
                    </a:cubicBezTo>
                    <a:cubicBezTo>
                      <a:pt x="60437" y="102075"/>
                      <a:pt x="79340" y="72570"/>
                      <a:pt x="97384" y="42599"/>
                    </a:cubicBezTo>
                    <a:cubicBezTo>
                      <a:pt x="104391" y="30958"/>
                      <a:pt x="118444" y="13792"/>
                      <a:pt x="102317" y="29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24"/>
              <p:cNvSpPr/>
              <p:nvPr/>
            </p:nvSpPr>
            <p:spPr>
              <a:xfrm>
                <a:off x="478174" y="9713033"/>
                <a:ext cx="63413" cy="64321"/>
              </a:xfrm>
              <a:custGeom>
                <a:avLst/>
                <a:gdLst/>
                <a:ahLst/>
                <a:cxnLst/>
                <a:rect l="l" t="t" r="r" b="b"/>
                <a:pathLst>
                  <a:path w="63413" h="64321" extrusionOk="0">
                    <a:moveTo>
                      <a:pt x="63357" y="19203"/>
                    </a:moveTo>
                    <a:cubicBezTo>
                      <a:pt x="62392" y="9824"/>
                      <a:pt x="55621" y="2651"/>
                      <a:pt x="47807" y="841"/>
                    </a:cubicBezTo>
                    <a:cubicBezTo>
                      <a:pt x="24054" y="-7232"/>
                      <a:pt x="-15382" y="45066"/>
                      <a:pt x="6283" y="61351"/>
                    </a:cubicBezTo>
                    <a:cubicBezTo>
                      <a:pt x="24862" y="75314"/>
                      <a:pt x="65130" y="36471"/>
                      <a:pt x="63357" y="19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24"/>
              <p:cNvSpPr/>
              <p:nvPr/>
            </p:nvSpPr>
            <p:spPr>
              <a:xfrm>
                <a:off x="276007" y="8910435"/>
                <a:ext cx="76970" cy="46114"/>
              </a:xfrm>
              <a:custGeom>
                <a:avLst/>
                <a:gdLst/>
                <a:ahLst/>
                <a:cxnLst/>
                <a:rect l="l" t="t" r="r" b="b"/>
                <a:pathLst>
                  <a:path w="76970" h="46114" extrusionOk="0">
                    <a:moveTo>
                      <a:pt x="67" y="24114"/>
                    </a:moveTo>
                    <a:cubicBezTo>
                      <a:pt x="2034" y="46381"/>
                      <a:pt x="58236" y="51967"/>
                      <a:pt x="70428" y="39859"/>
                    </a:cubicBezTo>
                    <a:cubicBezTo>
                      <a:pt x="78372" y="31971"/>
                      <a:pt x="78876" y="19789"/>
                      <a:pt x="73056" y="12321"/>
                    </a:cubicBezTo>
                    <a:cubicBezTo>
                      <a:pt x="61085" y="-7602"/>
                      <a:pt x="-2344" y="-3147"/>
                      <a:pt x="67" y="241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24"/>
              <p:cNvSpPr/>
              <p:nvPr/>
            </p:nvSpPr>
            <p:spPr>
              <a:xfrm>
                <a:off x="156438" y="9003684"/>
                <a:ext cx="186165" cy="36341"/>
              </a:xfrm>
              <a:custGeom>
                <a:avLst/>
                <a:gdLst/>
                <a:ahLst/>
                <a:cxnLst/>
                <a:rect l="l" t="t" r="r" b="b"/>
                <a:pathLst>
                  <a:path w="186165" h="36341" extrusionOk="0">
                    <a:moveTo>
                      <a:pt x="146796" y="2550"/>
                    </a:moveTo>
                    <a:cubicBezTo>
                      <a:pt x="109881" y="538"/>
                      <a:pt x="72865" y="-588"/>
                      <a:pt x="35899" y="316"/>
                    </a:cubicBezTo>
                    <a:cubicBezTo>
                      <a:pt x="21656" y="663"/>
                      <a:pt x="-55" y="-1027"/>
                      <a:pt x="0" y="19020"/>
                    </a:cubicBezTo>
                    <a:cubicBezTo>
                      <a:pt x="1617" y="38808"/>
                      <a:pt x="22612" y="35356"/>
                      <a:pt x="36758" y="35005"/>
                    </a:cubicBezTo>
                    <a:cubicBezTo>
                      <a:pt x="162568" y="31871"/>
                      <a:pt x="183901" y="46346"/>
                      <a:pt x="186164" y="21069"/>
                    </a:cubicBezTo>
                    <a:cubicBezTo>
                      <a:pt x="186385" y="353"/>
                      <a:pt x="160859" y="3317"/>
                      <a:pt x="146796" y="25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24"/>
              <p:cNvSpPr/>
              <p:nvPr/>
            </p:nvSpPr>
            <p:spPr>
              <a:xfrm>
                <a:off x="266415" y="9097942"/>
                <a:ext cx="65540" cy="43299"/>
              </a:xfrm>
              <a:custGeom>
                <a:avLst/>
                <a:gdLst/>
                <a:ahLst/>
                <a:cxnLst/>
                <a:rect l="l" t="t" r="r" b="b"/>
                <a:pathLst>
                  <a:path w="65540" h="43299" extrusionOk="0">
                    <a:moveTo>
                      <a:pt x="500" y="28850"/>
                    </a:moveTo>
                    <a:cubicBezTo>
                      <a:pt x="7622" y="56504"/>
                      <a:pt x="84112" y="41276"/>
                      <a:pt x="61311" y="10054"/>
                    </a:cubicBezTo>
                    <a:cubicBezTo>
                      <a:pt x="49317" y="-11295"/>
                      <a:pt x="-5804" y="4381"/>
                      <a:pt x="500" y="288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0" name="Google Shape;780;p24"/>
          <p:cNvGrpSpPr/>
          <p:nvPr/>
        </p:nvGrpSpPr>
        <p:grpSpPr>
          <a:xfrm rot="-889198">
            <a:off x="187523" y="-297968"/>
            <a:ext cx="1229224" cy="1624942"/>
            <a:chOff x="374887" y="-596049"/>
            <a:chExt cx="2458281" cy="3249497"/>
          </a:xfrm>
        </p:grpSpPr>
        <p:sp>
          <p:nvSpPr>
            <p:cNvPr id="781" name="Google Shape;781;p24"/>
            <p:cNvSpPr/>
            <p:nvPr/>
          </p:nvSpPr>
          <p:spPr>
            <a:xfrm>
              <a:off x="753624" y="-508840"/>
              <a:ext cx="1691841" cy="2432101"/>
            </a:xfrm>
            <a:custGeom>
              <a:avLst/>
              <a:gdLst/>
              <a:ahLst/>
              <a:cxnLst/>
              <a:rect l="l" t="t" r="r" b="b"/>
              <a:pathLst>
                <a:path w="1691841" h="2432101" extrusionOk="0">
                  <a:moveTo>
                    <a:pt x="776802" y="1677"/>
                  </a:moveTo>
                  <a:cubicBezTo>
                    <a:pt x="972529" y="-11373"/>
                    <a:pt x="1172574" y="52031"/>
                    <a:pt x="1326486" y="181998"/>
                  </a:cubicBezTo>
                  <a:cubicBezTo>
                    <a:pt x="1474104" y="306656"/>
                    <a:pt x="1585199" y="475935"/>
                    <a:pt x="1642964" y="660110"/>
                  </a:cubicBezTo>
                  <a:cubicBezTo>
                    <a:pt x="1709377" y="871887"/>
                    <a:pt x="1707380" y="1103726"/>
                    <a:pt x="1641429" y="1315346"/>
                  </a:cubicBezTo>
                  <a:cubicBezTo>
                    <a:pt x="1629635" y="1353190"/>
                    <a:pt x="1616416" y="1390423"/>
                    <a:pt x="1602456" y="1427317"/>
                  </a:cubicBezTo>
                  <a:cubicBezTo>
                    <a:pt x="1535744" y="1603570"/>
                    <a:pt x="1451951" y="1772129"/>
                    <a:pt x="1424356" y="1963199"/>
                  </a:cubicBezTo>
                  <a:cubicBezTo>
                    <a:pt x="1412997" y="2041844"/>
                    <a:pt x="1414167" y="2119409"/>
                    <a:pt x="1411365" y="2198463"/>
                  </a:cubicBezTo>
                  <a:cubicBezTo>
                    <a:pt x="1405214" y="2371934"/>
                    <a:pt x="1189102" y="2399575"/>
                    <a:pt x="1050776" y="2417239"/>
                  </a:cubicBezTo>
                  <a:cubicBezTo>
                    <a:pt x="1023656" y="2420703"/>
                    <a:pt x="988915" y="2424245"/>
                    <a:pt x="950090" y="2426474"/>
                  </a:cubicBezTo>
                  <a:cubicBezTo>
                    <a:pt x="911338" y="2429769"/>
                    <a:pt x="876447" y="2431179"/>
                    <a:pt x="849112" y="2431595"/>
                  </a:cubicBezTo>
                  <a:cubicBezTo>
                    <a:pt x="709674" y="2433701"/>
                    <a:pt x="491833" y="2436964"/>
                    <a:pt x="461143" y="2266111"/>
                  </a:cubicBezTo>
                  <a:cubicBezTo>
                    <a:pt x="447157" y="2188253"/>
                    <a:pt x="437319" y="2111305"/>
                    <a:pt x="414920" y="2035065"/>
                  </a:cubicBezTo>
                  <a:cubicBezTo>
                    <a:pt x="360503" y="1849824"/>
                    <a:pt x="253654" y="1694842"/>
                    <a:pt x="162624" y="1529820"/>
                  </a:cubicBezTo>
                  <a:cubicBezTo>
                    <a:pt x="143566" y="1495277"/>
                    <a:pt x="125204" y="1460293"/>
                    <a:pt x="108162" y="1424497"/>
                  </a:cubicBezTo>
                  <a:cubicBezTo>
                    <a:pt x="12867" y="1224360"/>
                    <a:pt x="-21984" y="995160"/>
                    <a:pt x="13719" y="776117"/>
                  </a:cubicBezTo>
                  <a:cubicBezTo>
                    <a:pt x="57816" y="505570"/>
                    <a:pt x="217756" y="239417"/>
                    <a:pt x="459368" y="98142"/>
                  </a:cubicBezTo>
                  <a:cubicBezTo>
                    <a:pt x="557810" y="40593"/>
                    <a:pt x="666624" y="9021"/>
                    <a:pt x="776802" y="16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24"/>
            <p:cNvSpPr/>
            <p:nvPr/>
          </p:nvSpPr>
          <p:spPr>
            <a:xfrm>
              <a:off x="1457784" y="937970"/>
              <a:ext cx="373472" cy="1000316"/>
            </a:xfrm>
            <a:custGeom>
              <a:avLst/>
              <a:gdLst/>
              <a:ahLst/>
              <a:cxnLst/>
              <a:rect l="l" t="t" r="r" b="b"/>
              <a:pathLst>
                <a:path w="373472" h="1000316" extrusionOk="0">
                  <a:moveTo>
                    <a:pt x="334327" y="20676"/>
                  </a:moveTo>
                  <a:cubicBezTo>
                    <a:pt x="272622" y="-34513"/>
                    <a:pt x="226223" y="34103"/>
                    <a:pt x="181052" y="71680"/>
                  </a:cubicBezTo>
                  <a:cubicBezTo>
                    <a:pt x="150947" y="49408"/>
                    <a:pt x="130843" y="15263"/>
                    <a:pt x="90497" y="7054"/>
                  </a:cubicBezTo>
                  <a:cubicBezTo>
                    <a:pt x="56497" y="133"/>
                    <a:pt x="23753" y="16452"/>
                    <a:pt x="8707" y="47400"/>
                  </a:cubicBezTo>
                  <a:cubicBezTo>
                    <a:pt x="-7210" y="80136"/>
                    <a:pt x="625" y="115555"/>
                    <a:pt x="16717" y="146445"/>
                  </a:cubicBezTo>
                  <a:cubicBezTo>
                    <a:pt x="42050" y="195064"/>
                    <a:pt x="73175" y="236983"/>
                    <a:pt x="90686" y="289962"/>
                  </a:cubicBezTo>
                  <a:cubicBezTo>
                    <a:pt x="124685" y="392855"/>
                    <a:pt x="128821" y="503455"/>
                    <a:pt x="137306" y="610630"/>
                  </a:cubicBezTo>
                  <a:cubicBezTo>
                    <a:pt x="146890" y="731700"/>
                    <a:pt x="153412" y="853491"/>
                    <a:pt x="166761" y="974203"/>
                  </a:cubicBezTo>
                  <a:cubicBezTo>
                    <a:pt x="170883" y="1011475"/>
                    <a:pt x="226990" y="1007745"/>
                    <a:pt x="225052" y="970050"/>
                  </a:cubicBezTo>
                  <a:cubicBezTo>
                    <a:pt x="215839" y="790516"/>
                    <a:pt x="202574" y="607127"/>
                    <a:pt x="178926" y="428885"/>
                  </a:cubicBezTo>
                  <a:cubicBezTo>
                    <a:pt x="168880" y="353185"/>
                    <a:pt x="152820" y="277263"/>
                    <a:pt x="119321" y="208173"/>
                  </a:cubicBezTo>
                  <a:cubicBezTo>
                    <a:pt x="103007" y="174527"/>
                    <a:pt x="75438" y="144781"/>
                    <a:pt x="61953" y="110193"/>
                  </a:cubicBezTo>
                  <a:cubicBezTo>
                    <a:pt x="49794" y="88649"/>
                    <a:pt x="58051" y="73910"/>
                    <a:pt x="86713" y="65974"/>
                  </a:cubicBezTo>
                  <a:cubicBezTo>
                    <a:pt x="98404" y="72486"/>
                    <a:pt x="108593" y="80779"/>
                    <a:pt x="117273" y="90852"/>
                  </a:cubicBezTo>
                  <a:cubicBezTo>
                    <a:pt x="132436" y="105150"/>
                    <a:pt x="145518" y="119793"/>
                    <a:pt x="162222" y="132537"/>
                  </a:cubicBezTo>
                  <a:cubicBezTo>
                    <a:pt x="174446" y="141863"/>
                    <a:pt x="186989" y="141467"/>
                    <a:pt x="200084" y="134701"/>
                  </a:cubicBezTo>
                  <a:cubicBezTo>
                    <a:pt x="225312" y="121677"/>
                    <a:pt x="247016" y="77114"/>
                    <a:pt x="271159" y="69796"/>
                  </a:cubicBezTo>
                  <a:cubicBezTo>
                    <a:pt x="319970" y="55004"/>
                    <a:pt x="309411" y="146698"/>
                    <a:pt x="306153" y="173149"/>
                  </a:cubicBezTo>
                  <a:cubicBezTo>
                    <a:pt x="296413" y="252320"/>
                    <a:pt x="275691" y="328625"/>
                    <a:pt x="270209" y="408693"/>
                  </a:cubicBezTo>
                  <a:cubicBezTo>
                    <a:pt x="259429" y="566209"/>
                    <a:pt x="270762" y="727638"/>
                    <a:pt x="301530" y="882333"/>
                  </a:cubicBezTo>
                  <a:cubicBezTo>
                    <a:pt x="307545" y="912567"/>
                    <a:pt x="352357" y="911482"/>
                    <a:pt x="350732" y="878831"/>
                  </a:cubicBezTo>
                  <a:cubicBezTo>
                    <a:pt x="340120" y="665345"/>
                    <a:pt x="313689" y="459593"/>
                    <a:pt x="357052" y="247381"/>
                  </a:cubicBezTo>
                  <a:cubicBezTo>
                    <a:pt x="370882" y="179648"/>
                    <a:pt x="394582" y="74566"/>
                    <a:pt x="334327" y="20676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1331438" y="2294242"/>
              <a:ext cx="824311" cy="359206"/>
            </a:xfrm>
            <a:custGeom>
              <a:avLst/>
              <a:gdLst/>
              <a:ahLst/>
              <a:cxnLst/>
              <a:rect l="l" t="t" r="r" b="b"/>
              <a:pathLst>
                <a:path w="824311" h="359206" extrusionOk="0">
                  <a:moveTo>
                    <a:pt x="410555" y="69781"/>
                  </a:moveTo>
                  <a:cubicBezTo>
                    <a:pt x="426446" y="68182"/>
                    <a:pt x="442305" y="66297"/>
                    <a:pt x="458131" y="64114"/>
                  </a:cubicBezTo>
                  <a:cubicBezTo>
                    <a:pt x="520259" y="55541"/>
                    <a:pt x="583837" y="43902"/>
                    <a:pt x="643578" y="24444"/>
                  </a:cubicBezTo>
                  <a:cubicBezTo>
                    <a:pt x="688970" y="9658"/>
                    <a:pt x="749374" y="-16604"/>
                    <a:pt x="794103" y="14630"/>
                  </a:cubicBezTo>
                  <a:cubicBezTo>
                    <a:pt x="843499" y="49127"/>
                    <a:pt x="824721" y="99592"/>
                    <a:pt x="791775" y="143200"/>
                  </a:cubicBezTo>
                  <a:cubicBezTo>
                    <a:pt x="769746" y="172354"/>
                    <a:pt x="741390" y="198448"/>
                    <a:pt x="722839" y="214656"/>
                  </a:cubicBezTo>
                  <a:cubicBezTo>
                    <a:pt x="644417" y="283175"/>
                    <a:pt x="544603" y="353696"/>
                    <a:pt x="437461" y="358733"/>
                  </a:cubicBezTo>
                  <a:cubicBezTo>
                    <a:pt x="319115" y="364296"/>
                    <a:pt x="218820" y="320317"/>
                    <a:pt x="121977" y="257433"/>
                  </a:cubicBezTo>
                  <a:cubicBezTo>
                    <a:pt x="101314" y="244019"/>
                    <a:pt x="69544" y="222208"/>
                    <a:pt x="43607" y="196466"/>
                  </a:cubicBezTo>
                  <a:cubicBezTo>
                    <a:pt x="4809" y="157966"/>
                    <a:pt x="-20933" y="110672"/>
                    <a:pt x="23073" y="69521"/>
                  </a:cubicBezTo>
                  <a:cubicBezTo>
                    <a:pt x="62918" y="32262"/>
                    <a:pt x="126438" y="49705"/>
                    <a:pt x="173468" y="57914"/>
                  </a:cubicBezTo>
                  <a:cubicBezTo>
                    <a:pt x="235368" y="68708"/>
                    <a:pt x="299954" y="71230"/>
                    <a:pt x="362667" y="70912"/>
                  </a:cubicBezTo>
                  <a:cubicBezTo>
                    <a:pt x="378629" y="70827"/>
                    <a:pt x="394599" y="70450"/>
                    <a:pt x="410555" y="697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1196851" y="2107715"/>
              <a:ext cx="1050105" cy="380598"/>
            </a:xfrm>
            <a:custGeom>
              <a:avLst/>
              <a:gdLst/>
              <a:ahLst/>
              <a:cxnLst/>
              <a:rect l="l" t="t" r="r" b="b"/>
              <a:pathLst>
                <a:path w="1050105" h="380598" extrusionOk="0">
                  <a:moveTo>
                    <a:pt x="1013952" y="0"/>
                  </a:moveTo>
                  <a:cubicBezTo>
                    <a:pt x="1013952" y="0"/>
                    <a:pt x="850280" y="97758"/>
                    <a:pt x="496123" y="103100"/>
                  </a:cubicBezTo>
                  <a:cubicBezTo>
                    <a:pt x="141965" y="108442"/>
                    <a:pt x="39198" y="37928"/>
                    <a:pt x="39198" y="37928"/>
                  </a:cubicBezTo>
                  <a:cubicBezTo>
                    <a:pt x="39198" y="37928"/>
                    <a:pt x="-48177" y="113700"/>
                    <a:pt x="37976" y="253286"/>
                  </a:cubicBezTo>
                  <a:cubicBezTo>
                    <a:pt x="124129" y="392871"/>
                    <a:pt x="629923" y="421720"/>
                    <a:pt x="872719" y="319705"/>
                  </a:cubicBezTo>
                  <a:cubicBezTo>
                    <a:pt x="1157435" y="200085"/>
                    <a:pt x="1013952" y="0"/>
                    <a:pt x="1013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1182058" y="1900124"/>
              <a:ext cx="1050103" cy="380598"/>
            </a:xfrm>
            <a:custGeom>
              <a:avLst/>
              <a:gdLst/>
              <a:ahLst/>
              <a:cxnLst/>
              <a:rect l="l" t="t" r="r" b="b"/>
              <a:pathLst>
                <a:path w="1050103" h="380598" extrusionOk="0">
                  <a:moveTo>
                    <a:pt x="1013952" y="0"/>
                  </a:moveTo>
                  <a:cubicBezTo>
                    <a:pt x="1013952" y="0"/>
                    <a:pt x="850281" y="97758"/>
                    <a:pt x="496122" y="103100"/>
                  </a:cubicBezTo>
                  <a:cubicBezTo>
                    <a:pt x="141965" y="108442"/>
                    <a:pt x="39198" y="37928"/>
                    <a:pt x="39198" y="37928"/>
                  </a:cubicBezTo>
                  <a:cubicBezTo>
                    <a:pt x="39198" y="37928"/>
                    <a:pt x="-48177" y="113700"/>
                    <a:pt x="37976" y="253286"/>
                  </a:cubicBezTo>
                  <a:cubicBezTo>
                    <a:pt x="124129" y="392871"/>
                    <a:pt x="629923" y="421720"/>
                    <a:pt x="872719" y="319705"/>
                  </a:cubicBezTo>
                  <a:cubicBezTo>
                    <a:pt x="1157428" y="200085"/>
                    <a:pt x="1013952" y="0"/>
                    <a:pt x="1013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1168676" y="1725629"/>
              <a:ext cx="1050099" cy="367272"/>
            </a:xfrm>
            <a:custGeom>
              <a:avLst/>
              <a:gdLst/>
              <a:ahLst/>
              <a:cxnLst/>
              <a:rect l="l" t="t" r="r" b="b"/>
              <a:pathLst>
                <a:path w="1050099" h="367272" extrusionOk="0">
                  <a:moveTo>
                    <a:pt x="1034305" y="25473"/>
                  </a:moveTo>
                  <a:cubicBezTo>
                    <a:pt x="1025605" y="4040"/>
                    <a:pt x="1000773" y="-5761"/>
                    <a:pt x="979557" y="3474"/>
                  </a:cubicBezTo>
                  <a:cubicBezTo>
                    <a:pt x="914776" y="31673"/>
                    <a:pt x="757210" y="85836"/>
                    <a:pt x="496123" y="89774"/>
                  </a:cubicBezTo>
                  <a:cubicBezTo>
                    <a:pt x="242339" y="93602"/>
                    <a:pt x="117641" y="58482"/>
                    <a:pt x="67340" y="38263"/>
                  </a:cubicBezTo>
                  <a:cubicBezTo>
                    <a:pt x="47600" y="30328"/>
                    <a:pt x="24868" y="38575"/>
                    <a:pt x="15265" y="57546"/>
                  </a:cubicBezTo>
                  <a:cubicBezTo>
                    <a:pt x="-2343" y="92322"/>
                    <a:pt x="-15042" y="154056"/>
                    <a:pt x="37977" y="239960"/>
                  </a:cubicBezTo>
                  <a:cubicBezTo>
                    <a:pt x="124130" y="379545"/>
                    <a:pt x="629924" y="408394"/>
                    <a:pt x="872720" y="306380"/>
                  </a:cubicBezTo>
                  <a:cubicBezTo>
                    <a:pt x="1079950" y="219313"/>
                    <a:pt x="1060326" y="89618"/>
                    <a:pt x="1034305" y="25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1578008" y="-355725"/>
              <a:ext cx="780058" cy="1239267"/>
            </a:xfrm>
            <a:custGeom>
              <a:avLst/>
              <a:gdLst/>
              <a:ahLst/>
              <a:cxnLst/>
              <a:rect l="l" t="t" r="r" b="b"/>
              <a:pathLst>
                <a:path w="780058" h="1239267" extrusionOk="0">
                  <a:moveTo>
                    <a:pt x="736823" y="1103122"/>
                  </a:moveTo>
                  <a:cubicBezTo>
                    <a:pt x="722070" y="1137879"/>
                    <a:pt x="702778" y="1171167"/>
                    <a:pt x="675462" y="1197144"/>
                  </a:cubicBezTo>
                  <a:cubicBezTo>
                    <a:pt x="620656" y="1249266"/>
                    <a:pt x="539470" y="1257961"/>
                    <a:pt x="488845" y="1195038"/>
                  </a:cubicBezTo>
                  <a:cubicBezTo>
                    <a:pt x="445742" y="1141343"/>
                    <a:pt x="443083" y="1066546"/>
                    <a:pt x="431125" y="1001783"/>
                  </a:cubicBezTo>
                  <a:cubicBezTo>
                    <a:pt x="418153" y="931542"/>
                    <a:pt x="398849" y="862484"/>
                    <a:pt x="373659" y="795648"/>
                  </a:cubicBezTo>
                  <a:cubicBezTo>
                    <a:pt x="323287" y="661977"/>
                    <a:pt x="249371" y="537092"/>
                    <a:pt x="155545" y="429293"/>
                  </a:cubicBezTo>
                  <a:cubicBezTo>
                    <a:pt x="116838" y="384827"/>
                    <a:pt x="74607" y="342869"/>
                    <a:pt x="43208" y="292976"/>
                  </a:cubicBezTo>
                  <a:cubicBezTo>
                    <a:pt x="11809" y="243084"/>
                    <a:pt x="-8217" y="182883"/>
                    <a:pt x="3279" y="125075"/>
                  </a:cubicBezTo>
                  <a:cubicBezTo>
                    <a:pt x="21465" y="33640"/>
                    <a:pt x="117443" y="-2215"/>
                    <a:pt x="201652" y="105"/>
                  </a:cubicBezTo>
                  <a:cubicBezTo>
                    <a:pt x="350128" y="4200"/>
                    <a:pt x="457907" y="116346"/>
                    <a:pt x="541219" y="226752"/>
                  </a:cubicBezTo>
                  <a:cubicBezTo>
                    <a:pt x="631560" y="346470"/>
                    <a:pt x="700183" y="482611"/>
                    <a:pt x="741940" y="626668"/>
                  </a:cubicBezTo>
                  <a:cubicBezTo>
                    <a:pt x="786349" y="779888"/>
                    <a:pt x="799653" y="948472"/>
                    <a:pt x="739658" y="1096286"/>
                  </a:cubicBezTo>
                  <a:cubicBezTo>
                    <a:pt x="738734" y="1098567"/>
                    <a:pt x="737785" y="1100848"/>
                    <a:pt x="736823" y="1103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2013280" y="997873"/>
              <a:ext cx="172352" cy="245333"/>
            </a:xfrm>
            <a:custGeom>
              <a:avLst/>
              <a:gdLst/>
              <a:ahLst/>
              <a:cxnLst/>
              <a:rect l="l" t="t" r="r" b="b"/>
              <a:pathLst>
                <a:path w="172352" h="245333" extrusionOk="0">
                  <a:moveTo>
                    <a:pt x="153022" y="24230"/>
                  </a:moveTo>
                  <a:cubicBezTo>
                    <a:pt x="118178" y="-18716"/>
                    <a:pt x="56206" y="164"/>
                    <a:pt x="28448" y="43909"/>
                  </a:cubicBezTo>
                  <a:cubicBezTo>
                    <a:pt x="2277" y="85151"/>
                    <a:pt x="-4557" y="142343"/>
                    <a:pt x="2745" y="189948"/>
                  </a:cubicBezTo>
                  <a:cubicBezTo>
                    <a:pt x="16777" y="281376"/>
                    <a:pt x="95127" y="243760"/>
                    <a:pt x="130792" y="190377"/>
                  </a:cubicBezTo>
                  <a:cubicBezTo>
                    <a:pt x="146527" y="166824"/>
                    <a:pt x="161241" y="142018"/>
                    <a:pt x="168276" y="114585"/>
                  </a:cubicBezTo>
                  <a:cubicBezTo>
                    <a:pt x="175312" y="87153"/>
                    <a:pt x="173888" y="56497"/>
                    <a:pt x="158887" y="32470"/>
                  </a:cubicBezTo>
                  <a:cubicBezTo>
                    <a:pt x="157034" y="29507"/>
                    <a:pt x="155071" y="26764"/>
                    <a:pt x="153022" y="242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24"/>
            <p:cNvSpPr/>
            <p:nvPr/>
          </p:nvSpPr>
          <p:spPr>
            <a:xfrm>
              <a:off x="2510477" y="-432265"/>
              <a:ext cx="257971" cy="281366"/>
            </a:xfrm>
            <a:custGeom>
              <a:avLst/>
              <a:gdLst/>
              <a:ahLst/>
              <a:cxnLst/>
              <a:rect l="l" t="t" r="r" b="b"/>
              <a:pathLst>
                <a:path w="257971" h="281366" extrusionOk="0">
                  <a:moveTo>
                    <a:pt x="215282" y="7684"/>
                  </a:moveTo>
                  <a:cubicBezTo>
                    <a:pt x="140228" y="84879"/>
                    <a:pt x="71383" y="169529"/>
                    <a:pt x="4119" y="253502"/>
                  </a:cubicBezTo>
                  <a:cubicBezTo>
                    <a:pt x="-10713" y="272018"/>
                    <a:pt x="18131" y="291931"/>
                    <a:pt x="33404" y="274890"/>
                  </a:cubicBezTo>
                  <a:cubicBezTo>
                    <a:pt x="103009" y="197221"/>
                    <a:pt x="177088" y="124614"/>
                    <a:pt x="249697" y="49927"/>
                  </a:cubicBezTo>
                  <a:cubicBezTo>
                    <a:pt x="273885" y="25049"/>
                    <a:pt x="239723" y="-17461"/>
                    <a:pt x="215282" y="76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24"/>
            <p:cNvSpPr/>
            <p:nvPr/>
          </p:nvSpPr>
          <p:spPr>
            <a:xfrm>
              <a:off x="2651568" y="89"/>
              <a:ext cx="181600" cy="115677"/>
            </a:xfrm>
            <a:custGeom>
              <a:avLst/>
              <a:gdLst/>
              <a:ahLst/>
              <a:cxnLst/>
              <a:rect l="l" t="t" r="r" b="b"/>
              <a:pathLst>
                <a:path w="181600" h="115677" extrusionOk="0">
                  <a:moveTo>
                    <a:pt x="158614" y="1612"/>
                  </a:moveTo>
                  <a:cubicBezTo>
                    <a:pt x="111435" y="25470"/>
                    <a:pt x="60367" y="42679"/>
                    <a:pt x="13974" y="67531"/>
                  </a:cubicBezTo>
                  <a:cubicBezTo>
                    <a:pt x="-14473" y="82771"/>
                    <a:pt x="4566" y="125925"/>
                    <a:pt x="34866" y="113440"/>
                  </a:cubicBezTo>
                  <a:cubicBezTo>
                    <a:pt x="84295" y="93072"/>
                    <a:pt x="131071" y="58374"/>
                    <a:pt x="175455" y="28745"/>
                  </a:cubicBezTo>
                  <a:cubicBezTo>
                    <a:pt x="190663" y="18587"/>
                    <a:pt x="174811" y="-6577"/>
                    <a:pt x="158614" y="16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2603549" y="476752"/>
              <a:ext cx="161554" cy="66416"/>
            </a:xfrm>
            <a:custGeom>
              <a:avLst/>
              <a:gdLst/>
              <a:ahLst/>
              <a:cxnLst/>
              <a:rect l="l" t="t" r="r" b="b"/>
              <a:pathLst>
                <a:path w="161554" h="66416" extrusionOk="0">
                  <a:moveTo>
                    <a:pt x="147743" y="34302"/>
                  </a:moveTo>
                  <a:cubicBezTo>
                    <a:pt x="107684" y="26581"/>
                    <a:pt x="70127" y="14168"/>
                    <a:pt x="31537" y="1319"/>
                  </a:cubicBezTo>
                  <a:cubicBezTo>
                    <a:pt x="2960" y="-8195"/>
                    <a:pt x="-13705" y="36596"/>
                    <a:pt x="14710" y="44551"/>
                  </a:cubicBezTo>
                  <a:cubicBezTo>
                    <a:pt x="56843" y="56340"/>
                    <a:pt x="100967" y="62339"/>
                    <a:pt x="144466" y="66329"/>
                  </a:cubicBezTo>
                  <a:cubicBezTo>
                    <a:pt x="165403" y="68246"/>
                    <a:pt x="167809" y="38169"/>
                    <a:pt x="147743" y="343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2538007" y="943785"/>
              <a:ext cx="208763" cy="112581"/>
            </a:xfrm>
            <a:custGeom>
              <a:avLst/>
              <a:gdLst/>
              <a:ahLst/>
              <a:cxnLst/>
              <a:rect l="l" t="t" r="r" b="b"/>
              <a:pathLst>
                <a:path w="208763" h="112581" extrusionOk="0">
                  <a:moveTo>
                    <a:pt x="198532" y="79721"/>
                  </a:moveTo>
                  <a:cubicBezTo>
                    <a:pt x="144090" y="54069"/>
                    <a:pt x="90226" y="26260"/>
                    <a:pt x="35056" y="2279"/>
                  </a:cubicBezTo>
                  <a:cubicBezTo>
                    <a:pt x="4099" y="-11181"/>
                    <a:pt x="-15498" y="38855"/>
                    <a:pt x="16024" y="51177"/>
                  </a:cubicBezTo>
                  <a:cubicBezTo>
                    <a:pt x="71943" y="73033"/>
                    <a:pt x="129623" y="91257"/>
                    <a:pt x="186198" y="111410"/>
                  </a:cubicBezTo>
                  <a:cubicBezTo>
                    <a:pt x="207011" y="118825"/>
                    <a:pt x="218188" y="88982"/>
                    <a:pt x="198532" y="797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2385937" y="1429100"/>
              <a:ext cx="280358" cy="268393"/>
            </a:xfrm>
            <a:custGeom>
              <a:avLst/>
              <a:gdLst/>
              <a:ahLst/>
              <a:cxnLst/>
              <a:rect l="l" t="t" r="r" b="b"/>
              <a:pathLst>
                <a:path w="280358" h="268393" extrusionOk="0">
                  <a:moveTo>
                    <a:pt x="276601" y="242149"/>
                  </a:moveTo>
                  <a:cubicBezTo>
                    <a:pt x="207282" y="164453"/>
                    <a:pt x="133529" y="90865"/>
                    <a:pt x="64314" y="13046"/>
                  </a:cubicBezTo>
                  <a:cubicBezTo>
                    <a:pt x="29482" y="-26117"/>
                    <a:pt x="-26853" y="32244"/>
                    <a:pt x="14644" y="65363"/>
                  </a:cubicBezTo>
                  <a:cubicBezTo>
                    <a:pt x="96057" y="130340"/>
                    <a:pt x="173471" y="200068"/>
                    <a:pt x="254767" y="265155"/>
                  </a:cubicBezTo>
                  <a:cubicBezTo>
                    <a:pt x="268851" y="276425"/>
                    <a:pt x="288722" y="255732"/>
                    <a:pt x="276601" y="242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570334" y="1301460"/>
              <a:ext cx="282363" cy="256287"/>
            </a:xfrm>
            <a:custGeom>
              <a:avLst/>
              <a:gdLst/>
              <a:ahLst/>
              <a:cxnLst/>
              <a:rect l="l" t="t" r="r" b="b"/>
              <a:pathLst>
                <a:path w="282363" h="256287" extrusionOk="0">
                  <a:moveTo>
                    <a:pt x="223766" y="9472"/>
                  </a:moveTo>
                  <a:cubicBezTo>
                    <a:pt x="151540" y="83677"/>
                    <a:pt x="74418" y="152833"/>
                    <a:pt x="4286" y="229105"/>
                  </a:cubicBezTo>
                  <a:cubicBezTo>
                    <a:pt x="-9862" y="244495"/>
                    <a:pt x="14267" y="264076"/>
                    <a:pt x="29567" y="253080"/>
                  </a:cubicBezTo>
                  <a:cubicBezTo>
                    <a:pt x="112072" y="193790"/>
                    <a:pt x="188381" y="126733"/>
                    <a:pt x="269131" y="65155"/>
                  </a:cubicBezTo>
                  <a:cubicBezTo>
                    <a:pt x="306733" y="36481"/>
                    <a:pt x="255464" y="-23095"/>
                    <a:pt x="223766" y="9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24"/>
            <p:cNvSpPr/>
            <p:nvPr/>
          </p:nvSpPr>
          <p:spPr>
            <a:xfrm>
              <a:off x="525691" y="970656"/>
              <a:ext cx="136188" cy="101363"/>
            </a:xfrm>
            <a:custGeom>
              <a:avLst/>
              <a:gdLst/>
              <a:ahLst/>
              <a:cxnLst/>
              <a:rect l="l" t="t" r="r" b="b"/>
              <a:pathLst>
                <a:path w="136188" h="101363" extrusionOk="0">
                  <a:moveTo>
                    <a:pt x="97253" y="3478"/>
                  </a:moveTo>
                  <a:cubicBezTo>
                    <a:pt x="81134" y="11718"/>
                    <a:pt x="69053" y="26640"/>
                    <a:pt x="54820" y="37883"/>
                  </a:cubicBezTo>
                  <a:cubicBezTo>
                    <a:pt x="40509" y="49192"/>
                    <a:pt x="24878" y="59181"/>
                    <a:pt x="9383" y="68780"/>
                  </a:cubicBezTo>
                  <a:cubicBezTo>
                    <a:pt x="-9317" y="80354"/>
                    <a:pt x="2270" y="107423"/>
                    <a:pt x="23655" y="100137"/>
                  </a:cubicBezTo>
                  <a:cubicBezTo>
                    <a:pt x="41770" y="93963"/>
                    <a:pt x="59040" y="86535"/>
                    <a:pt x="76453" y="78652"/>
                  </a:cubicBezTo>
                  <a:cubicBezTo>
                    <a:pt x="93111" y="71106"/>
                    <a:pt x="114249" y="64822"/>
                    <a:pt x="127280" y="51869"/>
                  </a:cubicBezTo>
                  <a:cubicBezTo>
                    <a:pt x="148763" y="30507"/>
                    <a:pt x="128502" y="-12490"/>
                    <a:pt x="97253" y="3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24"/>
            <p:cNvSpPr/>
            <p:nvPr/>
          </p:nvSpPr>
          <p:spPr>
            <a:xfrm>
              <a:off x="374887" y="365177"/>
              <a:ext cx="189976" cy="66338"/>
            </a:xfrm>
            <a:custGeom>
              <a:avLst/>
              <a:gdLst/>
              <a:ahLst/>
              <a:cxnLst/>
              <a:rect l="l" t="t" r="r" b="b"/>
              <a:pathLst>
                <a:path w="189976" h="66338" extrusionOk="0">
                  <a:moveTo>
                    <a:pt x="164452" y="0"/>
                  </a:moveTo>
                  <a:cubicBezTo>
                    <a:pt x="114353" y="117"/>
                    <a:pt x="57056" y="15838"/>
                    <a:pt x="9233" y="30610"/>
                  </a:cubicBezTo>
                  <a:cubicBezTo>
                    <a:pt x="-6951" y="35608"/>
                    <a:pt x="358" y="58420"/>
                    <a:pt x="14155" y="60636"/>
                  </a:cubicBezTo>
                  <a:cubicBezTo>
                    <a:pt x="63194" y="68500"/>
                    <a:pt x="125862" y="69656"/>
                    <a:pt x="173451" y="54904"/>
                  </a:cubicBezTo>
                  <a:cubicBezTo>
                    <a:pt x="200389" y="46546"/>
                    <a:pt x="192262" y="-65"/>
                    <a:pt x="164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24"/>
            <p:cNvSpPr/>
            <p:nvPr/>
          </p:nvSpPr>
          <p:spPr>
            <a:xfrm>
              <a:off x="568710" y="-172846"/>
              <a:ext cx="112868" cy="65422"/>
            </a:xfrm>
            <a:custGeom>
              <a:avLst/>
              <a:gdLst/>
              <a:ahLst/>
              <a:cxnLst/>
              <a:rect l="l" t="t" r="r" b="b"/>
              <a:pathLst>
                <a:path w="112868" h="65422" extrusionOk="0">
                  <a:moveTo>
                    <a:pt x="90750" y="14790"/>
                  </a:moveTo>
                  <a:cubicBezTo>
                    <a:pt x="68383" y="10650"/>
                    <a:pt x="47712" y="13457"/>
                    <a:pt x="26841" y="2006"/>
                  </a:cubicBezTo>
                  <a:cubicBezTo>
                    <a:pt x="12464" y="-5884"/>
                    <a:pt x="-9760" y="11085"/>
                    <a:pt x="4694" y="25331"/>
                  </a:cubicBezTo>
                  <a:cubicBezTo>
                    <a:pt x="27868" y="48162"/>
                    <a:pt x="58617" y="68764"/>
                    <a:pt x="92376" y="64968"/>
                  </a:cubicBezTo>
                  <a:cubicBezTo>
                    <a:pt x="122389" y="61589"/>
                    <a:pt x="117357" y="19709"/>
                    <a:pt x="90750" y="147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24"/>
            <p:cNvSpPr/>
            <p:nvPr/>
          </p:nvSpPr>
          <p:spPr>
            <a:xfrm>
              <a:off x="682962" y="-596049"/>
              <a:ext cx="274730" cy="235424"/>
            </a:xfrm>
            <a:custGeom>
              <a:avLst/>
              <a:gdLst/>
              <a:ahLst/>
              <a:cxnLst/>
              <a:rect l="l" t="t" r="r" b="b"/>
              <a:pathLst>
                <a:path w="274730" h="235424" extrusionOk="0">
                  <a:moveTo>
                    <a:pt x="251545" y="163611"/>
                  </a:moveTo>
                  <a:cubicBezTo>
                    <a:pt x="230159" y="157820"/>
                    <a:pt x="211778" y="137628"/>
                    <a:pt x="194508" y="124240"/>
                  </a:cubicBezTo>
                  <a:cubicBezTo>
                    <a:pt x="174247" y="108532"/>
                    <a:pt x="153993" y="92824"/>
                    <a:pt x="133733" y="77116"/>
                  </a:cubicBezTo>
                  <a:cubicBezTo>
                    <a:pt x="99817" y="50814"/>
                    <a:pt x="62170" y="12854"/>
                    <a:pt x="20407" y="649"/>
                  </a:cubicBezTo>
                  <a:cubicBezTo>
                    <a:pt x="8567" y="-2815"/>
                    <a:pt x="-4457" y="8135"/>
                    <a:pt x="1486" y="20653"/>
                  </a:cubicBezTo>
                  <a:cubicBezTo>
                    <a:pt x="21837" y="63559"/>
                    <a:pt x="69869" y="97256"/>
                    <a:pt x="104226" y="129309"/>
                  </a:cubicBezTo>
                  <a:cubicBezTo>
                    <a:pt x="140157" y="162825"/>
                    <a:pt x="179013" y="213250"/>
                    <a:pt x="224743" y="232442"/>
                  </a:cubicBezTo>
                  <a:cubicBezTo>
                    <a:pt x="269432" y="251198"/>
                    <a:pt x="296721" y="175842"/>
                    <a:pt x="251545" y="1636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9" name="Google Shape;799;p24"/>
          <p:cNvGrpSpPr/>
          <p:nvPr/>
        </p:nvGrpSpPr>
        <p:grpSpPr>
          <a:xfrm>
            <a:off x="7960586" y="-328690"/>
            <a:ext cx="1600617" cy="1470072"/>
            <a:chOff x="15921172" y="-657379"/>
            <a:chExt cx="3201234" cy="2940145"/>
          </a:xfrm>
        </p:grpSpPr>
        <p:sp>
          <p:nvSpPr>
            <p:cNvPr id="800" name="Google Shape;800;p24"/>
            <p:cNvSpPr/>
            <p:nvPr/>
          </p:nvSpPr>
          <p:spPr>
            <a:xfrm>
              <a:off x="15921172" y="-307209"/>
              <a:ext cx="2861795" cy="2589975"/>
            </a:xfrm>
            <a:custGeom>
              <a:avLst/>
              <a:gdLst/>
              <a:ahLst/>
              <a:cxnLst/>
              <a:rect l="l" t="t" r="r" b="b"/>
              <a:pathLst>
                <a:path w="2861795" h="2589975" extrusionOk="0">
                  <a:moveTo>
                    <a:pt x="2733697" y="2206565"/>
                  </a:moveTo>
                  <a:cubicBezTo>
                    <a:pt x="2713196" y="2191926"/>
                    <a:pt x="2695794" y="2162065"/>
                    <a:pt x="2666996" y="2168379"/>
                  </a:cubicBezTo>
                  <a:cubicBezTo>
                    <a:pt x="2594423" y="2201493"/>
                    <a:pt x="2696639" y="2269955"/>
                    <a:pt x="2751860" y="2310792"/>
                  </a:cubicBezTo>
                  <a:cubicBezTo>
                    <a:pt x="2631001" y="2312502"/>
                    <a:pt x="2510064" y="2317919"/>
                    <a:pt x="2389371" y="2327000"/>
                  </a:cubicBezTo>
                  <a:cubicBezTo>
                    <a:pt x="2388949" y="2323856"/>
                    <a:pt x="2388629" y="2320699"/>
                    <a:pt x="2388193" y="2317554"/>
                  </a:cubicBezTo>
                  <a:cubicBezTo>
                    <a:pt x="2385908" y="2293700"/>
                    <a:pt x="2382457" y="2253984"/>
                    <a:pt x="2348978" y="2260599"/>
                  </a:cubicBezTo>
                  <a:cubicBezTo>
                    <a:pt x="2323804" y="2266254"/>
                    <a:pt x="2327427" y="2294136"/>
                    <a:pt x="2329284" y="2313987"/>
                  </a:cubicBezTo>
                  <a:cubicBezTo>
                    <a:pt x="2329636" y="2319962"/>
                    <a:pt x="2329752" y="2325943"/>
                    <a:pt x="2330046" y="2331918"/>
                  </a:cubicBezTo>
                  <a:cubicBezTo>
                    <a:pt x="2223202" y="2340986"/>
                    <a:pt x="2116581" y="2352640"/>
                    <a:pt x="2010441" y="2367043"/>
                  </a:cubicBezTo>
                  <a:cubicBezTo>
                    <a:pt x="1880516" y="2383916"/>
                    <a:pt x="1750187" y="2396557"/>
                    <a:pt x="1619679" y="2407296"/>
                  </a:cubicBezTo>
                  <a:cubicBezTo>
                    <a:pt x="1615267" y="2370385"/>
                    <a:pt x="1604537" y="2332859"/>
                    <a:pt x="1563638" y="2346314"/>
                  </a:cubicBezTo>
                  <a:cubicBezTo>
                    <a:pt x="1540224" y="2360408"/>
                    <a:pt x="1547856" y="2387432"/>
                    <a:pt x="1552267" y="2412791"/>
                  </a:cubicBezTo>
                  <a:cubicBezTo>
                    <a:pt x="1338591" y="2429242"/>
                    <a:pt x="1124473" y="2440948"/>
                    <a:pt x="910643" y="2455453"/>
                  </a:cubicBezTo>
                  <a:cubicBezTo>
                    <a:pt x="907768" y="2426789"/>
                    <a:pt x="904151" y="2398210"/>
                    <a:pt x="898888" y="2369943"/>
                  </a:cubicBezTo>
                  <a:cubicBezTo>
                    <a:pt x="895508" y="2353620"/>
                    <a:pt x="877875" y="2343387"/>
                    <a:pt x="862016" y="2347146"/>
                  </a:cubicBezTo>
                  <a:cubicBezTo>
                    <a:pt x="847572" y="2350521"/>
                    <a:pt x="836310" y="2365160"/>
                    <a:pt x="838468" y="2380177"/>
                  </a:cubicBezTo>
                  <a:cubicBezTo>
                    <a:pt x="842021" y="2406893"/>
                    <a:pt x="844192" y="2433430"/>
                    <a:pt x="845607" y="2460038"/>
                  </a:cubicBezTo>
                  <a:cubicBezTo>
                    <a:pt x="803754" y="2463015"/>
                    <a:pt x="761894" y="2466000"/>
                    <a:pt x="720073" y="2469323"/>
                  </a:cubicBezTo>
                  <a:cubicBezTo>
                    <a:pt x="611488" y="2477001"/>
                    <a:pt x="502818" y="2488016"/>
                    <a:pt x="395935" y="2507957"/>
                  </a:cubicBezTo>
                  <a:cubicBezTo>
                    <a:pt x="444914" y="2460652"/>
                    <a:pt x="493003" y="2412387"/>
                    <a:pt x="539818" y="2363002"/>
                  </a:cubicBezTo>
                  <a:cubicBezTo>
                    <a:pt x="717282" y="2167400"/>
                    <a:pt x="884015" y="1960533"/>
                    <a:pt x="1056395" y="1760262"/>
                  </a:cubicBezTo>
                  <a:cubicBezTo>
                    <a:pt x="1206892" y="1579344"/>
                    <a:pt x="1354290" y="1395781"/>
                    <a:pt x="1503519" y="1213786"/>
                  </a:cubicBezTo>
                  <a:cubicBezTo>
                    <a:pt x="1504293" y="1214132"/>
                    <a:pt x="1504927" y="1214580"/>
                    <a:pt x="1505721" y="1214913"/>
                  </a:cubicBezTo>
                  <a:cubicBezTo>
                    <a:pt x="1621126" y="1247905"/>
                    <a:pt x="1711125" y="1104628"/>
                    <a:pt x="1665450" y="1018959"/>
                  </a:cubicBezTo>
                  <a:cubicBezTo>
                    <a:pt x="1704505" y="972506"/>
                    <a:pt x="1743349" y="925874"/>
                    <a:pt x="1783038" y="879966"/>
                  </a:cubicBezTo>
                  <a:cubicBezTo>
                    <a:pt x="1995542" y="656642"/>
                    <a:pt x="2181393" y="410668"/>
                    <a:pt x="2374972" y="171462"/>
                  </a:cubicBezTo>
                  <a:cubicBezTo>
                    <a:pt x="2387643" y="156644"/>
                    <a:pt x="2385018" y="133283"/>
                    <a:pt x="2370196" y="120988"/>
                  </a:cubicBezTo>
                  <a:cubicBezTo>
                    <a:pt x="2354715" y="108225"/>
                    <a:pt x="2332767" y="111229"/>
                    <a:pt x="2319821" y="125868"/>
                  </a:cubicBezTo>
                  <a:cubicBezTo>
                    <a:pt x="2276829" y="172256"/>
                    <a:pt x="2239105" y="223108"/>
                    <a:pt x="2200870" y="273275"/>
                  </a:cubicBezTo>
                  <a:cubicBezTo>
                    <a:pt x="2078890" y="433619"/>
                    <a:pt x="1950213" y="588768"/>
                    <a:pt x="1814935" y="738008"/>
                  </a:cubicBezTo>
                  <a:cubicBezTo>
                    <a:pt x="1745436" y="814712"/>
                    <a:pt x="1677781" y="892984"/>
                    <a:pt x="1610907" y="971923"/>
                  </a:cubicBezTo>
                  <a:cubicBezTo>
                    <a:pt x="1605248" y="969599"/>
                    <a:pt x="1599332" y="967454"/>
                    <a:pt x="1592865" y="965705"/>
                  </a:cubicBezTo>
                  <a:cubicBezTo>
                    <a:pt x="1549245" y="955683"/>
                    <a:pt x="1500529" y="973883"/>
                    <a:pt x="1480860" y="1015533"/>
                  </a:cubicBezTo>
                  <a:cubicBezTo>
                    <a:pt x="1460430" y="1054128"/>
                    <a:pt x="1444193" y="1112185"/>
                    <a:pt x="1456128" y="1157357"/>
                  </a:cubicBezTo>
                  <a:cubicBezTo>
                    <a:pt x="1263227" y="1392367"/>
                    <a:pt x="1075110" y="1631470"/>
                    <a:pt x="876736" y="1861883"/>
                  </a:cubicBezTo>
                  <a:cubicBezTo>
                    <a:pt x="742617" y="2015605"/>
                    <a:pt x="615892" y="2175641"/>
                    <a:pt x="478515" y="2326436"/>
                  </a:cubicBezTo>
                  <a:cubicBezTo>
                    <a:pt x="429644" y="2377583"/>
                    <a:pt x="378610" y="2431829"/>
                    <a:pt x="327448" y="2483373"/>
                  </a:cubicBezTo>
                  <a:cubicBezTo>
                    <a:pt x="325707" y="2471110"/>
                    <a:pt x="324369" y="2459538"/>
                    <a:pt x="324996" y="2450041"/>
                  </a:cubicBezTo>
                  <a:cubicBezTo>
                    <a:pt x="311135" y="2307635"/>
                    <a:pt x="295397" y="2165325"/>
                    <a:pt x="282945" y="2022796"/>
                  </a:cubicBezTo>
                  <a:cubicBezTo>
                    <a:pt x="297715" y="2018192"/>
                    <a:pt x="312402" y="2013370"/>
                    <a:pt x="326878" y="2007908"/>
                  </a:cubicBezTo>
                  <a:cubicBezTo>
                    <a:pt x="340849" y="2002170"/>
                    <a:pt x="356983" y="1995805"/>
                    <a:pt x="360651" y="1979571"/>
                  </a:cubicBezTo>
                  <a:cubicBezTo>
                    <a:pt x="367406" y="1959867"/>
                    <a:pt x="347520" y="1940444"/>
                    <a:pt x="328101" y="1945138"/>
                  </a:cubicBezTo>
                  <a:cubicBezTo>
                    <a:pt x="311500" y="1950402"/>
                    <a:pt x="294514" y="1954392"/>
                    <a:pt x="277432" y="1958036"/>
                  </a:cubicBezTo>
                  <a:cubicBezTo>
                    <a:pt x="259576" y="1720610"/>
                    <a:pt x="240535" y="1483224"/>
                    <a:pt x="221916" y="1245811"/>
                  </a:cubicBezTo>
                  <a:cubicBezTo>
                    <a:pt x="240746" y="1240951"/>
                    <a:pt x="259492" y="1235822"/>
                    <a:pt x="277566" y="1228758"/>
                  </a:cubicBezTo>
                  <a:cubicBezTo>
                    <a:pt x="300071" y="1220786"/>
                    <a:pt x="314029" y="1193019"/>
                    <a:pt x="299514" y="1171803"/>
                  </a:cubicBezTo>
                  <a:cubicBezTo>
                    <a:pt x="287100" y="1154520"/>
                    <a:pt x="257744" y="1150018"/>
                    <a:pt x="245593" y="1169569"/>
                  </a:cubicBezTo>
                  <a:cubicBezTo>
                    <a:pt x="235803" y="1171323"/>
                    <a:pt x="226148" y="1173558"/>
                    <a:pt x="216455" y="1175665"/>
                  </a:cubicBezTo>
                  <a:cubicBezTo>
                    <a:pt x="198739" y="948486"/>
                    <a:pt x="181702" y="721268"/>
                    <a:pt x="166618" y="493961"/>
                  </a:cubicBezTo>
                  <a:cubicBezTo>
                    <a:pt x="175716" y="491521"/>
                    <a:pt x="184462" y="489280"/>
                    <a:pt x="192125" y="488511"/>
                  </a:cubicBezTo>
                  <a:cubicBezTo>
                    <a:pt x="222332" y="481672"/>
                    <a:pt x="276612" y="481960"/>
                    <a:pt x="268206" y="437089"/>
                  </a:cubicBezTo>
                  <a:cubicBezTo>
                    <a:pt x="256336" y="394735"/>
                    <a:pt x="206544" y="415566"/>
                    <a:pt x="175902" y="419453"/>
                  </a:cubicBezTo>
                  <a:cubicBezTo>
                    <a:pt x="171695" y="420613"/>
                    <a:pt x="166977" y="421573"/>
                    <a:pt x="161970" y="422470"/>
                  </a:cubicBezTo>
                  <a:cubicBezTo>
                    <a:pt x="156336" y="334956"/>
                    <a:pt x="151034" y="247430"/>
                    <a:pt x="146143" y="159884"/>
                  </a:cubicBezTo>
                  <a:cubicBezTo>
                    <a:pt x="162111" y="195771"/>
                    <a:pt x="182567" y="231696"/>
                    <a:pt x="218075" y="216173"/>
                  </a:cubicBezTo>
                  <a:cubicBezTo>
                    <a:pt x="234964" y="207163"/>
                    <a:pt x="242564" y="184641"/>
                    <a:pt x="232992" y="167658"/>
                  </a:cubicBezTo>
                  <a:cubicBezTo>
                    <a:pt x="211704" y="129889"/>
                    <a:pt x="192068" y="91403"/>
                    <a:pt x="175114" y="51591"/>
                  </a:cubicBezTo>
                  <a:cubicBezTo>
                    <a:pt x="166752" y="18323"/>
                    <a:pt x="125725" y="-21034"/>
                    <a:pt x="95563" y="13213"/>
                  </a:cubicBezTo>
                  <a:cubicBezTo>
                    <a:pt x="81747" y="32066"/>
                    <a:pt x="74307" y="54728"/>
                    <a:pt x="63577" y="75329"/>
                  </a:cubicBezTo>
                  <a:cubicBezTo>
                    <a:pt x="48896" y="105920"/>
                    <a:pt x="32851" y="135960"/>
                    <a:pt x="15084" y="164821"/>
                  </a:cubicBezTo>
                  <a:cubicBezTo>
                    <a:pt x="6204" y="170591"/>
                    <a:pt x="0" y="180440"/>
                    <a:pt x="0" y="191576"/>
                  </a:cubicBezTo>
                  <a:cubicBezTo>
                    <a:pt x="0" y="209052"/>
                    <a:pt x="14111" y="225721"/>
                    <a:pt x="31968" y="225721"/>
                  </a:cubicBezTo>
                  <a:cubicBezTo>
                    <a:pt x="43902" y="225894"/>
                    <a:pt x="54927" y="221405"/>
                    <a:pt x="63128" y="211556"/>
                  </a:cubicBezTo>
                  <a:cubicBezTo>
                    <a:pt x="74262" y="197718"/>
                    <a:pt x="83872" y="182835"/>
                    <a:pt x="92874" y="167569"/>
                  </a:cubicBezTo>
                  <a:cubicBezTo>
                    <a:pt x="91485" y="259450"/>
                    <a:pt x="93009" y="351234"/>
                    <a:pt x="96703" y="442942"/>
                  </a:cubicBezTo>
                  <a:cubicBezTo>
                    <a:pt x="88892" y="450172"/>
                    <a:pt x="84782" y="460399"/>
                    <a:pt x="87362" y="475544"/>
                  </a:cubicBezTo>
                  <a:cubicBezTo>
                    <a:pt x="90032" y="484362"/>
                    <a:pt x="94059" y="490452"/>
                    <a:pt x="99014" y="494627"/>
                  </a:cubicBezTo>
                  <a:cubicBezTo>
                    <a:pt x="106377" y="647619"/>
                    <a:pt x="118574" y="800444"/>
                    <a:pt x="130918" y="953269"/>
                  </a:cubicBezTo>
                  <a:cubicBezTo>
                    <a:pt x="137007" y="1033034"/>
                    <a:pt x="142730" y="1112844"/>
                    <a:pt x="148461" y="1192641"/>
                  </a:cubicBezTo>
                  <a:cubicBezTo>
                    <a:pt x="120322" y="1200627"/>
                    <a:pt x="92375" y="1209361"/>
                    <a:pt x="64447" y="1218224"/>
                  </a:cubicBezTo>
                  <a:cubicBezTo>
                    <a:pt x="45778" y="1224039"/>
                    <a:pt x="36961" y="1246842"/>
                    <a:pt x="43530" y="1264293"/>
                  </a:cubicBezTo>
                  <a:cubicBezTo>
                    <a:pt x="65216" y="1309689"/>
                    <a:pt x="117389" y="1273700"/>
                    <a:pt x="153704" y="1264344"/>
                  </a:cubicBezTo>
                  <a:cubicBezTo>
                    <a:pt x="170568" y="1500956"/>
                    <a:pt x="187496" y="1737587"/>
                    <a:pt x="207735" y="1973936"/>
                  </a:cubicBezTo>
                  <a:cubicBezTo>
                    <a:pt x="165702" y="1982491"/>
                    <a:pt x="103189" y="1986314"/>
                    <a:pt x="110948" y="2033689"/>
                  </a:cubicBezTo>
                  <a:cubicBezTo>
                    <a:pt x="124387" y="2076876"/>
                    <a:pt x="173104" y="2057787"/>
                    <a:pt x="213811" y="2043141"/>
                  </a:cubicBezTo>
                  <a:cubicBezTo>
                    <a:pt x="217434" y="2083875"/>
                    <a:pt x="220642" y="2124642"/>
                    <a:pt x="224541" y="2165350"/>
                  </a:cubicBezTo>
                  <a:cubicBezTo>
                    <a:pt x="236283" y="2290447"/>
                    <a:pt x="251175" y="2415256"/>
                    <a:pt x="260568" y="2540629"/>
                  </a:cubicBezTo>
                  <a:cubicBezTo>
                    <a:pt x="260177" y="2543914"/>
                    <a:pt x="260299" y="2547160"/>
                    <a:pt x="260664" y="2550362"/>
                  </a:cubicBezTo>
                  <a:cubicBezTo>
                    <a:pt x="255119" y="2566327"/>
                    <a:pt x="262437" y="2587517"/>
                    <a:pt x="282650" y="2589976"/>
                  </a:cubicBezTo>
                  <a:cubicBezTo>
                    <a:pt x="469602" y="2561607"/>
                    <a:pt x="658469" y="2544298"/>
                    <a:pt x="847873" y="2530690"/>
                  </a:cubicBezTo>
                  <a:cubicBezTo>
                    <a:pt x="847950" y="2535192"/>
                    <a:pt x="848078" y="2539655"/>
                    <a:pt x="848136" y="2544176"/>
                  </a:cubicBezTo>
                  <a:cubicBezTo>
                    <a:pt x="849058" y="2593210"/>
                    <a:pt x="920746" y="2590296"/>
                    <a:pt x="917929" y="2541455"/>
                  </a:cubicBezTo>
                  <a:cubicBezTo>
                    <a:pt x="917513" y="2536236"/>
                    <a:pt x="917090" y="2530991"/>
                    <a:pt x="916681" y="2525759"/>
                  </a:cubicBezTo>
                  <a:cubicBezTo>
                    <a:pt x="1118013" y="2512202"/>
                    <a:pt x="1319793" y="2502040"/>
                    <a:pt x="1520472" y="2487049"/>
                  </a:cubicBezTo>
                  <a:cubicBezTo>
                    <a:pt x="1531805" y="2486306"/>
                    <a:pt x="1543124" y="2485403"/>
                    <a:pt x="1554450" y="2484589"/>
                  </a:cubicBezTo>
                  <a:cubicBezTo>
                    <a:pt x="1552863" y="2518267"/>
                    <a:pt x="1553061" y="2552853"/>
                    <a:pt x="1590279" y="2557438"/>
                  </a:cubicBezTo>
                  <a:cubicBezTo>
                    <a:pt x="1632375" y="2555370"/>
                    <a:pt x="1628866" y="2513976"/>
                    <a:pt x="1625665" y="2479037"/>
                  </a:cubicBezTo>
                  <a:cubicBezTo>
                    <a:pt x="1861865" y="2459167"/>
                    <a:pt x="2096797" y="2426597"/>
                    <a:pt x="2332684" y="2404620"/>
                  </a:cubicBezTo>
                  <a:cubicBezTo>
                    <a:pt x="2333068" y="2421257"/>
                    <a:pt x="2333459" y="2437893"/>
                    <a:pt x="2333689" y="2454549"/>
                  </a:cubicBezTo>
                  <a:cubicBezTo>
                    <a:pt x="2334272" y="2503301"/>
                    <a:pt x="2406889" y="2500112"/>
                    <a:pt x="2403297" y="2451918"/>
                  </a:cubicBezTo>
                  <a:cubicBezTo>
                    <a:pt x="2401722" y="2434179"/>
                    <a:pt x="2399865" y="2416492"/>
                    <a:pt x="2397976" y="2398811"/>
                  </a:cubicBezTo>
                  <a:cubicBezTo>
                    <a:pt x="2492765" y="2390864"/>
                    <a:pt x="2587739" y="2384960"/>
                    <a:pt x="2683059" y="2382706"/>
                  </a:cubicBezTo>
                  <a:cubicBezTo>
                    <a:pt x="2702875" y="2381886"/>
                    <a:pt x="2722953" y="2381067"/>
                    <a:pt x="2743089" y="2379856"/>
                  </a:cubicBezTo>
                  <a:cubicBezTo>
                    <a:pt x="2724035" y="2406291"/>
                    <a:pt x="2705775" y="2433283"/>
                    <a:pt x="2689327" y="2461408"/>
                  </a:cubicBezTo>
                  <a:cubicBezTo>
                    <a:pt x="2679288" y="2478205"/>
                    <a:pt x="2684077" y="2500349"/>
                    <a:pt x="2700864" y="2510762"/>
                  </a:cubicBezTo>
                  <a:cubicBezTo>
                    <a:pt x="2717178" y="2520924"/>
                    <a:pt x="2740125" y="2516025"/>
                    <a:pt x="2750208" y="2499222"/>
                  </a:cubicBezTo>
                  <a:cubicBezTo>
                    <a:pt x="2768097" y="2469669"/>
                    <a:pt x="2787035" y="2440993"/>
                    <a:pt x="2806928" y="2412765"/>
                  </a:cubicBezTo>
                  <a:cubicBezTo>
                    <a:pt x="2825233" y="2379747"/>
                    <a:pt x="2876862" y="2349983"/>
                    <a:pt x="2857533" y="2307629"/>
                  </a:cubicBezTo>
                  <a:cubicBezTo>
                    <a:pt x="2822223" y="2268630"/>
                    <a:pt x="2772944" y="2242342"/>
                    <a:pt x="2733697" y="22065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17491553" y="1044591"/>
              <a:ext cx="65353" cy="138844"/>
            </a:xfrm>
            <a:custGeom>
              <a:avLst/>
              <a:gdLst/>
              <a:ahLst/>
              <a:cxnLst/>
              <a:rect l="l" t="t" r="r" b="b"/>
              <a:pathLst>
                <a:path w="65353" h="138844" extrusionOk="0">
                  <a:moveTo>
                    <a:pt x="31363" y="138844"/>
                  </a:moveTo>
                  <a:cubicBezTo>
                    <a:pt x="71289" y="138671"/>
                    <a:pt x="65585" y="92424"/>
                    <a:pt x="64381" y="64439"/>
                  </a:cubicBezTo>
                  <a:cubicBezTo>
                    <a:pt x="62025" y="42065"/>
                    <a:pt x="69420" y="5794"/>
                    <a:pt x="39898" y="261"/>
                  </a:cubicBezTo>
                  <a:cubicBezTo>
                    <a:pt x="7540" y="-3581"/>
                    <a:pt x="5830" y="35917"/>
                    <a:pt x="3500" y="58907"/>
                  </a:cubicBezTo>
                  <a:cubicBezTo>
                    <a:pt x="868" y="87717"/>
                    <a:pt x="-10893" y="136161"/>
                    <a:pt x="31363" y="1388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17488970" y="1342540"/>
              <a:ext cx="69888" cy="157172"/>
            </a:xfrm>
            <a:custGeom>
              <a:avLst/>
              <a:gdLst/>
              <a:ahLst/>
              <a:cxnLst/>
              <a:rect l="l" t="t" r="r" b="b"/>
              <a:pathLst>
                <a:path w="69888" h="157172" extrusionOk="0">
                  <a:moveTo>
                    <a:pt x="34561" y="157164"/>
                  </a:moveTo>
                  <a:cubicBezTo>
                    <a:pt x="50119" y="157542"/>
                    <a:pt x="65056" y="145810"/>
                    <a:pt x="67021" y="130044"/>
                  </a:cubicBezTo>
                  <a:cubicBezTo>
                    <a:pt x="70351" y="92415"/>
                    <a:pt x="73635" y="51592"/>
                    <a:pt x="59236" y="15949"/>
                  </a:cubicBezTo>
                  <a:cubicBezTo>
                    <a:pt x="45701" y="-11882"/>
                    <a:pt x="519" y="-752"/>
                    <a:pt x="1325" y="29780"/>
                  </a:cubicBezTo>
                  <a:cubicBezTo>
                    <a:pt x="1274" y="29736"/>
                    <a:pt x="1217" y="29697"/>
                    <a:pt x="1159" y="29652"/>
                  </a:cubicBezTo>
                  <a:cubicBezTo>
                    <a:pt x="6307" y="66564"/>
                    <a:pt x="-17703" y="151394"/>
                    <a:pt x="34561" y="157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4"/>
            <p:cNvSpPr/>
            <p:nvPr/>
          </p:nvSpPr>
          <p:spPr>
            <a:xfrm>
              <a:off x="17502691" y="1646933"/>
              <a:ext cx="68122" cy="167788"/>
            </a:xfrm>
            <a:custGeom>
              <a:avLst/>
              <a:gdLst/>
              <a:ahLst/>
              <a:cxnLst/>
              <a:rect l="l" t="t" r="r" b="b"/>
              <a:pathLst>
                <a:path w="68122" h="167788" extrusionOk="0">
                  <a:moveTo>
                    <a:pt x="68007" y="130949"/>
                  </a:moveTo>
                  <a:cubicBezTo>
                    <a:pt x="65389" y="99884"/>
                    <a:pt x="63244" y="68775"/>
                    <a:pt x="59754" y="37781"/>
                  </a:cubicBezTo>
                  <a:cubicBezTo>
                    <a:pt x="58064" y="22392"/>
                    <a:pt x="53941" y="5973"/>
                    <a:pt x="37333" y="1094"/>
                  </a:cubicBezTo>
                  <a:cubicBezTo>
                    <a:pt x="18817" y="-4580"/>
                    <a:pt x="2267" y="12793"/>
                    <a:pt x="3611" y="30852"/>
                  </a:cubicBezTo>
                  <a:cubicBezTo>
                    <a:pt x="672" y="64945"/>
                    <a:pt x="320" y="99295"/>
                    <a:pt x="0" y="133581"/>
                  </a:cubicBezTo>
                  <a:cubicBezTo>
                    <a:pt x="474" y="181058"/>
                    <a:pt x="71362" y="178119"/>
                    <a:pt x="68007" y="130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24"/>
            <p:cNvSpPr/>
            <p:nvPr/>
          </p:nvSpPr>
          <p:spPr>
            <a:xfrm>
              <a:off x="16903798" y="732759"/>
              <a:ext cx="220562" cy="81314"/>
            </a:xfrm>
            <a:custGeom>
              <a:avLst/>
              <a:gdLst/>
              <a:ahLst/>
              <a:cxnLst/>
              <a:rect l="l" t="t" r="r" b="b"/>
              <a:pathLst>
                <a:path w="220562" h="81314" extrusionOk="0">
                  <a:moveTo>
                    <a:pt x="35430" y="81258"/>
                  </a:moveTo>
                  <a:cubicBezTo>
                    <a:pt x="90248" y="79177"/>
                    <a:pt x="143708" y="65338"/>
                    <a:pt x="198283" y="61931"/>
                  </a:cubicBezTo>
                  <a:cubicBezTo>
                    <a:pt x="198251" y="61867"/>
                    <a:pt x="198213" y="61803"/>
                    <a:pt x="198181" y="61739"/>
                  </a:cubicBezTo>
                  <a:cubicBezTo>
                    <a:pt x="230167" y="55079"/>
                    <a:pt x="226940" y="5495"/>
                    <a:pt x="194435" y="942"/>
                  </a:cubicBezTo>
                  <a:cubicBezTo>
                    <a:pt x="137978" y="-3444"/>
                    <a:pt x="80394" y="8383"/>
                    <a:pt x="24737" y="17918"/>
                  </a:cubicBezTo>
                  <a:cubicBezTo>
                    <a:pt x="7572" y="21581"/>
                    <a:pt x="-3126" y="39877"/>
                    <a:pt x="818" y="56578"/>
                  </a:cubicBezTo>
                  <a:cubicBezTo>
                    <a:pt x="4525" y="72831"/>
                    <a:pt x="19552" y="82135"/>
                    <a:pt x="35430" y="812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24"/>
            <p:cNvSpPr/>
            <p:nvPr/>
          </p:nvSpPr>
          <p:spPr>
            <a:xfrm>
              <a:off x="16545905" y="776522"/>
              <a:ext cx="227512" cy="96197"/>
            </a:xfrm>
            <a:custGeom>
              <a:avLst/>
              <a:gdLst/>
              <a:ahLst/>
              <a:cxnLst/>
              <a:rect l="l" t="t" r="r" b="b"/>
              <a:pathLst>
                <a:path w="227512" h="96197" extrusionOk="0">
                  <a:moveTo>
                    <a:pt x="171229" y="66734"/>
                  </a:moveTo>
                  <a:cubicBezTo>
                    <a:pt x="192133" y="63340"/>
                    <a:pt x="226661" y="65434"/>
                    <a:pt x="227513" y="33512"/>
                  </a:cubicBezTo>
                  <a:cubicBezTo>
                    <a:pt x="221853" y="-23514"/>
                    <a:pt x="134370" y="8428"/>
                    <a:pt x="97965" y="13333"/>
                  </a:cubicBezTo>
                  <a:cubicBezTo>
                    <a:pt x="66119" y="25795"/>
                    <a:pt x="-5986" y="24963"/>
                    <a:pt x="398" y="72818"/>
                  </a:cubicBezTo>
                  <a:cubicBezTo>
                    <a:pt x="16698" y="128325"/>
                    <a:pt x="129568" y="67701"/>
                    <a:pt x="171229" y="66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24"/>
            <p:cNvSpPr/>
            <p:nvPr/>
          </p:nvSpPr>
          <p:spPr>
            <a:xfrm>
              <a:off x="15923941" y="-657379"/>
              <a:ext cx="273401" cy="298592"/>
            </a:xfrm>
            <a:custGeom>
              <a:avLst/>
              <a:gdLst/>
              <a:ahLst/>
              <a:cxnLst/>
              <a:rect l="l" t="t" r="r" b="b"/>
              <a:pathLst>
                <a:path w="273401" h="298592" extrusionOk="0">
                  <a:moveTo>
                    <a:pt x="22360" y="64366"/>
                  </a:moveTo>
                  <a:cubicBezTo>
                    <a:pt x="28090" y="67773"/>
                    <a:pt x="31759" y="71782"/>
                    <a:pt x="38136" y="77526"/>
                  </a:cubicBezTo>
                  <a:cubicBezTo>
                    <a:pt x="60429" y="100439"/>
                    <a:pt x="80924" y="125074"/>
                    <a:pt x="101079" y="150119"/>
                  </a:cubicBezTo>
                  <a:cubicBezTo>
                    <a:pt x="78619" y="191058"/>
                    <a:pt x="51741" y="240777"/>
                    <a:pt x="90252" y="260538"/>
                  </a:cubicBezTo>
                  <a:cubicBezTo>
                    <a:pt x="125152" y="273929"/>
                    <a:pt x="138981" y="241078"/>
                    <a:pt x="150211" y="211768"/>
                  </a:cubicBezTo>
                  <a:cubicBezTo>
                    <a:pt x="170475" y="237440"/>
                    <a:pt x="191040" y="263036"/>
                    <a:pt x="213372" y="287607"/>
                  </a:cubicBezTo>
                  <a:cubicBezTo>
                    <a:pt x="225953" y="301695"/>
                    <a:pt x="248848" y="302137"/>
                    <a:pt x="262530" y="289483"/>
                  </a:cubicBezTo>
                  <a:cubicBezTo>
                    <a:pt x="285957" y="267736"/>
                    <a:pt x="266775" y="240155"/>
                    <a:pt x="249469" y="222026"/>
                  </a:cubicBezTo>
                  <a:cubicBezTo>
                    <a:pt x="234020" y="207048"/>
                    <a:pt x="209754" y="173998"/>
                    <a:pt x="182108" y="137926"/>
                  </a:cubicBezTo>
                  <a:cubicBezTo>
                    <a:pt x="199165" y="104037"/>
                    <a:pt x="217879" y="70578"/>
                    <a:pt x="224045" y="34416"/>
                  </a:cubicBezTo>
                  <a:cubicBezTo>
                    <a:pt x="221977" y="16588"/>
                    <a:pt x="202648" y="3076"/>
                    <a:pt x="185297" y="10396"/>
                  </a:cubicBezTo>
                  <a:cubicBezTo>
                    <a:pt x="160852" y="25406"/>
                    <a:pt x="148604" y="53557"/>
                    <a:pt x="136004" y="80280"/>
                  </a:cubicBezTo>
                  <a:cubicBezTo>
                    <a:pt x="94209" y="31060"/>
                    <a:pt x="51120" y="-8848"/>
                    <a:pt x="21157" y="1706"/>
                  </a:cubicBezTo>
                  <a:cubicBezTo>
                    <a:pt x="-8064" y="11363"/>
                    <a:pt x="-6406" y="55926"/>
                    <a:pt x="22360" y="643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24"/>
            <p:cNvSpPr/>
            <p:nvPr/>
          </p:nvSpPr>
          <p:spPr>
            <a:xfrm>
              <a:off x="18889080" y="1831677"/>
              <a:ext cx="233326" cy="406670"/>
            </a:xfrm>
            <a:custGeom>
              <a:avLst/>
              <a:gdLst/>
              <a:ahLst/>
              <a:cxnLst/>
              <a:rect l="l" t="t" r="r" b="b"/>
              <a:pathLst>
                <a:path w="233326" h="406670" extrusionOk="0">
                  <a:moveTo>
                    <a:pt x="204332" y="28"/>
                  </a:moveTo>
                  <a:cubicBezTo>
                    <a:pt x="187788" y="-695"/>
                    <a:pt x="176315" y="12714"/>
                    <a:pt x="173069" y="27807"/>
                  </a:cubicBezTo>
                  <a:cubicBezTo>
                    <a:pt x="150372" y="70386"/>
                    <a:pt x="130114" y="113278"/>
                    <a:pt x="112015" y="157400"/>
                  </a:cubicBezTo>
                  <a:cubicBezTo>
                    <a:pt x="84151" y="124325"/>
                    <a:pt x="72031" y="82028"/>
                    <a:pt x="53963" y="43798"/>
                  </a:cubicBezTo>
                  <a:cubicBezTo>
                    <a:pt x="36190" y="18144"/>
                    <a:pt x="-3838" y="36421"/>
                    <a:pt x="298" y="66038"/>
                  </a:cubicBezTo>
                  <a:cubicBezTo>
                    <a:pt x="9607" y="119208"/>
                    <a:pt x="29736" y="171661"/>
                    <a:pt x="65590" y="212690"/>
                  </a:cubicBezTo>
                  <a:cubicBezTo>
                    <a:pt x="72191" y="219836"/>
                    <a:pt x="79676" y="223218"/>
                    <a:pt x="87115" y="224031"/>
                  </a:cubicBezTo>
                  <a:cubicBezTo>
                    <a:pt x="82941" y="236288"/>
                    <a:pt x="78587" y="248404"/>
                    <a:pt x="74784" y="260968"/>
                  </a:cubicBezTo>
                  <a:cubicBezTo>
                    <a:pt x="66512" y="289151"/>
                    <a:pt x="58797" y="317577"/>
                    <a:pt x="52433" y="346240"/>
                  </a:cubicBezTo>
                  <a:cubicBezTo>
                    <a:pt x="33789" y="366021"/>
                    <a:pt x="46453" y="398584"/>
                    <a:pt x="71692" y="404905"/>
                  </a:cubicBezTo>
                  <a:cubicBezTo>
                    <a:pt x="99607" y="414043"/>
                    <a:pt x="119729" y="385962"/>
                    <a:pt x="122226" y="361186"/>
                  </a:cubicBezTo>
                  <a:cubicBezTo>
                    <a:pt x="135467" y="303886"/>
                    <a:pt x="151460" y="247212"/>
                    <a:pt x="172070" y="192102"/>
                  </a:cubicBezTo>
                  <a:cubicBezTo>
                    <a:pt x="185016" y="159507"/>
                    <a:pt x="202533" y="117460"/>
                    <a:pt x="218315" y="82790"/>
                  </a:cubicBezTo>
                  <a:cubicBezTo>
                    <a:pt x="233156" y="56586"/>
                    <a:pt x="248163" y="4767"/>
                    <a:pt x="204332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8" name="Google Shape;808;p24"/>
          <p:cNvGrpSpPr/>
          <p:nvPr/>
        </p:nvGrpSpPr>
        <p:grpSpPr>
          <a:xfrm>
            <a:off x="7960591" y="2734116"/>
            <a:ext cx="2051870" cy="3022795"/>
            <a:chOff x="15921183" y="5468233"/>
            <a:chExt cx="4103740" cy="6045589"/>
          </a:xfrm>
        </p:grpSpPr>
        <p:sp>
          <p:nvSpPr>
            <p:cNvPr id="809" name="Google Shape;809;p24"/>
            <p:cNvSpPr/>
            <p:nvPr/>
          </p:nvSpPr>
          <p:spPr>
            <a:xfrm>
              <a:off x="15978073" y="10964091"/>
              <a:ext cx="3701688" cy="543402"/>
            </a:xfrm>
            <a:custGeom>
              <a:avLst/>
              <a:gdLst/>
              <a:ahLst/>
              <a:cxnLst/>
              <a:rect l="l" t="t" r="r" b="b"/>
              <a:pathLst>
                <a:path w="3701688" h="543402" extrusionOk="0">
                  <a:moveTo>
                    <a:pt x="3701673" y="353880"/>
                  </a:moveTo>
                  <a:cubicBezTo>
                    <a:pt x="3701794" y="396017"/>
                    <a:pt x="3701238" y="438215"/>
                    <a:pt x="3699085" y="480340"/>
                  </a:cubicBezTo>
                  <a:cubicBezTo>
                    <a:pt x="3700500" y="507896"/>
                    <a:pt x="3691091" y="546527"/>
                    <a:pt x="3656320" y="543201"/>
                  </a:cubicBezTo>
                  <a:cubicBezTo>
                    <a:pt x="3632699" y="539937"/>
                    <a:pt x="3625189" y="523022"/>
                    <a:pt x="3623592" y="503035"/>
                  </a:cubicBezTo>
                  <a:cubicBezTo>
                    <a:pt x="3621802" y="503410"/>
                    <a:pt x="3619964" y="503531"/>
                    <a:pt x="3618114" y="503531"/>
                  </a:cubicBezTo>
                  <a:cubicBezTo>
                    <a:pt x="3617436" y="503531"/>
                    <a:pt x="3616759" y="503531"/>
                    <a:pt x="3616082" y="503470"/>
                  </a:cubicBezTo>
                  <a:cubicBezTo>
                    <a:pt x="3470321" y="494922"/>
                    <a:pt x="3324512" y="486494"/>
                    <a:pt x="3178691" y="477946"/>
                  </a:cubicBezTo>
                  <a:cubicBezTo>
                    <a:pt x="3020316" y="468600"/>
                    <a:pt x="2861892" y="459435"/>
                    <a:pt x="2703456" y="450209"/>
                  </a:cubicBezTo>
                  <a:cubicBezTo>
                    <a:pt x="2547730" y="441104"/>
                    <a:pt x="2392004" y="432000"/>
                    <a:pt x="2236289" y="422956"/>
                  </a:cubicBezTo>
                  <a:cubicBezTo>
                    <a:pt x="2084010" y="414033"/>
                    <a:pt x="1931730" y="405182"/>
                    <a:pt x="1779450" y="396259"/>
                  </a:cubicBezTo>
                  <a:cubicBezTo>
                    <a:pt x="1623301" y="387094"/>
                    <a:pt x="1467139" y="378110"/>
                    <a:pt x="1310989" y="368885"/>
                  </a:cubicBezTo>
                  <a:cubicBezTo>
                    <a:pt x="1154465" y="359599"/>
                    <a:pt x="997940" y="350059"/>
                    <a:pt x="841415" y="340410"/>
                  </a:cubicBezTo>
                  <a:cubicBezTo>
                    <a:pt x="686366" y="330870"/>
                    <a:pt x="531317" y="321463"/>
                    <a:pt x="376340" y="311996"/>
                  </a:cubicBezTo>
                  <a:cubicBezTo>
                    <a:pt x="315058" y="308248"/>
                    <a:pt x="253837" y="303943"/>
                    <a:pt x="192615" y="299760"/>
                  </a:cubicBezTo>
                  <a:cubicBezTo>
                    <a:pt x="162404" y="297668"/>
                    <a:pt x="132132" y="295637"/>
                    <a:pt x="101920" y="293424"/>
                  </a:cubicBezTo>
                  <a:cubicBezTo>
                    <a:pt x="86851" y="292312"/>
                    <a:pt x="71769" y="291030"/>
                    <a:pt x="56760" y="289241"/>
                  </a:cubicBezTo>
                  <a:cubicBezTo>
                    <a:pt x="43468" y="287705"/>
                    <a:pt x="28338" y="286907"/>
                    <a:pt x="16026" y="281249"/>
                  </a:cubicBezTo>
                  <a:cubicBezTo>
                    <a:pt x="6000" y="276630"/>
                    <a:pt x="-458" y="266183"/>
                    <a:pt x="25" y="255107"/>
                  </a:cubicBezTo>
                  <a:cubicBezTo>
                    <a:pt x="521" y="244467"/>
                    <a:pt x="7717" y="233948"/>
                    <a:pt x="18058" y="230563"/>
                  </a:cubicBezTo>
                  <a:cubicBezTo>
                    <a:pt x="18796" y="230321"/>
                    <a:pt x="19534" y="230128"/>
                    <a:pt x="20211" y="229946"/>
                  </a:cubicBezTo>
                  <a:cubicBezTo>
                    <a:pt x="13378" y="169539"/>
                    <a:pt x="17260" y="102010"/>
                    <a:pt x="12156" y="40249"/>
                  </a:cubicBezTo>
                  <a:cubicBezTo>
                    <a:pt x="12217" y="40249"/>
                    <a:pt x="12217" y="40310"/>
                    <a:pt x="12277" y="40310"/>
                  </a:cubicBezTo>
                  <a:cubicBezTo>
                    <a:pt x="12833" y="31701"/>
                    <a:pt x="16897" y="23213"/>
                    <a:pt x="23839" y="17796"/>
                  </a:cubicBezTo>
                  <a:cubicBezTo>
                    <a:pt x="28520" y="7277"/>
                    <a:pt x="39223" y="-99"/>
                    <a:pt x="51160" y="264"/>
                  </a:cubicBezTo>
                  <a:cubicBezTo>
                    <a:pt x="68757" y="-292"/>
                    <a:pt x="86355" y="203"/>
                    <a:pt x="103891" y="203"/>
                  </a:cubicBezTo>
                  <a:cubicBezTo>
                    <a:pt x="121610" y="203"/>
                    <a:pt x="139328" y="143"/>
                    <a:pt x="156985" y="639"/>
                  </a:cubicBezTo>
                  <a:cubicBezTo>
                    <a:pt x="195252" y="1679"/>
                    <a:pt x="233530" y="2912"/>
                    <a:pt x="271736" y="4508"/>
                  </a:cubicBezTo>
                  <a:cubicBezTo>
                    <a:pt x="351293" y="7712"/>
                    <a:pt x="430849" y="11400"/>
                    <a:pt x="510394" y="15088"/>
                  </a:cubicBezTo>
                  <a:cubicBezTo>
                    <a:pt x="662613" y="22161"/>
                    <a:pt x="814832" y="29972"/>
                    <a:pt x="967039" y="37601"/>
                  </a:cubicBezTo>
                  <a:cubicBezTo>
                    <a:pt x="1124362" y="45473"/>
                    <a:pt x="1281624" y="53344"/>
                    <a:pt x="1438887" y="61227"/>
                  </a:cubicBezTo>
                  <a:cubicBezTo>
                    <a:pt x="1594057" y="69038"/>
                    <a:pt x="1749227" y="76788"/>
                    <a:pt x="1904397" y="84539"/>
                  </a:cubicBezTo>
                  <a:cubicBezTo>
                    <a:pt x="2064792" y="92592"/>
                    <a:pt x="2225259" y="100656"/>
                    <a:pt x="2385727" y="108709"/>
                  </a:cubicBezTo>
                  <a:cubicBezTo>
                    <a:pt x="2538623" y="116338"/>
                    <a:pt x="2691580" y="124028"/>
                    <a:pt x="2844537" y="131718"/>
                  </a:cubicBezTo>
                  <a:cubicBezTo>
                    <a:pt x="2995280" y="139227"/>
                    <a:pt x="3146012" y="146784"/>
                    <a:pt x="3296755" y="154352"/>
                  </a:cubicBezTo>
                  <a:cubicBezTo>
                    <a:pt x="3402581" y="159709"/>
                    <a:pt x="3508466" y="164993"/>
                    <a:pt x="3614292" y="170289"/>
                  </a:cubicBezTo>
                  <a:cubicBezTo>
                    <a:pt x="3627825" y="171026"/>
                    <a:pt x="3639641" y="179018"/>
                    <a:pt x="3645798" y="190336"/>
                  </a:cubicBezTo>
                  <a:cubicBezTo>
                    <a:pt x="3650478" y="184737"/>
                    <a:pt x="3657118" y="180989"/>
                    <a:pt x="3666588" y="180252"/>
                  </a:cubicBezTo>
                  <a:cubicBezTo>
                    <a:pt x="3695203" y="179575"/>
                    <a:pt x="3698710" y="212051"/>
                    <a:pt x="3698831" y="234009"/>
                  </a:cubicBezTo>
                  <a:cubicBezTo>
                    <a:pt x="3700935" y="273921"/>
                    <a:pt x="3701492" y="313834"/>
                    <a:pt x="3701673" y="3538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24"/>
            <p:cNvSpPr/>
            <p:nvPr/>
          </p:nvSpPr>
          <p:spPr>
            <a:xfrm>
              <a:off x="16154889" y="11037620"/>
              <a:ext cx="3471333" cy="256693"/>
            </a:xfrm>
            <a:custGeom>
              <a:avLst/>
              <a:gdLst/>
              <a:ahLst/>
              <a:cxnLst/>
              <a:rect l="l" t="t" r="r" b="b"/>
              <a:pathLst>
                <a:path w="3471333" h="256693" extrusionOk="0">
                  <a:moveTo>
                    <a:pt x="3456029" y="256664"/>
                  </a:moveTo>
                  <a:cubicBezTo>
                    <a:pt x="3302541" y="246339"/>
                    <a:pt x="3148991" y="235952"/>
                    <a:pt x="2995502" y="225578"/>
                  </a:cubicBezTo>
                  <a:cubicBezTo>
                    <a:pt x="2846439" y="215543"/>
                    <a:pt x="2697437" y="205459"/>
                    <a:pt x="2548375" y="195423"/>
                  </a:cubicBezTo>
                  <a:cubicBezTo>
                    <a:pt x="2394523" y="185037"/>
                    <a:pt x="2240732" y="174638"/>
                    <a:pt x="2086868" y="164252"/>
                  </a:cubicBezTo>
                  <a:cubicBezTo>
                    <a:pt x="1934298" y="153950"/>
                    <a:pt x="1781680" y="143588"/>
                    <a:pt x="1629110" y="133347"/>
                  </a:cubicBezTo>
                  <a:cubicBezTo>
                    <a:pt x="1476540" y="123046"/>
                    <a:pt x="1323922" y="112684"/>
                    <a:pt x="1171352" y="102382"/>
                  </a:cubicBezTo>
                  <a:cubicBezTo>
                    <a:pt x="1027575" y="92661"/>
                    <a:pt x="883798" y="82952"/>
                    <a:pt x="739960" y="73230"/>
                  </a:cubicBezTo>
                  <a:cubicBezTo>
                    <a:pt x="584814" y="62687"/>
                    <a:pt x="429607" y="52385"/>
                    <a:pt x="274534" y="41153"/>
                  </a:cubicBezTo>
                  <a:cubicBezTo>
                    <a:pt x="223424" y="37441"/>
                    <a:pt x="172313" y="33499"/>
                    <a:pt x="121202" y="29485"/>
                  </a:cubicBezTo>
                  <a:cubicBezTo>
                    <a:pt x="96385" y="27587"/>
                    <a:pt x="71567" y="25628"/>
                    <a:pt x="46762" y="23427"/>
                  </a:cubicBezTo>
                  <a:cubicBezTo>
                    <a:pt x="34414" y="22327"/>
                    <a:pt x="22005" y="21468"/>
                    <a:pt x="9741" y="19691"/>
                  </a:cubicBezTo>
                  <a:cubicBezTo>
                    <a:pt x="6004" y="19111"/>
                    <a:pt x="2654" y="17430"/>
                    <a:pt x="961" y="13936"/>
                  </a:cubicBezTo>
                  <a:cubicBezTo>
                    <a:pt x="-563" y="10889"/>
                    <a:pt x="-225" y="7262"/>
                    <a:pt x="1626" y="4481"/>
                  </a:cubicBezTo>
                  <a:cubicBezTo>
                    <a:pt x="4758" y="-186"/>
                    <a:pt x="10104" y="67"/>
                    <a:pt x="15087" y="7"/>
                  </a:cubicBezTo>
                  <a:cubicBezTo>
                    <a:pt x="24133" y="-78"/>
                    <a:pt x="33349" y="636"/>
                    <a:pt x="42384" y="1047"/>
                  </a:cubicBezTo>
                  <a:cubicBezTo>
                    <a:pt x="60586" y="1918"/>
                    <a:pt x="78775" y="2860"/>
                    <a:pt x="96965" y="3852"/>
                  </a:cubicBezTo>
                  <a:cubicBezTo>
                    <a:pt x="133478" y="5907"/>
                    <a:pt x="169979" y="7963"/>
                    <a:pt x="206479" y="10152"/>
                  </a:cubicBezTo>
                  <a:cubicBezTo>
                    <a:pt x="280352" y="14601"/>
                    <a:pt x="354211" y="19353"/>
                    <a:pt x="428072" y="24225"/>
                  </a:cubicBezTo>
                  <a:cubicBezTo>
                    <a:pt x="587825" y="34829"/>
                    <a:pt x="747579" y="45602"/>
                    <a:pt x="907333" y="56388"/>
                  </a:cubicBezTo>
                  <a:cubicBezTo>
                    <a:pt x="1049756" y="65952"/>
                    <a:pt x="1192251" y="75576"/>
                    <a:pt x="1334674" y="85200"/>
                  </a:cubicBezTo>
                  <a:cubicBezTo>
                    <a:pt x="1491537" y="95792"/>
                    <a:pt x="1648400" y="106384"/>
                    <a:pt x="1805276" y="116964"/>
                  </a:cubicBezTo>
                  <a:cubicBezTo>
                    <a:pt x="1955814" y="127096"/>
                    <a:pt x="2106412" y="137277"/>
                    <a:pt x="2256950" y="147470"/>
                  </a:cubicBezTo>
                  <a:cubicBezTo>
                    <a:pt x="2410742" y="157856"/>
                    <a:pt x="2564545" y="168194"/>
                    <a:pt x="2718336" y="178580"/>
                  </a:cubicBezTo>
                  <a:cubicBezTo>
                    <a:pt x="2865802" y="188567"/>
                    <a:pt x="3013329" y="198506"/>
                    <a:pt x="3160795" y="208493"/>
                  </a:cubicBezTo>
                  <a:cubicBezTo>
                    <a:pt x="3260029" y="215156"/>
                    <a:pt x="3359202" y="221878"/>
                    <a:pt x="3458424" y="228540"/>
                  </a:cubicBezTo>
                  <a:cubicBezTo>
                    <a:pt x="3466104" y="229096"/>
                    <a:pt x="3471958" y="236254"/>
                    <a:pt x="3471280" y="243799"/>
                  </a:cubicBezTo>
                  <a:cubicBezTo>
                    <a:pt x="3470615" y="251308"/>
                    <a:pt x="3464096" y="256870"/>
                    <a:pt x="3456707" y="256688"/>
                  </a:cubicBezTo>
                  <a:cubicBezTo>
                    <a:pt x="3456501" y="256701"/>
                    <a:pt x="3456259" y="256688"/>
                    <a:pt x="3456029" y="2566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16598055" y="11149055"/>
              <a:ext cx="2787852" cy="210894"/>
            </a:xfrm>
            <a:custGeom>
              <a:avLst/>
              <a:gdLst/>
              <a:ahLst/>
              <a:cxnLst/>
              <a:rect l="l" t="t" r="r" b="b"/>
              <a:pathLst>
                <a:path w="2787852" h="210894" extrusionOk="0">
                  <a:moveTo>
                    <a:pt x="2772211" y="210872"/>
                  </a:moveTo>
                  <a:cubicBezTo>
                    <a:pt x="2714823" y="207015"/>
                    <a:pt x="2657375" y="203158"/>
                    <a:pt x="2599987" y="199228"/>
                  </a:cubicBezTo>
                  <a:cubicBezTo>
                    <a:pt x="2588123" y="198442"/>
                    <a:pt x="2576270" y="197729"/>
                    <a:pt x="2564418" y="196762"/>
                  </a:cubicBezTo>
                  <a:cubicBezTo>
                    <a:pt x="2551344" y="195576"/>
                    <a:pt x="2538331" y="194029"/>
                    <a:pt x="2525245" y="192856"/>
                  </a:cubicBezTo>
                  <a:cubicBezTo>
                    <a:pt x="2497851" y="190341"/>
                    <a:pt x="2470324" y="188745"/>
                    <a:pt x="2442858" y="186786"/>
                  </a:cubicBezTo>
                  <a:cubicBezTo>
                    <a:pt x="2320838" y="178093"/>
                    <a:pt x="2198879" y="169702"/>
                    <a:pt x="2076908" y="161443"/>
                  </a:cubicBezTo>
                  <a:cubicBezTo>
                    <a:pt x="1956727" y="153282"/>
                    <a:pt x="1836606" y="145072"/>
                    <a:pt x="1716485" y="136971"/>
                  </a:cubicBezTo>
                  <a:cubicBezTo>
                    <a:pt x="1596365" y="128882"/>
                    <a:pt x="1476232" y="120963"/>
                    <a:pt x="1356111" y="113116"/>
                  </a:cubicBezTo>
                  <a:cubicBezTo>
                    <a:pt x="1233958" y="105099"/>
                    <a:pt x="1111806" y="96950"/>
                    <a:pt x="989653" y="88498"/>
                  </a:cubicBezTo>
                  <a:cubicBezTo>
                    <a:pt x="869593" y="80155"/>
                    <a:pt x="749472" y="72066"/>
                    <a:pt x="629424" y="63663"/>
                  </a:cubicBezTo>
                  <a:cubicBezTo>
                    <a:pt x="511032" y="55308"/>
                    <a:pt x="392569" y="47243"/>
                    <a:pt x="274165" y="39384"/>
                  </a:cubicBezTo>
                  <a:cubicBezTo>
                    <a:pt x="227590" y="36216"/>
                    <a:pt x="181015" y="33181"/>
                    <a:pt x="134379" y="29953"/>
                  </a:cubicBezTo>
                  <a:cubicBezTo>
                    <a:pt x="110420" y="28321"/>
                    <a:pt x="86389" y="26628"/>
                    <a:pt x="62430" y="24996"/>
                  </a:cubicBezTo>
                  <a:cubicBezTo>
                    <a:pt x="51497" y="24234"/>
                    <a:pt x="40563" y="23351"/>
                    <a:pt x="29630" y="22469"/>
                  </a:cubicBezTo>
                  <a:cubicBezTo>
                    <a:pt x="24224" y="22033"/>
                    <a:pt x="18878" y="21659"/>
                    <a:pt x="13484" y="20969"/>
                  </a:cubicBezTo>
                  <a:cubicBezTo>
                    <a:pt x="11440" y="20703"/>
                    <a:pt x="9360" y="20377"/>
                    <a:pt x="7667" y="19845"/>
                  </a:cubicBezTo>
                  <a:cubicBezTo>
                    <a:pt x="2829" y="18744"/>
                    <a:pt x="-436" y="14053"/>
                    <a:pt x="47" y="9132"/>
                  </a:cubicBezTo>
                  <a:cubicBezTo>
                    <a:pt x="604" y="3982"/>
                    <a:pt x="4740" y="705"/>
                    <a:pt x="8441" y="354"/>
                  </a:cubicBezTo>
                  <a:cubicBezTo>
                    <a:pt x="10364" y="-93"/>
                    <a:pt x="12384" y="16"/>
                    <a:pt x="14355" y="3"/>
                  </a:cubicBezTo>
                  <a:cubicBezTo>
                    <a:pt x="21067" y="-21"/>
                    <a:pt x="27828" y="451"/>
                    <a:pt x="34516" y="862"/>
                  </a:cubicBezTo>
                  <a:cubicBezTo>
                    <a:pt x="49017" y="1588"/>
                    <a:pt x="63518" y="2555"/>
                    <a:pt x="78019" y="3522"/>
                  </a:cubicBezTo>
                  <a:cubicBezTo>
                    <a:pt x="108134" y="5481"/>
                    <a:pt x="138298" y="7452"/>
                    <a:pt x="168412" y="9471"/>
                  </a:cubicBezTo>
                  <a:cubicBezTo>
                    <a:pt x="225981" y="13340"/>
                    <a:pt x="283562" y="17318"/>
                    <a:pt x="341071" y="21247"/>
                  </a:cubicBezTo>
                  <a:cubicBezTo>
                    <a:pt x="461809" y="29481"/>
                    <a:pt x="582558" y="37099"/>
                    <a:pt x="703296" y="45272"/>
                  </a:cubicBezTo>
                  <a:cubicBezTo>
                    <a:pt x="825134" y="53470"/>
                    <a:pt x="946996" y="61366"/>
                    <a:pt x="1068834" y="69503"/>
                  </a:cubicBezTo>
                  <a:cubicBezTo>
                    <a:pt x="1190685" y="77580"/>
                    <a:pt x="1312462" y="86020"/>
                    <a:pt x="1434289" y="94592"/>
                  </a:cubicBezTo>
                  <a:cubicBezTo>
                    <a:pt x="1556066" y="103092"/>
                    <a:pt x="1677904" y="111350"/>
                    <a:pt x="1799755" y="119548"/>
                  </a:cubicBezTo>
                  <a:cubicBezTo>
                    <a:pt x="1919077" y="127564"/>
                    <a:pt x="2038400" y="135508"/>
                    <a:pt x="2157735" y="143585"/>
                  </a:cubicBezTo>
                  <a:cubicBezTo>
                    <a:pt x="2217093" y="147551"/>
                    <a:pt x="2276380" y="151517"/>
                    <a:pt x="2335739" y="155422"/>
                  </a:cubicBezTo>
                  <a:cubicBezTo>
                    <a:pt x="2365176" y="157369"/>
                    <a:pt x="2394614" y="159134"/>
                    <a:pt x="2424039" y="161021"/>
                  </a:cubicBezTo>
                  <a:cubicBezTo>
                    <a:pt x="2452981" y="162895"/>
                    <a:pt x="2481983" y="164889"/>
                    <a:pt x="2510925" y="166582"/>
                  </a:cubicBezTo>
                  <a:cubicBezTo>
                    <a:pt x="2518363" y="167006"/>
                    <a:pt x="2525801" y="167380"/>
                    <a:pt x="2531582" y="167634"/>
                  </a:cubicBezTo>
                  <a:cubicBezTo>
                    <a:pt x="2549542" y="168311"/>
                    <a:pt x="2567490" y="168819"/>
                    <a:pt x="2585438" y="169992"/>
                  </a:cubicBezTo>
                  <a:cubicBezTo>
                    <a:pt x="2606446" y="171431"/>
                    <a:pt x="2627466" y="172797"/>
                    <a:pt x="2648486" y="174236"/>
                  </a:cubicBezTo>
                  <a:cubicBezTo>
                    <a:pt x="2690755" y="177114"/>
                    <a:pt x="2732964" y="179991"/>
                    <a:pt x="2775186" y="182796"/>
                  </a:cubicBezTo>
                  <a:cubicBezTo>
                    <a:pt x="2782866" y="183292"/>
                    <a:pt x="2788526" y="190873"/>
                    <a:pt x="2787788" y="198297"/>
                  </a:cubicBezTo>
                  <a:cubicBezTo>
                    <a:pt x="2786954" y="205902"/>
                    <a:pt x="2780350" y="211053"/>
                    <a:pt x="2772960" y="210872"/>
                  </a:cubicBezTo>
                  <a:cubicBezTo>
                    <a:pt x="2772706" y="210908"/>
                    <a:pt x="2772465" y="210896"/>
                    <a:pt x="2772211" y="2108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24"/>
            <p:cNvSpPr/>
            <p:nvPr/>
          </p:nvSpPr>
          <p:spPr>
            <a:xfrm>
              <a:off x="16358177" y="5583158"/>
              <a:ext cx="3666746" cy="5584338"/>
            </a:xfrm>
            <a:custGeom>
              <a:avLst/>
              <a:gdLst/>
              <a:ahLst/>
              <a:cxnLst/>
              <a:rect l="l" t="t" r="r" b="b"/>
              <a:pathLst>
                <a:path w="3666746" h="5584338" extrusionOk="0">
                  <a:moveTo>
                    <a:pt x="3666187" y="335446"/>
                  </a:moveTo>
                  <a:cubicBezTo>
                    <a:pt x="3669078" y="435222"/>
                    <a:pt x="3660152" y="534743"/>
                    <a:pt x="3653512" y="634144"/>
                  </a:cubicBezTo>
                  <a:cubicBezTo>
                    <a:pt x="3634137" y="973371"/>
                    <a:pt x="3625828" y="1313215"/>
                    <a:pt x="3609646" y="1652563"/>
                  </a:cubicBezTo>
                  <a:cubicBezTo>
                    <a:pt x="3566941" y="2445557"/>
                    <a:pt x="3512807" y="3237933"/>
                    <a:pt x="3457681" y="4030116"/>
                  </a:cubicBezTo>
                  <a:cubicBezTo>
                    <a:pt x="3432271" y="4446291"/>
                    <a:pt x="3403716" y="4862599"/>
                    <a:pt x="3359729" y="5277178"/>
                  </a:cubicBezTo>
                  <a:cubicBezTo>
                    <a:pt x="3348591" y="5365382"/>
                    <a:pt x="3334380" y="5453841"/>
                    <a:pt x="3337210" y="5543024"/>
                  </a:cubicBezTo>
                  <a:cubicBezTo>
                    <a:pt x="3337331" y="5548320"/>
                    <a:pt x="3336351" y="5553423"/>
                    <a:pt x="3334440" y="5558163"/>
                  </a:cubicBezTo>
                  <a:cubicBezTo>
                    <a:pt x="3334440" y="5558163"/>
                    <a:pt x="3334440" y="5558163"/>
                    <a:pt x="3334440" y="5558223"/>
                  </a:cubicBezTo>
                  <a:cubicBezTo>
                    <a:pt x="3329760" y="5575078"/>
                    <a:pt x="3311618" y="5588850"/>
                    <a:pt x="3285398" y="5582949"/>
                  </a:cubicBezTo>
                  <a:cubicBezTo>
                    <a:pt x="3134291" y="5578947"/>
                    <a:pt x="2981395" y="5547583"/>
                    <a:pt x="2827458" y="5544439"/>
                  </a:cubicBezTo>
                  <a:cubicBezTo>
                    <a:pt x="1951068" y="5502181"/>
                    <a:pt x="1073891" y="5467854"/>
                    <a:pt x="199157" y="5398355"/>
                  </a:cubicBezTo>
                  <a:cubicBezTo>
                    <a:pt x="152763" y="5394969"/>
                    <a:pt x="108462" y="5395767"/>
                    <a:pt x="62757" y="5394788"/>
                  </a:cubicBezTo>
                  <a:cubicBezTo>
                    <a:pt x="35630" y="5399213"/>
                    <a:pt x="1596" y="5391221"/>
                    <a:pt x="0" y="5358128"/>
                  </a:cubicBezTo>
                  <a:cubicBezTo>
                    <a:pt x="60" y="5353328"/>
                    <a:pt x="556" y="5349083"/>
                    <a:pt x="1536" y="5345275"/>
                  </a:cubicBezTo>
                  <a:cubicBezTo>
                    <a:pt x="-1669" y="5318638"/>
                    <a:pt x="15009" y="5281615"/>
                    <a:pt x="14707" y="5257566"/>
                  </a:cubicBezTo>
                  <a:cubicBezTo>
                    <a:pt x="15384" y="5254979"/>
                    <a:pt x="16001" y="5252089"/>
                    <a:pt x="16497" y="5248957"/>
                  </a:cubicBezTo>
                  <a:cubicBezTo>
                    <a:pt x="20004" y="5077034"/>
                    <a:pt x="48740" y="4907264"/>
                    <a:pt x="62951" y="4736030"/>
                  </a:cubicBezTo>
                  <a:cubicBezTo>
                    <a:pt x="77658" y="4515271"/>
                    <a:pt x="75384" y="4293654"/>
                    <a:pt x="85906" y="4072580"/>
                  </a:cubicBezTo>
                  <a:cubicBezTo>
                    <a:pt x="96791" y="3717913"/>
                    <a:pt x="118270" y="3363547"/>
                    <a:pt x="131743" y="3008940"/>
                  </a:cubicBezTo>
                  <a:cubicBezTo>
                    <a:pt x="153404" y="2431108"/>
                    <a:pt x="169091" y="1853166"/>
                    <a:pt x="175610" y="1274971"/>
                  </a:cubicBezTo>
                  <a:cubicBezTo>
                    <a:pt x="182068" y="910159"/>
                    <a:pt x="186071" y="543425"/>
                    <a:pt x="237012" y="181563"/>
                  </a:cubicBezTo>
                  <a:cubicBezTo>
                    <a:pt x="246301" y="139619"/>
                    <a:pt x="248151" y="93117"/>
                    <a:pt x="267164" y="54365"/>
                  </a:cubicBezTo>
                  <a:cubicBezTo>
                    <a:pt x="265446" y="49444"/>
                    <a:pt x="264708" y="44087"/>
                    <a:pt x="265132" y="38429"/>
                  </a:cubicBezTo>
                  <a:cubicBezTo>
                    <a:pt x="266789" y="16290"/>
                    <a:pt x="287034" y="-1980"/>
                    <a:pt x="309554" y="173"/>
                  </a:cubicBezTo>
                  <a:cubicBezTo>
                    <a:pt x="392243" y="7621"/>
                    <a:pt x="475186" y="13521"/>
                    <a:pt x="557814" y="22444"/>
                  </a:cubicBezTo>
                  <a:cubicBezTo>
                    <a:pt x="991819" y="63167"/>
                    <a:pt x="1426078" y="102475"/>
                    <a:pt x="1861134" y="129414"/>
                  </a:cubicBezTo>
                  <a:cubicBezTo>
                    <a:pt x="2384601" y="160416"/>
                    <a:pt x="2908744" y="177150"/>
                    <a:pt x="3429078" y="246166"/>
                  </a:cubicBezTo>
                  <a:cubicBezTo>
                    <a:pt x="3480757" y="251147"/>
                    <a:pt x="3532448" y="256250"/>
                    <a:pt x="3584127" y="260929"/>
                  </a:cubicBezTo>
                  <a:cubicBezTo>
                    <a:pt x="3603515" y="263323"/>
                    <a:pt x="3624063" y="262525"/>
                    <a:pt x="3641406" y="272548"/>
                  </a:cubicBezTo>
                  <a:cubicBezTo>
                    <a:pt x="3647187" y="276115"/>
                    <a:pt x="3651251" y="281278"/>
                    <a:pt x="3653585" y="287130"/>
                  </a:cubicBezTo>
                  <a:cubicBezTo>
                    <a:pt x="3664712" y="298109"/>
                    <a:pt x="3667663" y="317793"/>
                    <a:pt x="3666187" y="3354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19461492" y="11102067"/>
              <a:ext cx="259096" cy="70331"/>
            </a:xfrm>
            <a:custGeom>
              <a:avLst/>
              <a:gdLst/>
              <a:ahLst/>
              <a:cxnLst/>
              <a:rect l="l" t="t" r="r" b="b"/>
              <a:pathLst>
                <a:path w="259096" h="70331" extrusionOk="0">
                  <a:moveTo>
                    <a:pt x="212632" y="68440"/>
                  </a:moveTo>
                  <a:cubicBezTo>
                    <a:pt x="155958" y="62226"/>
                    <a:pt x="99283" y="56410"/>
                    <a:pt x="43130" y="46169"/>
                  </a:cubicBezTo>
                  <a:cubicBezTo>
                    <a:pt x="25992" y="43351"/>
                    <a:pt x="-2079" y="42686"/>
                    <a:pt x="122" y="18613"/>
                  </a:cubicBezTo>
                  <a:cubicBezTo>
                    <a:pt x="7778" y="-14529"/>
                    <a:pt x="50483" y="6739"/>
                    <a:pt x="73644" y="6498"/>
                  </a:cubicBezTo>
                  <a:cubicBezTo>
                    <a:pt x="130499" y="14792"/>
                    <a:pt x="188261" y="17900"/>
                    <a:pt x="244258" y="31043"/>
                  </a:cubicBezTo>
                  <a:cubicBezTo>
                    <a:pt x="266415" y="36955"/>
                    <a:pt x="262787" y="69468"/>
                    <a:pt x="239832" y="70230"/>
                  </a:cubicBezTo>
                  <a:cubicBezTo>
                    <a:pt x="230809" y="70714"/>
                    <a:pt x="221497" y="69359"/>
                    <a:pt x="212632" y="68440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19680648" y="5886582"/>
              <a:ext cx="329431" cy="5303175"/>
            </a:xfrm>
            <a:custGeom>
              <a:avLst/>
              <a:gdLst/>
              <a:ahLst/>
              <a:cxnLst/>
              <a:rect l="l" t="t" r="r" b="b"/>
              <a:pathLst>
                <a:path w="329431" h="5303175" extrusionOk="0">
                  <a:moveTo>
                    <a:pt x="26553" y="5303163"/>
                  </a:moveTo>
                  <a:cubicBezTo>
                    <a:pt x="12028" y="5302861"/>
                    <a:pt x="-707" y="5290190"/>
                    <a:pt x="31" y="5275427"/>
                  </a:cubicBezTo>
                  <a:cubicBezTo>
                    <a:pt x="5751" y="5160344"/>
                    <a:pt x="12464" y="5045382"/>
                    <a:pt x="18608" y="4930299"/>
                  </a:cubicBezTo>
                  <a:cubicBezTo>
                    <a:pt x="24764" y="4815337"/>
                    <a:pt x="30786" y="4700315"/>
                    <a:pt x="36821" y="4585353"/>
                  </a:cubicBezTo>
                  <a:cubicBezTo>
                    <a:pt x="49194" y="4351185"/>
                    <a:pt x="62232" y="4117137"/>
                    <a:pt x="74786" y="3882970"/>
                  </a:cubicBezTo>
                  <a:cubicBezTo>
                    <a:pt x="86662" y="3661038"/>
                    <a:pt x="98345" y="3439046"/>
                    <a:pt x="110222" y="3217066"/>
                  </a:cubicBezTo>
                  <a:cubicBezTo>
                    <a:pt x="122836" y="2979827"/>
                    <a:pt x="135572" y="2742576"/>
                    <a:pt x="148307" y="2505397"/>
                  </a:cubicBezTo>
                  <a:cubicBezTo>
                    <a:pt x="160123" y="2284699"/>
                    <a:pt x="172423" y="2064061"/>
                    <a:pt x="184421" y="1843362"/>
                  </a:cubicBezTo>
                  <a:cubicBezTo>
                    <a:pt x="197337" y="1605628"/>
                    <a:pt x="210073" y="1367832"/>
                    <a:pt x="223062" y="1130085"/>
                  </a:cubicBezTo>
                  <a:cubicBezTo>
                    <a:pt x="235301" y="904841"/>
                    <a:pt x="248230" y="679584"/>
                    <a:pt x="260966" y="454400"/>
                  </a:cubicBezTo>
                  <a:cubicBezTo>
                    <a:pt x="265332" y="377875"/>
                    <a:pt x="269770" y="301363"/>
                    <a:pt x="274318" y="224899"/>
                  </a:cubicBezTo>
                  <a:cubicBezTo>
                    <a:pt x="276470" y="189279"/>
                    <a:pt x="278623" y="153610"/>
                    <a:pt x="281018" y="117990"/>
                  </a:cubicBezTo>
                  <a:cubicBezTo>
                    <a:pt x="282312" y="98487"/>
                    <a:pt x="283606" y="78936"/>
                    <a:pt x="285263" y="59433"/>
                  </a:cubicBezTo>
                  <a:cubicBezTo>
                    <a:pt x="286001" y="50328"/>
                    <a:pt x="286799" y="41224"/>
                    <a:pt x="287597" y="32119"/>
                  </a:cubicBezTo>
                  <a:cubicBezTo>
                    <a:pt x="288214" y="25348"/>
                    <a:pt x="288516" y="18468"/>
                    <a:pt x="290790" y="12592"/>
                  </a:cubicBezTo>
                  <a:cubicBezTo>
                    <a:pt x="293838" y="5132"/>
                    <a:pt x="301070" y="-188"/>
                    <a:pt x="309681" y="5"/>
                  </a:cubicBezTo>
                  <a:cubicBezTo>
                    <a:pt x="319526" y="235"/>
                    <a:pt x="328343" y="8288"/>
                    <a:pt x="329093" y="18118"/>
                  </a:cubicBezTo>
                  <a:cubicBezTo>
                    <a:pt x="329431" y="20753"/>
                    <a:pt x="329431" y="23462"/>
                    <a:pt x="329431" y="26025"/>
                  </a:cubicBezTo>
                  <a:cubicBezTo>
                    <a:pt x="329431" y="33280"/>
                    <a:pt x="329250" y="40474"/>
                    <a:pt x="329129" y="47741"/>
                  </a:cubicBezTo>
                  <a:cubicBezTo>
                    <a:pt x="328827" y="61331"/>
                    <a:pt x="328452" y="74861"/>
                    <a:pt x="328016" y="88463"/>
                  </a:cubicBezTo>
                  <a:cubicBezTo>
                    <a:pt x="327158" y="115463"/>
                    <a:pt x="325803" y="142474"/>
                    <a:pt x="324570" y="169474"/>
                  </a:cubicBezTo>
                  <a:cubicBezTo>
                    <a:pt x="321800" y="229506"/>
                    <a:pt x="318970" y="289538"/>
                    <a:pt x="316019" y="349570"/>
                  </a:cubicBezTo>
                  <a:cubicBezTo>
                    <a:pt x="310661" y="459309"/>
                    <a:pt x="305061" y="569096"/>
                    <a:pt x="299595" y="678895"/>
                  </a:cubicBezTo>
                  <a:cubicBezTo>
                    <a:pt x="288395" y="904140"/>
                    <a:pt x="276337" y="1129336"/>
                    <a:pt x="264340" y="1354580"/>
                  </a:cubicBezTo>
                  <a:cubicBezTo>
                    <a:pt x="251786" y="1589982"/>
                    <a:pt x="239232" y="1825443"/>
                    <a:pt x="226872" y="2060905"/>
                  </a:cubicBezTo>
                  <a:cubicBezTo>
                    <a:pt x="214935" y="2288495"/>
                    <a:pt x="202816" y="2516013"/>
                    <a:pt x="190577" y="2743543"/>
                  </a:cubicBezTo>
                  <a:cubicBezTo>
                    <a:pt x="178204" y="2974023"/>
                    <a:pt x="165783" y="3204503"/>
                    <a:pt x="153290" y="3434923"/>
                  </a:cubicBezTo>
                  <a:cubicBezTo>
                    <a:pt x="140554" y="3669030"/>
                    <a:pt x="127940" y="3903077"/>
                    <a:pt x="115447" y="4137185"/>
                  </a:cubicBezTo>
                  <a:cubicBezTo>
                    <a:pt x="103449" y="4363046"/>
                    <a:pt x="91451" y="4588919"/>
                    <a:pt x="79140" y="4814841"/>
                  </a:cubicBezTo>
                  <a:cubicBezTo>
                    <a:pt x="74894" y="4891970"/>
                    <a:pt x="70710" y="4969111"/>
                    <a:pt x="66585" y="5046301"/>
                  </a:cubicBezTo>
                  <a:cubicBezTo>
                    <a:pt x="62461" y="5123127"/>
                    <a:pt x="58712" y="5199954"/>
                    <a:pt x="54286" y="5276720"/>
                  </a:cubicBezTo>
                  <a:cubicBezTo>
                    <a:pt x="53439" y="5291205"/>
                    <a:pt x="42022" y="5303175"/>
                    <a:pt x="27207" y="5303175"/>
                  </a:cubicBezTo>
                  <a:cubicBezTo>
                    <a:pt x="27001" y="5303163"/>
                    <a:pt x="26783" y="5303163"/>
                    <a:pt x="26553" y="5303163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17946966" y="11022616"/>
              <a:ext cx="1783477" cy="168846"/>
            </a:xfrm>
            <a:custGeom>
              <a:avLst/>
              <a:gdLst/>
              <a:ahLst/>
              <a:cxnLst/>
              <a:rect l="l" t="t" r="r" b="b"/>
              <a:pathLst>
                <a:path w="1783477" h="168846" extrusionOk="0">
                  <a:moveTo>
                    <a:pt x="1743811" y="168712"/>
                  </a:moveTo>
                  <a:cubicBezTo>
                    <a:pt x="1731813" y="168471"/>
                    <a:pt x="1719756" y="167600"/>
                    <a:pt x="1707758" y="166862"/>
                  </a:cubicBezTo>
                  <a:cubicBezTo>
                    <a:pt x="1684803" y="165508"/>
                    <a:pt x="1661860" y="164033"/>
                    <a:pt x="1638905" y="162558"/>
                  </a:cubicBezTo>
                  <a:cubicBezTo>
                    <a:pt x="1592511" y="159487"/>
                    <a:pt x="1546117" y="156404"/>
                    <a:pt x="1499735" y="152958"/>
                  </a:cubicBezTo>
                  <a:cubicBezTo>
                    <a:pt x="1408061" y="146126"/>
                    <a:pt x="1316265" y="140903"/>
                    <a:pt x="1224590" y="133769"/>
                  </a:cubicBezTo>
                  <a:cubicBezTo>
                    <a:pt x="1129843" y="126321"/>
                    <a:pt x="1035144" y="118510"/>
                    <a:pt x="940337" y="111497"/>
                  </a:cubicBezTo>
                  <a:cubicBezTo>
                    <a:pt x="849037" y="104726"/>
                    <a:pt x="757725" y="97411"/>
                    <a:pt x="666352" y="91076"/>
                  </a:cubicBezTo>
                  <a:cubicBezTo>
                    <a:pt x="577326" y="84861"/>
                    <a:pt x="488300" y="78102"/>
                    <a:pt x="399322" y="71210"/>
                  </a:cubicBezTo>
                  <a:cubicBezTo>
                    <a:pt x="309497" y="64257"/>
                    <a:pt x="219600" y="58176"/>
                    <a:pt x="129715" y="51961"/>
                  </a:cubicBezTo>
                  <a:cubicBezTo>
                    <a:pt x="93045" y="49434"/>
                    <a:pt x="56254" y="47475"/>
                    <a:pt x="19645" y="44089"/>
                  </a:cubicBezTo>
                  <a:cubicBezTo>
                    <a:pt x="7647" y="42977"/>
                    <a:pt x="-1218" y="31357"/>
                    <a:pt x="137" y="19545"/>
                  </a:cubicBezTo>
                  <a:cubicBezTo>
                    <a:pt x="1552" y="6994"/>
                    <a:pt x="12630" y="-635"/>
                    <a:pt x="24688" y="42"/>
                  </a:cubicBezTo>
                  <a:cubicBezTo>
                    <a:pt x="68494" y="2375"/>
                    <a:pt x="112239" y="6619"/>
                    <a:pt x="155984" y="9824"/>
                  </a:cubicBezTo>
                  <a:cubicBezTo>
                    <a:pt x="200467" y="13149"/>
                    <a:pt x="244890" y="16534"/>
                    <a:pt x="289372" y="19907"/>
                  </a:cubicBezTo>
                  <a:cubicBezTo>
                    <a:pt x="377842" y="26739"/>
                    <a:pt x="466445" y="32458"/>
                    <a:pt x="554988" y="38733"/>
                  </a:cubicBezTo>
                  <a:cubicBezTo>
                    <a:pt x="646288" y="45129"/>
                    <a:pt x="737539" y="52142"/>
                    <a:pt x="828840" y="58538"/>
                  </a:cubicBezTo>
                  <a:cubicBezTo>
                    <a:pt x="921929" y="65056"/>
                    <a:pt x="1014959" y="71887"/>
                    <a:pt x="1108110" y="77908"/>
                  </a:cubicBezTo>
                  <a:cubicBezTo>
                    <a:pt x="1202675" y="84063"/>
                    <a:pt x="1297180" y="90640"/>
                    <a:pt x="1391624" y="98390"/>
                  </a:cubicBezTo>
                  <a:cubicBezTo>
                    <a:pt x="1482501" y="105766"/>
                    <a:pt x="1573438" y="111860"/>
                    <a:pt x="1664315" y="119248"/>
                  </a:cubicBezTo>
                  <a:cubicBezTo>
                    <a:pt x="1685976" y="120965"/>
                    <a:pt x="1707625" y="122815"/>
                    <a:pt x="1729225" y="124785"/>
                  </a:cubicBezTo>
                  <a:cubicBezTo>
                    <a:pt x="1739627" y="125704"/>
                    <a:pt x="1750015" y="126817"/>
                    <a:pt x="1760296" y="128413"/>
                  </a:cubicBezTo>
                  <a:cubicBezTo>
                    <a:pt x="1766573" y="129392"/>
                    <a:pt x="1772729" y="130202"/>
                    <a:pt x="1777518" y="134809"/>
                  </a:cubicBezTo>
                  <a:cubicBezTo>
                    <a:pt x="1784835" y="141701"/>
                    <a:pt x="1785149" y="152280"/>
                    <a:pt x="1779913" y="160454"/>
                  </a:cubicBezTo>
                  <a:cubicBezTo>
                    <a:pt x="1775849" y="166911"/>
                    <a:pt x="1768096" y="168700"/>
                    <a:pt x="1761021" y="168821"/>
                  </a:cubicBezTo>
                  <a:cubicBezTo>
                    <a:pt x="1759485" y="168833"/>
                    <a:pt x="1757949" y="168845"/>
                    <a:pt x="1756413" y="168845"/>
                  </a:cubicBezTo>
                  <a:cubicBezTo>
                    <a:pt x="1752217" y="168857"/>
                    <a:pt x="1747996" y="168809"/>
                    <a:pt x="1743811" y="168712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6" name="Google Shape;816;p24"/>
            <p:cNvGrpSpPr/>
            <p:nvPr/>
          </p:nvGrpSpPr>
          <p:grpSpPr>
            <a:xfrm>
              <a:off x="16783895" y="9756032"/>
              <a:ext cx="2519161" cy="831153"/>
              <a:chOff x="16783895" y="9756032"/>
              <a:chExt cx="2519161" cy="831153"/>
            </a:xfrm>
          </p:grpSpPr>
          <p:sp>
            <p:nvSpPr>
              <p:cNvPr id="817" name="Google Shape;817;p24"/>
              <p:cNvSpPr/>
              <p:nvPr/>
            </p:nvSpPr>
            <p:spPr>
              <a:xfrm>
                <a:off x="16783895" y="9756032"/>
                <a:ext cx="2519161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2519161" h="157294" extrusionOk="0">
                    <a:moveTo>
                      <a:pt x="2497900" y="104553"/>
                    </a:moveTo>
                    <a:cubicBezTo>
                      <a:pt x="2494779" y="104045"/>
                      <a:pt x="2491659" y="103610"/>
                      <a:pt x="2488515" y="103175"/>
                    </a:cubicBezTo>
                    <a:cubicBezTo>
                      <a:pt x="2466926" y="100043"/>
                      <a:pt x="2445459" y="96621"/>
                      <a:pt x="2423822" y="94288"/>
                    </a:cubicBezTo>
                    <a:cubicBezTo>
                      <a:pt x="2412623" y="93055"/>
                      <a:pt x="2401363" y="92317"/>
                      <a:pt x="2390043" y="91833"/>
                    </a:cubicBezTo>
                    <a:cubicBezTo>
                      <a:pt x="2379158" y="91362"/>
                      <a:pt x="2368321" y="91060"/>
                      <a:pt x="2357497" y="89790"/>
                    </a:cubicBezTo>
                    <a:cubicBezTo>
                      <a:pt x="2349236" y="88448"/>
                      <a:pt x="2341025" y="86973"/>
                      <a:pt x="2332704" y="86175"/>
                    </a:cubicBezTo>
                    <a:cubicBezTo>
                      <a:pt x="2324274" y="85377"/>
                      <a:pt x="2315844" y="84518"/>
                      <a:pt x="2307415" y="83587"/>
                    </a:cubicBezTo>
                    <a:cubicBezTo>
                      <a:pt x="2295235" y="82293"/>
                      <a:pt x="2283105" y="81000"/>
                      <a:pt x="2270926" y="80141"/>
                    </a:cubicBezTo>
                    <a:cubicBezTo>
                      <a:pt x="2258191" y="79222"/>
                      <a:pt x="2245516" y="77372"/>
                      <a:pt x="2232720" y="77010"/>
                    </a:cubicBezTo>
                    <a:cubicBezTo>
                      <a:pt x="2207128" y="76332"/>
                      <a:pt x="2181464" y="75897"/>
                      <a:pt x="2155873" y="75220"/>
                    </a:cubicBezTo>
                    <a:cubicBezTo>
                      <a:pt x="2101049" y="73685"/>
                      <a:pt x="2046237" y="71835"/>
                      <a:pt x="1991414" y="69682"/>
                    </a:cubicBezTo>
                    <a:cubicBezTo>
                      <a:pt x="1883194" y="65438"/>
                      <a:pt x="1774901" y="62670"/>
                      <a:pt x="1666609" y="57930"/>
                    </a:cubicBezTo>
                    <a:cubicBezTo>
                      <a:pt x="1559066" y="53190"/>
                      <a:pt x="1451512" y="48644"/>
                      <a:pt x="1343908" y="44339"/>
                    </a:cubicBezTo>
                    <a:cubicBezTo>
                      <a:pt x="1230633" y="39793"/>
                      <a:pt x="1117370" y="35973"/>
                      <a:pt x="1004034" y="32285"/>
                    </a:cubicBezTo>
                    <a:cubicBezTo>
                      <a:pt x="899442" y="28899"/>
                      <a:pt x="794899" y="25030"/>
                      <a:pt x="690307" y="21524"/>
                    </a:cubicBezTo>
                    <a:cubicBezTo>
                      <a:pt x="580358" y="17957"/>
                      <a:pt x="470469" y="14451"/>
                      <a:pt x="360652" y="9094"/>
                    </a:cubicBezTo>
                    <a:cubicBezTo>
                      <a:pt x="304970" y="6386"/>
                      <a:pt x="249348" y="3375"/>
                      <a:pt x="193666" y="1223"/>
                    </a:cubicBezTo>
                    <a:cubicBezTo>
                      <a:pt x="167083" y="183"/>
                      <a:pt x="140379" y="364"/>
                      <a:pt x="113868" y="243"/>
                    </a:cubicBezTo>
                    <a:cubicBezTo>
                      <a:pt x="100758" y="183"/>
                      <a:pt x="87720" y="-131"/>
                      <a:pt x="74610" y="62"/>
                    </a:cubicBezTo>
                    <a:cubicBezTo>
                      <a:pt x="66240" y="183"/>
                      <a:pt x="57871" y="304"/>
                      <a:pt x="49502" y="437"/>
                    </a:cubicBezTo>
                    <a:cubicBezTo>
                      <a:pt x="36948" y="618"/>
                      <a:pt x="22979" y="1174"/>
                      <a:pt x="11598" y="6773"/>
                    </a:cubicBezTo>
                    <a:cubicBezTo>
                      <a:pt x="1076" y="11935"/>
                      <a:pt x="-3907" y="26953"/>
                      <a:pt x="3604" y="36722"/>
                    </a:cubicBezTo>
                    <a:cubicBezTo>
                      <a:pt x="3604" y="36722"/>
                      <a:pt x="3604" y="36722"/>
                      <a:pt x="3604" y="36783"/>
                    </a:cubicBezTo>
                    <a:cubicBezTo>
                      <a:pt x="4704" y="38209"/>
                      <a:pt x="5914" y="39491"/>
                      <a:pt x="7220" y="40627"/>
                    </a:cubicBezTo>
                    <a:cubicBezTo>
                      <a:pt x="7184" y="40664"/>
                      <a:pt x="7148" y="40688"/>
                      <a:pt x="7111" y="40712"/>
                    </a:cubicBezTo>
                    <a:cubicBezTo>
                      <a:pt x="10316" y="43662"/>
                      <a:pt x="14743" y="45452"/>
                      <a:pt x="19109" y="45754"/>
                    </a:cubicBezTo>
                    <a:cubicBezTo>
                      <a:pt x="22435" y="45996"/>
                      <a:pt x="25628" y="45198"/>
                      <a:pt x="28953" y="45138"/>
                    </a:cubicBezTo>
                    <a:cubicBezTo>
                      <a:pt x="32606" y="45041"/>
                      <a:pt x="36271" y="44932"/>
                      <a:pt x="39959" y="44908"/>
                    </a:cubicBezTo>
                    <a:cubicBezTo>
                      <a:pt x="65926" y="45355"/>
                      <a:pt x="91832" y="46806"/>
                      <a:pt x="117738" y="47967"/>
                    </a:cubicBezTo>
                    <a:cubicBezTo>
                      <a:pt x="143027" y="49079"/>
                      <a:pt x="168377" y="50059"/>
                      <a:pt x="193666" y="51715"/>
                    </a:cubicBezTo>
                    <a:cubicBezTo>
                      <a:pt x="247752" y="55221"/>
                      <a:pt x="301765" y="58607"/>
                      <a:pt x="355851" y="61618"/>
                    </a:cubicBezTo>
                    <a:cubicBezTo>
                      <a:pt x="465619" y="67651"/>
                      <a:pt x="575629" y="70843"/>
                      <a:pt x="685506" y="74592"/>
                    </a:cubicBezTo>
                    <a:cubicBezTo>
                      <a:pt x="789553" y="78219"/>
                      <a:pt x="893589" y="82040"/>
                      <a:pt x="997636" y="85352"/>
                    </a:cubicBezTo>
                    <a:cubicBezTo>
                      <a:pt x="1110911" y="88980"/>
                      <a:pt x="1224235" y="92547"/>
                      <a:pt x="1337511" y="96791"/>
                    </a:cubicBezTo>
                    <a:cubicBezTo>
                      <a:pt x="1445803" y="100853"/>
                      <a:pt x="1554083" y="105460"/>
                      <a:pt x="1662376" y="109825"/>
                    </a:cubicBezTo>
                    <a:cubicBezTo>
                      <a:pt x="1769858" y="114129"/>
                      <a:pt x="1877413" y="117575"/>
                      <a:pt x="1984956" y="121759"/>
                    </a:cubicBezTo>
                    <a:cubicBezTo>
                      <a:pt x="2039840" y="123851"/>
                      <a:pt x="2094663" y="125700"/>
                      <a:pt x="2149535" y="126740"/>
                    </a:cubicBezTo>
                    <a:cubicBezTo>
                      <a:pt x="2175744" y="127297"/>
                      <a:pt x="2201892" y="127780"/>
                      <a:pt x="2228100" y="128530"/>
                    </a:cubicBezTo>
                    <a:cubicBezTo>
                      <a:pt x="2251647" y="129231"/>
                      <a:pt x="2275135" y="133040"/>
                      <a:pt x="2298465" y="136437"/>
                    </a:cubicBezTo>
                    <a:lnTo>
                      <a:pt x="2298767" y="136486"/>
                    </a:lnTo>
                    <a:cubicBezTo>
                      <a:pt x="2299722" y="136619"/>
                      <a:pt x="2300678" y="136764"/>
                      <a:pt x="2301621" y="136897"/>
                    </a:cubicBezTo>
                    <a:cubicBezTo>
                      <a:pt x="2303314" y="137090"/>
                      <a:pt x="2306471" y="137550"/>
                      <a:pt x="2309615" y="138009"/>
                    </a:cubicBezTo>
                    <a:cubicBezTo>
                      <a:pt x="2322327" y="139895"/>
                      <a:pt x="2335510" y="141866"/>
                      <a:pt x="2348813" y="143233"/>
                    </a:cubicBezTo>
                    <a:cubicBezTo>
                      <a:pt x="2362661" y="144647"/>
                      <a:pt x="2376497" y="145203"/>
                      <a:pt x="2390345" y="146122"/>
                    </a:cubicBezTo>
                    <a:cubicBezTo>
                      <a:pt x="2417436" y="147887"/>
                      <a:pt x="2444467" y="150620"/>
                      <a:pt x="2471317" y="154429"/>
                    </a:cubicBezTo>
                    <a:cubicBezTo>
                      <a:pt x="2476517" y="155203"/>
                      <a:pt x="2481754" y="156037"/>
                      <a:pt x="2486943" y="156883"/>
                    </a:cubicBezTo>
                    <a:cubicBezTo>
                      <a:pt x="2488587" y="157161"/>
                      <a:pt x="2490220" y="157294"/>
                      <a:pt x="2491853" y="157294"/>
                    </a:cubicBezTo>
                    <a:cubicBezTo>
                      <a:pt x="2504443" y="157294"/>
                      <a:pt x="2515908" y="149242"/>
                      <a:pt x="2518630" y="136220"/>
                    </a:cubicBezTo>
                    <a:cubicBezTo>
                      <a:pt x="2521520" y="122508"/>
                      <a:pt x="2512352" y="106766"/>
                      <a:pt x="2497900" y="1045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24"/>
              <p:cNvSpPr/>
              <p:nvPr/>
            </p:nvSpPr>
            <p:spPr>
              <a:xfrm>
                <a:off x="16795642" y="10101589"/>
                <a:ext cx="2471626" cy="146055"/>
              </a:xfrm>
              <a:custGeom>
                <a:avLst/>
                <a:gdLst/>
                <a:ahLst/>
                <a:cxnLst/>
                <a:rect l="l" t="t" r="r" b="b"/>
                <a:pathLst>
                  <a:path w="2471626" h="146055" extrusionOk="0">
                    <a:moveTo>
                      <a:pt x="2445988" y="91246"/>
                    </a:moveTo>
                    <a:cubicBezTo>
                      <a:pt x="2379663" y="88115"/>
                      <a:pt x="2313278" y="86083"/>
                      <a:pt x="2246952" y="83556"/>
                    </a:cubicBezTo>
                    <a:cubicBezTo>
                      <a:pt x="2144937" y="79687"/>
                      <a:pt x="2042933" y="74331"/>
                      <a:pt x="1940918" y="70389"/>
                    </a:cubicBezTo>
                    <a:cubicBezTo>
                      <a:pt x="1836132" y="66327"/>
                      <a:pt x="1731299" y="62336"/>
                      <a:pt x="1626514" y="58214"/>
                    </a:cubicBezTo>
                    <a:cubicBezTo>
                      <a:pt x="1518415" y="53909"/>
                      <a:pt x="1410243" y="49605"/>
                      <a:pt x="1302144" y="44986"/>
                    </a:cubicBezTo>
                    <a:cubicBezTo>
                      <a:pt x="1193791" y="40307"/>
                      <a:pt x="1085450" y="35640"/>
                      <a:pt x="977037" y="31335"/>
                    </a:cubicBezTo>
                    <a:cubicBezTo>
                      <a:pt x="868067" y="27031"/>
                      <a:pt x="759109" y="23029"/>
                      <a:pt x="650139" y="18845"/>
                    </a:cubicBezTo>
                    <a:cubicBezTo>
                      <a:pt x="547144" y="14903"/>
                      <a:pt x="444209" y="11155"/>
                      <a:pt x="341214" y="7890"/>
                    </a:cubicBezTo>
                    <a:cubicBezTo>
                      <a:pt x="284794" y="6041"/>
                      <a:pt x="228374" y="4203"/>
                      <a:pt x="171954" y="2788"/>
                    </a:cubicBezTo>
                    <a:cubicBezTo>
                      <a:pt x="146302" y="2111"/>
                      <a:pt x="120577" y="1313"/>
                      <a:pt x="94925" y="938"/>
                    </a:cubicBezTo>
                    <a:cubicBezTo>
                      <a:pt x="81452" y="696"/>
                      <a:pt x="67979" y="442"/>
                      <a:pt x="54506" y="321"/>
                    </a:cubicBezTo>
                    <a:cubicBezTo>
                      <a:pt x="47794" y="261"/>
                      <a:pt x="41033" y="201"/>
                      <a:pt x="34321" y="140"/>
                    </a:cubicBezTo>
                    <a:cubicBezTo>
                      <a:pt x="28419" y="140"/>
                      <a:pt x="21888" y="-477"/>
                      <a:pt x="16107" y="878"/>
                    </a:cubicBezTo>
                    <a:cubicBezTo>
                      <a:pt x="7302" y="3030"/>
                      <a:pt x="602" y="10103"/>
                      <a:pt x="45" y="19268"/>
                    </a:cubicBezTo>
                    <a:cubicBezTo>
                      <a:pt x="-571" y="28252"/>
                      <a:pt x="5149" y="36861"/>
                      <a:pt x="13700" y="39629"/>
                    </a:cubicBezTo>
                    <a:cubicBezTo>
                      <a:pt x="21513" y="42217"/>
                      <a:pt x="30620" y="41963"/>
                      <a:pt x="38808" y="42580"/>
                    </a:cubicBezTo>
                    <a:cubicBezTo>
                      <a:pt x="47298" y="43196"/>
                      <a:pt x="55788" y="43813"/>
                      <a:pt x="64278" y="44430"/>
                    </a:cubicBezTo>
                    <a:cubicBezTo>
                      <a:pt x="79904" y="45542"/>
                      <a:pt x="95530" y="46400"/>
                      <a:pt x="111156" y="47259"/>
                    </a:cubicBezTo>
                    <a:cubicBezTo>
                      <a:pt x="143399" y="49109"/>
                      <a:pt x="175631" y="51068"/>
                      <a:pt x="207935" y="52736"/>
                    </a:cubicBezTo>
                    <a:cubicBezTo>
                      <a:pt x="317570" y="58334"/>
                      <a:pt x="427277" y="63316"/>
                      <a:pt x="536985" y="68297"/>
                    </a:cubicBezTo>
                    <a:cubicBezTo>
                      <a:pt x="640476" y="73098"/>
                      <a:pt x="744027" y="77221"/>
                      <a:pt x="847567" y="81827"/>
                    </a:cubicBezTo>
                    <a:cubicBezTo>
                      <a:pt x="953211" y="86567"/>
                      <a:pt x="1058915" y="90690"/>
                      <a:pt x="1164547" y="94680"/>
                    </a:cubicBezTo>
                    <a:cubicBezTo>
                      <a:pt x="1276093" y="98924"/>
                      <a:pt x="1387699" y="103168"/>
                      <a:pt x="1499257" y="107714"/>
                    </a:cubicBezTo>
                    <a:cubicBezTo>
                      <a:pt x="1606123" y="112019"/>
                      <a:pt x="1713000" y="116577"/>
                      <a:pt x="1819878" y="121123"/>
                    </a:cubicBezTo>
                    <a:cubicBezTo>
                      <a:pt x="1922317" y="125428"/>
                      <a:pt x="2024755" y="129672"/>
                      <a:pt x="2127206" y="133239"/>
                    </a:cubicBezTo>
                    <a:cubicBezTo>
                      <a:pt x="2178764" y="135089"/>
                      <a:pt x="2230323" y="137047"/>
                      <a:pt x="2281881" y="139272"/>
                    </a:cubicBezTo>
                    <a:cubicBezTo>
                      <a:pt x="2335349" y="141605"/>
                      <a:pt x="2388879" y="144254"/>
                      <a:pt x="2442409" y="146043"/>
                    </a:cubicBezTo>
                    <a:cubicBezTo>
                      <a:pt x="2442735" y="146055"/>
                      <a:pt x="2443062" y="146055"/>
                      <a:pt x="2443388" y="146055"/>
                    </a:cubicBezTo>
                    <a:cubicBezTo>
                      <a:pt x="2457938" y="146055"/>
                      <a:pt x="2470613" y="135367"/>
                      <a:pt x="2471568" y="120446"/>
                    </a:cubicBezTo>
                    <a:cubicBezTo>
                      <a:pt x="2472560" y="105695"/>
                      <a:pt x="2460937" y="91984"/>
                      <a:pt x="2445988" y="9124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24"/>
              <p:cNvSpPr/>
              <p:nvPr/>
            </p:nvSpPr>
            <p:spPr>
              <a:xfrm>
                <a:off x="16794944" y="10452965"/>
                <a:ext cx="2402610" cy="134220"/>
              </a:xfrm>
              <a:custGeom>
                <a:avLst/>
                <a:gdLst/>
                <a:ahLst/>
                <a:cxnLst/>
                <a:rect l="l" t="t" r="r" b="b"/>
                <a:pathLst>
                  <a:path w="2402610" h="134220" extrusionOk="0">
                    <a:moveTo>
                      <a:pt x="2373335" y="78324"/>
                    </a:moveTo>
                    <a:cubicBezTo>
                      <a:pt x="2367880" y="78276"/>
                      <a:pt x="2362474" y="78263"/>
                      <a:pt x="2357044" y="78179"/>
                    </a:cubicBezTo>
                    <a:cubicBezTo>
                      <a:pt x="2337741" y="77683"/>
                      <a:pt x="2318439" y="76897"/>
                      <a:pt x="2299136" y="76038"/>
                    </a:cubicBezTo>
                    <a:cubicBezTo>
                      <a:pt x="2193988" y="71674"/>
                      <a:pt x="2088840" y="68046"/>
                      <a:pt x="1983632" y="64226"/>
                    </a:cubicBezTo>
                    <a:cubicBezTo>
                      <a:pt x="1870913" y="60102"/>
                      <a:pt x="1758194" y="56100"/>
                      <a:pt x="1645414" y="52050"/>
                    </a:cubicBezTo>
                    <a:cubicBezTo>
                      <a:pt x="1542358" y="48362"/>
                      <a:pt x="1439303" y="44735"/>
                      <a:pt x="1336247" y="41035"/>
                    </a:cubicBezTo>
                    <a:cubicBezTo>
                      <a:pt x="1225318" y="37093"/>
                      <a:pt x="1114377" y="33164"/>
                      <a:pt x="1003448" y="29222"/>
                    </a:cubicBezTo>
                    <a:cubicBezTo>
                      <a:pt x="887838" y="25099"/>
                      <a:pt x="772289" y="21036"/>
                      <a:pt x="656740" y="16986"/>
                    </a:cubicBezTo>
                    <a:cubicBezTo>
                      <a:pt x="553067" y="13419"/>
                      <a:pt x="449395" y="9731"/>
                      <a:pt x="345662" y="6962"/>
                    </a:cubicBezTo>
                    <a:cubicBezTo>
                      <a:pt x="290475" y="5487"/>
                      <a:pt x="235289" y="4012"/>
                      <a:pt x="180091" y="2839"/>
                    </a:cubicBezTo>
                    <a:cubicBezTo>
                      <a:pt x="150133" y="2162"/>
                      <a:pt x="120224" y="1546"/>
                      <a:pt x="90266" y="989"/>
                    </a:cubicBezTo>
                    <a:cubicBezTo>
                      <a:pt x="77035" y="687"/>
                      <a:pt x="63743" y="494"/>
                      <a:pt x="50524" y="252"/>
                    </a:cubicBezTo>
                    <a:cubicBezTo>
                      <a:pt x="43884" y="131"/>
                      <a:pt x="37172" y="-123"/>
                      <a:pt x="30532" y="70"/>
                    </a:cubicBezTo>
                    <a:cubicBezTo>
                      <a:pt x="25344" y="252"/>
                      <a:pt x="20446" y="336"/>
                      <a:pt x="15753" y="1920"/>
                    </a:cubicBezTo>
                    <a:cubicBezTo>
                      <a:pt x="15753" y="1920"/>
                      <a:pt x="15765" y="1920"/>
                      <a:pt x="15765" y="1908"/>
                    </a:cubicBezTo>
                    <a:cubicBezTo>
                      <a:pt x="15680" y="1932"/>
                      <a:pt x="15608" y="1969"/>
                      <a:pt x="15535" y="1993"/>
                    </a:cubicBezTo>
                    <a:cubicBezTo>
                      <a:pt x="15535" y="1993"/>
                      <a:pt x="15523" y="1993"/>
                      <a:pt x="15523" y="1993"/>
                    </a:cubicBezTo>
                    <a:cubicBezTo>
                      <a:pt x="15511" y="1993"/>
                      <a:pt x="15487" y="2005"/>
                      <a:pt x="15475" y="2005"/>
                    </a:cubicBezTo>
                    <a:cubicBezTo>
                      <a:pt x="15475" y="2005"/>
                      <a:pt x="15487" y="2005"/>
                      <a:pt x="15487" y="2005"/>
                    </a:cubicBezTo>
                    <a:cubicBezTo>
                      <a:pt x="15414" y="2029"/>
                      <a:pt x="15354" y="2053"/>
                      <a:pt x="15281" y="2078"/>
                    </a:cubicBezTo>
                    <a:cubicBezTo>
                      <a:pt x="7130" y="4556"/>
                      <a:pt x="817" y="11339"/>
                      <a:pt x="67" y="20553"/>
                    </a:cubicBezTo>
                    <a:cubicBezTo>
                      <a:pt x="-768" y="30576"/>
                      <a:pt x="6319" y="40950"/>
                      <a:pt x="16297" y="43151"/>
                    </a:cubicBezTo>
                    <a:cubicBezTo>
                      <a:pt x="20712" y="44614"/>
                      <a:pt x="25610" y="44928"/>
                      <a:pt x="30097" y="45218"/>
                    </a:cubicBezTo>
                    <a:cubicBezTo>
                      <a:pt x="36616" y="45654"/>
                      <a:pt x="43147" y="46077"/>
                      <a:pt x="49665" y="46452"/>
                    </a:cubicBezTo>
                    <a:cubicBezTo>
                      <a:pt x="62522" y="47129"/>
                      <a:pt x="75318" y="47866"/>
                      <a:pt x="88125" y="48543"/>
                    </a:cubicBezTo>
                    <a:cubicBezTo>
                      <a:pt x="196043" y="54142"/>
                      <a:pt x="303961" y="59305"/>
                      <a:pt x="411939" y="63669"/>
                    </a:cubicBezTo>
                    <a:cubicBezTo>
                      <a:pt x="526315" y="68288"/>
                      <a:pt x="640751" y="72339"/>
                      <a:pt x="755200" y="76522"/>
                    </a:cubicBezTo>
                    <a:cubicBezTo>
                      <a:pt x="856284" y="80210"/>
                      <a:pt x="957441" y="83837"/>
                      <a:pt x="1058525" y="87477"/>
                    </a:cubicBezTo>
                    <a:cubicBezTo>
                      <a:pt x="1171426" y="91539"/>
                      <a:pt x="1284326" y="95602"/>
                      <a:pt x="1397166" y="99592"/>
                    </a:cubicBezTo>
                    <a:cubicBezTo>
                      <a:pt x="1504407" y="103401"/>
                      <a:pt x="1611586" y="107282"/>
                      <a:pt x="1718766" y="111091"/>
                    </a:cubicBezTo>
                    <a:cubicBezTo>
                      <a:pt x="1832646" y="115153"/>
                      <a:pt x="1946599" y="119143"/>
                      <a:pt x="2060552" y="123085"/>
                    </a:cubicBezTo>
                    <a:cubicBezTo>
                      <a:pt x="2113223" y="124935"/>
                      <a:pt x="2165881" y="126712"/>
                      <a:pt x="2218552" y="128562"/>
                    </a:cubicBezTo>
                    <a:cubicBezTo>
                      <a:pt x="2269808" y="130352"/>
                      <a:pt x="2321112" y="131017"/>
                      <a:pt x="2372307" y="134160"/>
                    </a:cubicBezTo>
                    <a:cubicBezTo>
                      <a:pt x="2372924" y="134197"/>
                      <a:pt x="2373528" y="134221"/>
                      <a:pt x="2374133" y="134221"/>
                    </a:cubicBezTo>
                    <a:cubicBezTo>
                      <a:pt x="2389965" y="134221"/>
                      <a:pt x="2403353" y="121235"/>
                      <a:pt x="2402579" y="104948"/>
                    </a:cubicBezTo>
                    <a:cubicBezTo>
                      <a:pt x="2401829" y="89085"/>
                      <a:pt x="2388538" y="78505"/>
                      <a:pt x="2373335" y="783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0" name="Google Shape;820;p24"/>
            <p:cNvSpPr/>
            <p:nvPr/>
          </p:nvSpPr>
          <p:spPr>
            <a:xfrm>
              <a:off x="16436898" y="5583305"/>
              <a:ext cx="287340" cy="5383311"/>
            </a:xfrm>
            <a:custGeom>
              <a:avLst/>
              <a:gdLst/>
              <a:ahLst/>
              <a:cxnLst/>
              <a:rect l="l" t="t" r="r" b="b"/>
              <a:pathLst>
                <a:path w="287340" h="5383311" extrusionOk="0">
                  <a:moveTo>
                    <a:pt x="25881" y="5383203"/>
                  </a:moveTo>
                  <a:cubicBezTo>
                    <a:pt x="10134" y="5381909"/>
                    <a:pt x="-702" y="5368137"/>
                    <a:pt x="35" y="5352757"/>
                  </a:cubicBezTo>
                  <a:cubicBezTo>
                    <a:pt x="10255" y="5127754"/>
                    <a:pt x="20160" y="4902752"/>
                    <a:pt x="30187" y="4677688"/>
                  </a:cubicBezTo>
                  <a:cubicBezTo>
                    <a:pt x="40334" y="4452069"/>
                    <a:pt x="50433" y="4226389"/>
                    <a:pt x="60519" y="4000770"/>
                  </a:cubicBezTo>
                  <a:cubicBezTo>
                    <a:pt x="71162" y="3762720"/>
                    <a:pt x="81805" y="3524683"/>
                    <a:pt x="92448" y="3286574"/>
                  </a:cubicBezTo>
                  <a:cubicBezTo>
                    <a:pt x="102849" y="3054377"/>
                    <a:pt x="113250" y="2822167"/>
                    <a:pt x="123639" y="2589971"/>
                  </a:cubicBezTo>
                  <a:cubicBezTo>
                    <a:pt x="134343" y="2350700"/>
                    <a:pt x="145046" y="2111418"/>
                    <a:pt x="155943" y="1872148"/>
                  </a:cubicBezTo>
                  <a:cubicBezTo>
                    <a:pt x="166284" y="1644932"/>
                    <a:pt x="176987" y="1417777"/>
                    <a:pt x="187630" y="1190670"/>
                  </a:cubicBezTo>
                  <a:cubicBezTo>
                    <a:pt x="198394" y="960807"/>
                    <a:pt x="208735" y="730943"/>
                    <a:pt x="219499" y="501080"/>
                  </a:cubicBezTo>
                  <a:cubicBezTo>
                    <a:pt x="223623" y="413673"/>
                    <a:pt x="227989" y="326267"/>
                    <a:pt x="232476" y="238861"/>
                  </a:cubicBezTo>
                  <a:cubicBezTo>
                    <a:pt x="234629" y="196917"/>
                    <a:pt x="236963" y="154961"/>
                    <a:pt x="239309" y="113017"/>
                  </a:cubicBezTo>
                  <a:cubicBezTo>
                    <a:pt x="240422" y="92897"/>
                    <a:pt x="241704" y="72850"/>
                    <a:pt x="243252" y="52743"/>
                  </a:cubicBezTo>
                  <a:cubicBezTo>
                    <a:pt x="244050" y="43203"/>
                    <a:pt x="245042" y="33675"/>
                    <a:pt x="246082" y="24135"/>
                  </a:cubicBezTo>
                  <a:cubicBezTo>
                    <a:pt x="246820" y="17739"/>
                    <a:pt x="247933" y="11403"/>
                    <a:pt x="252299" y="6422"/>
                  </a:cubicBezTo>
                  <a:cubicBezTo>
                    <a:pt x="260970" y="-3481"/>
                    <a:pt x="275798" y="-1329"/>
                    <a:pt x="283127" y="8755"/>
                  </a:cubicBezTo>
                  <a:cubicBezTo>
                    <a:pt x="287868" y="15212"/>
                    <a:pt x="286997" y="24558"/>
                    <a:pt x="287191" y="32127"/>
                  </a:cubicBezTo>
                  <a:cubicBezTo>
                    <a:pt x="287433" y="45295"/>
                    <a:pt x="287372" y="58450"/>
                    <a:pt x="287070" y="71617"/>
                  </a:cubicBezTo>
                  <a:cubicBezTo>
                    <a:pt x="286453" y="98870"/>
                    <a:pt x="285534" y="126051"/>
                    <a:pt x="284615" y="153304"/>
                  </a:cubicBezTo>
                  <a:cubicBezTo>
                    <a:pt x="282522" y="211922"/>
                    <a:pt x="280309" y="270600"/>
                    <a:pt x="278035" y="329290"/>
                  </a:cubicBezTo>
                  <a:cubicBezTo>
                    <a:pt x="273730" y="440927"/>
                    <a:pt x="268868" y="552576"/>
                    <a:pt x="264006" y="664213"/>
                  </a:cubicBezTo>
                  <a:cubicBezTo>
                    <a:pt x="254040" y="893895"/>
                    <a:pt x="244196" y="1123637"/>
                    <a:pt x="234351" y="1353368"/>
                  </a:cubicBezTo>
                  <a:cubicBezTo>
                    <a:pt x="224325" y="1588587"/>
                    <a:pt x="214105" y="1823856"/>
                    <a:pt x="203716" y="2059075"/>
                  </a:cubicBezTo>
                  <a:cubicBezTo>
                    <a:pt x="193508" y="2290293"/>
                    <a:pt x="183168" y="2521511"/>
                    <a:pt x="172827" y="2752728"/>
                  </a:cubicBezTo>
                  <a:cubicBezTo>
                    <a:pt x="162244" y="2988746"/>
                    <a:pt x="151722" y="3224692"/>
                    <a:pt x="141140" y="3460709"/>
                  </a:cubicBezTo>
                  <a:cubicBezTo>
                    <a:pt x="130557" y="3697344"/>
                    <a:pt x="119975" y="3933906"/>
                    <a:pt x="109392" y="4170540"/>
                  </a:cubicBezTo>
                  <a:cubicBezTo>
                    <a:pt x="99185" y="4399545"/>
                    <a:pt x="88844" y="4628550"/>
                    <a:pt x="78624" y="4857616"/>
                  </a:cubicBezTo>
                  <a:cubicBezTo>
                    <a:pt x="71247" y="5024183"/>
                    <a:pt x="63676" y="5190749"/>
                    <a:pt x="56286" y="5357388"/>
                  </a:cubicBezTo>
                  <a:cubicBezTo>
                    <a:pt x="55645" y="5371970"/>
                    <a:pt x="42184" y="5383312"/>
                    <a:pt x="28046" y="5383312"/>
                  </a:cubicBezTo>
                  <a:cubicBezTo>
                    <a:pt x="27320" y="5383287"/>
                    <a:pt x="26595" y="5383263"/>
                    <a:pt x="25881" y="5383203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24"/>
            <p:cNvSpPr/>
            <p:nvPr/>
          </p:nvSpPr>
          <p:spPr>
            <a:xfrm>
              <a:off x="17025448" y="6292112"/>
              <a:ext cx="2423894" cy="815310"/>
            </a:xfrm>
            <a:custGeom>
              <a:avLst/>
              <a:gdLst/>
              <a:ahLst/>
              <a:cxnLst/>
              <a:rect l="l" t="t" r="r" b="b"/>
              <a:pathLst>
                <a:path w="2423894" h="815310" extrusionOk="0">
                  <a:moveTo>
                    <a:pt x="2360456" y="180323"/>
                  </a:moveTo>
                  <a:cubicBezTo>
                    <a:pt x="2242996" y="169623"/>
                    <a:pt x="2125427" y="157870"/>
                    <a:pt x="2008148" y="145078"/>
                  </a:cubicBezTo>
                  <a:cubicBezTo>
                    <a:pt x="1743403" y="116845"/>
                    <a:pt x="1477486" y="102578"/>
                    <a:pt x="1212427" y="78468"/>
                  </a:cubicBezTo>
                  <a:cubicBezTo>
                    <a:pt x="969331" y="53258"/>
                    <a:pt x="726223" y="26549"/>
                    <a:pt x="481857" y="19838"/>
                  </a:cubicBezTo>
                  <a:cubicBezTo>
                    <a:pt x="456870" y="18496"/>
                    <a:pt x="431883" y="17202"/>
                    <a:pt x="406909" y="15788"/>
                  </a:cubicBezTo>
                  <a:cubicBezTo>
                    <a:pt x="360273" y="13140"/>
                    <a:pt x="313637" y="9754"/>
                    <a:pt x="267062" y="6804"/>
                  </a:cubicBezTo>
                  <a:cubicBezTo>
                    <a:pt x="245280" y="5390"/>
                    <a:pt x="223559" y="4410"/>
                    <a:pt x="201850" y="3116"/>
                  </a:cubicBezTo>
                  <a:cubicBezTo>
                    <a:pt x="182184" y="1968"/>
                    <a:pt x="162567" y="1532"/>
                    <a:pt x="142962" y="348"/>
                  </a:cubicBezTo>
                  <a:cubicBezTo>
                    <a:pt x="137084" y="-668"/>
                    <a:pt x="131328" y="602"/>
                    <a:pt x="126502" y="3382"/>
                  </a:cubicBezTo>
                  <a:cubicBezTo>
                    <a:pt x="72525" y="-5396"/>
                    <a:pt x="41926" y="47974"/>
                    <a:pt x="29590" y="94174"/>
                  </a:cubicBezTo>
                  <a:cubicBezTo>
                    <a:pt x="21088" y="225157"/>
                    <a:pt x="9683" y="358074"/>
                    <a:pt x="7276" y="490858"/>
                  </a:cubicBezTo>
                  <a:cubicBezTo>
                    <a:pt x="-10091" y="627161"/>
                    <a:pt x="-7624" y="675163"/>
                    <a:pt x="145079" y="685102"/>
                  </a:cubicBezTo>
                  <a:cubicBezTo>
                    <a:pt x="162035" y="685452"/>
                    <a:pt x="179028" y="685621"/>
                    <a:pt x="196020" y="685694"/>
                  </a:cubicBezTo>
                  <a:cubicBezTo>
                    <a:pt x="196056" y="685694"/>
                    <a:pt x="196093" y="685694"/>
                    <a:pt x="196129" y="685706"/>
                  </a:cubicBezTo>
                  <a:cubicBezTo>
                    <a:pt x="350743" y="700530"/>
                    <a:pt x="506348" y="701703"/>
                    <a:pt x="661397" y="709139"/>
                  </a:cubicBezTo>
                  <a:cubicBezTo>
                    <a:pt x="788763" y="718183"/>
                    <a:pt x="916297" y="724942"/>
                    <a:pt x="1043904" y="730177"/>
                  </a:cubicBezTo>
                  <a:cubicBezTo>
                    <a:pt x="1218208" y="733188"/>
                    <a:pt x="1392390" y="753126"/>
                    <a:pt x="1566633" y="763210"/>
                  </a:cubicBezTo>
                  <a:cubicBezTo>
                    <a:pt x="1778598" y="775700"/>
                    <a:pt x="1989571" y="798697"/>
                    <a:pt x="2201282" y="814633"/>
                  </a:cubicBezTo>
                  <a:cubicBezTo>
                    <a:pt x="2211647" y="814911"/>
                    <a:pt x="2222919" y="815310"/>
                    <a:pt x="2234481" y="815310"/>
                  </a:cubicBezTo>
                  <a:cubicBezTo>
                    <a:pt x="2281879" y="815310"/>
                    <a:pt x="2334211" y="808503"/>
                    <a:pt x="2349196" y="758156"/>
                  </a:cubicBezTo>
                  <a:cubicBezTo>
                    <a:pt x="2392881" y="641900"/>
                    <a:pt x="2390909" y="515923"/>
                    <a:pt x="2411772" y="394819"/>
                  </a:cubicBezTo>
                  <a:cubicBezTo>
                    <a:pt x="2418097" y="331208"/>
                    <a:pt x="2454284" y="193986"/>
                    <a:pt x="2360456" y="180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24"/>
            <p:cNvSpPr/>
            <p:nvPr/>
          </p:nvSpPr>
          <p:spPr>
            <a:xfrm>
              <a:off x="16379934" y="11238850"/>
              <a:ext cx="3330609" cy="274972"/>
            </a:xfrm>
            <a:custGeom>
              <a:avLst/>
              <a:gdLst/>
              <a:ahLst/>
              <a:cxnLst/>
              <a:rect l="l" t="t" r="r" b="b"/>
              <a:pathLst>
                <a:path w="3330609" h="274972" extrusionOk="0">
                  <a:moveTo>
                    <a:pt x="3299039" y="274912"/>
                  </a:moveTo>
                  <a:cubicBezTo>
                    <a:pt x="3280643" y="274416"/>
                    <a:pt x="3262308" y="272385"/>
                    <a:pt x="3243973" y="271043"/>
                  </a:cubicBezTo>
                  <a:cubicBezTo>
                    <a:pt x="3227488" y="269809"/>
                    <a:pt x="3211052" y="268709"/>
                    <a:pt x="3194568" y="267657"/>
                  </a:cubicBezTo>
                  <a:cubicBezTo>
                    <a:pt x="3160051" y="265445"/>
                    <a:pt x="3125473" y="263353"/>
                    <a:pt x="3090956" y="261200"/>
                  </a:cubicBezTo>
                  <a:cubicBezTo>
                    <a:pt x="3020567" y="256775"/>
                    <a:pt x="2950311" y="251600"/>
                    <a:pt x="2879982" y="246317"/>
                  </a:cubicBezTo>
                  <a:cubicBezTo>
                    <a:pt x="2739821" y="235676"/>
                    <a:pt x="2599418" y="226572"/>
                    <a:pt x="2459136" y="217963"/>
                  </a:cubicBezTo>
                  <a:cubicBezTo>
                    <a:pt x="2315964" y="209233"/>
                    <a:pt x="2172973" y="198835"/>
                    <a:pt x="2029921" y="189053"/>
                  </a:cubicBezTo>
                  <a:cubicBezTo>
                    <a:pt x="1887547" y="179271"/>
                    <a:pt x="1745112" y="170106"/>
                    <a:pt x="1602738" y="160760"/>
                  </a:cubicBezTo>
                  <a:cubicBezTo>
                    <a:pt x="1460859" y="151474"/>
                    <a:pt x="1319041" y="141318"/>
                    <a:pt x="1177163" y="132346"/>
                  </a:cubicBezTo>
                  <a:cubicBezTo>
                    <a:pt x="1035962" y="123423"/>
                    <a:pt x="894760" y="113157"/>
                    <a:pt x="753608" y="103194"/>
                  </a:cubicBezTo>
                  <a:cubicBezTo>
                    <a:pt x="614184" y="93413"/>
                    <a:pt x="474640" y="84985"/>
                    <a:pt x="335229" y="76002"/>
                  </a:cubicBezTo>
                  <a:cubicBezTo>
                    <a:pt x="282135" y="72556"/>
                    <a:pt x="229101" y="69231"/>
                    <a:pt x="175995" y="65482"/>
                  </a:cubicBezTo>
                  <a:cubicBezTo>
                    <a:pt x="149049" y="63632"/>
                    <a:pt x="122103" y="61734"/>
                    <a:pt x="95145" y="59582"/>
                  </a:cubicBezTo>
                  <a:cubicBezTo>
                    <a:pt x="82651" y="58542"/>
                    <a:pt x="70170" y="57551"/>
                    <a:pt x="57676" y="56571"/>
                  </a:cubicBezTo>
                  <a:cubicBezTo>
                    <a:pt x="45921" y="55652"/>
                    <a:pt x="34056" y="55278"/>
                    <a:pt x="23776" y="53766"/>
                  </a:cubicBezTo>
                  <a:cubicBezTo>
                    <a:pt x="10085" y="51807"/>
                    <a:pt x="-558" y="40152"/>
                    <a:pt x="23" y="25884"/>
                  </a:cubicBezTo>
                  <a:cubicBezTo>
                    <a:pt x="627" y="11604"/>
                    <a:pt x="13290" y="-728"/>
                    <a:pt x="27852" y="34"/>
                  </a:cubicBezTo>
                  <a:cubicBezTo>
                    <a:pt x="33451" y="-75"/>
                    <a:pt x="39136" y="541"/>
                    <a:pt x="44687" y="856"/>
                  </a:cubicBezTo>
                  <a:cubicBezTo>
                    <a:pt x="53613" y="1351"/>
                    <a:pt x="62587" y="1835"/>
                    <a:pt x="71573" y="2330"/>
                  </a:cubicBezTo>
                  <a:cubicBezTo>
                    <a:pt x="87573" y="3189"/>
                    <a:pt x="103562" y="3987"/>
                    <a:pt x="119563" y="4918"/>
                  </a:cubicBezTo>
                  <a:cubicBezTo>
                    <a:pt x="153959" y="6950"/>
                    <a:pt x="188355" y="9102"/>
                    <a:pt x="222740" y="11435"/>
                  </a:cubicBezTo>
                  <a:cubicBezTo>
                    <a:pt x="292947" y="16175"/>
                    <a:pt x="363082" y="21036"/>
                    <a:pt x="433290" y="25957"/>
                  </a:cubicBezTo>
                  <a:cubicBezTo>
                    <a:pt x="572036" y="35738"/>
                    <a:pt x="710903" y="44782"/>
                    <a:pt x="849697" y="53512"/>
                  </a:cubicBezTo>
                  <a:cubicBezTo>
                    <a:pt x="992870" y="62556"/>
                    <a:pt x="1135921" y="71903"/>
                    <a:pt x="1279033" y="81684"/>
                  </a:cubicBezTo>
                  <a:cubicBezTo>
                    <a:pt x="1421649" y="91466"/>
                    <a:pt x="1564338" y="100135"/>
                    <a:pt x="1706954" y="109857"/>
                  </a:cubicBezTo>
                  <a:cubicBezTo>
                    <a:pt x="1850066" y="119638"/>
                    <a:pt x="1993239" y="128985"/>
                    <a:pt x="2136472" y="138150"/>
                  </a:cubicBezTo>
                  <a:cubicBezTo>
                    <a:pt x="2205506" y="142575"/>
                    <a:pt x="2274541" y="146758"/>
                    <a:pt x="2343575" y="151378"/>
                  </a:cubicBezTo>
                  <a:cubicBezTo>
                    <a:pt x="2415561" y="156238"/>
                    <a:pt x="2487486" y="161655"/>
                    <a:pt x="2559471" y="166443"/>
                  </a:cubicBezTo>
                  <a:cubicBezTo>
                    <a:pt x="2628445" y="171122"/>
                    <a:pt x="2697419" y="175789"/>
                    <a:pt x="2766441" y="180287"/>
                  </a:cubicBezTo>
                  <a:cubicBezTo>
                    <a:pt x="2836576" y="184834"/>
                    <a:pt x="2906783" y="188533"/>
                    <a:pt x="2976918" y="192777"/>
                  </a:cubicBezTo>
                  <a:cubicBezTo>
                    <a:pt x="3031488" y="196102"/>
                    <a:pt x="3085949" y="199911"/>
                    <a:pt x="3140458" y="203792"/>
                  </a:cubicBezTo>
                  <a:cubicBezTo>
                    <a:pt x="3167162" y="205702"/>
                    <a:pt x="3193927" y="207540"/>
                    <a:pt x="3220631" y="209330"/>
                  </a:cubicBezTo>
                  <a:cubicBezTo>
                    <a:pt x="3247577" y="211119"/>
                    <a:pt x="3274717" y="211543"/>
                    <a:pt x="3301603" y="214372"/>
                  </a:cubicBezTo>
                  <a:cubicBezTo>
                    <a:pt x="3309597" y="215230"/>
                    <a:pt x="3316732" y="217939"/>
                    <a:pt x="3322332" y="223912"/>
                  </a:cubicBezTo>
                  <a:cubicBezTo>
                    <a:pt x="3327932" y="229812"/>
                    <a:pt x="3330943" y="237877"/>
                    <a:pt x="3330581" y="245929"/>
                  </a:cubicBezTo>
                  <a:cubicBezTo>
                    <a:pt x="3329915" y="262325"/>
                    <a:pt x="3315971" y="274972"/>
                    <a:pt x="3299825" y="274972"/>
                  </a:cubicBezTo>
                  <a:cubicBezTo>
                    <a:pt x="3299583" y="274924"/>
                    <a:pt x="3299305" y="274924"/>
                    <a:pt x="3299039" y="274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16476459" y="10926616"/>
              <a:ext cx="3226190" cy="275231"/>
            </a:xfrm>
            <a:custGeom>
              <a:avLst/>
              <a:gdLst/>
              <a:ahLst/>
              <a:cxnLst/>
              <a:rect l="l" t="t" r="r" b="b"/>
              <a:pathLst>
                <a:path w="3226190" h="275231" extrusionOk="0">
                  <a:moveTo>
                    <a:pt x="3197217" y="275171"/>
                  </a:moveTo>
                  <a:cubicBezTo>
                    <a:pt x="3063889" y="265825"/>
                    <a:pt x="2930621" y="256285"/>
                    <a:pt x="2797294" y="247060"/>
                  </a:cubicBezTo>
                  <a:cubicBezTo>
                    <a:pt x="2659479" y="237520"/>
                    <a:pt x="2521713" y="227750"/>
                    <a:pt x="2383958" y="218029"/>
                  </a:cubicBezTo>
                  <a:cubicBezTo>
                    <a:pt x="2243858" y="208127"/>
                    <a:pt x="2103830" y="198345"/>
                    <a:pt x="1963790" y="188503"/>
                  </a:cubicBezTo>
                  <a:cubicBezTo>
                    <a:pt x="1817485" y="178165"/>
                    <a:pt x="1671228" y="167960"/>
                    <a:pt x="1524984" y="157622"/>
                  </a:cubicBezTo>
                  <a:cubicBezTo>
                    <a:pt x="1386298" y="147901"/>
                    <a:pt x="1247685" y="138180"/>
                    <a:pt x="1108999" y="128410"/>
                  </a:cubicBezTo>
                  <a:cubicBezTo>
                    <a:pt x="975611" y="119064"/>
                    <a:pt x="842223" y="109645"/>
                    <a:pt x="708835" y="100238"/>
                  </a:cubicBezTo>
                  <a:cubicBezTo>
                    <a:pt x="564864" y="90154"/>
                    <a:pt x="420833" y="79937"/>
                    <a:pt x="276850" y="69539"/>
                  </a:cubicBezTo>
                  <a:cubicBezTo>
                    <a:pt x="210174" y="64751"/>
                    <a:pt x="143377" y="60192"/>
                    <a:pt x="77378" y="54340"/>
                  </a:cubicBezTo>
                  <a:cubicBezTo>
                    <a:pt x="72492" y="53893"/>
                    <a:pt x="67376" y="53784"/>
                    <a:pt x="62454" y="53034"/>
                  </a:cubicBezTo>
                  <a:cubicBezTo>
                    <a:pt x="60615" y="52913"/>
                    <a:pt x="58789" y="52696"/>
                    <a:pt x="56951" y="52502"/>
                  </a:cubicBezTo>
                  <a:cubicBezTo>
                    <a:pt x="52089" y="51946"/>
                    <a:pt x="47288" y="51329"/>
                    <a:pt x="42426" y="50785"/>
                  </a:cubicBezTo>
                  <a:cubicBezTo>
                    <a:pt x="36149" y="50048"/>
                    <a:pt x="29872" y="48512"/>
                    <a:pt x="23716" y="47098"/>
                  </a:cubicBezTo>
                  <a:cubicBezTo>
                    <a:pt x="17257" y="45622"/>
                    <a:pt x="10243" y="42975"/>
                    <a:pt x="5623" y="38114"/>
                  </a:cubicBezTo>
                  <a:cubicBezTo>
                    <a:pt x="-3243" y="28647"/>
                    <a:pt x="-1150" y="14561"/>
                    <a:pt x="8574" y="6750"/>
                  </a:cubicBezTo>
                  <a:cubicBezTo>
                    <a:pt x="14294" y="2131"/>
                    <a:pt x="23220" y="1212"/>
                    <a:pt x="30355" y="656"/>
                  </a:cubicBezTo>
                  <a:cubicBezTo>
                    <a:pt x="39342" y="-142"/>
                    <a:pt x="48255" y="-82"/>
                    <a:pt x="57241" y="160"/>
                  </a:cubicBezTo>
                  <a:cubicBezTo>
                    <a:pt x="72565" y="462"/>
                    <a:pt x="87876" y="1514"/>
                    <a:pt x="103200" y="2433"/>
                  </a:cubicBezTo>
                  <a:cubicBezTo>
                    <a:pt x="136483" y="4465"/>
                    <a:pt x="169706" y="6556"/>
                    <a:pt x="203002" y="8829"/>
                  </a:cubicBezTo>
                  <a:cubicBezTo>
                    <a:pt x="276221" y="13750"/>
                    <a:pt x="349440" y="18732"/>
                    <a:pt x="422647" y="23834"/>
                  </a:cubicBezTo>
                  <a:cubicBezTo>
                    <a:pt x="560837" y="33435"/>
                    <a:pt x="699087" y="43083"/>
                    <a:pt x="837276" y="52805"/>
                  </a:cubicBezTo>
                  <a:cubicBezTo>
                    <a:pt x="972455" y="62344"/>
                    <a:pt x="1107560" y="71812"/>
                    <a:pt x="1242739" y="81279"/>
                  </a:cubicBezTo>
                  <a:cubicBezTo>
                    <a:pt x="1382585" y="91121"/>
                    <a:pt x="1522383" y="100963"/>
                    <a:pt x="1662169" y="110745"/>
                  </a:cubicBezTo>
                  <a:cubicBezTo>
                    <a:pt x="1805040" y="120829"/>
                    <a:pt x="1947837" y="130864"/>
                    <a:pt x="2090707" y="140888"/>
                  </a:cubicBezTo>
                  <a:cubicBezTo>
                    <a:pt x="2229756" y="150670"/>
                    <a:pt x="2368865" y="160391"/>
                    <a:pt x="2507925" y="170233"/>
                  </a:cubicBezTo>
                  <a:cubicBezTo>
                    <a:pt x="2649066" y="180136"/>
                    <a:pt x="2790146" y="190038"/>
                    <a:pt x="2931226" y="199941"/>
                  </a:cubicBezTo>
                  <a:cubicBezTo>
                    <a:pt x="3020374" y="206216"/>
                    <a:pt x="3109533" y="212491"/>
                    <a:pt x="3198680" y="218767"/>
                  </a:cubicBezTo>
                  <a:cubicBezTo>
                    <a:pt x="3214003" y="219807"/>
                    <a:pt x="3226558" y="231813"/>
                    <a:pt x="3226183" y="247676"/>
                  </a:cubicBezTo>
                  <a:cubicBezTo>
                    <a:pt x="3225771" y="261992"/>
                    <a:pt x="3213568" y="275232"/>
                    <a:pt x="3198946" y="275232"/>
                  </a:cubicBezTo>
                  <a:cubicBezTo>
                    <a:pt x="3198390" y="275232"/>
                    <a:pt x="3197809" y="275220"/>
                    <a:pt x="3197217" y="275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15921183" y="5468233"/>
              <a:ext cx="755998" cy="5844213"/>
            </a:xfrm>
            <a:custGeom>
              <a:avLst/>
              <a:gdLst/>
              <a:ahLst/>
              <a:cxnLst/>
              <a:rect l="l" t="t" r="r" b="b"/>
              <a:pathLst>
                <a:path w="755998" h="5844213" extrusionOk="0">
                  <a:moveTo>
                    <a:pt x="754650" y="71594"/>
                  </a:moveTo>
                  <a:cubicBezTo>
                    <a:pt x="751082" y="55235"/>
                    <a:pt x="735637" y="43603"/>
                    <a:pt x="718899" y="44897"/>
                  </a:cubicBezTo>
                  <a:cubicBezTo>
                    <a:pt x="717786" y="44957"/>
                    <a:pt x="716686" y="45139"/>
                    <a:pt x="715573" y="45332"/>
                  </a:cubicBezTo>
                  <a:cubicBezTo>
                    <a:pt x="699209" y="40967"/>
                    <a:pt x="680874" y="41390"/>
                    <a:pt x="664511" y="39178"/>
                  </a:cubicBezTo>
                  <a:cubicBezTo>
                    <a:pt x="595476" y="31427"/>
                    <a:pt x="526261" y="24971"/>
                    <a:pt x="457045" y="19433"/>
                  </a:cubicBezTo>
                  <a:cubicBezTo>
                    <a:pt x="439145" y="17220"/>
                    <a:pt x="419818" y="15249"/>
                    <a:pt x="399827" y="14077"/>
                  </a:cubicBezTo>
                  <a:cubicBezTo>
                    <a:pt x="358355" y="2203"/>
                    <a:pt x="316279" y="-5547"/>
                    <a:pt x="273755" y="4912"/>
                  </a:cubicBezTo>
                  <a:cubicBezTo>
                    <a:pt x="217033" y="22746"/>
                    <a:pt x="230313" y="93974"/>
                    <a:pt x="217517" y="140477"/>
                  </a:cubicBezTo>
                  <a:cubicBezTo>
                    <a:pt x="181028" y="337549"/>
                    <a:pt x="178513" y="538575"/>
                    <a:pt x="172913" y="738296"/>
                  </a:cubicBezTo>
                  <a:cubicBezTo>
                    <a:pt x="162270" y="925466"/>
                    <a:pt x="162330" y="1113010"/>
                    <a:pt x="152607" y="1300253"/>
                  </a:cubicBezTo>
                  <a:cubicBezTo>
                    <a:pt x="138517" y="1548011"/>
                    <a:pt x="121101" y="1795660"/>
                    <a:pt x="115634" y="2043794"/>
                  </a:cubicBezTo>
                  <a:cubicBezTo>
                    <a:pt x="102463" y="2528065"/>
                    <a:pt x="83028" y="3011962"/>
                    <a:pt x="57497" y="3495738"/>
                  </a:cubicBezTo>
                  <a:cubicBezTo>
                    <a:pt x="38303" y="3862037"/>
                    <a:pt x="38980" y="4229002"/>
                    <a:pt x="27164" y="4595482"/>
                  </a:cubicBezTo>
                  <a:cubicBezTo>
                    <a:pt x="12518" y="4839674"/>
                    <a:pt x="-2672" y="5083938"/>
                    <a:pt x="400" y="5328746"/>
                  </a:cubicBezTo>
                  <a:cubicBezTo>
                    <a:pt x="4463" y="5420335"/>
                    <a:pt x="-2866" y="5514138"/>
                    <a:pt x="3846" y="5605788"/>
                  </a:cubicBezTo>
                  <a:cubicBezTo>
                    <a:pt x="5818" y="5660779"/>
                    <a:pt x="8708" y="5715829"/>
                    <a:pt x="6495" y="5770638"/>
                  </a:cubicBezTo>
                  <a:cubicBezTo>
                    <a:pt x="7015" y="5774737"/>
                    <a:pt x="8200" y="5778304"/>
                    <a:pt x="9712" y="5781593"/>
                  </a:cubicBezTo>
                  <a:cubicBezTo>
                    <a:pt x="9120" y="5785099"/>
                    <a:pt x="8926" y="5788678"/>
                    <a:pt x="9579" y="5792233"/>
                  </a:cubicBezTo>
                  <a:cubicBezTo>
                    <a:pt x="13026" y="5817201"/>
                    <a:pt x="38932" y="5826499"/>
                    <a:pt x="60774" y="5829328"/>
                  </a:cubicBezTo>
                  <a:cubicBezTo>
                    <a:pt x="186422" y="5840234"/>
                    <a:pt x="311877" y="5831807"/>
                    <a:pt x="438117" y="5843789"/>
                  </a:cubicBezTo>
                  <a:cubicBezTo>
                    <a:pt x="438117" y="5843789"/>
                    <a:pt x="437682" y="5843717"/>
                    <a:pt x="437682" y="5843717"/>
                  </a:cubicBezTo>
                  <a:cubicBezTo>
                    <a:pt x="451663" y="5845071"/>
                    <a:pt x="467446" y="5843934"/>
                    <a:pt x="479843" y="5836837"/>
                  </a:cubicBezTo>
                  <a:cubicBezTo>
                    <a:pt x="499967" y="5823367"/>
                    <a:pt x="509836" y="5792341"/>
                    <a:pt x="496267" y="5771085"/>
                  </a:cubicBezTo>
                  <a:cubicBezTo>
                    <a:pt x="473735" y="5743385"/>
                    <a:pt x="432856" y="5755996"/>
                    <a:pt x="401616" y="5752647"/>
                  </a:cubicBezTo>
                  <a:cubicBezTo>
                    <a:pt x="300798" y="5744050"/>
                    <a:pt x="199690" y="5749793"/>
                    <a:pt x="99271" y="5740229"/>
                  </a:cubicBezTo>
                  <a:cubicBezTo>
                    <a:pt x="99259" y="5740217"/>
                    <a:pt x="99246" y="5740217"/>
                    <a:pt x="99246" y="5740217"/>
                  </a:cubicBezTo>
                  <a:cubicBezTo>
                    <a:pt x="99234" y="5740217"/>
                    <a:pt x="99234" y="5740205"/>
                    <a:pt x="99222" y="5740205"/>
                  </a:cubicBezTo>
                  <a:cubicBezTo>
                    <a:pt x="92619" y="5728634"/>
                    <a:pt x="90212" y="5715128"/>
                    <a:pt x="90974" y="5701924"/>
                  </a:cubicBezTo>
                  <a:cubicBezTo>
                    <a:pt x="94324" y="5664176"/>
                    <a:pt x="97964" y="5626476"/>
                    <a:pt x="102548" y="5588873"/>
                  </a:cubicBezTo>
                  <a:cubicBezTo>
                    <a:pt x="105463" y="5573916"/>
                    <a:pt x="109333" y="5559068"/>
                    <a:pt x="112272" y="5544112"/>
                  </a:cubicBezTo>
                  <a:cubicBezTo>
                    <a:pt x="127995" y="5531852"/>
                    <a:pt x="154034" y="5535527"/>
                    <a:pt x="173590" y="5531247"/>
                  </a:cubicBezTo>
                  <a:cubicBezTo>
                    <a:pt x="196291" y="5529397"/>
                    <a:pt x="218980" y="5528611"/>
                    <a:pt x="241693" y="5528260"/>
                  </a:cubicBezTo>
                  <a:cubicBezTo>
                    <a:pt x="270877" y="5530171"/>
                    <a:pt x="300460" y="5532444"/>
                    <a:pt x="331748" y="5534391"/>
                  </a:cubicBezTo>
                  <a:cubicBezTo>
                    <a:pt x="372663" y="5537776"/>
                    <a:pt x="413953" y="5541705"/>
                    <a:pt x="455110" y="5541705"/>
                  </a:cubicBezTo>
                  <a:cubicBezTo>
                    <a:pt x="468147" y="5542564"/>
                    <a:pt x="482794" y="5542201"/>
                    <a:pt x="494912" y="5538260"/>
                  </a:cubicBezTo>
                  <a:cubicBezTo>
                    <a:pt x="494973" y="5538260"/>
                    <a:pt x="495033" y="5538199"/>
                    <a:pt x="495033" y="5538199"/>
                  </a:cubicBezTo>
                  <a:cubicBezTo>
                    <a:pt x="510042" y="5533895"/>
                    <a:pt x="522971" y="5522336"/>
                    <a:pt x="526043" y="5504743"/>
                  </a:cubicBezTo>
                  <a:cubicBezTo>
                    <a:pt x="526720" y="5453997"/>
                    <a:pt x="527760" y="5403130"/>
                    <a:pt x="533058" y="5352505"/>
                  </a:cubicBezTo>
                  <a:cubicBezTo>
                    <a:pt x="545430" y="5005890"/>
                    <a:pt x="556496" y="4659166"/>
                    <a:pt x="565603" y="4312490"/>
                  </a:cubicBezTo>
                  <a:cubicBezTo>
                    <a:pt x="576065" y="3721382"/>
                    <a:pt x="628978" y="3132667"/>
                    <a:pt x="663858" y="2542841"/>
                  </a:cubicBezTo>
                  <a:cubicBezTo>
                    <a:pt x="686075" y="2184110"/>
                    <a:pt x="710312" y="1825574"/>
                    <a:pt x="724765" y="1466469"/>
                  </a:cubicBezTo>
                  <a:cubicBezTo>
                    <a:pt x="739774" y="1116783"/>
                    <a:pt x="737258" y="766540"/>
                    <a:pt x="747405" y="416794"/>
                  </a:cubicBezTo>
                  <a:cubicBezTo>
                    <a:pt x="749352" y="301760"/>
                    <a:pt x="759633" y="186302"/>
                    <a:pt x="754650" y="715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5" name="Google Shape;825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91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323528" y="987574"/>
            <a:ext cx="6120680" cy="3888432"/>
          </a:xfrm>
        </p:spPr>
        <p:txBody>
          <a:bodyPr rtlCol="0">
            <a:normAutofit fontScale="85000" lnSpcReduction="10000"/>
          </a:bodyPr>
          <a:lstStyle/>
          <a:p>
            <a:pPr indent="-205740" algn="just">
              <a:defRPr/>
            </a:pPr>
            <a:r>
              <a:rPr lang="en-US" altLang="en-US" dirty="0" err="1" smtClean="0"/>
              <a:t>Kelemahan-kelemahan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pemikiran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ahli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teori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organisasi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klasik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merangsang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munculnya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pemikiran-pemikiran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ahli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teori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organisasi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sesudahnya</a:t>
            </a:r>
            <a:r>
              <a:rPr lang="en-US" altLang="en-US" dirty="0" smtClean="0"/>
              <a:t>. </a:t>
            </a:r>
            <a:endParaRPr lang="id-ID" altLang="en-US" dirty="0" smtClean="0"/>
          </a:p>
          <a:p>
            <a:pPr indent="-205740" algn="just">
              <a:defRPr/>
            </a:pPr>
            <a:r>
              <a:rPr lang="en-US" altLang="en-US" dirty="0" smtClean="0"/>
              <a:t>Para </a:t>
            </a:r>
            <a:r>
              <a:rPr lang="en-US" altLang="en-US" dirty="0" err="1" smtClean="0"/>
              <a:t>ahli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melakukan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kritik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terhadap</a:t>
            </a:r>
            <a:r>
              <a:rPr lang="en-US" altLang="en-US" dirty="0" smtClean="0"/>
              <a:t> </a:t>
            </a:r>
            <a:r>
              <a:rPr lang="id-ID" altLang="en-US" dirty="0" smtClean="0"/>
              <a:t>t</a:t>
            </a:r>
            <a:r>
              <a:rPr lang="en-US" altLang="en-US" dirty="0" err="1" smtClean="0"/>
              <a:t>eori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organisasi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klasik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namun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tetap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menerima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beberapa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prinsip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pemikir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pendahulunya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meskipun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berbagai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modifikasi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banyak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literatur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dikenal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sebagai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pendekatan</a:t>
            </a:r>
            <a:r>
              <a:rPr lang="en-US" altLang="en-US" dirty="0" smtClean="0"/>
              <a:t> neo-</a:t>
            </a:r>
            <a:r>
              <a:rPr lang="en-US" altLang="en-US" dirty="0" err="1" smtClean="0"/>
              <a:t>klasik</a:t>
            </a:r>
            <a:r>
              <a:rPr lang="en-US" altLang="en-US" dirty="0" smtClean="0"/>
              <a:t>.</a:t>
            </a:r>
            <a:endParaRPr lang="id-ID" altLang="en-US" dirty="0" smtClean="0"/>
          </a:p>
          <a:p>
            <a:pPr indent="-205740" algn="just">
              <a:defRPr/>
            </a:pPr>
            <a:r>
              <a:rPr lang="en-US" altLang="en-US" dirty="0" err="1" smtClean="0"/>
              <a:t>Neoklasik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disebut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juga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“</a:t>
            </a:r>
            <a:r>
              <a:rPr lang="en-US" altLang="en-US" i="1" dirty="0" err="1" smtClean="0"/>
              <a:t>Teori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Hubungan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manusiawi</a:t>
            </a:r>
            <a:r>
              <a:rPr lang="en-US" altLang="en-US" dirty="0" smtClean="0"/>
              <a:t>”.</a:t>
            </a:r>
          </a:p>
          <a:p>
            <a:pPr indent="-205740" algn="just">
              <a:defRPr/>
            </a:pPr>
            <a:r>
              <a:rPr lang="en-US" altLang="en-US" dirty="0" err="1" smtClean="0"/>
              <a:t>Teori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menekankan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pada</a:t>
            </a:r>
            <a:r>
              <a:rPr lang="en-US" altLang="en-US" dirty="0" smtClean="0"/>
              <a:t>  “</a:t>
            </a:r>
            <a:r>
              <a:rPr lang="en-US" altLang="en-US" i="1" dirty="0" err="1" smtClean="0"/>
              <a:t>Pentingnya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aspek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psikologis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dan</a:t>
            </a:r>
            <a:r>
              <a:rPr lang="en-US" altLang="en-US" i="1" dirty="0" smtClean="0"/>
              <a:t> social </a:t>
            </a:r>
            <a:r>
              <a:rPr lang="en-US" altLang="en-US" i="1" dirty="0" err="1" smtClean="0"/>
              <a:t>karyawan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sebagai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individu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ataupun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kelompok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kerja</a:t>
            </a:r>
            <a:r>
              <a:rPr lang="en-US" altLang="en-US" dirty="0" smtClean="0"/>
              <a:t>”.</a:t>
            </a:r>
            <a:endParaRPr lang="en-US" altLang="en-US" sz="15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264344"/>
            <a:ext cx="5256584" cy="507206"/>
          </a:xfrm>
          <a:prstGeom prst="rect">
            <a:avLst/>
          </a:prstGeom>
        </p:spPr>
        <p:txBody>
          <a:bodyPr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id-ID" altLang="en-US" sz="4400" b="1" dirty="0" smtClean="0"/>
              <a:t>Teori NEO Klasik</a:t>
            </a:r>
          </a:p>
        </p:txBody>
      </p:sp>
    </p:spTree>
    <p:extLst>
      <p:ext uri="{BB962C8B-B14F-4D97-AF65-F5344CB8AC3E}">
        <p14:creationId xmlns:p14="http://schemas.microsoft.com/office/powerpoint/2010/main" val="113319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23528" y="1201341"/>
            <a:ext cx="3451944" cy="139065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600" dirty="0"/>
              <a:t>Hugo </a:t>
            </a:r>
            <a:r>
              <a:rPr lang="en-US" sz="1600" dirty="0" err="1"/>
              <a:t>menulis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buku</a:t>
            </a:r>
            <a:r>
              <a:rPr lang="en-US" sz="1600" dirty="0"/>
              <a:t> “Psychology and Industrial </a:t>
            </a:r>
            <a:r>
              <a:rPr lang="en-US" sz="1600" dirty="0" err="1"/>
              <a:t>Effeciency</a:t>
            </a:r>
            <a:r>
              <a:rPr lang="en-US" sz="1600" dirty="0"/>
              <a:t>” </a:t>
            </a:r>
            <a:r>
              <a:rPr lang="en-US" sz="1600" dirty="0" err="1"/>
              <a:t>tahun</a:t>
            </a:r>
            <a:r>
              <a:rPr lang="en-US" sz="1600" dirty="0"/>
              <a:t> 1913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3982640" y="891778"/>
            <a:ext cx="4621807" cy="1968004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600" dirty="0"/>
              <a:t>Inti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pandangan</a:t>
            </a:r>
            <a:r>
              <a:rPr lang="en-US" sz="1600" dirty="0"/>
              <a:t> Hugo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menekankan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perbedaan</a:t>
            </a:r>
            <a:r>
              <a:rPr lang="en-US" sz="1600" dirty="0"/>
              <a:t> </a:t>
            </a:r>
            <a:r>
              <a:rPr lang="en-US" sz="1600" dirty="0" err="1"/>
              <a:t>karekteristik</a:t>
            </a:r>
            <a:r>
              <a:rPr lang="en-US" sz="1600" dirty="0"/>
              <a:t> </a:t>
            </a:r>
            <a:r>
              <a:rPr lang="en-US" sz="1600" dirty="0" err="1"/>
              <a:t>individu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mengingatkan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pengaruh</a:t>
            </a:r>
            <a:r>
              <a:rPr lang="en-US" sz="1600" dirty="0"/>
              <a:t> factor social </a:t>
            </a:r>
            <a:r>
              <a:rPr lang="en-US" sz="1600" dirty="0" err="1"/>
              <a:t>budaya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endParaRPr lang="en-US" sz="1600" dirty="0"/>
          </a:p>
        </p:txBody>
      </p:sp>
      <p:sp>
        <p:nvSpPr>
          <p:cNvPr id="6" name="Cloud Callout 5"/>
          <p:cNvSpPr/>
          <p:nvPr/>
        </p:nvSpPr>
        <p:spPr>
          <a:xfrm>
            <a:off x="841374" y="2896851"/>
            <a:ext cx="4882754" cy="2016223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600" dirty="0" err="1">
                <a:solidFill>
                  <a:srgbClr val="FFFFFF"/>
                </a:solidFill>
              </a:rPr>
              <a:t>Percobaan</a:t>
            </a:r>
            <a:r>
              <a:rPr lang="en-US" sz="1600" dirty="0">
                <a:solidFill>
                  <a:srgbClr val="FFFFFF"/>
                </a:solidFill>
              </a:rPr>
              <a:t> yang </a:t>
            </a:r>
            <a:r>
              <a:rPr lang="en-US" sz="1600" dirty="0" err="1">
                <a:solidFill>
                  <a:srgbClr val="FFFFFF"/>
                </a:solidFill>
              </a:rPr>
              <a:t>dilakukan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b="1" dirty="0">
                <a:solidFill>
                  <a:srgbClr val="FFFFFF"/>
                </a:solidFill>
              </a:rPr>
              <a:t>ELTON MAYO </a:t>
            </a:r>
            <a:r>
              <a:rPr lang="en-US" sz="1600" dirty="0" err="1">
                <a:solidFill>
                  <a:srgbClr val="FFFFFF"/>
                </a:solidFill>
              </a:rPr>
              <a:t>menyimpulkan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bahwa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pentingnya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memperhatikan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insentif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upah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dan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Kondisi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kerja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karyawan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id-ID" sz="1600" dirty="0">
                <a:solidFill>
                  <a:srgbClr val="FFFFFF"/>
                </a:solidFill>
              </a:rPr>
              <a:t>adalah</a:t>
            </a:r>
            <a:r>
              <a:rPr lang="en-US" sz="1600" dirty="0">
                <a:solidFill>
                  <a:srgbClr val="FFFFFF"/>
                </a:solidFill>
              </a:rPr>
              <a:t> factor </a:t>
            </a:r>
            <a:r>
              <a:rPr lang="en-US" sz="1600" dirty="0" err="1">
                <a:solidFill>
                  <a:srgbClr val="FFFFFF"/>
                </a:solidFill>
              </a:rPr>
              <a:t>penting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peningkatan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produktifitas</a:t>
            </a:r>
            <a:endParaRPr lang="id-ID" sz="16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264344"/>
            <a:ext cx="5256584" cy="507206"/>
          </a:xfrm>
          <a:prstGeom prst="rect">
            <a:avLst/>
          </a:prstGeom>
        </p:spPr>
        <p:txBody>
          <a:bodyPr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id-ID" altLang="en-US" sz="4400" b="1" dirty="0" smtClean="0"/>
              <a:t>Teori NEO Klasik</a:t>
            </a:r>
          </a:p>
        </p:txBody>
      </p:sp>
    </p:spTree>
    <p:extLst>
      <p:ext uri="{BB962C8B-B14F-4D97-AF65-F5344CB8AC3E}">
        <p14:creationId xmlns:p14="http://schemas.microsoft.com/office/powerpoint/2010/main" val="32858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3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259632" y="-23688"/>
            <a:ext cx="5256584" cy="507206"/>
          </a:xfrm>
          <a:prstGeom prst="rect">
            <a:avLst/>
          </a:prstGeom>
        </p:spPr>
        <p:txBody>
          <a:bodyPr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id-ID" altLang="en-US" sz="4400" b="1" dirty="0" smtClean="0"/>
              <a:t>Teori NEO Klasik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107504" y="987574"/>
            <a:ext cx="8352928" cy="3888432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205740">
              <a:defRPr/>
            </a:pPr>
            <a:r>
              <a:rPr lang="en-US" sz="2800" dirty="0" err="1" smtClean="0"/>
              <a:t>Pendekatan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menekankan</a:t>
            </a:r>
            <a:r>
              <a:rPr lang="en-US" sz="2800" dirty="0" smtClean="0"/>
              <a:t> </a:t>
            </a:r>
            <a:r>
              <a:rPr lang="en-US" sz="2800" dirty="0" err="1" smtClean="0"/>
              <a:t>aspek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  <a:r>
              <a:rPr lang="en-US" sz="2800" dirty="0" err="1" smtClean="0"/>
              <a:t>dikenal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umum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dasawarsa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 </a:t>
            </a:r>
            <a:r>
              <a:rPr lang="en-US" sz="2800" dirty="0" err="1" smtClean="0"/>
              <a:t>tahun</a:t>
            </a:r>
            <a:r>
              <a:rPr lang="en-US" sz="2800" dirty="0" smtClean="0"/>
              <a:t> 1900-an,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b="1" dirty="0" err="1" smtClean="0"/>
              <a:t>pendekatan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perilaku</a:t>
            </a:r>
            <a:r>
              <a:rPr lang="en-US" sz="2800" dirty="0" smtClean="0"/>
              <a:t> (behavioral approach)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b="1" dirty="0" err="1" smtClean="0"/>
              <a:t>pendekatan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hubungan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kerja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kemanusiaan</a:t>
            </a:r>
            <a:r>
              <a:rPr lang="en-US" sz="2800" dirty="0" smtClean="0"/>
              <a:t> (human relation approach).</a:t>
            </a:r>
            <a:endParaRPr lang="id-ID" sz="2800" dirty="0" smtClean="0"/>
          </a:p>
          <a:p>
            <a:pPr indent="-205740">
              <a:defRPr/>
            </a:pPr>
            <a:endParaRPr lang="id-ID" sz="2100" dirty="0" smtClean="0"/>
          </a:p>
          <a:p>
            <a:pPr indent="-205740">
              <a:defRPr/>
            </a:pP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pembagian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 </a:t>
            </a:r>
            <a:r>
              <a:rPr lang="en-US" sz="2400" dirty="0" err="1" smtClean="0"/>
              <a:t>Neoklasik</a:t>
            </a:r>
            <a:r>
              <a:rPr lang="en-US" sz="2400" dirty="0" smtClean="0"/>
              <a:t> </a:t>
            </a:r>
            <a:r>
              <a:rPr lang="en-US" sz="2400" dirty="0" err="1" smtClean="0"/>
              <a:t>memandang</a:t>
            </a:r>
            <a:r>
              <a:rPr lang="en-US" sz="2400" dirty="0" smtClean="0"/>
              <a:t> </a:t>
            </a:r>
            <a:r>
              <a:rPr lang="en-US" sz="2400" dirty="0" err="1" smtClean="0"/>
              <a:t>perlunya</a:t>
            </a:r>
            <a:r>
              <a:rPr lang="en-US" sz="2400" dirty="0" smtClean="0"/>
              <a:t>:</a:t>
            </a:r>
          </a:p>
          <a:p>
            <a:pPr indent="-205740">
              <a:buFont typeface="Trebuchet MS" pitchFamily="34" charset="0"/>
              <a:buAutoNum type="arabicPeriod"/>
              <a:defRPr/>
            </a:pPr>
            <a:r>
              <a:rPr lang="en-US" sz="2400" dirty="0" err="1" smtClean="0"/>
              <a:t>Partisipasi</a:t>
            </a:r>
            <a:endParaRPr lang="en-US" sz="2400" dirty="0" smtClean="0"/>
          </a:p>
          <a:p>
            <a:pPr indent="-205740">
              <a:buFont typeface="Trebuchet MS" pitchFamily="34" charset="0"/>
              <a:buAutoNum type="arabicPeriod"/>
              <a:defRPr/>
            </a:pPr>
            <a:r>
              <a:rPr lang="en-US" sz="2400" dirty="0" err="1" smtClean="0"/>
              <a:t>Perluasan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endParaRPr lang="en-US" sz="2400" dirty="0" smtClean="0"/>
          </a:p>
          <a:p>
            <a:pPr indent="-205740">
              <a:buFont typeface="Trebuchet MS" pitchFamily="34" charset="0"/>
              <a:buAutoNum type="arabicPeriod"/>
              <a:defRPr/>
            </a:pPr>
            <a:r>
              <a:rPr lang="en-US" sz="2400" dirty="0" err="1" smtClean="0"/>
              <a:t>Manajemen</a:t>
            </a:r>
            <a:r>
              <a:rPr lang="en-US" sz="2400" dirty="0" smtClean="0"/>
              <a:t> bottom up</a:t>
            </a:r>
          </a:p>
          <a:p>
            <a:pPr indent="-205740">
              <a:defRPr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42521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2"/>
          <p:cNvSpPr/>
          <p:nvPr/>
        </p:nvSpPr>
        <p:spPr>
          <a:xfrm>
            <a:off x="0" y="0"/>
            <a:ext cx="9144000" cy="9959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7" name="Google Shape;497;p12"/>
          <p:cNvGrpSpPr/>
          <p:nvPr/>
        </p:nvGrpSpPr>
        <p:grpSpPr>
          <a:xfrm rot="-1066959" flipH="1">
            <a:off x="7501390" y="490545"/>
            <a:ext cx="1889377" cy="1411388"/>
            <a:chOff x="15001827" y="980076"/>
            <a:chExt cx="3778840" cy="2822841"/>
          </a:xfrm>
        </p:grpSpPr>
        <p:sp>
          <p:nvSpPr>
            <p:cNvPr id="498" name="Google Shape;498;p12"/>
            <p:cNvSpPr/>
            <p:nvPr/>
          </p:nvSpPr>
          <p:spPr>
            <a:xfrm>
              <a:off x="15001827" y="980076"/>
              <a:ext cx="3778835" cy="2822841"/>
            </a:xfrm>
            <a:custGeom>
              <a:avLst/>
              <a:gdLst/>
              <a:ahLst/>
              <a:cxnLst/>
              <a:rect l="l" t="t" r="r" b="b"/>
              <a:pathLst>
                <a:path w="3778835" h="2822841" extrusionOk="0">
                  <a:moveTo>
                    <a:pt x="3463369" y="2587695"/>
                  </a:moveTo>
                  <a:cubicBezTo>
                    <a:pt x="3373701" y="2650751"/>
                    <a:pt x="3259271" y="2647152"/>
                    <a:pt x="3122780" y="2479127"/>
                  </a:cubicBezTo>
                  <a:cubicBezTo>
                    <a:pt x="3125181" y="2483100"/>
                    <a:pt x="3113251" y="2472004"/>
                    <a:pt x="3073406" y="2441038"/>
                  </a:cubicBezTo>
                  <a:cubicBezTo>
                    <a:pt x="2033256" y="2042754"/>
                    <a:pt x="3035438" y="2408272"/>
                    <a:pt x="2093885" y="2093664"/>
                  </a:cubicBezTo>
                  <a:cubicBezTo>
                    <a:pt x="1424488" y="1870005"/>
                    <a:pt x="1224967" y="1904945"/>
                    <a:pt x="1161412" y="1876078"/>
                  </a:cubicBezTo>
                  <a:cubicBezTo>
                    <a:pt x="1163063" y="1878477"/>
                    <a:pt x="1163513" y="1880052"/>
                    <a:pt x="1162387" y="1881027"/>
                  </a:cubicBezTo>
                  <a:cubicBezTo>
                    <a:pt x="1166739" y="1890699"/>
                    <a:pt x="1168690" y="1900296"/>
                    <a:pt x="1164788" y="1907494"/>
                  </a:cubicBezTo>
                  <a:cubicBezTo>
                    <a:pt x="1159311" y="1938760"/>
                    <a:pt x="1075120" y="1933211"/>
                    <a:pt x="1036252" y="1933136"/>
                  </a:cubicBezTo>
                  <a:cubicBezTo>
                    <a:pt x="1036252" y="1933136"/>
                    <a:pt x="1036177" y="1933136"/>
                    <a:pt x="1035951" y="1933136"/>
                  </a:cubicBezTo>
                  <a:cubicBezTo>
                    <a:pt x="1034001" y="2005715"/>
                    <a:pt x="1019293" y="2058650"/>
                    <a:pt x="961291" y="2110909"/>
                  </a:cubicBezTo>
                  <a:cubicBezTo>
                    <a:pt x="906664" y="2166993"/>
                    <a:pt x="896910" y="2149523"/>
                    <a:pt x="880477" y="2319798"/>
                  </a:cubicBezTo>
                  <a:cubicBezTo>
                    <a:pt x="858941" y="2541808"/>
                    <a:pt x="871923" y="2512717"/>
                    <a:pt x="924223" y="2577948"/>
                  </a:cubicBezTo>
                  <a:cubicBezTo>
                    <a:pt x="962041" y="2625109"/>
                    <a:pt x="907340" y="2665972"/>
                    <a:pt x="816996" y="2772965"/>
                  </a:cubicBezTo>
                  <a:cubicBezTo>
                    <a:pt x="768973" y="2836772"/>
                    <a:pt x="698139" y="2828449"/>
                    <a:pt x="457798" y="2807680"/>
                  </a:cubicBezTo>
                  <a:cubicBezTo>
                    <a:pt x="410676" y="2803631"/>
                    <a:pt x="355149" y="2804681"/>
                    <a:pt x="347720" y="2744849"/>
                  </a:cubicBezTo>
                  <a:cubicBezTo>
                    <a:pt x="335264" y="2643628"/>
                    <a:pt x="389290" y="2831823"/>
                    <a:pt x="382087" y="1932836"/>
                  </a:cubicBezTo>
                  <a:cubicBezTo>
                    <a:pt x="344194" y="1929537"/>
                    <a:pt x="306000" y="1925414"/>
                    <a:pt x="267657" y="1920465"/>
                  </a:cubicBezTo>
                  <a:cubicBezTo>
                    <a:pt x="46525" y="1911468"/>
                    <a:pt x="-3899" y="1683984"/>
                    <a:pt x="228" y="1500213"/>
                  </a:cubicBezTo>
                  <a:cubicBezTo>
                    <a:pt x="4730" y="1303696"/>
                    <a:pt x="71963" y="980915"/>
                    <a:pt x="292719" y="925806"/>
                  </a:cubicBezTo>
                  <a:cubicBezTo>
                    <a:pt x="500869" y="873922"/>
                    <a:pt x="721925" y="891017"/>
                    <a:pt x="1125695" y="859376"/>
                  </a:cubicBezTo>
                  <a:cubicBezTo>
                    <a:pt x="1226243" y="851503"/>
                    <a:pt x="1229319" y="896565"/>
                    <a:pt x="1185198" y="916584"/>
                  </a:cubicBezTo>
                  <a:cubicBezTo>
                    <a:pt x="1184073" y="917109"/>
                    <a:pt x="1183097" y="917559"/>
                    <a:pt x="1182047" y="918009"/>
                  </a:cubicBezTo>
                  <a:cubicBezTo>
                    <a:pt x="1315236" y="871372"/>
                    <a:pt x="1654924" y="809666"/>
                    <a:pt x="2258289" y="550766"/>
                  </a:cubicBezTo>
                  <a:cubicBezTo>
                    <a:pt x="2665360" y="376068"/>
                    <a:pt x="2823386" y="252654"/>
                    <a:pt x="2850174" y="249655"/>
                  </a:cubicBezTo>
                  <a:cubicBezTo>
                    <a:pt x="2869083" y="207517"/>
                    <a:pt x="2885816" y="164405"/>
                    <a:pt x="2911178" y="125641"/>
                  </a:cubicBezTo>
                  <a:cubicBezTo>
                    <a:pt x="3081961" y="-135208"/>
                    <a:pt x="3653811" y="-93745"/>
                    <a:pt x="3768016" y="1276104"/>
                  </a:cubicBezTo>
                  <a:cubicBezTo>
                    <a:pt x="3824293" y="1951956"/>
                    <a:pt x="3651860" y="2486549"/>
                    <a:pt x="3463369" y="2587695"/>
                  </a:cubicBezTo>
                  <a:close/>
                </a:path>
              </a:pathLst>
            </a:custGeom>
            <a:solidFill>
              <a:srgbClr val="FFA99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9" name="Google Shape;499;p12"/>
            <p:cNvGrpSpPr/>
            <p:nvPr/>
          </p:nvGrpSpPr>
          <p:grpSpPr>
            <a:xfrm>
              <a:off x="15001841" y="980076"/>
              <a:ext cx="3778826" cy="2822841"/>
              <a:chOff x="15001841" y="980076"/>
              <a:chExt cx="3778826" cy="2822841"/>
            </a:xfrm>
          </p:grpSpPr>
          <p:sp>
            <p:nvSpPr>
              <p:cNvPr id="500" name="Google Shape;500;p12"/>
              <p:cNvSpPr/>
              <p:nvPr/>
            </p:nvSpPr>
            <p:spPr>
              <a:xfrm>
                <a:off x="16024902" y="980076"/>
                <a:ext cx="2755765" cy="2599230"/>
              </a:xfrm>
              <a:custGeom>
                <a:avLst/>
                <a:gdLst/>
                <a:ahLst/>
                <a:cxnLst/>
                <a:rect l="l" t="t" r="r" b="b"/>
                <a:pathLst>
                  <a:path w="2755765" h="2599230" extrusionOk="0">
                    <a:moveTo>
                      <a:pt x="2438193" y="2588894"/>
                    </a:moveTo>
                    <a:cubicBezTo>
                      <a:pt x="2559826" y="2511367"/>
                      <a:pt x="2651220" y="2275711"/>
                      <a:pt x="2674181" y="2174266"/>
                    </a:cubicBezTo>
                    <a:cubicBezTo>
                      <a:pt x="2675832" y="2166768"/>
                      <a:pt x="2665402" y="2165718"/>
                      <a:pt x="2663301" y="2174791"/>
                    </a:cubicBezTo>
                    <a:cubicBezTo>
                      <a:pt x="2641766" y="2266489"/>
                      <a:pt x="2576934" y="2390502"/>
                      <a:pt x="2524334" y="2469829"/>
                    </a:cubicBezTo>
                    <a:cubicBezTo>
                      <a:pt x="2464455" y="2550431"/>
                      <a:pt x="2393021" y="2618736"/>
                      <a:pt x="2282043" y="2594143"/>
                    </a:cubicBezTo>
                    <a:cubicBezTo>
                      <a:pt x="2158308" y="2548256"/>
                      <a:pt x="2141800" y="2497496"/>
                      <a:pt x="2083047" y="2421843"/>
                    </a:cubicBezTo>
                    <a:cubicBezTo>
                      <a:pt x="2076669" y="2413671"/>
                      <a:pt x="2062862" y="2426567"/>
                      <a:pt x="2068640" y="2435789"/>
                    </a:cubicBezTo>
                    <a:cubicBezTo>
                      <a:pt x="2094827" y="2477027"/>
                      <a:pt x="2115613" y="2493147"/>
                      <a:pt x="2084022" y="2467730"/>
                    </a:cubicBezTo>
                    <a:cubicBezTo>
                      <a:pt x="2082296" y="2466305"/>
                      <a:pt x="2080421" y="2464731"/>
                      <a:pt x="2078320" y="2463081"/>
                    </a:cubicBezTo>
                    <a:cubicBezTo>
                      <a:pt x="2071116" y="2457308"/>
                      <a:pt x="2061887" y="2450035"/>
                      <a:pt x="2050331" y="2441038"/>
                    </a:cubicBezTo>
                    <a:cubicBezTo>
                      <a:pt x="1338388" y="2168418"/>
                      <a:pt x="1583306" y="2253668"/>
                      <a:pt x="1506695" y="2233649"/>
                    </a:cubicBezTo>
                    <a:cubicBezTo>
                      <a:pt x="1471503" y="2224501"/>
                      <a:pt x="1367878" y="2192935"/>
                      <a:pt x="1070810" y="2093664"/>
                    </a:cubicBezTo>
                    <a:cubicBezTo>
                      <a:pt x="241811" y="1816696"/>
                      <a:pt x="133384" y="1936286"/>
                      <a:pt x="111548" y="1840239"/>
                    </a:cubicBezTo>
                    <a:cubicBezTo>
                      <a:pt x="110198" y="1831841"/>
                      <a:pt x="80183" y="1767060"/>
                      <a:pt x="76807" y="1759487"/>
                    </a:cubicBezTo>
                    <a:cubicBezTo>
                      <a:pt x="-64261" y="1445779"/>
                      <a:pt x="10400" y="1048321"/>
                      <a:pt x="129032" y="929855"/>
                    </a:cubicBezTo>
                    <a:cubicBezTo>
                      <a:pt x="157921" y="916509"/>
                      <a:pt x="204443" y="903163"/>
                      <a:pt x="269950" y="885168"/>
                    </a:cubicBezTo>
                    <a:cubicBezTo>
                      <a:pt x="445609" y="837033"/>
                      <a:pt x="757909" y="755606"/>
                      <a:pt x="1235214" y="550766"/>
                    </a:cubicBezTo>
                    <a:cubicBezTo>
                      <a:pt x="1642285" y="376068"/>
                      <a:pt x="1800311" y="252654"/>
                      <a:pt x="1827099" y="249655"/>
                    </a:cubicBezTo>
                    <a:cubicBezTo>
                      <a:pt x="1846008" y="207517"/>
                      <a:pt x="1862741" y="164405"/>
                      <a:pt x="1888103" y="125641"/>
                    </a:cubicBezTo>
                    <a:cubicBezTo>
                      <a:pt x="2058885" y="-135208"/>
                      <a:pt x="2630735" y="-93745"/>
                      <a:pt x="2744940" y="1276104"/>
                    </a:cubicBezTo>
                    <a:cubicBezTo>
                      <a:pt x="2801442" y="1954430"/>
                      <a:pt x="2627509" y="2490598"/>
                      <a:pt x="2438193" y="25888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12"/>
              <p:cNvSpPr/>
              <p:nvPr/>
            </p:nvSpPr>
            <p:spPr>
              <a:xfrm>
                <a:off x="15983423" y="1910240"/>
                <a:ext cx="181412" cy="952144"/>
              </a:xfrm>
              <a:custGeom>
                <a:avLst/>
                <a:gdLst/>
                <a:ahLst/>
                <a:cxnLst/>
                <a:rect l="l" t="t" r="r" b="b"/>
                <a:pathLst>
                  <a:path w="181412" h="952144" extrusionOk="0">
                    <a:moveTo>
                      <a:pt x="167547" y="930843"/>
                    </a:moveTo>
                    <a:cubicBezTo>
                      <a:pt x="193367" y="962701"/>
                      <a:pt x="195468" y="951485"/>
                      <a:pt x="62699" y="943702"/>
                    </a:cubicBezTo>
                    <a:cubicBezTo>
                      <a:pt x="-69942" y="556530"/>
                      <a:pt x="30389" y="108409"/>
                      <a:pt x="155406" y="8816"/>
                    </a:cubicBezTo>
                    <a:cubicBezTo>
                      <a:pt x="223096" y="-45101"/>
                      <a:pt x="6422" y="152256"/>
                      <a:pt x="43467" y="492222"/>
                    </a:cubicBezTo>
                    <a:cubicBezTo>
                      <a:pt x="53132" y="580913"/>
                      <a:pt x="64080" y="671907"/>
                      <a:pt x="91596" y="756902"/>
                    </a:cubicBezTo>
                    <a:cubicBezTo>
                      <a:pt x="102438" y="790372"/>
                      <a:pt x="145479" y="903619"/>
                      <a:pt x="167547" y="9308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2"/>
              <p:cNvSpPr/>
              <p:nvPr/>
            </p:nvSpPr>
            <p:spPr>
              <a:xfrm>
                <a:off x="17747147" y="1092534"/>
                <a:ext cx="228401" cy="2147347"/>
              </a:xfrm>
              <a:custGeom>
                <a:avLst/>
                <a:gdLst/>
                <a:ahLst/>
                <a:cxnLst/>
                <a:rect l="l" t="t" r="r" b="b"/>
                <a:pathLst>
                  <a:path w="228401" h="2147347" extrusionOk="0">
                    <a:moveTo>
                      <a:pt x="228243" y="2125330"/>
                    </a:moveTo>
                    <a:cubicBezTo>
                      <a:pt x="229181" y="2136569"/>
                      <a:pt x="226074" y="2147883"/>
                      <a:pt x="215847" y="2147328"/>
                    </a:cubicBezTo>
                    <a:cubicBezTo>
                      <a:pt x="196323" y="2100624"/>
                      <a:pt x="180497" y="2052466"/>
                      <a:pt x="165655" y="2004075"/>
                    </a:cubicBezTo>
                    <a:cubicBezTo>
                      <a:pt x="48982" y="1623502"/>
                      <a:pt x="-6545" y="1224401"/>
                      <a:pt x="613" y="826477"/>
                    </a:cubicBezTo>
                    <a:cubicBezTo>
                      <a:pt x="5528" y="553370"/>
                      <a:pt x="37389" y="286508"/>
                      <a:pt x="137464" y="30691"/>
                    </a:cubicBezTo>
                    <a:cubicBezTo>
                      <a:pt x="143542" y="15148"/>
                      <a:pt x="155495" y="-3447"/>
                      <a:pt x="171711" y="549"/>
                    </a:cubicBezTo>
                    <a:cubicBezTo>
                      <a:pt x="145373" y="64476"/>
                      <a:pt x="122210" y="129737"/>
                      <a:pt x="103458" y="196280"/>
                    </a:cubicBezTo>
                    <a:cubicBezTo>
                      <a:pt x="49102" y="389168"/>
                      <a:pt x="29292" y="593153"/>
                      <a:pt x="29585" y="792745"/>
                    </a:cubicBezTo>
                    <a:cubicBezTo>
                      <a:pt x="29877" y="995650"/>
                      <a:pt x="24910" y="1193675"/>
                      <a:pt x="50100" y="1395966"/>
                    </a:cubicBezTo>
                    <a:cubicBezTo>
                      <a:pt x="80887" y="1643251"/>
                      <a:pt x="141696" y="1880076"/>
                      <a:pt x="225804" y="2113760"/>
                    </a:cubicBezTo>
                    <a:cubicBezTo>
                      <a:pt x="227042" y="2117232"/>
                      <a:pt x="227905" y="2121273"/>
                      <a:pt x="228243" y="2125330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2"/>
              <p:cNvSpPr/>
              <p:nvPr/>
            </p:nvSpPr>
            <p:spPr>
              <a:xfrm>
                <a:off x="18092572" y="3399814"/>
                <a:ext cx="98209" cy="109158"/>
              </a:xfrm>
              <a:custGeom>
                <a:avLst/>
                <a:gdLst/>
                <a:ahLst/>
                <a:cxnLst/>
                <a:rect l="l" t="t" r="r" b="b"/>
                <a:pathLst>
                  <a:path w="98209" h="109158" extrusionOk="0">
                    <a:moveTo>
                      <a:pt x="98209" y="109159"/>
                    </a:moveTo>
                    <a:cubicBezTo>
                      <a:pt x="-45012" y="7631"/>
                      <a:pt x="8654" y="-6517"/>
                      <a:pt x="15377" y="2143"/>
                    </a:cubicBezTo>
                    <a:cubicBezTo>
                      <a:pt x="43013" y="37712"/>
                      <a:pt x="68105" y="75651"/>
                      <a:pt x="98209" y="1091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2"/>
              <p:cNvSpPr/>
              <p:nvPr/>
            </p:nvSpPr>
            <p:spPr>
              <a:xfrm>
                <a:off x="18306938" y="3148440"/>
                <a:ext cx="387572" cy="438541"/>
              </a:xfrm>
              <a:custGeom>
                <a:avLst/>
                <a:gdLst/>
                <a:ahLst/>
                <a:cxnLst/>
                <a:rect l="l" t="t" r="r" b="b"/>
                <a:pathLst>
                  <a:path w="387572" h="438541" extrusionOk="0">
                    <a:moveTo>
                      <a:pt x="387284" y="2"/>
                    </a:moveTo>
                    <a:cubicBezTo>
                      <a:pt x="394390" y="-1056"/>
                      <a:pt x="270257" y="526377"/>
                      <a:pt x="0" y="425787"/>
                    </a:cubicBezTo>
                    <a:cubicBezTo>
                      <a:pt x="263827" y="484217"/>
                      <a:pt x="371954" y="2281"/>
                      <a:pt x="38728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2"/>
              <p:cNvSpPr/>
              <p:nvPr/>
            </p:nvSpPr>
            <p:spPr>
              <a:xfrm>
                <a:off x="17944444" y="1147030"/>
                <a:ext cx="788770" cy="2240842"/>
              </a:xfrm>
              <a:custGeom>
                <a:avLst/>
                <a:gdLst/>
                <a:ahLst/>
                <a:cxnLst/>
                <a:rect l="l" t="t" r="r" b="b"/>
                <a:pathLst>
                  <a:path w="788770" h="2240842" extrusionOk="0">
                    <a:moveTo>
                      <a:pt x="81055" y="1667437"/>
                    </a:moveTo>
                    <a:cubicBezTo>
                      <a:pt x="-59" y="1313990"/>
                      <a:pt x="-18818" y="931153"/>
                      <a:pt x="18175" y="625917"/>
                    </a:cubicBezTo>
                    <a:cubicBezTo>
                      <a:pt x="22977" y="626217"/>
                      <a:pt x="27704" y="626517"/>
                      <a:pt x="32357" y="626817"/>
                    </a:cubicBezTo>
                    <a:cubicBezTo>
                      <a:pt x="9096" y="623518"/>
                      <a:pt x="19075" y="617894"/>
                      <a:pt x="21852" y="597125"/>
                    </a:cubicBezTo>
                    <a:cubicBezTo>
                      <a:pt x="136282" y="-265872"/>
                      <a:pt x="619589" y="-202965"/>
                      <a:pt x="754654" y="848002"/>
                    </a:cubicBezTo>
                    <a:cubicBezTo>
                      <a:pt x="940594" y="2294778"/>
                      <a:pt x="316811" y="2694036"/>
                      <a:pt x="81055" y="16674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2"/>
              <p:cNvSpPr/>
              <p:nvPr/>
            </p:nvSpPr>
            <p:spPr>
              <a:xfrm>
                <a:off x="17944466" y="1772909"/>
                <a:ext cx="515972" cy="1041579"/>
              </a:xfrm>
              <a:custGeom>
                <a:avLst/>
                <a:gdLst/>
                <a:ahLst/>
                <a:cxnLst/>
                <a:rect l="l" t="t" r="r" b="b"/>
                <a:pathLst>
                  <a:path w="515972" h="1041579" extrusionOk="0">
                    <a:moveTo>
                      <a:pt x="515972" y="893146"/>
                    </a:moveTo>
                    <a:cubicBezTo>
                      <a:pt x="494557" y="950099"/>
                      <a:pt x="506690" y="955730"/>
                      <a:pt x="81025" y="1041580"/>
                    </a:cubicBezTo>
                    <a:cubicBezTo>
                      <a:pt x="-81" y="688096"/>
                      <a:pt x="-18810" y="305236"/>
                      <a:pt x="18183" y="0"/>
                    </a:cubicBezTo>
                    <a:cubicBezTo>
                      <a:pt x="409008" y="25920"/>
                      <a:pt x="343652" y="24015"/>
                      <a:pt x="330430" y="39776"/>
                    </a:cubicBezTo>
                    <a:cubicBezTo>
                      <a:pt x="251958" y="133333"/>
                      <a:pt x="308452" y="857606"/>
                      <a:pt x="440936" y="912040"/>
                    </a:cubicBezTo>
                    <a:cubicBezTo>
                      <a:pt x="473809" y="925544"/>
                      <a:pt x="498796" y="914005"/>
                      <a:pt x="515972" y="893146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2"/>
              <p:cNvSpPr/>
              <p:nvPr/>
            </p:nvSpPr>
            <p:spPr>
              <a:xfrm>
                <a:off x="18239288" y="1786194"/>
                <a:ext cx="264779" cy="905859"/>
              </a:xfrm>
              <a:custGeom>
                <a:avLst/>
                <a:gdLst/>
                <a:ahLst/>
                <a:cxnLst/>
                <a:rect l="l" t="t" r="r" b="b"/>
                <a:pathLst>
                  <a:path w="264779" h="905859" extrusionOk="0">
                    <a:moveTo>
                      <a:pt x="264679" y="651238"/>
                    </a:moveTo>
                    <a:cubicBezTo>
                      <a:pt x="268769" y="945459"/>
                      <a:pt x="146903" y="957441"/>
                      <a:pt x="86761" y="824887"/>
                    </a:cubicBezTo>
                    <a:cubicBezTo>
                      <a:pt x="25764" y="690451"/>
                      <a:pt x="-54149" y="75084"/>
                      <a:pt x="51532" y="13400"/>
                    </a:cubicBezTo>
                    <a:cubicBezTo>
                      <a:pt x="230718" y="-91202"/>
                      <a:pt x="261805" y="444523"/>
                      <a:pt x="264679" y="6512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2"/>
              <p:cNvSpPr/>
              <p:nvPr/>
            </p:nvSpPr>
            <p:spPr>
              <a:xfrm>
                <a:off x="15989745" y="1873341"/>
                <a:ext cx="187954" cy="974874"/>
              </a:xfrm>
              <a:custGeom>
                <a:avLst/>
                <a:gdLst/>
                <a:ahLst/>
                <a:cxnLst/>
                <a:rect l="l" t="t" r="r" b="b"/>
                <a:pathLst>
                  <a:path w="187954" h="974874" extrusionOk="0">
                    <a:moveTo>
                      <a:pt x="185520" y="61"/>
                    </a:moveTo>
                    <a:cubicBezTo>
                      <a:pt x="194645" y="8151"/>
                      <a:pt x="176021" y="18903"/>
                      <a:pt x="164210" y="36613"/>
                    </a:cubicBezTo>
                    <a:cubicBezTo>
                      <a:pt x="77754" y="76741"/>
                      <a:pt x="-18863" y="333788"/>
                      <a:pt x="12322" y="579469"/>
                    </a:cubicBezTo>
                    <a:cubicBezTo>
                      <a:pt x="46636" y="849802"/>
                      <a:pt x="147004" y="936064"/>
                      <a:pt x="147004" y="949028"/>
                    </a:cubicBezTo>
                    <a:cubicBezTo>
                      <a:pt x="148505" y="961047"/>
                      <a:pt x="141137" y="975428"/>
                      <a:pt x="128335" y="974858"/>
                    </a:cubicBezTo>
                    <a:cubicBezTo>
                      <a:pt x="94847" y="975518"/>
                      <a:pt x="-135919" y="405138"/>
                      <a:pt x="117080" y="66627"/>
                    </a:cubicBezTo>
                    <a:cubicBezTo>
                      <a:pt x="133896" y="40504"/>
                      <a:pt x="181806" y="-1828"/>
                      <a:pt x="185520" y="61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2"/>
              <p:cNvSpPr/>
              <p:nvPr/>
            </p:nvSpPr>
            <p:spPr>
              <a:xfrm>
                <a:off x="18092494" y="3148438"/>
                <a:ext cx="602266" cy="457024"/>
              </a:xfrm>
              <a:custGeom>
                <a:avLst/>
                <a:gdLst/>
                <a:ahLst/>
                <a:cxnLst/>
                <a:rect l="l" t="t" r="r" b="b"/>
                <a:pathLst>
                  <a:path w="602266" h="457024" extrusionOk="0">
                    <a:moveTo>
                      <a:pt x="22809" y="299098"/>
                    </a:moveTo>
                    <a:cubicBezTo>
                      <a:pt x="4627" y="275885"/>
                      <a:pt x="-5878" y="263499"/>
                      <a:pt x="3494" y="254051"/>
                    </a:cubicBezTo>
                    <a:cubicBezTo>
                      <a:pt x="19702" y="237714"/>
                      <a:pt x="30170" y="290506"/>
                      <a:pt x="103360" y="366106"/>
                    </a:cubicBezTo>
                    <a:cubicBezTo>
                      <a:pt x="150760" y="415074"/>
                      <a:pt x="241396" y="451814"/>
                      <a:pt x="330652" y="415532"/>
                    </a:cubicBezTo>
                    <a:cubicBezTo>
                      <a:pt x="498403" y="347339"/>
                      <a:pt x="597953" y="566"/>
                      <a:pt x="601735" y="3"/>
                    </a:cubicBezTo>
                    <a:cubicBezTo>
                      <a:pt x="614341" y="-1879"/>
                      <a:pt x="402446" y="783734"/>
                      <a:pt x="22809" y="299098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2"/>
              <p:cNvSpPr/>
              <p:nvPr/>
            </p:nvSpPr>
            <p:spPr>
              <a:xfrm>
                <a:off x="15989745" y="1873341"/>
                <a:ext cx="185951" cy="974872"/>
              </a:xfrm>
              <a:custGeom>
                <a:avLst/>
                <a:gdLst/>
                <a:ahLst/>
                <a:cxnLst/>
                <a:rect l="l" t="t" r="r" b="b"/>
                <a:pathLst>
                  <a:path w="185951" h="974872" extrusionOk="0">
                    <a:moveTo>
                      <a:pt x="185520" y="61"/>
                    </a:moveTo>
                    <a:cubicBezTo>
                      <a:pt x="196303" y="9621"/>
                      <a:pt x="1029" y="197681"/>
                      <a:pt x="37152" y="529121"/>
                    </a:cubicBezTo>
                    <a:cubicBezTo>
                      <a:pt x="71368" y="843099"/>
                      <a:pt x="123878" y="864393"/>
                      <a:pt x="146217" y="944987"/>
                    </a:cubicBezTo>
                    <a:cubicBezTo>
                      <a:pt x="150756" y="961362"/>
                      <a:pt x="140281" y="975390"/>
                      <a:pt x="128335" y="974858"/>
                    </a:cubicBezTo>
                    <a:cubicBezTo>
                      <a:pt x="94847" y="975518"/>
                      <a:pt x="-135919" y="405138"/>
                      <a:pt x="117080" y="66627"/>
                    </a:cubicBezTo>
                    <a:cubicBezTo>
                      <a:pt x="133896" y="40504"/>
                      <a:pt x="181806" y="-1828"/>
                      <a:pt x="185520" y="61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2"/>
              <p:cNvSpPr/>
              <p:nvPr/>
            </p:nvSpPr>
            <p:spPr>
              <a:xfrm>
                <a:off x="15444045" y="3620486"/>
                <a:ext cx="207064" cy="35643"/>
              </a:xfrm>
              <a:custGeom>
                <a:avLst/>
                <a:gdLst/>
                <a:ahLst/>
                <a:cxnLst/>
                <a:rect l="l" t="t" r="r" b="b"/>
                <a:pathLst>
                  <a:path w="207064" h="35643" extrusionOk="0">
                    <a:moveTo>
                      <a:pt x="207026" y="19714"/>
                    </a:moveTo>
                    <a:cubicBezTo>
                      <a:pt x="207866" y="39058"/>
                      <a:pt x="196153" y="36141"/>
                      <a:pt x="59385" y="34327"/>
                    </a:cubicBezTo>
                    <a:cubicBezTo>
                      <a:pt x="41414" y="31988"/>
                      <a:pt x="-261" y="41652"/>
                      <a:pt x="1" y="14353"/>
                    </a:cubicBezTo>
                    <a:cubicBezTo>
                      <a:pt x="2402" y="-13299"/>
                      <a:pt x="26264" y="7852"/>
                      <a:pt x="192101" y="6000"/>
                    </a:cubicBezTo>
                    <a:cubicBezTo>
                      <a:pt x="199905" y="5918"/>
                      <a:pt x="206681" y="11721"/>
                      <a:pt x="207026" y="197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2"/>
              <p:cNvSpPr/>
              <p:nvPr/>
            </p:nvSpPr>
            <p:spPr>
              <a:xfrm>
                <a:off x="15670188" y="2944388"/>
                <a:ext cx="160294" cy="657374"/>
              </a:xfrm>
              <a:custGeom>
                <a:avLst/>
                <a:gdLst/>
                <a:ahLst/>
                <a:cxnLst/>
                <a:rect l="l" t="t" r="r" b="b"/>
                <a:pathLst>
                  <a:path w="160294" h="657374" extrusionOk="0">
                    <a:moveTo>
                      <a:pt x="160085" y="10609"/>
                    </a:moveTo>
                    <a:cubicBezTo>
                      <a:pt x="160993" y="24128"/>
                      <a:pt x="158719" y="37834"/>
                      <a:pt x="157736" y="51353"/>
                    </a:cubicBezTo>
                    <a:cubicBezTo>
                      <a:pt x="148935" y="172435"/>
                      <a:pt x="129545" y="157784"/>
                      <a:pt x="53399" y="235574"/>
                    </a:cubicBezTo>
                    <a:cubicBezTo>
                      <a:pt x="14147" y="297873"/>
                      <a:pt x="51785" y="652722"/>
                      <a:pt x="19242" y="657355"/>
                    </a:cubicBezTo>
                    <a:cubicBezTo>
                      <a:pt x="-15027" y="659027"/>
                      <a:pt x="7011" y="554988"/>
                      <a:pt x="6584" y="360285"/>
                    </a:cubicBezTo>
                    <a:cubicBezTo>
                      <a:pt x="6223" y="195978"/>
                      <a:pt x="34114" y="247578"/>
                      <a:pt x="115829" y="140854"/>
                    </a:cubicBezTo>
                    <a:cubicBezTo>
                      <a:pt x="128532" y="120887"/>
                      <a:pt x="135856" y="37489"/>
                      <a:pt x="137837" y="13826"/>
                    </a:cubicBezTo>
                    <a:cubicBezTo>
                      <a:pt x="134445" y="-1874"/>
                      <a:pt x="158974" y="-5871"/>
                      <a:pt x="160085" y="106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2"/>
              <p:cNvSpPr/>
              <p:nvPr/>
            </p:nvSpPr>
            <p:spPr>
              <a:xfrm>
                <a:off x="15745466" y="3536225"/>
                <a:ext cx="103936" cy="75963"/>
              </a:xfrm>
              <a:custGeom>
                <a:avLst/>
                <a:gdLst/>
                <a:ahLst/>
                <a:cxnLst/>
                <a:rect l="l" t="t" r="r" b="b"/>
                <a:pathLst>
                  <a:path w="103936" h="75963" extrusionOk="0">
                    <a:moveTo>
                      <a:pt x="95508" y="670"/>
                    </a:moveTo>
                    <a:cubicBezTo>
                      <a:pt x="123106" y="17360"/>
                      <a:pt x="79128" y="35542"/>
                      <a:pt x="18829" y="73894"/>
                    </a:cubicBezTo>
                    <a:cubicBezTo>
                      <a:pt x="5277" y="82509"/>
                      <a:pt x="-7892" y="61995"/>
                      <a:pt x="5757" y="53275"/>
                    </a:cubicBezTo>
                    <a:cubicBezTo>
                      <a:pt x="68795" y="13011"/>
                      <a:pt x="66551" y="16416"/>
                      <a:pt x="80621" y="6376"/>
                    </a:cubicBezTo>
                    <a:cubicBezTo>
                      <a:pt x="83435" y="1397"/>
                      <a:pt x="89850" y="-1354"/>
                      <a:pt x="95508" y="6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12"/>
              <p:cNvSpPr/>
              <p:nvPr/>
            </p:nvSpPr>
            <p:spPr>
              <a:xfrm>
                <a:off x="15670197" y="2944390"/>
                <a:ext cx="160278" cy="657371"/>
              </a:xfrm>
              <a:custGeom>
                <a:avLst/>
                <a:gdLst/>
                <a:ahLst/>
                <a:cxnLst/>
                <a:rect l="l" t="t" r="r" b="b"/>
                <a:pathLst>
                  <a:path w="160278" h="657371" extrusionOk="0">
                    <a:moveTo>
                      <a:pt x="6575" y="360283"/>
                    </a:moveTo>
                    <a:cubicBezTo>
                      <a:pt x="6207" y="195976"/>
                      <a:pt x="34098" y="247583"/>
                      <a:pt x="115820" y="140852"/>
                    </a:cubicBezTo>
                    <a:cubicBezTo>
                      <a:pt x="128569" y="120840"/>
                      <a:pt x="135855" y="37262"/>
                      <a:pt x="137828" y="13824"/>
                    </a:cubicBezTo>
                    <a:cubicBezTo>
                      <a:pt x="134421" y="-1861"/>
                      <a:pt x="158966" y="-5880"/>
                      <a:pt x="160069" y="10608"/>
                    </a:cubicBezTo>
                    <a:cubicBezTo>
                      <a:pt x="160977" y="24126"/>
                      <a:pt x="158703" y="37832"/>
                      <a:pt x="157720" y="51351"/>
                    </a:cubicBezTo>
                    <a:cubicBezTo>
                      <a:pt x="148911" y="172418"/>
                      <a:pt x="129529" y="157797"/>
                      <a:pt x="53382" y="235572"/>
                    </a:cubicBezTo>
                    <a:cubicBezTo>
                      <a:pt x="25589" y="279666"/>
                      <a:pt x="31892" y="611474"/>
                      <a:pt x="31922" y="612224"/>
                    </a:cubicBezTo>
                    <a:cubicBezTo>
                      <a:pt x="30144" y="627130"/>
                      <a:pt x="40596" y="654302"/>
                      <a:pt x="19233" y="657353"/>
                    </a:cubicBezTo>
                    <a:cubicBezTo>
                      <a:pt x="-15021" y="658950"/>
                      <a:pt x="7010" y="555631"/>
                      <a:pt x="6575" y="360283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12"/>
              <p:cNvSpPr/>
              <p:nvPr/>
            </p:nvSpPr>
            <p:spPr>
              <a:xfrm>
                <a:off x="15745355" y="3536233"/>
                <a:ext cx="104051" cy="75740"/>
              </a:xfrm>
              <a:custGeom>
                <a:avLst/>
                <a:gdLst/>
                <a:ahLst/>
                <a:cxnLst/>
                <a:rect l="l" t="t" r="r" b="b"/>
                <a:pathLst>
                  <a:path w="104051" h="75740" extrusionOk="0">
                    <a:moveTo>
                      <a:pt x="2087" y="70098"/>
                    </a:moveTo>
                    <a:cubicBezTo>
                      <a:pt x="-9956" y="51144"/>
                      <a:pt x="31951" y="41225"/>
                      <a:pt x="80732" y="6367"/>
                    </a:cubicBezTo>
                    <a:cubicBezTo>
                      <a:pt x="83524" y="1411"/>
                      <a:pt x="89954" y="-1348"/>
                      <a:pt x="95620" y="661"/>
                    </a:cubicBezTo>
                    <a:cubicBezTo>
                      <a:pt x="123233" y="17351"/>
                      <a:pt x="79209" y="35436"/>
                      <a:pt x="18940" y="73885"/>
                    </a:cubicBezTo>
                    <a:cubicBezTo>
                      <a:pt x="13380" y="77431"/>
                      <a:pt x="5674" y="75744"/>
                      <a:pt x="2087" y="70098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12"/>
              <p:cNvSpPr/>
              <p:nvPr/>
            </p:nvSpPr>
            <p:spPr>
              <a:xfrm>
                <a:off x="15444045" y="3620186"/>
                <a:ext cx="207039" cy="34905"/>
              </a:xfrm>
              <a:custGeom>
                <a:avLst/>
                <a:gdLst/>
                <a:ahLst/>
                <a:cxnLst/>
                <a:rect l="l" t="t" r="r" b="b"/>
                <a:pathLst>
                  <a:path w="207039" h="34905" extrusionOk="0">
                    <a:moveTo>
                      <a:pt x="191524" y="34897"/>
                    </a:moveTo>
                    <a:cubicBezTo>
                      <a:pt x="38833" y="29746"/>
                      <a:pt x="-298" y="44787"/>
                      <a:pt x="2" y="14660"/>
                    </a:cubicBezTo>
                    <a:cubicBezTo>
                      <a:pt x="2245" y="-11154"/>
                      <a:pt x="29123" y="4703"/>
                      <a:pt x="136327" y="6023"/>
                    </a:cubicBezTo>
                    <a:cubicBezTo>
                      <a:pt x="187022" y="6645"/>
                      <a:pt x="206231" y="1547"/>
                      <a:pt x="207026" y="20021"/>
                    </a:cubicBezTo>
                    <a:cubicBezTo>
                      <a:pt x="207401" y="28786"/>
                      <a:pt x="199928" y="35174"/>
                      <a:pt x="191524" y="34897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12"/>
              <p:cNvSpPr/>
              <p:nvPr/>
            </p:nvSpPr>
            <p:spPr>
              <a:xfrm>
                <a:off x="15872638" y="2895195"/>
                <a:ext cx="161572" cy="150614"/>
              </a:xfrm>
              <a:custGeom>
                <a:avLst/>
                <a:gdLst/>
                <a:ahLst/>
                <a:cxnLst/>
                <a:rect l="l" t="t" r="r" b="b"/>
                <a:pathLst>
                  <a:path w="161572" h="150614" extrusionOk="0">
                    <a:moveTo>
                      <a:pt x="161410" y="48586"/>
                    </a:moveTo>
                    <a:cubicBezTo>
                      <a:pt x="165620" y="87544"/>
                      <a:pt x="86937" y="134466"/>
                      <a:pt x="49621" y="145855"/>
                    </a:cubicBezTo>
                    <a:cubicBezTo>
                      <a:pt x="-5470" y="157394"/>
                      <a:pt x="8224" y="159726"/>
                      <a:pt x="0" y="9665"/>
                    </a:cubicBezTo>
                    <a:cubicBezTo>
                      <a:pt x="50904" y="8758"/>
                      <a:pt x="102184" y="4709"/>
                      <a:pt x="152653" y="0"/>
                    </a:cubicBezTo>
                    <a:cubicBezTo>
                      <a:pt x="156015" y="16135"/>
                      <a:pt x="159639" y="32225"/>
                      <a:pt x="161410" y="48586"/>
                    </a:cubicBezTo>
                    <a:close/>
                  </a:path>
                </a:pathLst>
              </a:custGeom>
              <a:solidFill>
                <a:srgbClr val="FAE8D0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12"/>
              <p:cNvSpPr/>
              <p:nvPr/>
            </p:nvSpPr>
            <p:spPr>
              <a:xfrm>
                <a:off x="15347700" y="2892519"/>
                <a:ext cx="690393" cy="910398"/>
              </a:xfrm>
              <a:custGeom>
                <a:avLst/>
                <a:gdLst/>
                <a:ahLst/>
                <a:cxnLst/>
                <a:rect l="l" t="t" r="r" b="b"/>
                <a:pathLst>
                  <a:path w="690393" h="910398" extrusionOk="0">
                    <a:moveTo>
                      <a:pt x="287869" y="762564"/>
                    </a:moveTo>
                    <a:cubicBezTo>
                      <a:pt x="308182" y="763261"/>
                      <a:pt x="308519" y="733750"/>
                      <a:pt x="288455" y="733975"/>
                    </a:cubicBezTo>
                    <a:cubicBezTo>
                      <a:pt x="119278" y="735864"/>
                      <a:pt x="98793" y="714203"/>
                      <a:pt x="96355" y="742328"/>
                    </a:cubicBezTo>
                    <a:cubicBezTo>
                      <a:pt x="96055" y="772581"/>
                      <a:pt x="135929" y="757353"/>
                      <a:pt x="287869" y="762564"/>
                    </a:cubicBezTo>
                    <a:close/>
                    <a:moveTo>
                      <a:pt x="480232" y="103222"/>
                    </a:moveTo>
                    <a:cubicBezTo>
                      <a:pt x="481215" y="89704"/>
                      <a:pt x="483489" y="75998"/>
                      <a:pt x="482581" y="62479"/>
                    </a:cubicBezTo>
                    <a:cubicBezTo>
                      <a:pt x="481470" y="45991"/>
                      <a:pt x="456941" y="49995"/>
                      <a:pt x="460340" y="65696"/>
                    </a:cubicBezTo>
                    <a:cubicBezTo>
                      <a:pt x="458359" y="89351"/>
                      <a:pt x="451035" y="172757"/>
                      <a:pt x="438332" y="192724"/>
                    </a:cubicBezTo>
                    <a:cubicBezTo>
                      <a:pt x="356610" y="299447"/>
                      <a:pt x="328719" y="247847"/>
                      <a:pt x="329087" y="412154"/>
                    </a:cubicBezTo>
                    <a:cubicBezTo>
                      <a:pt x="329522" y="609122"/>
                      <a:pt x="307641" y="710889"/>
                      <a:pt x="341745" y="709225"/>
                    </a:cubicBezTo>
                    <a:cubicBezTo>
                      <a:pt x="363116" y="706181"/>
                      <a:pt x="352648" y="679001"/>
                      <a:pt x="354434" y="664096"/>
                    </a:cubicBezTo>
                    <a:cubicBezTo>
                      <a:pt x="354411" y="663338"/>
                      <a:pt x="348439" y="331021"/>
                      <a:pt x="375894" y="287443"/>
                    </a:cubicBezTo>
                    <a:cubicBezTo>
                      <a:pt x="452041" y="209654"/>
                      <a:pt x="471430" y="224304"/>
                      <a:pt x="480232" y="103222"/>
                    </a:cubicBezTo>
                    <a:close/>
                    <a:moveTo>
                      <a:pt x="493273" y="644376"/>
                    </a:moveTo>
                    <a:cubicBezTo>
                      <a:pt x="487616" y="642352"/>
                      <a:pt x="481200" y="645103"/>
                      <a:pt x="478386" y="650082"/>
                    </a:cubicBezTo>
                    <a:cubicBezTo>
                      <a:pt x="463777" y="660504"/>
                      <a:pt x="469944" y="654558"/>
                      <a:pt x="403523" y="696981"/>
                    </a:cubicBezTo>
                    <a:cubicBezTo>
                      <a:pt x="389881" y="705693"/>
                      <a:pt x="403042" y="726215"/>
                      <a:pt x="416594" y="717600"/>
                    </a:cubicBezTo>
                    <a:cubicBezTo>
                      <a:pt x="477936" y="678589"/>
                      <a:pt x="520489" y="660834"/>
                      <a:pt x="493273" y="644376"/>
                    </a:cubicBezTo>
                    <a:close/>
                    <a:moveTo>
                      <a:pt x="690393" y="1410"/>
                    </a:moveTo>
                    <a:cubicBezTo>
                      <a:pt x="690393" y="84170"/>
                      <a:pt x="678455" y="141649"/>
                      <a:pt x="615417" y="198429"/>
                    </a:cubicBezTo>
                    <a:cubicBezTo>
                      <a:pt x="560783" y="254558"/>
                      <a:pt x="551051" y="237081"/>
                      <a:pt x="534581" y="407371"/>
                    </a:cubicBezTo>
                    <a:cubicBezTo>
                      <a:pt x="513105" y="629343"/>
                      <a:pt x="526079" y="600297"/>
                      <a:pt x="578342" y="665520"/>
                    </a:cubicBezTo>
                    <a:cubicBezTo>
                      <a:pt x="616137" y="712681"/>
                      <a:pt x="561489" y="753514"/>
                      <a:pt x="471123" y="860523"/>
                    </a:cubicBezTo>
                    <a:cubicBezTo>
                      <a:pt x="423122" y="924344"/>
                      <a:pt x="352288" y="915984"/>
                      <a:pt x="111947" y="895260"/>
                    </a:cubicBezTo>
                    <a:cubicBezTo>
                      <a:pt x="64825" y="891196"/>
                      <a:pt x="9275" y="892254"/>
                      <a:pt x="1884" y="832406"/>
                    </a:cubicBezTo>
                    <a:cubicBezTo>
                      <a:pt x="-10707" y="730428"/>
                      <a:pt x="44227" y="922462"/>
                      <a:pt x="36033" y="0"/>
                    </a:cubicBezTo>
                    <a:cubicBezTo>
                      <a:pt x="123248" y="6141"/>
                      <a:pt x="445348" y="13114"/>
                      <a:pt x="521719" y="12356"/>
                    </a:cubicBezTo>
                    <a:cubicBezTo>
                      <a:pt x="532630" y="12251"/>
                      <a:pt x="516624" y="92043"/>
                      <a:pt x="536989" y="150248"/>
                    </a:cubicBezTo>
                    <a:cubicBezTo>
                      <a:pt x="557287" y="164832"/>
                      <a:pt x="624391" y="131009"/>
                      <a:pt x="663463" y="94427"/>
                    </a:cubicBezTo>
                    <a:cubicBezTo>
                      <a:pt x="696771" y="69460"/>
                      <a:pt x="686664" y="46119"/>
                      <a:pt x="677592" y="2669"/>
                    </a:cubicBezTo>
                    <a:cubicBezTo>
                      <a:pt x="681831" y="2234"/>
                      <a:pt x="686116" y="1822"/>
                      <a:pt x="690393" y="14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12"/>
              <p:cNvSpPr/>
              <p:nvPr/>
            </p:nvSpPr>
            <p:spPr>
              <a:xfrm>
                <a:off x="16016558" y="2754859"/>
                <a:ext cx="150" cy="524"/>
              </a:xfrm>
              <a:custGeom>
                <a:avLst/>
                <a:gdLst/>
                <a:ahLst/>
                <a:cxnLst/>
                <a:rect l="l" t="t" r="r" b="b"/>
                <a:pathLst>
                  <a:path w="150" h="524" extrusionOk="0">
                    <a:moveTo>
                      <a:pt x="0" y="0"/>
                    </a:moveTo>
                    <a:cubicBezTo>
                      <a:pt x="75" y="225"/>
                      <a:pt x="75" y="375"/>
                      <a:pt x="75" y="450"/>
                    </a:cubicBezTo>
                    <a:lnTo>
                      <a:pt x="150" y="525"/>
                    </a:lnTo>
                    <a:cubicBezTo>
                      <a:pt x="75" y="300"/>
                      <a:pt x="75" y="15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75" y="225"/>
                      <a:pt x="75" y="375"/>
                      <a:pt x="75" y="450"/>
                    </a:cubicBezTo>
                    <a:lnTo>
                      <a:pt x="150" y="525"/>
                    </a:lnTo>
                    <a:cubicBezTo>
                      <a:pt x="75" y="300"/>
                      <a:pt x="75" y="150"/>
                      <a:pt x="0" y="0"/>
                    </a:cubicBezTo>
                    <a:close/>
                  </a:path>
                </a:pathLst>
              </a:custGeom>
              <a:solidFill>
                <a:srgbClr val="FFA99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12"/>
              <p:cNvSpPr/>
              <p:nvPr/>
            </p:nvSpPr>
            <p:spPr>
              <a:xfrm>
                <a:off x="15001841" y="1838539"/>
                <a:ext cx="1212300" cy="1087884"/>
              </a:xfrm>
              <a:custGeom>
                <a:avLst/>
                <a:gdLst/>
                <a:ahLst/>
                <a:cxnLst/>
                <a:rect l="l" t="t" r="r" b="b"/>
                <a:pathLst>
                  <a:path w="1212300" h="1087884" extrusionOk="0">
                    <a:moveTo>
                      <a:pt x="1125695" y="913"/>
                    </a:moveTo>
                    <a:cubicBezTo>
                      <a:pt x="721925" y="32554"/>
                      <a:pt x="500869" y="15459"/>
                      <a:pt x="292719" y="67344"/>
                    </a:cubicBezTo>
                    <a:cubicBezTo>
                      <a:pt x="71963" y="122453"/>
                      <a:pt x="4730" y="445233"/>
                      <a:pt x="228" y="641751"/>
                    </a:cubicBezTo>
                    <a:cubicBezTo>
                      <a:pt x="-3899" y="825522"/>
                      <a:pt x="46526" y="1053005"/>
                      <a:pt x="267657" y="1062002"/>
                    </a:cubicBezTo>
                    <a:cubicBezTo>
                      <a:pt x="654393" y="1112088"/>
                      <a:pt x="1036252" y="1073924"/>
                      <a:pt x="1036252" y="1074674"/>
                    </a:cubicBezTo>
                    <a:cubicBezTo>
                      <a:pt x="1075120" y="1074749"/>
                      <a:pt x="1159311" y="1080297"/>
                      <a:pt x="1164788" y="1049031"/>
                    </a:cubicBezTo>
                    <a:cubicBezTo>
                      <a:pt x="1176569" y="1027288"/>
                      <a:pt x="1134924" y="983050"/>
                      <a:pt x="1134924" y="983800"/>
                    </a:cubicBezTo>
                    <a:cubicBezTo>
                      <a:pt x="1136425" y="995872"/>
                      <a:pt x="1128996" y="1010193"/>
                      <a:pt x="1116240" y="1009668"/>
                    </a:cubicBezTo>
                    <a:cubicBezTo>
                      <a:pt x="1082474" y="1010342"/>
                      <a:pt x="852488" y="439235"/>
                      <a:pt x="1104985" y="101459"/>
                    </a:cubicBezTo>
                    <a:cubicBezTo>
                      <a:pt x="1131322" y="60446"/>
                      <a:pt x="1212436" y="-2536"/>
                      <a:pt x="1158635" y="63145"/>
                    </a:cubicBezTo>
                    <a:cubicBezTo>
                      <a:pt x="1152633" y="70418"/>
                      <a:pt x="1140327" y="78515"/>
                      <a:pt x="1185198" y="58121"/>
                    </a:cubicBezTo>
                    <a:cubicBezTo>
                      <a:pt x="1229319" y="38102"/>
                      <a:pt x="1226236" y="-6959"/>
                      <a:pt x="1125695" y="913"/>
                    </a:cubicBezTo>
                    <a:close/>
                    <a:moveTo>
                      <a:pt x="1014866" y="916845"/>
                    </a:moveTo>
                    <a:lnTo>
                      <a:pt x="1014791" y="916770"/>
                    </a:lnTo>
                    <a:cubicBezTo>
                      <a:pt x="1014791" y="916695"/>
                      <a:pt x="1014791" y="916545"/>
                      <a:pt x="1014716" y="916320"/>
                    </a:cubicBezTo>
                    <a:cubicBezTo>
                      <a:pt x="1014791" y="916470"/>
                      <a:pt x="1014791" y="916620"/>
                      <a:pt x="1014866" y="91684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1" name="Google Shape;521;p12"/>
            <p:cNvSpPr/>
            <p:nvPr/>
          </p:nvSpPr>
          <p:spPr>
            <a:xfrm>
              <a:off x="16024902" y="1865245"/>
              <a:ext cx="1506694" cy="1348480"/>
            </a:xfrm>
            <a:custGeom>
              <a:avLst/>
              <a:gdLst/>
              <a:ahLst/>
              <a:cxnLst/>
              <a:rect l="l" t="t" r="r" b="b"/>
              <a:pathLst>
                <a:path w="1506694" h="1348480" extrusionOk="0">
                  <a:moveTo>
                    <a:pt x="601384" y="890739"/>
                  </a:moveTo>
                  <a:cubicBezTo>
                    <a:pt x="903930" y="1072111"/>
                    <a:pt x="1234238" y="1229790"/>
                    <a:pt x="1506695" y="1348480"/>
                  </a:cubicBezTo>
                  <a:cubicBezTo>
                    <a:pt x="1471503" y="1339333"/>
                    <a:pt x="1367878" y="1307767"/>
                    <a:pt x="1070810" y="1208496"/>
                  </a:cubicBezTo>
                  <a:cubicBezTo>
                    <a:pt x="241811" y="931527"/>
                    <a:pt x="133384" y="1051117"/>
                    <a:pt x="111548" y="955070"/>
                  </a:cubicBezTo>
                  <a:cubicBezTo>
                    <a:pt x="110198" y="946673"/>
                    <a:pt x="80183" y="881892"/>
                    <a:pt x="76807" y="874319"/>
                  </a:cubicBezTo>
                  <a:cubicBezTo>
                    <a:pt x="-64261" y="560611"/>
                    <a:pt x="10400" y="163152"/>
                    <a:pt x="129032" y="44687"/>
                  </a:cubicBezTo>
                  <a:cubicBezTo>
                    <a:pt x="157921" y="31341"/>
                    <a:pt x="204443" y="17995"/>
                    <a:pt x="269950" y="0"/>
                  </a:cubicBezTo>
                  <a:cubicBezTo>
                    <a:pt x="189961" y="197942"/>
                    <a:pt x="112224" y="597425"/>
                    <a:pt x="601384" y="8907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63;p11"/>
          <p:cNvSpPr txBox="1"/>
          <p:nvPr/>
        </p:nvSpPr>
        <p:spPr>
          <a:xfrm>
            <a:off x="609452" y="33798"/>
            <a:ext cx="8224865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id-ID" sz="4000" b="1" dirty="0"/>
              <a:t>Perkembangan Teori Neo Klasik :</a:t>
            </a:r>
          </a:p>
        </p:txBody>
      </p:sp>
      <p:sp>
        <p:nvSpPr>
          <p:cNvPr id="39" name="Google Shape;605;p44"/>
          <p:cNvSpPr txBox="1">
            <a:spLocks/>
          </p:cNvSpPr>
          <p:nvPr/>
        </p:nvSpPr>
        <p:spPr>
          <a:xfrm>
            <a:off x="1359040" y="1274023"/>
            <a:ext cx="573324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pPr algn="l"/>
            <a:r>
              <a:rPr lang="en-US" sz="2400" b="1" dirty="0" err="1"/>
              <a:t>Teori</a:t>
            </a:r>
            <a:r>
              <a:rPr lang="en-US" sz="2400" b="1" dirty="0"/>
              <a:t> </a:t>
            </a:r>
            <a:r>
              <a:rPr lang="en-US" sz="2400" b="1" dirty="0" err="1"/>
              <a:t>Kewenangan</a:t>
            </a:r>
            <a:r>
              <a:rPr lang="en-US" sz="2400" b="1" dirty="0"/>
              <a:t> </a:t>
            </a:r>
            <a:r>
              <a:rPr lang="id-ID" sz="2400" b="1" dirty="0"/>
              <a:t>(</a:t>
            </a:r>
            <a:r>
              <a:rPr lang="en-US" sz="2400" b="1" dirty="0"/>
              <a:t>Chester Barnard</a:t>
            </a:r>
            <a:r>
              <a:rPr lang="id-ID" sz="2400" b="1" dirty="0"/>
              <a:t>)</a:t>
            </a:r>
          </a:p>
        </p:txBody>
      </p:sp>
      <p:sp>
        <p:nvSpPr>
          <p:cNvPr id="40" name="Google Shape;605;p44"/>
          <p:cNvSpPr txBox="1">
            <a:spLocks/>
          </p:cNvSpPr>
          <p:nvPr/>
        </p:nvSpPr>
        <p:spPr>
          <a:xfrm>
            <a:off x="1503056" y="2195941"/>
            <a:ext cx="54452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pPr algn="l"/>
            <a:r>
              <a:rPr lang="id-ID" sz="2400" b="1" dirty="0" err="1" smtClean="0"/>
              <a:t>T</a:t>
            </a:r>
            <a:r>
              <a:rPr lang="en-US" sz="2400" b="1" dirty="0" err="1" smtClean="0"/>
              <a:t>eori</a:t>
            </a:r>
            <a:r>
              <a:rPr lang="en-US" sz="2400" b="1" dirty="0" smtClean="0"/>
              <a:t> </a:t>
            </a:r>
            <a:r>
              <a:rPr lang="en-US" sz="2400" b="1" dirty="0" err="1"/>
              <a:t>Hubungan</a:t>
            </a:r>
            <a:r>
              <a:rPr lang="en-US" sz="2400" b="1" dirty="0"/>
              <a:t> </a:t>
            </a:r>
            <a:r>
              <a:rPr lang="en-US" sz="2400" b="1" dirty="0" err="1"/>
              <a:t>Manusiawi</a:t>
            </a:r>
            <a:r>
              <a:rPr lang="en-US" sz="2400" b="1" dirty="0"/>
              <a:t> </a:t>
            </a:r>
            <a:r>
              <a:rPr lang="id-ID" sz="2400" b="1" dirty="0"/>
              <a:t>(</a:t>
            </a:r>
            <a:r>
              <a:rPr lang="en-US" sz="2400" b="1" dirty="0"/>
              <a:t>Elton Mayo</a:t>
            </a:r>
            <a:r>
              <a:rPr lang="id-ID" sz="2400" b="1" dirty="0"/>
              <a:t>)</a:t>
            </a:r>
          </a:p>
        </p:txBody>
      </p:sp>
      <p:sp>
        <p:nvSpPr>
          <p:cNvPr id="41" name="Google Shape;605;p44"/>
          <p:cNvSpPr txBox="1">
            <a:spLocks/>
          </p:cNvSpPr>
          <p:nvPr/>
        </p:nvSpPr>
        <p:spPr>
          <a:xfrm>
            <a:off x="1503056" y="3135875"/>
            <a:ext cx="442798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pPr algn="l"/>
            <a:r>
              <a:rPr lang="en-US" sz="2400" b="1" dirty="0" err="1"/>
              <a:t>Teori</a:t>
            </a:r>
            <a:r>
              <a:rPr lang="en-US" sz="2400" b="1" dirty="0"/>
              <a:t> </a:t>
            </a:r>
            <a:r>
              <a:rPr lang="en-US" sz="2400" b="1" dirty="0" err="1"/>
              <a:t>Fusi</a:t>
            </a:r>
            <a:r>
              <a:rPr lang="en-US" sz="2400" b="1" dirty="0"/>
              <a:t> </a:t>
            </a:r>
            <a:r>
              <a:rPr lang="id-ID" sz="2400" b="1" dirty="0"/>
              <a:t>(</a:t>
            </a:r>
            <a:r>
              <a:rPr lang="en-US" sz="2400" b="1" dirty="0" err="1"/>
              <a:t>Bakko</a:t>
            </a:r>
            <a:r>
              <a:rPr lang="en-US" sz="2400" b="1" dirty="0"/>
              <a:t> </a:t>
            </a:r>
            <a:r>
              <a:rPr lang="en-US" sz="2400" b="1" dirty="0" err="1"/>
              <a:t>Argyris</a:t>
            </a:r>
            <a:endParaRPr lang="en" sz="2400" i="1" dirty="0"/>
          </a:p>
        </p:txBody>
      </p:sp>
      <p:sp>
        <p:nvSpPr>
          <p:cNvPr id="42" name="Google Shape;362;p36"/>
          <p:cNvSpPr/>
          <p:nvPr/>
        </p:nvSpPr>
        <p:spPr>
          <a:xfrm>
            <a:off x="624340" y="1193023"/>
            <a:ext cx="734700" cy="73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370;p36"/>
          <p:cNvSpPr txBox="1">
            <a:spLocks/>
          </p:cNvSpPr>
          <p:nvPr/>
        </p:nvSpPr>
        <p:spPr>
          <a:xfrm>
            <a:off x="614665" y="133657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r>
              <a:rPr lang="en" dirty="0" smtClean="0"/>
              <a:t>01</a:t>
            </a:r>
            <a:endParaRPr lang="en" dirty="0"/>
          </a:p>
        </p:txBody>
      </p:sp>
      <p:sp>
        <p:nvSpPr>
          <p:cNvPr id="44" name="Google Shape;362;p36"/>
          <p:cNvSpPr/>
          <p:nvPr/>
        </p:nvSpPr>
        <p:spPr>
          <a:xfrm>
            <a:off x="624340" y="2109779"/>
            <a:ext cx="734700" cy="73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370;p36"/>
          <p:cNvSpPr txBox="1">
            <a:spLocks/>
          </p:cNvSpPr>
          <p:nvPr/>
        </p:nvSpPr>
        <p:spPr>
          <a:xfrm>
            <a:off x="614665" y="225286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r>
              <a:rPr lang="en" dirty="0" smtClean="0"/>
              <a:t>0</a:t>
            </a:r>
            <a:r>
              <a:rPr lang="id-ID" dirty="0" smtClean="0"/>
              <a:t>2</a:t>
            </a:r>
            <a:endParaRPr lang="en" dirty="0"/>
          </a:p>
        </p:txBody>
      </p:sp>
      <p:sp>
        <p:nvSpPr>
          <p:cNvPr id="46" name="Google Shape;362;p36"/>
          <p:cNvSpPr/>
          <p:nvPr/>
        </p:nvSpPr>
        <p:spPr>
          <a:xfrm>
            <a:off x="648635" y="3045883"/>
            <a:ext cx="734700" cy="73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70;p36"/>
          <p:cNvSpPr txBox="1">
            <a:spLocks/>
          </p:cNvSpPr>
          <p:nvPr/>
        </p:nvSpPr>
        <p:spPr>
          <a:xfrm>
            <a:off x="638960" y="318943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r>
              <a:rPr lang="en" dirty="0" smtClean="0"/>
              <a:t>0</a:t>
            </a:r>
            <a:r>
              <a:rPr lang="id-ID" dirty="0" smtClean="0"/>
              <a:t>3</a:t>
            </a:r>
            <a:endParaRPr lang="en" dirty="0"/>
          </a:p>
        </p:txBody>
      </p:sp>
      <p:sp>
        <p:nvSpPr>
          <p:cNvPr id="48" name="Google Shape;605;p44"/>
          <p:cNvSpPr txBox="1">
            <a:spLocks/>
          </p:cNvSpPr>
          <p:nvPr/>
        </p:nvSpPr>
        <p:spPr>
          <a:xfrm>
            <a:off x="1512168" y="4087282"/>
            <a:ext cx="442798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pPr algn="l"/>
            <a:r>
              <a:rPr lang="en-US" sz="2400" b="1" dirty="0" err="1"/>
              <a:t>Teori</a:t>
            </a:r>
            <a:r>
              <a:rPr lang="en-US" sz="2400" b="1" dirty="0"/>
              <a:t> </a:t>
            </a:r>
            <a:r>
              <a:rPr lang="en-US" sz="2400" b="1" dirty="0" err="1"/>
              <a:t>Peniti</a:t>
            </a:r>
            <a:r>
              <a:rPr lang="en-US" sz="2400" b="1" dirty="0"/>
              <a:t> </a:t>
            </a:r>
            <a:r>
              <a:rPr lang="en-US" sz="2400" b="1" dirty="0" err="1"/>
              <a:t>Penyambung</a:t>
            </a:r>
            <a:r>
              <a:rPr lang="en-US" sz="2400" b="1" dirty="0"/>
              <a:t> </a:t>
            </a:r>
            <a:r>
              <a:rPr lang="id-ID" sz="2400" b="1" dirty="0"/>
              <a:t>(</a:t>
            </a:r>
            <a:r>
              <a:rPr lang="en-US" sz="2400" b="1" dirty="0" err="1"/>
              <a:t>Likert</a:t>
            </a:r>
            <a:r>
              <a:rPr lang="id-ID" sz="2400" b="1" dirty="0"/>
              <a:t>)</a:t>
            </a:r>
            <a:endParaRPr lang="en" sz="2400" i="1" dirty="0"/>
          </a:p>
        </p:txBody>
      </p:sp>
      <p:sp>
        <p:nvSpPr>
          <p:cNvPr id="49" name="Google Shape;362;p36"/>
          <p:cNvSpPr/>
          <p:nvPr/>
        </p:nvSpPr>
        <p:spPr>
          <a:xfrm>
            <a:off x="657747" y="3997290"/>
            <a:ext cx="734700" cy="73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370;p36"/>
          <p:cNvSpPr txBox="1">
            <a:spLocks/>
          </p:cNvSpPr>
          <p:nvPr/>
        </p:nvSpPr>
        <p:spPr>
          <a:xfrm>
            <a:off x="648072" y="4140840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atsi"/>
              <a:buNone/>
              <a:defRPr sz="3500" b="0" i="0" u="none" strike="noStrike" cap="none">
                <a:solidFill>
                  <a:schemeClr val="dk1"/>
                </a:solidFill>
                <a:latin typeface="Alatsi"/>
                <a:ea typeface="Alatsi"/>
                <a:cs typeface="Alatsi"/>
                <a:sym typeface="Alatsi"/>
              </a:defRPr>
            </a:lvl9pPr>
          </a:lstStyle>
          <a:p>
            <a:r>
              <a:rPr lang="en" dirty="0" smtClean="0"/>
              <a:t>0</a:t>
            </a:r>
            <a:r>
              <a:rPr lang="id-ID" dirty="0"/>
              <a:t>4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96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4464" y="3642254"/>
            <a:ext cx="1714501" cy="161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9525"/>
            <a:ext cx="2332794" cy="204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107" y="3359889"/>
            <a:ext cx="1751558" cy="167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509462">
            <a:off x="234358" y="-85644"/>
            <a:ext cx="953445" cy="119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6888884">
            <a:off x="7247632" y="-6512"/>
            <a:ext cx="1739438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1"/>
          <p:cNvSpPr txBox="1"/>
          <p:nvPr/>
        </p:nvSpPr>
        <p:spPr>
          <a:xfrm>
            <a:off x="1609464" y="1429055"/>
            <a:ext cx="59250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6000" b="1" u="none" strike="noStrike" cap="none" dirty="0" smtClean="0">
                <a:solidFill>
                  <a:srgbClr val="FAB96C"/>
                </a:solidFill>
                <a:latin typeface="Lalezar"/>
                <a:ea typeface="Lalezar"/>
                <a:cs typeface="Lalezar"/>
                <a:sym typeface="Lalezar"/>
              </a:rPr>
              <a:t>TEORI MODERN</a:t>
            </a:r>
            <a:endParaRPr sz="700" b="1" dirty="0"/>
          </a:p>
        </p:txBody>
      </p:sp>
    </p:spTree>
    <p:extLst>
      <p:ext uri="{BB962C8B-B14F-4D97-AF65-F5344CB8AC3E}">
        <p14:creationId xmlns:p14="http://schemas.microsoft.com/office/powerpoint/2010/main" val="17019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102960">
            <a:off x="7452913" y="242829"/>
            <a:ext cx="764849" cy="167596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053872" y="171023"/>
            <a:ext cx="6526676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08000"/>
              </a:lnSpc>
            </a:pPr>
            <a:r>
              <a:rPr lang="id-ID" sz="3000" b="1" dirty="0" smtClean="0">
                <a:solidFill>
                  <a:srgbClr val="5E7F73"/>
                </a:solidFill>
                <a:latin typeface="Bitter"/>
                <a:sym typeface="Bitter"/>
              </a:rPr>
              <a:t>TEORI MODERN</a:t>
            </a:r>
            <a:endParaRPr sz="3000" dirty="0"/>
          </a:p>
        </p:txBody>
      </p:sp>
      <p:pic>
        <p:nvPicPr>
          <p:cNvPr id="23" name="Google Shape;125;p3"/>
          <p:cNvPicPr preferRelativeResize="0"/>
          <p:nvPr/>
        </p:nvPicPr>
        <p:blipFill rotWithShape="1">
          <a:blip r:embed="rId4">
            <a:alphaModFix/>
          </a:blip>
          <a:srcRect l="51883" r="6348" b="3128"/>
          <a:stretch/>
        </p:blipFill>
        <p:spPr>
          <a:xfrm>
            <a:off x="0" y="551793"/>
            <a:ext cx="3153104" cy="4591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5;p3"/>
          <p:cNvPicPr preferRelativeResize="0"/>
          <p:nvPr/>
        </p:nvPicPr>
        <p:blipFill rotWithShape="1">
          <a:blip r:embed="rId4">
            <a:alphaModFix/>
          </a:blip>
          <a:srcRect l="51883" r="6348" b="3128"/>
          <a:stretch/>
        </p:blipFill>
        <p:spPr>
          <a:xfrm>
            <a:off x="3042620" y="551793"/>
            <a:ext cx="3153104" cy="4591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25;p3"/>
          <p:cNvPicPr preferRelativeResize="0"/>
          <p:nvPr/>
        </p:nvPicPr>
        <p:blipFill rotWithShape="1">
          <a:blip r:embed="rId4">
            <a:alphaModFix/>
          </a:blip>
          <a:srcRect l="51883" r="6348" b="3128"/>
          <a:stretch/>
        </p:blipFill>
        <p:spPr>
          <a:xfrm>
            <a:off x="6069600" y="551793"/>
            <a:ext cx="3153104" cy="45917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0717" y="1600779"/>
            <a:ext cx="2554014" cy="2816156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indent="-274320">
              <a:defRPr/>
            </a:pPr>
            <a:r>
              <a:rPr lang="en-GB" sz="2000" dirty="0" err="1"/>
              <a:t>Aliran</a:t>
            </a:r>
            <a:r>
              <a:rPr lang="en-GB" sz="2000" dirty="0"/>
              <a:t> Modern </a:t>
            </a:r>
            <a:r>
              <a:rPr lang="en-GB" sz="2000" dirty="0" err="1"/>
              <a:t>lebih</a:t>
            </a:r>
            <a:r>
              <a:rPr lang="en-GB" sz="2000" dirty="0"/>
              <a:t> </a:t>
            </a:r>
            <a:r>
              <a:rPr lang="en-GB" sz="2000" dirty="0" err="1"/>
              <a:t>mengarah</a:t>
            </a:r>
            <a:r>
              <a:rPr lang="en-GB" sz="2000" dirty="0"/>
              <a:t> </a:t>
            </a:r>
            <a:r>
              <a:rPr lang="en-GB" sz="2000" dirty="0" err="1"/>
              <a:t>pada</a:t>
            </a:r>
            <a:r>
              <a:rPr lang="en-GB" sz="2000" dirty="0"/>
              <a:t> </a:t>
            </a:r>
            <a:r>
              <a:rPr lang="en-GB" sz="2000" dirty="0" err="1"/>
              <a:t>pendekatan</a:t>
            </a:r>
            <a:r>
              <a:rPr lang="en-GB" sz="2000" dirty="0"/>
              <a:t> </a:t>
            </a:r>
            <a:r>
              <a:rPr lang="en-GB" sz="2000" dirty="0" err="1"/>
              <a:t>kontingensi</a:t>
            </a:r>
            <a:r>
              <a:rPr lang="en-GB" sz="2000" dirty="0"/>
              <a:t>. </a:t>
            </a:r>
            <a:r>
              <a:rPr lang="en-GB" sz="2000" dirty="0" err="1"/>
              <a:t>Aliran</a:t>
            </a:r>
            <a:r>
              <a:rPr lang="en-GB" sz="2000" dirty="0"/>
              <a:t> </a:t>
            </a:r>
            <a:r>
              <a:rPr lang="en-GB" sz="2000" dirty="0" err="1"/>
              <a:t>ini</a:t>
            </a:r>
            <a:r>
              <a:rPr lang="en-GB" sz="2000" dirty="0"/>
              <a:t> </a:t>
            </a:r>
            <a:r>
              <a:rPr lang="en-GB" sz="2000" dirty="0" err="1"/>
              <a:t>menekankan</a:t>
            </a:r>
            <a:r>
              <a:rPr lang="en-GB" sz="2000" dirty="0"/>
              <a:t> </a:t>
            </a:r>
            <a:r>
              <a:rPr lang="en-GB" sz="2000" dirty="0" err="1"/>
              <a:t>bahwa</a:t>
            </a:r>
            <a:r>
              <a:rPr lang="en-GB" sz="2000" dirty="0"/>
              <a:t> </a:t>
            </a:r>
            <a:r>
              <a:rPr lang="en-GB" sz="2000" dirty="0" err="1"/>
              <a:t>organisasi</a:t>
            </a:r>
            <a:r>
              <a:rPr lang="en-GB" sz="2000" dirty="0"/>
              <a:t> </a:t>
            </a:r>
            <a:r>
              <a:rPr lang="en-GB" sz="2000" dirty="0" err="1"/>
              <a:t>harus</a:t>
            </a:r>
            <a:r>
              <a:rPr lang="en-GB" sz="2000" dirty="0"/>
              <a:t> </a:t>
            </a:r>
            <a:r>
              <a:rPr lang="en-GB" sz="2000" dirty="0" err="1"/>
              <a:t>bersifat</a:t>
            </a:r>
            <a:r>
              <a:rPr lang="en-GB" sz="2000" dirty="0"/>
              <a:t> </a:t>
            </a:r>
            <a:r>
              <a:rPr lang="en-GB" sz="2000" dirty="0" err="1"/>
              <a:t>terbuka</a:t>
            </a:r>
            <a:r>
              <a:rPr lang="en-GB" sz="2000" dirty="0"/>
              <a:t> </a:t>
            </a:r>
            <a:r>
              <a:rPr lang="en-GB" sz="2000" dirty="0" err="1"/>
              <a:t>atau</a:t>
            </a:r>
            <a:r>
              <a:rPr lang="en-GB" sz="2000" dirty="0"/>
              <a:t> </a:t>
            </a:r>
            <a:r>
              <a:rPr lang="en-GB" sz="2000" dirty="0" err="1"/>
              <a:t>berhubungan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 smtClean="0"/>
              <a:t>lingkungan</a:t>
            </a:r>
            <a:r>
              <a:rPr lang="id-ID" sz="2000" dirty="0"/>
              <a:t> </a:t>
            </a:r>
            <a:r>
              <a:rPr lang="id-ID" sz="2000" dirty="0" smtClean="0"/>
              <a:t>sekitar</a:t>
            </a:r>
            <a:endParaRPr lang="id-ID" sz="2000" dirty="0"/>
          </a:p>
        </p:txBody>
      </p:sp>
      <p:sp>
        <p:nvSpPr>
          <p:cNvPr id="3" name="Rectangle 2"/>
          <p:cNvSpPr/>
          <p:nvPr/>
        </p:nvSpPr>
        <p:spPr>
          <a:xfrm>
            <a:off x="3153104" y="1600779"/>
            <a:ext cx="3042619" cy="3123932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indent="-274320" algn="ctr">
              <a:defRPr/>
            </a:pPr>
            <a:r>
              <a:rPr lang="en-US" sz="2000" dirty="0" err="1"/>
              <a:t>Teori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Modern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teori</a:t>
            </a:r>
            <a:r>
              <a:rPr lang="en-US" sz="2000" dirty="0"/>
              <a:t> yang </a:t>
            </a:r>
            <a:r>
              <a:rPr lang="en-US" sz="2000" dirty="0" err="1"/>
              <a:t>mendekati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keseluruhan</a:t>
            </a:r>
            <a:r>
              <a:rPr lang="en-US" sz="2000" dirty="0"/>
              <a:t>, </a:t>
            </a:r>
            <a:r>
              <a:rPr lang="en-US" sz="2000" dirty="0" err="1"/>
              <a:t>memperhatikan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 smtClean="0"/>
              <a:t>variabel</a:t>
            </a:r>
            <a:r>
              <a:rPr lang="id-ID" sz="2000" dirty="0" smtClean="0"/>
              <a:t> di lingkungan organisasi</a:t>
            </a:r>
            <a:r>
              <a:rPr lang="en-US" sz="2000" dirty="0" smtClean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memahami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proses </a:t>
            </a:r>
            <a:r>
              <a:rPr lang="en-US" sz="2000" dirty="0" err="1"/>
              <a:t>dinamis</a:t>
            </a:r>
            <a:r>
              <a:rPr lang="en-US" sz="2000" dirty="0"/>
              <a:t>.</a:t>
            </a:r>
            <a:endParaRPr lang="id-ID" sz="2000" dirty="0"/>
          </a:p>
        </p:txBody>
      </p:sp>
      <p:sp>
        <p:nvSpPr>
          <p:cNvPr id="4" name="Rectangle 3"/>
          <p:cNvSpPr/>
          <p:nvPr/>
        </p:nvSpPr>
        <p:spPr>
          <a:xfrm>
            <a:off x="6195724" y="1747924"/>
            <a:ext cx="2948277" cy="2816156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indent="-274320">
              <a:defRPr/>
            </a:pPr>
            <a:r>
              <a:rPr lang="en-GB" sz="2000" dirty="0" err="1"/>
              <a:t>Organisasi</a:t>
            </a:r>
            <a:r>
              <a:rPr lang="en-GB" sz="2000" dirty="0"/>
              <a:t> yang </a:t>
            </a:r>
            <a:r>
              <a:rPr lang="en-GB" sz="2000" dirty="0" err="1"/>
              <a:t>efektif</a:t>
            </a:r>
            <a:r>
              <a:rPr lang="en-GB" sz="2000" dirty="0"/>
              <a:t> </a:t>
            </a:r>
            <a:r>
              <a:rPr lang="en-GB" sz="2000" dirty="0" err="1"/>
              <a:t>adalah</a:t>
            </a:r>
            <a:r>
              <a:rPr lang="en-GB" sz="2000" dirty="0"/>
              <a:t> </a:t>
            </a:r>
            <a:r>
              <a:rPr lang="en-GB" sz="2000" dirty="0" err="1"/>
              <a:t>jika</a:t>
            </a:r>
            <a:r>
              <a:rPr lang="en-GB" sz="2000" dirty="0"/>
              <a:t> </a:t>
            </a:r>
            <a:r>
              <a:rPr lang="en-GB" sz="2000" dirty="0" err="1"/>
              <a:t>struktur</a:t>
            </a:r>
            <a:r>
              <a:rPr lang="en-GB" sz="2000" dirty="0"/>
              <a:t> </a:t>
            </a:r>
            <a:r>
              <a:rPr lang="en-GB" sz="2000" dirty="0" err="1"/>
              <a:t>organisasinya</a:t>
            </a:r>
            <a:r>
              <a:rPr lang="en-GB" sz="2000" dirty="0"/>
              <a:t> </a:t>
            </a:r>
            <a:r>
              <a:rPr lang="en-GB" sz="2000" dirty="0" err="1"/>
              <a:t>mampu</a:t>
            </a:r>
            <a:r>
              <a:rPr lang="en-GB" sz="2000" dirty="0"/>
              <a:t> </a:t>
            </a:r>
            <a:r>
              <a:rPr lang="en-GB" sz="2000" dirty="0" err="1"/>
              <a:t>menyesuaikan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karakteristik</a:t>
            </a:r>
            <a:r>
              <a:rPr lang="en-GB" sz="2000" dirty="0"/>
              <a:t> </a:t>
            </a:r>
            <a:r>
              <a:rPr lang="en-GB" sz="2000" dirty="0" err="1"/>
              <a:t>lingkungannya</a:t>
            </a:r>
            <a:r>
              <a:rPr lang="en-GB" sz="2000" dirty="0"/>
              <a:t>, </a:t>
            </a:r>
            <a:r>
              <a:rPr lang="en-GB" sz="2000" dirty="0" err="1"/>
              <a:t>organisasi</a:t>
            </a:r>
            <a:r>
              <a:rPr lang="en-GB" sz="2000" dirty="0"/>
              <a:t> </a:t>
            </a:r>
            <a:r>
              <a:rPr lang="en-GB" sz="2000" dirty="0" err="1"/>
              <a:t>harus</a:t>
            </a:r>
            <a:r>
              <a:rPr lang="en-GB" sz="2000" dirty="0"/>
              <a:t> </a:t>
            </a:r>
            <a:r>
              <a:rPr lang="en-GB" sz="2000" dirty="0" err="1"/>
              <a:t>memiliki</a:t>
            </a:r>
            <a:r>
              <a:rPr lang="en-GB" sz="2000" dirty="0"/>
              <a:t> </a:t>
            </a:r>
            <a:r>
              <a:rPr lang="en-GB" sz="2000" dirty="0" err="1"/>
              <a:t>tingkat</a:t>
            </a:r>
            <a:r>
              <a:rPr lang="en-GB" sz="2000" dirty="0"/>
              <a:t> </a:t>
            </a:r>
            <a:r>
              <a:rPr lang="en-GB" sz="2000" dirty="0" err="1"/>
              <a:t>adaptabilitas</a:t>
            </a:r>
            <a:r>
              <a:rPr lang="en-GB" sz="2000" dirty="0"/>
              <a:t> yang </a:t>
            </a:r>
            <a:r>
              <a:rPr lang="en-GB" sz="2000" dirty="0" err="1"/>
              <a:t>tinggi</a:t>
            </a:r>
            <a:r>
              <a:rPr lang="en-GB" sz="2000" dirty="0"/>
              <a:t>.</a:t>
            </a:r>
            <a:endParaRPr lang="id-ID" sz="2000" dirty="0"/>
          </a:p>
        </p:txBody>
      </p:sp>
      <p:sp>
        <p:nvSpPr>
          <p:cNvPr id="29" name="Google Shape;235;p9"/>
          <p:cNvSpPr txBox="1"/>
          <p:nvPr/>
        </p:nvSpPr>
        <p:spPr>
          <a:xfrm>
            <a:off x="1241962" y="1080811"/>
            <a:ext cx="669180" cy="516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2004"/>
              </a:lnSpc>
            </a:pPr>
            <a:r>
              <a:rPr lang="id-ID" sz="2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itter"/>
                <a:sym typeface="Bitter"/>
              </a:rPr>
              <a:t>1</a:t>
            </a:r>
            <a:endParaRPr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Google Shape;235;p9"/>
          <p:cNvSpPr txBox="1"/>
          <p:nvPr/>
        </p:nvSpPr>
        <p:spPr>
          <a:xfrm>
            <a:off x="4317209" y="1084548"/>
            <a:ext cx="669180" cy="516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2004"/>
              </a:lnSpc>
            </a:pPr>
            <a:r>
              <a:rPr lang="id-ID" sz="2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itter"/>
                <a:sym typeface="Bitter"/>
              </a:rPr>
              <a:t>2</a:t>
            </a:r>
            <a:endParaRPr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Google Shape;235;p9"/>
          <p:cNvSpPr txBox="1"/>
          <p:nvPr/>
        </p:nvSpPr>
        <p:spPr>
          <a:xfrm>
            <a:off x="7335272" y="1057741"/>
            <a:ext cx="669180" cy="516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2004"/>
              </a:lnSpc>
            </a:pPr>
            <a:r>
              <a:rPr lang="id-ID" sz="2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itter"/>
                <a:sym typeface="Bitter"/>
              </a:rPr>
              <a:t>3</a:t>
            </a:r>
            <a:endParaRPr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6426"/>
            <a:ext cx="6048672" cy="31695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d-ID" dirty="0"/>
              <a:t>Lingkungan organisasi sesuai lingkupnya dapat dibagi kedalam :</a:t>
            </a:r>
          </a:p>
          <a:p>
            <a:r>
              <a:rPr lang="id-ID" dirty="0"/>
              <a:t>1. Lingkungan eksternal (di luar organisasi)</a:t>
            </a:r>
          </a:p>
          <a:p>
            <a:r>
              <a:rPr lang="id-ID" dirty="0"/>
              <a:t>2. Lingkungan internal (di dalam organisasi)</a:t>
            </a:r>
          </a:p>
          <a:p>
            <a:endParaRPr lang="id-ID" dirty="0"/>
          </a:p>
          <a:p>
            <a:pPr>
              <a:buNone/>
            </a:pPr>
            <a:r>
              <a:rPr lang="id-ID" dirty="0"/>
              <a:t>Sesuai dengan keadaanya, lingkungan bisa dibagi kedalam :</a:t>
            </a:r>
          </a:p>
          <a:p>
            <a:pPr marL="385763" indent="-385763">
              <a:buNone/>
            </a:pPr>
            <a:r>
              <a:rPr lang="id-ID" dirty="0"/>
              <a:t>1. Lingkungan fisik (tata ruang, suhu,   kebisingan, penerangan, kualitas udara dsb)</a:t>
            </a:r>
          </a:p>
          <a:p>
            <a:pPr marL="385763" indent="-385763">
              <a:buNone/>
            </a:pPr>
            <a:r>
              <a:rPr lang="id-ID" dirty="0"/>
              <a:t>2. Lingkungan non fisik (kebijakan pemerintah, nilai, norma dsb)</a:t>
            </a:r>
          </a:p>
          <a:p>
            <a:endParaRPr lang="id-ID" dirty="0"/>
          </a:p>
        </p:txBody>
      </p:sp>
      <p:sp>
        <p:nvSpPr>
          <p:cNvPr id="4" name="Google Shape;104;p2"/>
          <p:cNvSpPr txBox="1"/>
          <p:nvPr/>
        </p:nvSpPr>
        <p:spPr>
          <a:xfrm>
            <a:off x="323528" y="420322"/>
            <a:ext cx="6526676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08000"/>
              </a:lnSpc>
            </a:pPr>
            <a:r>
              <a:rPr lang="id-ID" sz="3000" b="1" dirty="0" smtClean="0">
                <a:solidFill>
                  <a:srgbClr val="5E7F73"/>
                </a:solidFill>
                <a:latin typeface="Bitter"/>
                <a:sym typeface="Bitter"/>
              </a:rPr>
              <a:t>TEORI MODERN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1998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80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4" y="0"/>
            <a:ext cx="7704000" cy="572700"/>
          </a:xfrm>
        </p:spPr>
        <p:txBody>
          <a:bodyPr/>
          <a:lstStyle/>
          <a:p>
            <a:r>
              <a:rPr lang="id-ID" b="1" dirty="0">
                <a:latin typeface="+mn-lt"/>
              </a:rPr>
              <a:t>Apa saja segmen lingkungan organisasi ?</a:t>
            </a:r>
          </a:p>
        </p:txBody>
      </p:sp>
      <p:sp>
        <p:nvSpPr>
          <p:cNvPr id="4" name="Google Shape;609;p20"/>
          <p:cNvSpPr txBox="1"/>
          <p:nvPr/>
        </p:nvSpPr>
        <p:spPr>
          <a:xfrm>
            <a:off x="0" y="884212"/>
            <a:ext cx="334795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1800" b="1" dirty="0" smtClean="0">
                <a:solidFill>
                  <a:schemeClr val="accent3"/>
                </a:solidFill>
                <a:latin typeface="Titan One"/>
                <a:ea typeface="Titan One"/>
                <a:cs typeface="Titan One"/>
                <a:sym typeface="Titan One"/>
              </a:rPr>
              <a:t>01</a:t>
            </a:r>
            <a:r>
              <a:rPr lang="id-ID" sz="1800" b="1" dirty="0" smtClean="0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rPr>
              <a:t>. </a:t>
            </a:r>
            <a:r>
              <a:rPr lang="id-ID" sz="1800" b="1" dirty="0"/>
              <a:t>Industri / </a:t>
            </a:r>
            <a:r>
              <a:rPr lang="id-ID" sz="1800" b="1" dirty="0" smtClean="0"/>
              <a:t>organisasi </a:t>
            </a:r>
            <a:r>
              <a:rPr lang="id-ID" sz="1800" b="1" dirty="0"/>
              <a:t>yang sejenis </a:t>
            </a:r>
            <a:endParaRPr sz="1800" b="1" dirty="0">
              <a:solidFill>
                <a:schemeClr val="accent5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7904" y="561046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800" b="1" dirty="0"/>
              <a:t>seluruh organisasi lain yang bergerak pada kegiatan yang sama</a:t>
            </a:r>
          </a:p>
        </p:txBody>
      </p:sp>
      <p:sp>
        <p:nvSpPr>
          <p:cNvPr id="9" name="Google Shape;651;p20"/>
          <p:cNvSpPr txBox="1"/>
          <p:nvPr/>
        </p:nvSpPr>
        <p:spPr>
          <a:xfrm>
            <a:off x="25870" y="1648535"/>
            <a:ext cx="2664871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1800" b="1" dirty="0" smtClean="0">
                <a:solidFill>
                  <a:schemeClr val="accent3"/>
                </a:solidFill>
                <a:latin typeface="Titan One"/>
                <a:ea typeface="Titan One"/>
                <a:cs typeface="Titan One"/>
                <a:sym typeface="Titan One"/>
              </a:rPr>
              <a:t>02. </a:t>
            </a:r>
            <a:r>
              <a:rPr lang="id-ID" sz="1800" b="1" dirty="0"/>
              <a:t>Bahan baku</a:t>
            </a:r>
            <a:r>
              <a:rPr lang="id-ID" sz="1800" b="1" dirty="0" smtClean="0">
                <a:solidFill>
                  <a:schemeClr val="accent3"/>
                </a:solidFill>
                <a:latin typeface="Titan One"/>
                <a:ea typeface="Titan One"/>
                <a:cs typeface="Titan One"/>
                <a:sym typeface="Titan One"/>
              </a:rPr>
              <a:t> </a:t>
            </a:r>
            <a:endParaRPr sz="1800" b="1" dirty="0">
              <a:solidFill>
                <a:schemeClr val="accent3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07904" y="1419622"/>
            <a:ext cx="522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1800" b="1" dirty="0" smtClean="0"/>
              <a:t>Ketidakpastian/distribusi, jangkauan </a:t>
            </a:r>
            <a:r>
              <a:rPr lang="id-ID" sz="1800" b="1" dirty="0"/>
              <a:t>bahan baku berdampak pada perubahan organisasi</a:t>
            </a:r>
          </a:p>
        </p:txBody>
      </p:sp>
      <p:sp>
        <p:nvSpPr>
          <p:cNvPr id="12" name="Google Shape;651;p20"/>
          <p:cNvSpPr txBox="1"/>
          <p:nvPr/>
        </p:nvSpPr>
        <p:spPr>
          <a:xfrm>
            <a:off x="30323" y="2186245"/>
            <a:ext cx="3101517" cy="4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d-ID" sz="1800" b="1" dirty="0" smtClean="0">
                <a:solidFill>
                  <a:schemeClr val="accent3"/>
                </a:solidFill>
                <a:latin typeface="Titan One"/>
                <a:ea typeface="Titan One"/>
                <a:cs typeface="Titan One"/>
                <a:sym typeface="Titan One"/>
              </a:rPr>
              <a:t>03. </a:t>
            </a:r>
            <a:r>
              <a:rPr lang="id-ID" sz="1800" b="1" dirty="0"/>
              <a:t>Pegawai/ tenaga </a:t>
            </a:r>
            <a:r>
              <a:rPr lang="id-ID" sz="1800" b="1" dirty="0" smtClean="0"/>
              <a:t>kerja</a:t>
            </a:r>
            <a:endParaRPr sz="1800" b="1" dirty="0">
              <a:solidFill>
                <a:schemeClr val="accent3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14" name="Google Shape;651;p20"/>
          <p:cNvSpPr txBox="1"/>
          <p:nvPr/>
        </p:nvSpPr>
        <p:spPr>
          <a:xfrm>
            <a:off x="34921" y="2931790"/>
            <a:ext cx="2664871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d-ID" sz="1800" b="1" dirty="0" smtClean="0">
                <a:solidFill>
                  <a:schemeClr val="accent3"/>
                </a:solidFill>
                <a:latin typeface="Titan One"/>
                <a:ea typeface="Titan One"/>
                <a:cs typeface="Titan One"/>
                <a:sym typeface="Titan One"/>
              </a:rPr>
              <a:t>04. </a:t>
            </a:r>
            <a:r>
              <a:rPr lang="id-ID" sz="1800" b="1" dirty="0" smtClean="0"/>
              <a:t>Keuangan</a:t>
            </a:r>
            <a:endParaRPr lang="id-ID" sz="1800" b="1" dirty="0"/>
          </a:p>
        </p:txBody>
      </p:sp>
      <p:sp>
        <p:nvSpPr>
          <p:cNvPr id="15" name="Google Shape;651;p20"/>
          <p:cNvSpPr txBox="1"/>
          <p:nvPr/>
        </p:nvSpPr>
        <p:spPr>
          <a:xfrm>
            <a:off x="35496" y="3632710"/>
            <a:ext cx="2664871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1800" b="1" dirty="0" smtClean="0">
                <a:solidFill>
                  <a:schemeClr val="accent3"/>
                </a:solidFill>
                <a:latin typeface="Titan One"/>
                <a:ea typeface="Titan One"/>
                <a:cs typeface="Titan One"/>
                <a:sym typeface="Titan One"/>
              </a:rPr>
              <a:t>05. </a:t>
            </a:r>
            <a:r>
              <a:rPr lang="id-ID" sz="1800" b="1" dirty="0"/>
              <a:t>Pasar</a:t>
            </a:r>
            <a:r>
              <a:rPr lang="id-ID" sz="1800" b="1" dirty="0" smtClean="0">
                <a:solidFill>
                  <a:schemeClr val="accent3"/>
                </a:solidFill>
                <a:latin typeface="Titan One"/>
                <a:ea typeface="Titan One"/>
                <a:cs typeface="Titan One"/>
                <a:sym typeface="Titan One"/>
              </a:rPr>
              <a:t> </a:t>
            </a:r>
            <a:endParaRPr sz="1800" b="1" dirty="0">
              <a:solidFill>
                <a:schemeClr val="accent3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9912" y="2787774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d-ID" sz="1800" b="1" dirty="0"/>
              <a:t>Tersedianya dana sangat membantu operasional dan pertumbuhan organisasi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79912" y="3499144"/>
            <a:ext cx="5364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800" b="1" dirty="0"/>
              <a:t>berpengaruh terhadap organisasi terutama dalam hal permintaan akan output organisasi</a:t>
            </a:r>
          </a:p>
        </p:txBody>
      </p:sp>
      <p:sp>
        <p:nvSpPr>
          <p:cNvPr id="18" name="Google Shape;651;p20"/>
          <p:cNvSpPr txBox="1"/>
          <p:nvPr/>
        </p:nvSpPr>
        <p:spPr>
          <a:xfrm>
            <a:off x="35496" y="4262901"/>
            <a:ext cx="2664871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1800" b="1" dirty="0" smtClean="0">
                <a:solidFill>
                  <a:schemeClr val="accent3"/>
                </a:solidFill>
                <a:latin typeface="Titan One"/>
                <a:ea typeface="Titan One"/>
                <a:cs typeface="Titan One"/>
                <a:sym typeface="Titan One"/>
              </a:rPr>
              <a:t>06. </a:t>
            </a:r>
            <a:r>
              <a:rPr lang="id-ID" sz="1800" b="1" dirty="0" smtClean="0">
                <a:ea typeface="Titan One"/>
              </a:rPr>
              <a:t>Teknologi</a:t>
            </a:r>
            <a:r>
              <a:rPr lang="id-ID" sz="1800" b="1" dirty="0" smtClean="0">
                <a:solidFill>
                  <a:schemeClr val="accent3"/>
                </a:solidFill>
                <a:latin typeface="Titan One"/>
                <a:ea typeface="Titan One"/>
                <a:cs typeface="Titan One"/>
                <a:sym typeface="Titan One"/>
              </a:rPr>
              <a:t> </a:t>
            </a:r>
            <a:endParaRPr sz="1800" b="1" dirty="0">
              <a:solidFill>
                <a:schemeClr val="accent3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cxnSp>
        <p:nvCxnSpPr>
          <p:cNvPr id="21" name="Google Shape;1181;p29"/>
          <p:cNvCxnSpPr/>
          <p:nvPr/>
        </p:nvCxnSpPr>
        <p:spPr>
          <a:xfrm>
            <a:off x="251520" y="1081568"/>
            <a:ext cx="345638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oogle Shape;1181;p29"/>
          <p:cNvCxnSpPr/>
          <p:nvPr/>
        </p:nvCxnSpPr>
        <p:spPr>
          <a:xfrm>
            <a:off x="1673975" y="1851670"/>
            <a:ext cx="203392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oogle Shape;1181;p29"/>
          <p:cNvCxnSpPr/>
          <p:nvPr/>
        </p:nvCxnSpPr>
        <p:spPr>
          <a:xfrm>
            <a:off x="1515697" y="3147814"/>
            <a:ext cx="2264215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oogle Shape;1181;p29"/>
          <p:cNvCxnSpPr/>
          <p:nvPr/>
        </p:nvCxnSpPr>
        <p:spPr>
          <a:xfrm>
            <a:off x="448003" y="3850330"/>
            <a:ext cx="345638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7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80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4" y="0"/>
            <a:ext cx="7704000" cy="572700"/>
          </a:xfrm>
        </p:spPr>
        <p:txBody>
          <a:bodyPr/>
          <a:lstStyle/>
          <a:p>
            <a:r>
              <a:rPr lang="id-ID" b="1" dirty="0">
                <a:latin typeface="+mn-lt"/>
              </a:rPr>
              <a:t>Apa saja segmen lingkungan organisasi ?</a:t>
            </a:r>
          </a:p>
        </p:txBody>
      </p:sp>
      <p:sp>
        <p:nvSpPr>
          <p:cNvPr id="4" name="Google Shape;609;p20"/>
          <p:cNvSpPr txBox="1"/>
          <p:nvPr/>
        </p:nvSpPr>
        <p:spPr>
          <a:xfrm>
            <a:off x="71922" y="884212"/>
            <a:ext cx="334795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1800" b="1" dirty="0" smtClean="0">
                <a:solidFill>
                  <a:schemeClr val="accent3"/>
                </a:solidFill>
                <a:latin typeface="Titan One"/>
                <a:ea typeface="Titan One"/>
                <a:cs typeface="Titan One"/>
                <a:sym typeface="Titan One"/>
              </a:rPr>
              <a:t>07</a:t>
            </a:r>
            <a:r>
              <a:rPr lang="id-ID" sz="1800" b="1" dirty="0" smtClean="0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rPr>
              <a:t>. </a:t>
            </a:r>
            <a:r>
              <a:rPr lang="id-ID" sz="1800" b="1" dirty="0" smtClean="0">
                <a:ea typeface="Titan One"/>
              </a:rPr>
              <a:t>Kondisi ekonomi</a:t>
            </a:r>
            <a:endParaRPr sz="1800" b="1" dirty="0">
              <a:solidFill>
                <a:schemeClr val="accent5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9" name="Google Shape;651;p20"/>
          <p:cNvSpPr txBox="1"/>
          <p:nvPr/>
        </p:nvSpPr>
        <p:spPr>
          <a:xfrm>
            <a:off x="25870" y="1648535"/>
            <a:ext cx="4258098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1800" b="1" dirty="0" smtClean="0">
                <a:solidFill>
                  <a:schemeClr val="accent3"/>
                </a:solidFill>
                <a:latin typeface="Titan One"/>
                <a:ea typeface="Titan One"/>
                <a:cs typeface="Titan One"/>
                <a:sym typeface="Titan One"/>
              </a:rPr>
              <a:t>08. </a:t>
            </a:r>
            <a:r>
              <a:rPr lang="id-ID" sz="1800" b="1" dirty="0" smtClean="0">
                <a:ea typeface="Titan One"/>
              </a:rPr>
              <a:t>Kondisi politik dan keamanan</a:t>
            </a:r>
            <a:r>
              <a:rPr lang="id-ID" sz="1800" b="1" dirty="0" smtClean="0">
                <a:solidFill>
                  <a:schemeClr val="accent3"/>
                </a:solidFill>
                <a:latin typeface="Titan One"/>
                <a:ea typeface="Titan One"/>
                <a:cs typeface="Titan One"/>
                <a:sym typeface="Titan One"/>
              </a:rPr>
              <a:t> </a:t>
            </a:r>
            <a:endParaRPr sz="1800" b="1" dirty="0">
              <a:solidFill>
                <a:schemeClr val="accent3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12" name="Google Shape;651;p20"/>
          <p:cNvSpPr txBox="1"/>
          <p:nvPr/>
        </p:nvSpPr>
        <p:spPr>
          <a:xfrm>
            <a:off x="30323" y="2186245"/>
            <a:ext cx="3101517" cy="4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d-ID" sz="1800" b="1" dirty="0" smtClean="0">
                <a:solidFill>
                  <a:schemeClr val="accent3"/>
                </a:solidFill>
                <a:latin typeface="Titan One"/>
                <a:ea typeface="Titan One"/>
                <a:cs typeface="Titan One"/>
                <a:sym typeface="Titan One"/>
              </a:rPr>
              <a:t>09. </a:t>
            </a:r>
            <a:r>
              <a:rPr lang="id-ID" sz="1800" b="1" dirty="0" smtClean="0">
                <a:ea typeface="Titan One"/>
              </a:rPr>
              <a:t>Kebijakan pemerintah</a:t>
            </a:r>
            <a:endParaRPr sz="1800" b="1" dirty="0">
              <a:solidFill>
                <a:schemeClr val="accent3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14" name="Google Shape;651;p20"/>
          <p:cNvSpPr txBox="1"/>
          <p:nvPr/>
        </p:nvSpPr>
        <p:spPr>
          <a:xfrm>
            <a:off x="34921" y="2931790"/>
            <a:ext cx="2664871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d-ID" sz="1800" b="1" dirty="0" smtClean="0">
                <a:solidFill>
                  <a:schemeClr val="accent3"/>
                </a:solidFill>
                <a:latin typeface="Titan One"/>
                <a:ea typeface="Titan One"/>
                <a:cs typeface="Titan One"/>
                <a:sym typeface="Titan One"/>
              </a:rPr>
              <a:t>10. </a:t>
            </a:r>
            <a:r>
              <a:rPr lang="id-ID" sz="1800" b="1" dirty="0" smtClean="0">
                <a:ea typeface="Titan One"/>
              </a:rPr>
              <a:t>Budaya</a:t>
            </a:r>
            <a:endParaRPr lang="id-ID" sz="1800" b="1" dirty="0"/>
          </a:p>
        </p:txBody>
      </p:sp>
      <p:sp>
        <p:nvSpPr>
          <p:cNvPr id="16" name="Rectangle 15"/>
          <p:cNvSpPr/>
          <p:nvPr/>
        </p:nvSpPr>
        <p:spPr>
          <a:xfrm>
            <a:off x="3779912" y="2787774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d-ID" sz="1800" b="1" dirty="0"/>
              <a:t>karakteristik demografi dan sistem nilai berpengaruh pada organisasi</a:t>
            </a:r>
          </a:p>
        </p:txBody>
      </p:sp>
      <p:cxnSp>
        <p:nvCxnSpPr>
          <p:cNvPr id="25" name="Google Shape;1181;p29"/>
          <p:cNvCxnSpPr/>
          <p:nvPr/>
        </p:nvCxnSpPr>
        <p:spPr>
          <a:xfrm>
            <a:off x="1515697" y="3147814"/>
            <a:ext cx="2264215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2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35806" y="381000"/>
            <a:ext cx="4700290" cy="541735"/>
          </a:xfrm>
        </p:spPr>
        <p:txBody>
          <a:bodyPr/>
          <a:lstStyle/>
          <a:p>
            <a:pPr algn="ctr"/>
            <a:r>
              <a:rPr lang="id-ID" altLang="en-US" sz="3200" b="1" dirty="0" smtClean="0"/>
              <a:t>Pengertian Organisasi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42912" y="1028701"/>
            <a:ext cx="2976563" cy="136445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id-ID" dirty="0"/>
              <a:t>Organisasi adalah proses perencanaan yang meliputi penyusunan, pengembangan, dan pemeliharaan suatu sturktur atau pola hubungan kerja dari orang – orang dalam suatu kerja kelompok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771800" y="2950083"/>
            <a:ext cx="2975372" cy="148113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id-ID" dirty="0" smtClean="0"/>
              <a:t>Organisasi adalah perserikatan orang – orang yang diberi peran tertentu dalam suatu sistem kerja dan pembagian pekerjaan diperinci menajdi tugas, kemudian digabungkan dalam bentuk hasil</a:t>
            </a:r>
            <a:endParaRPr lang="id-ID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148064" y="1035844"/>
            <a:ext cx="3121819" cy="135731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id-ID" dirty="0"/>
              <a:t>Organisasi adalah sub sistem teknik, sub sistem struktural, sub sistem psikososial dan sub sistem manajerial dari lingkungan yang lebih luas di mana ada orang – orang yang berorientasi pada tujuan</a:t>
            </a:r>
          </a:p>
        </p:txBody>
      </p:sp>
      <p:sp>
        <p:nvSpPr>
          <p:cNvPr id="4" name="Rectangle 3"/>
          <p:cNvSpPr/>
          <p:nvPr/>
        </p:nvSpPr>
        <p:spPr>
          <a:xfrm>
            <a:off x="710987" y="2642306"/>
            <a:ext cx="1665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en-US" sz="2000" b="1" dirty="0"/>
              <a:t> Ernest Dale</a:t>
            </a:r>
            <a:endParaRPr lang="id-ID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6012160" y="2668796"/>
            <a:ext cx="2550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altLang="en-US" sz="2000" b="1" dirty="0"/>
              <a:t>Kast &amp; Rosenzweig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08209" y="4731990"/>
            <a:ext cx="15648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en-US" sz="2000" b="1" dirty="0"/>
              <a:t>Cyril Soffer</a:t>
            </a:r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3338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5" name="Google Shape;995;p24"/>
          <p:cNvSpPr/>
          <p:nvPr/>
        </p:nvSpPr>
        <p:spPr>
          <a:xfrm>
            <a:off x="404987" y="339502"/>
            <a:ext cx="1772100" cy="17721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990;p24"/>
          <p:cNvSpPr/>
          <p:nvPr/>
        </p:nvSpPr>
        <p:spPr>
          <a:xfrm>
            <a:off x="3582698" y="367902"/>
            <a:ext cx="1772100" cy="17718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92;p24"/>
          <p:cNvSpPr/>
          <p:nvPr/>
        </p:nvSpPr>
        <p:spPr>
          <a:xfrm>
            <a:off x="6773034" y="403749"/>
            <a:ext cx="1772100" cy="17721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rgbClr val="F4F4F4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400000" algn="bl" rotWithShape="0">
              <a:srgbClr val="844851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100;p24"/>
          <p:cNvSpPr txBox="1"/>
          <p:nvPr/>
        </p:nvSpPr>
        <p:spPr>
          <a:xfrm>
            <a:off x="428752" y="1095232"/>
            <a:ext cx="172457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000" b="1" dirty="0" err="1" smtClean="0">
                <a:solidFill>
                  <a:schemeClr val="bg1"/>
                </a:solidFill>
                <a:latin typeface="Titan One"/>
                <a:ea typeface="Titan One"/>
                <a:cs typeface="Titan One"/>
                <a:sym typeface="Titan One"/>
              </a:rPr>
              <a:t>Toeri</a:t>
            </a:r>
            <a:r>
              <a:rPr sz="2000" b="1" dirty="0" smtClean="0">
                <a:solidFill>
                  <a:schemeClr val="bg1"/>
                </a:solidFill>
                <a:latin typeface="Titan One"/>
                <a:ea typeface="Titan One"/>
                <a:cs typeface="Titan One"/>
                <a:sym typeface="Titan One"/>
              </a:rPr>
              <a:t> </a:t>
            </a:r>
            <a:r>
              <a:rPr sz="2000" b="1" dirty="0" err="1" smtClean="0">
                <a:solidFill>
                  <a:schemeClr val="bg1"/>
                </a:solidFill>
                <a:latin typeface="Titan One"/>
                <a:ea typeface="Titan One"/>
                <a:cs typeface="Titan One"/>
                <a:sym typeface="Titan One"/>
              </a:rPr>
              <a:t>Klasik</a:t>
            </a:r>
            <a:endParaRPr sz="2000" b="1" dirty="0">
              <a:solidFill>
                <a:schemeClr val="bg1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9" name="Google Shape;1101;p24"/>
          <p:cNvSpPr txBox="1"/>
          <p:nvPr/>
        </p:nvSpPr>
        <p:spPr>
          <a:xfrm>
            <a:off x="6372200" y="1059535"/>
            <a:ext cx="2518773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dirty="0" smtClean="0">
                <a:solidFill>
                  <a:schemeClr val="bg1"/>
                </a:solidFill>
                <a:latin typeface="Titan One"/>
                <a:ea typeface="Titan One"/>
                <a:cs typeface="Titan One"/>
                <a:sym typeface="Titan One"/>
              </a:rPr>
              <a:t>Teori modern</a:t>
            </a:r>
            <a:endParaRPr sz="2000" b="1" dirty="0">
              <a:solidFill>
                <a:schemeClr val="bg1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10" name="Google Shape;994;p24"/>
          <p:cNvSpPr txBox="1"/>
          <p:nvPr/>
        </p:nvSpPr>
        <p:spPr>
          <a:xfrm>
            <a:off x="3299975" y="1040422"/>
            <a:ext cx="2280137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1800" b="1" dirty="0" err="1" smtClean="0">
                <a:solidFill>
                  <a:schemeClr val="bg1"/>
                </a:solidFill>
                <a:latin typeface="Titan One"/>
                <a:ea typeface="Titan One"/>
                <a:cs typeface="Titan One"/>
                <a:sym typeface="Titan One"/>
              </a:rPr>
              <a:t>Teori</a:t>
            </a:r>
            <a:r>
              <a:rPr sz="1800" b="1" dirty="0" smtClean="0">
                <a:solidFill>
                  <a:schemeClr val="bg1"/>
                </a:solidFill>
                <a:latin typeface="Titan One"/>
                <a:ea typeface="Titan One"/>
                <a:cs typeface="Titan One"/>
                <a:sym typeface="Titan One"/>
              </a:rPr>
              <a:t> Neo </a:t>
            </a:r>
            <a:r>
              <a:rPr sz="1800" b="1" dirty="0" err="1" smtClean="0">
                <a:solidFill>
                  <a:schemeClr val="bg1"/>
                </a:solidFill>
                <a:latin typeface="Titan One"/>
                <a:ea typeface="Titan One"/>
                <a:cs typeface="Titan One"/>
                <a:sym typeface="Titan One"/>
              </a:rPr>
              <a:t>klasik</a:t>
            </a:r>
            <a:endParaRPr sz="1800" b="1" dirty="0">
              <a:solidFill>
                <a:schemeClr val="bg1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428" y="2017574"/>
            <a:ext cx="24452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dirty="0"/>
              <a:t>memusatkan </a:t>
            </a:r>
            <a:r>
              <a:rPr lang="id-ID" sz="2400" dirty="0" smtClean="0"/>
              <a:t>pada </a:t>
            </a:r>
            <a:r>
              <a:rPr lang="id-ID" sz="2400" dirty="0"/>
              <a:t>analisa dan deskripsi </a:t>
            </a:r>
            <a:r>
              <a:rPr lang="id-ID" sz="2400" dirty="0" smtClean="0"/>
              <a:t>dan manajemen organisasi </a:t>
            </a:r>
            <a:endParaRPr lang="id-ID" sz="2400" b="1" dirty="0">
              <a:solidFill>
                <a:schemeClr val="accent4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2195" y="2156074"/>
            <a:ext cx="3191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5740" algn="just">
              <a:defRPr/>
            </a:pPr>
            <a:r>
              <a:rPr lang="id-ID" altLang="en-US" sz="2400" dirty="0" smtClean="0"/>
              <a:t>Memusatkan pada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aspek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psikologis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social </a:t>
            </a:r>
            <a:r>
              <a:rPr lang="en-US" altLang="en-US" sz="2400" dirty="0" err="1" smtClean="0"/>
              <a:t>karyawan</a:t>
            </a:r>
            <a:r>
              <a:rPr lang="id-ID" altLang="en-US" sz="2400" dirty="0" smtClean="0"/>
              <a:t> dalam organisasi</a:t>
            </a:r>
            <a:endParaRPr lang="en-US" alt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156177" y="2149475"/>
            <a:ext cx="29876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dirty="0"/>
              <a:t>menekankan pada keterpaduan dan perancangan secara </a:t>
            </a:r>
            <a:r>
              <a:rPr lang="id-ID" sz="2400" dirty="0" smtClean="0"/>
              <a:t>menyeluruh memperhatikan keadaan lingkungan organisasi</a:t>
            </a:r>
            <a:endParaRPr lang="id-ID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Terimakasih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654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89397" y="427435"/>
            <a:ext cx="4546699" cy="636984"/>
          </a:xfrm>
        </p:spPr>
        <p:txBody>
          <a:bodyPr/>
          <a:lstStyle/>
          <a:p>
            <a:pPr algn="ctr"/>
            <a:r>
              <a:rPr lang="id-ID" altLang="en-US" sz="2800" dirty="0" smtClean="0"/>
              <a:t>Ciri – Ciri Organisasi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287042"/>
              </p:ext>
            </p:extLst>
          </p:nvPr>
        </p:nvGraphicFramePr>
        <p:xfrm>
          <a:off x="179512" y="1134172"/>
          <a:ext cx="7284557" cy="3669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36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99592" y="411510"/>
            <a:ext cx="4477023" cy="611981"/>
          </a:xfrm>
        </p:spPr>
        <p:txBody>
          <a:bodyPr/>
          <a:lstStyle/>
          <a:p>
            <a:pPr algn="ctr"/>
            <a:r>
              <a:rPr lang="id-ID" altLang="en-US" sz="2800" b="1" dirty="0" smtClean="0"/>
              <a:t>Teori Organisasi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1203598"/>
            <a:ext cx="6778229" cy="3038475"/>
          </a:xfrm>
        </p:spPr>
        <p:txBody>
          <a:bodyPr/>
          <a:lstStyle/>
          <a:p>
            <a:r>
              <a:rPr lang="en-US" altLang="en-US" sz="2400" dirty="0" err="1">
                <a:latin typeface="Book Antiqua" pitchFamily="18" charset="0"/>
              </a:rPr>
              <a:t>Teori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organisasi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merupakan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teori</a:t>
            </a:r>
            <a:r>
              <a:rPr lang="en-US" altLang="en-US" sz="2400" dirty="0">
                <a:latin typeface="Book Antiqua" pitchFamily="18" charset="0"/>
              </a:rPr>
              <a:t> yang </a:t>
            </a:r>
            <a:r>
              <a:rPr lang="en-US" altLang="en-US" sz="2400" dirty="0" err="1">
                <a:latin typeface="Book Antiqua" pitchFamily="18" charset="0"/>
              </a:rPr>
              <a:t>mempelajari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kinerja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dalam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sebuah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organisasi</a:t>
            </a:r>
            <a:r>
              <a:rPr lang="en-US" altLang="en-US" sz="2400" dirty="0">
                <a:latin typeface="Book Antiqua" pitchFamily="18" charset="0"/>
              </a:rPr>
              <a:t>.</a:t>
            </a:r>
            <a:endParaRPr lang="id-ID" altLang="en-US" sz="2400" dirty="0">
              <a:latin typeface="Book Antiqua" pitchFamily="18" charset="0"/>
            </a:endParaRPr>
          </a:p>
          <a:p>
            <a:r>
              <a:rPr lang="en-US" altLang="en-US" sz="2400" dirty="0">
                <a:latin typeface="Book Antiqua" pitchFamily="18" charset="0"/>
              </a:rPr>
              <a:t>Salah </a:t>
            </a:r>
            <a:r>
              <a:rPr lang="en-US" altLang="en-US" sz="2400" dirty="0" err="1">
                <a:latin typeface="Book Antiqua" pitchFamily="18" charset="0"/>
              </a:rPr>
              <a:t>satu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kajian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teori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organisasi</a:t>
            </a:r>
            <a:r>
              <a:rPr lang="en-US" altLang="en-US" sz="2400" dirty="0">
                <a:latin typeface="Book Antiqua" pitchFamily="18" charset="0"/>
              </a:rPr>
              <a:t>, di </a:t>
            </a:r>
            <a:r>
              <a:rPr lang="en-US" altLang="en-US" sz="2400" dirty="0" err="1">
                <a:latin typeface="Book Antiqua" pitchFamily="18" charset="0"/>
              </a:rPr>
              <a:t>antaranya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membahas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tentang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bagaimana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sebuah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organisasi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menjalankan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fungsi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dan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mengaktualisasikan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visi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dan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misi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organisasi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tersebut</a:t>
            </a:r>
            <a:r>
              <a:rPr lang="en-US" altLang="en-US" sz="2400" dirty="0">
                <a:latin typeface="Book Antiqua" pitchFamily="18" charset="0"/>
              </a:rPr>
              <a:t>.</a:t>
            </a:r>
            <a:endParaRPr lang="en-US" altLang="en-US" sz="2400" dirty="0"/>
          </a:p>
          <a:p>
            <a:endParaRPr lang="id-ID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528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99072" y="477441"/>
            <a:ext cx="2962275" cy="10572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id-ID" sz="2400" dirty="0"/>
              <a:t>Teori Organisasi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33925" y="1934767"/>
            <a:ext cx="1751410" cy="8774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id-ID" sz="2400" dirty="0"/>
              <a:t>Modern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40819" y="1934767"/>
            <a:ext cx="1799035" cy="8774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id-ID" sz="2400" dirty="0"/>
              <a:t>Neoklasik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9144" y="1934767"/>
            <a:ext cx="1709738" cy="8774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id-ID" sz="2400" dirty="0"/>
              <a:t>Klasik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80830" y="3296842"/>
            <a:ext cx="1967434" cy="859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id-ID" sz="2400" dirty="0"/>
              <a:t>Manajemen Ilmiah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40819" y="3296842"/>
            <a:ext cx="1993106" cy="859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id-ID" sz="2400" dirty="0"/>
              <a:t>Administrasi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9144" y="3296842"/>
            <a:ext cx="1709738" cy="859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id-ID" sz="2400" dirty="0"/>
              <a:t>Birokrasi </a:t>
            </a:r>
          </a:p>
        </p:txBody>
      </p:sp>
      <p:cxnSp>
        <p:nvCxnSpPr>
          <p:cNvPr id="12" name="Straight Arrow Connector 11"/>
          <p:cNvCxnSpPr>
            <a:stCxn id="4" idx="2"/>
          </p:cNvCxnSpPr>
          <p:nvPr/>
        </p:nvCxnSpPr>
        <p:spPr>
          <a:xfrm>
            <a:off x="3580210" y="1534716"/>
            <a:ext cx="0" cy="397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624012" y="1733550"/>
            <a:ext cx="3986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5" idx="0"/>
          </p:cNvCxnSpPr>
          <p:nvPr/>
        </p:nvCxnSpPr>
        <p:spPr>
          <a:xfrm>
            <a:off x="5610225" y="1733550"/>
            <a:ext cx="0" cy="201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24013" y="1733550"/>
            <a:ext cx="0" cy="198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10" idx="0"/>
          </p:cNvCxnSpPr>
          <p:nvPr/>
        </p:nvCxnSpPr>
        <p:spPr>
          <a:xfrm>
            <a:off x="1624013" y="2812257"/>
            <a:ext cx="0" cy="484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24012" y="3058716"/>
            <a:ext cx="4340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80210" y="3071812"/>
            <a:ext cx="0" cy="225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964547" y="3071813"/>
            <a:ext cx="0" cy="225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9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79712" y="1635646"/>
            <a:ext cx="3816424" cy="1512168"/>
          </a:xfrm>
        </p:spPr>
        <p:txBody>
          <a:bodyPr/>
          <a:lstStyle/>
          <a:p>
            <a:r>
              <a:rPr lang="id-ID" sz="6000" b="1" dirty="0" smtClean="0"/>
              <a:t>TEORI KLASIK</a:t>
            </a:r>
            <a:endParaRPr lang="id-ID" sz="6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89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15"/>
          <p:cNvGrpSpPr/>
          <p:nvPr/>
        </p:nvGrpSpPr>
        <p:grpSpPr>
          <a:xfrm rot="-1776933">
            <a:off x="7631542" y="3420791"/>
            <a:ext cx="1242366" cy="405520"/>
            <a:chOff x="15260545" y="6838458"/>
            <a:chExt cx="2484620" cy="810924"/>
          </a:xfrm>
        </p:grpSpPr>
        <p:sp>
          <p:nvSpPr>
            <p:cNvPr id="445" name="Google Shape;445;p15"/>
            <p:cNvSpPr/>
            <p:nvPr/>
          </p:nvSpPr>
          <p:spPr>
            <a:xfrm>
              <a:off x="15260545" y="6838458"/>
              <a:ext cx="2484620" cy="810924"/>
            </a:xfrm>
            <a:custGeom>
              <a:avLst/>
              <a:gdLst/>
              <a:ahLst/>
              <a:cxnLst/>
              <a:rect l="l" t="t" r="r" b="b"/>
              <a:pathLst>
                <a:path w="2484620" h="810924" extrusionOk="0">
                  <a:moveTo>
                    <a:pt x="2483496" y="780218"/>
                  </a:moveTo>
                  <a:cubicBezTo>
                    <a:pt x="2460471" y="733817"/>
                    <a:pt x="2421576" y="691180"/>
                    <a:pt x="2380518" y="560009"/>
                  </a:cubicBezTo>
                  <a:cubicBezTo>
                    <a:pt x="2321513" y="364810"/>
                    <a:pt x="2317649" y="431503"/>
                    <a:pt x="2384045" y="298589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7"/>
                  </a:cubicBezTo>
                  <a:cubicBezTo>
                    <a:pt x="16859" y="759670"/>
                    <a:pt x="-2644" y="801679"/>
                    <a:pt x="33898" y="805921"/>
                  </a:cubicBezTo>
                  <a:cubicBezTo>
                    <a:pt x="574007" y="763882"/>
                    <a:pt x="1117007" y="820324"/>
                    <a:pt x="1658185" y="809521"/>
                  </a:cubicBezTo>
                  <a:cubicBezTo>
                    <a:pt x="1925720" y="804902"/>
                    <a:pt x="2193557" y="796047"/>
                    <a:pt x="2461068" y="805580"/>
                  </a:cubicBezTo>
                  <a:cubicBezTo>
                    <a:pt x="2475268" y="808351"/>
                    <a:pt x="2488639" y="794049"/>
                    <a:pt x="2483496" y="780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5260545" y="6838458"/>
              <a:ext cx="2484620" cy="810924"/>
            </a:xfrm>
            <a:custGeom>
              <a:avLst/>
              <a:gdLst/>
              <a:ahLst/>
              <a:cxnLst/>
              <a:rect l="l" t="t" r="r" b="b"/>
              <a:pathLst>
                <a:path w="2484620" h="810924" extrusionOk="0">
                  <a:moveTo>
                    <a:pt x="2483496" y="780218"/>
                  </a:moveTo>
                  <a:cubicBezTo>
                    <a:pt x="2460471" y="733817"/>
                    <a:pt x="2421576" y="691180"/>
                    <a:pt x="2380518" y="560009"/>
                  </a:cubicBezTo>
                  <a:cubicBezTo>
                    <a:pt x="2321513" y="364810"/>
                    <a:pt x="2317649" y="431503"/>
                    <a:pt x="2384045" y="298589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7"/>
                  </a:cubicBezTo>
                  <a:cubicBezTo>
                    <a:pt x="16859" y="759670"/>
                    <a:pt x="-2644" y="801679"/>
                    <a:pt x="33898" y="805921"/>
                  </a:cubicBezTo>
                  <a:cubicBezTo>
                    <a:pt x="574007" y="763882"/>
                    <a:pt x="1117007" y="820324"/>
                    <a:pt x="1658185" y="809521"/>
                  </a:cubicBezTo>
                  <a:cubicBezTo>
                    <a:pt x="1925720" y="804902"/>
                    <a:pt x="2193557" y="796047"/>
                    <a:pt x="2461068" y="805580"/>
                  </a:cubicBezTo>
                  <a:cubicBezTo>
                    <a:pt x="2475268" y="808351"/>
                    <a:pt x="2488639" y="794049"/>
                    <a:pt x="2483496" y="780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5044752" y="4347329"/>
            <a:ext cx="888151" cy="912480"/>
            <a:chOff x="10089503" y="8694658"/>
            <a:chExt cx="1776302" cy="1824960"/>
          </a:xfrm>
        </p:grpSpPr>
        <p:sp>
          <p:nvSpPr>
            <p:cNvPr id="449" name="Google Shape;449;p15"/>
            <p:cNvSpPr/>
            <p:nvPr/>
          </p:nvSpPr>
          <p:spPr>
            <a:xfrm>
              <a:off x="10706447" y="8694658"/>
              <a:ext cx="559691" cy="533603"/>
            </a:xfrm>
            <a:custGeom>
              <a:avLst/>
              <a:gdLst/>
              <a:ahLst/>
              <a:cxnLst/>
              <a:rect l="l" t="t" r="r" b="b"/>
              <a:pathLst>
                <a:path w="559691" h="533603" extrusionOk="0">
                  <a:moveTo>
                    <a:pt x="215725" y="526809"/>
                  </a:moveTo>
                  <a:cubicBezTo>
                    <a:pt x="347896" y="562111"/>
                    <a:pt x="591919" y="460979"/>
                    <a:pt x="556153" y="196812"/>
                  </a:cubicBezTo>
                  <a:cubicBezTo>
                    <a:pt x="523161" y="-24132"/>
                    <a:pt x="207680" y="-55401"/>
                    <a:pt x="68341" y="84665"/>
                  </a:cubicBezTo>
                  <a:cubicBezTo>
                    <a:pt x="-57439" y="201904"/>
                    <a:pt x="-10326" y="479495"/>
                    <a:pt x="215725" y="5268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0696273" y="9984447"/>
              <a:ext cx="505513" cy="535171"/>
            </a:xfrm>
            <a:custGeom>
              <a:avLst/>
              <a:gdLst/>
              <a:ahLst/>
              <a:cxnLst/>
              <a:rect l="l" t="t" r="r" b="b"/>
              <a:pathLst>
                <a:path w="505513" h="535171" extrusionOk="0">
                  <a:moveTo>
                    <a:pt x="93728" y="73688"/>
                  </a:moveTo>
                  <a:cubicBezTo>
                    <a:pt x="-56568" y="191569"/>
                    <a:pt x="-21288" y="477986"/>
                    <a:pt x="165008" y="526100"/>
                  </a:cubicBezTo>
                  <a:cubicBezTo>
                    <a:pt x="264738" y="553014"/>
                    <a:pt x="382127" y="519019"/>
                    <a:pt x="447150" y="437691"/>
                  </a:cubicBezTo>
                  <a:cubicBezTo>
                    <a:pt x="618682" y="216677"/>
                    <a:pt x="385437" y="-159787"/>
                    <a:pt x="93728" y="73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10089503" y="9374953"/>
              <a:ext cx="1776302" cy="459188"/>
            </a:xfrm>
            <a:custGeom>
              <a:avLst/>
              <a:gdLst/>
              <a:ahLst/>
              <a:cxnLst/>
              <a:rect l="l" t="t" r="r" b="b"/>
              <a:pathLst>
                <a:path w="1776302" h="459188" extrusionOk="0">
                  <a:moveTo>
                    <a:pt x="1637243" y="27021"/>
                  </a:moveTo>
                  <a:cubicBezTo>
                    <a:pt x="1431176" y="21487"/>
                    <a:pt x="1207023" y="-3372"/>
                    <a:pt x="939509" y="6282"/>
                  </a:cubicBezTo>
                  <a:cubicBezTo>
                    <a:pt x="115094" y="18341"/>
                    <a:pt x="39967" y="-71177"/>
                    <a:pt x="4406" y="175405"/>
                  </a:cubicBezTo>
                  <a:cubicBezTo>
                    <a:pt x="-755" y="261959"/>
                    <a:pt x="-20180" y="430301"/>
                    <a:pt x="97625" y="444616"/>
                  </a:cubicBezTo>
                  <a:cubicBezTo>
                    <a:pt x="296046" y="462383"/>
                    <a:pt x="1540787" y="462318"/>
                    <a:pt x="1665063" y="452897"/>
                  </a:cubicBezTo>
                  <a:cubicBezTo>
                    <a:pt x="1721246" y="456945"/>
                    <a:pt x="1772028" y="439466"/>
                    <a:pt x="1768699" y="382264"/>
                  </a:cubicBezTo>
                  <a:cubicBezTo>
                    <a:pt x="1797924" y="25035"/>
                    <a:pt x="1740529" y="32795"/>
                    <a:pt x="1637243" y="27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15"/>
          <p:cNvSpPr/>
          <p:nvPr/>
        </p:nvSpPr>
        <p:spPr>
          <a:xfrm>
            <a:off x="8629649" y="4438171"/>
            <a:ext cx="543464" cy="192824"/>
          </a:xfrm>
          <a:custGeom>
            <a:avLst/>
            <a:gdLst/>
            <a:ahLst/>
            <a:cxnLst/>
            <a:rect l="l" t="t" r="r" b="b"/>
            <a:pathLst>
              <a:path w="1086928" h="385648" extrusionOk="0">
                <a:moveTo>
                  <a:pt x="73802" y="385641"/>
                </a:moveTo>
                <a:cubicBezTo>
                  <a:pt x="484" y="386931"/>
                  <a:pt x="1003" y="208355"/>
                  <a:pt x="25" y="139954"/>
                </a:cubicBezTo>
                <a:cubicBezTo>
                  <a:pt x="-1247" y="32455"/>
                  <a:pt x="46005" y="20977"/>
                  <a:pt x="140931" y="16493"/>
                </a:cubicBezTo>
                <a:cubicBezTo>
                  <a:pt x="1135624" y="-19060"/>
                  <a:pt x="1083144" y="1433"/>
                  <a:pt x="1084967" y="91961"/>
                </a:cubicBezTo>
                <a:cubicBezTo>
                  <a:pt x="1092693" y="207857"/>
                  <a:pt x="1075440" y="270630"/>
                  <a:pt x="1070514" y="303276"/>
                </a:cubicBezTo>
                <a:cubicBezTo>
                  <a:pt x="1061393" y="363712"/>
                  <a:pt x="989233" y="363943"/>
                  <a:pt x="940953" y="367523"/>
                </a:cubicBezTo>
                <a:cubicBezTo>
                  <a:pt x="878095" y="371136"/>
                  <a:pt x="135683" y="384552"/>
                  <a:pt x="73802" y="3856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5"/>
          <p:cNvSpPr/>
          <p:nvPr/>
        </p:nvSpPr>
        <p:spPr>
          <a:xfrm>
            <a:off x="-149242" y="2571751"/>
            <a:ext cx="747824" cy="716082"/>
          </a:xfrm>
          <a:custGeom>
            <a:avLst/>
            <a:gdLst/>
            <a:ahLst/>
            <a:cxnLst/>
            <a:rect l="l" t="t" r="r" b="b"/>
            <a:pathLst>
              <a:path w="1495648" h="1432165" extrusionOk="0">
                <a:moveTo>
                  <a:pt x="729637" y="4593"/>
                </a:moveTo>
                <a:cubicBezTo>
                  <a:pt x="973401" y="-8906"/>
                  <a:pt x="960272" y="-25261"/>
                  <a:pt x="988053" y="472785"/>
                </a:cubicBezTo>
                <a:cubicBezTo>
                  <a:pt x="988524" y="481194"/>
                  <a:pt x="995652" y="487702"/>
                  <a:pt x="1004062" y="487406"/>
                </a:cubicBezTo>
                <a:cubicBezTo>
                  <a:pt x="1325071" y="476097"/>
                  <a:pt x="1370858" y="468670"/>
                  <a:pt x="1429734" y="501884"/>
                </a:cubicBezTo>
                <a:cubicBezTo>
                  <a:pt x="1490778" y="536424"/>
                  <a:pt x="1493279" y="616566"/>
                  <a:pt x="1492043" y="689029"/>
                </a:cubicBezTo>
                <a:cubicBezTo>
                  <a:pt x="1498744" y="761191"/>
                  <a:pt x="1502301" y="841296"/>
                  <a:pt x="1444039" y="880349"/>
                </a:cubicBezTo>
                <a:cubicBezTo>
                  <a:pt x="1387839" y="917917"/>
                  <a:pt x="1341622" y="913971"/>
                  <a:pt x="1020674" y="926948"/>
                </a:cubicBezTo>
                <a:cubicBezTo>
                  <a:pt x="1012263" y="927286"/>
                  <a:pt x="1005646" y="934314"/>
                  <a:pt x="1005815" y="942734"/>
                </a:cubicBezTo>
                <a:cubicBezTo>
                  <a:pt x="1015955" y="1453734"/>
                  <a:pt x="1028149" y="1422996"/>
                  <a:pt x="764986" y="1429531"/>
                </a:cubicBezTo>
                <a:cubicBezTo>
                  <a:pt x="501822" y="1436065"/>
                  <a:pt x="515528" y="1466160"/>
                  <a:pt x="500313" y="955286"/>
                </a:cubicBezTo>
                <a:cubicBezTo>
                  <a:pt x="500064" y="946869"/>
                  <a:pt x="493105" y="940180"/>
                  <a:pt x="484689" y="940257"/>
                </a:cubicBezTo>
                <a:cubicBezTo>
                  <a:pt x="163493" y="943228"/>
                  <a:pt x="117529" y="949461"/>
                  <a:pt x="59536" y="914729"/>
                </a:cubicBezTo>
                <a:cubicBezTo>
                  <a:pt x="-590" y="878613"/>
                  <a:pt x="-1012" y="798434"/>
                  <a:pt x="2104" y="726028"/>
                </a:cubicBezTo>
                <a:cubicBezTo>
                  <a:pt x="-2724" y="653717"/>
                  <a:pt x="-4198" y="573546"/>
                  <a:pt x="55056" y="536019"/>
                </a:cubicBezTo>
                <a:cubicBezTo>
                  <a:pt x="112210" y="499924"/>
                  <a:pt x="158310" y="505070"/>
                  <a:pt x="479485" y="500435"/>
                </a:cubicBezTo>
                <a:cubicBezTo>
                  <a:pt x="487901" y="500314"/>
                  <a:pt x="494700" y="493459"/>
                  <a:pt x="494751" y="485039"/>
                </a:cubicBezTo>
                <a:cubicBezTo>
                  <a:pt x="497803" y="-13779"/>
                  <a:pt x="485506" y="3207"/>
                  <a:pt x="729637" y="45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411760" y="-23688"/>
            <a:ext cx="4320480" cy="507206"/>
          </a:xfrm>
          <a:prstGeom prst="rect">
            <a:avLst/>
          </a:prstGeom>
        </p:spPr>
        <p:txBody>
          <a:bodyPr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id-ID" altLang="en-US" sz="4800" b="1" dirty="0" smtClean="0"/>
              <a:t>Teori Klasik</a:t>
            </a:r>
          </a:p>
        </p:txBody>
      </p:sp>
      <p:graphicFrame>
        <p:nvGraphicFramePr>
          <p:cNvPr id="2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050068"/>
              </p:ext>
            </p:extLst>
          </p:nvPr>
        </p:nvGraphicFramePr>
        <p:xfrm>
          <a:off x="1042987" y="915567"/>
          <a:ext cx="7209738" cy="3458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1080696" y="898580"/>
            <a:ext cx="5349478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id-ID" altLang="en-US" sz="2000" dirty="0"/>
              <a:t>Teori Klasik berasal dari dua teori :</a:t>
            </a:r>
          </a:p>
        </p:txBody>
      </p:sp>
    </p:spTree>
    <p:extLst>
      <p:ext uri="{BB962C8B-B14F-4D97-AF65-F5344CB8AC3E}">
        <p14:creationId xmlns:p14="http://schemas.microsoft.com/office/powerpoint/2010/main" val="13108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8"/>
          <p:cNvSpPr/>
          <p:nvPr/>
        </p:nvSpPr>
        <p:spPr>
          <a:xfrm>
            <a:off x="611560" y="915566"/>
            <a:ext cx="8115300" cy="3960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4" name="Google Shape;514;p18"/>
          <p:cNvGrpSpPr/>
          <p:nvPr/>
        </p:nvGrpSpPr>
        <p:grpSpPr>
          <a:xfrm rot="-1776933">
            <a:off x="288175" y="2005468"/>
            <a:ext cx="1242366" cy="405520"/>
            <a:chOff x="575890" y="4010177"/>
            <a:chExt cx="2484620" cy="810923"/>
          </a:xfrm>
        </p:grpSpPr>
        <p:sp>
          <p:nvSpPr>
            <p:cNvPr id="515" name="Google Shape;515;p18"/>
            <p:cNvSpPr/>
            <p:nvPr/>
          </p:nvSpPr>
          <p:spPr>
            <a:xfrm>
              <a:off x="575890" y="4010177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75890" y="4010177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" name="Google Shape;517;p18"/>
          <p:cNvGrpSpPr/>
          <p:nvPr/>
        </p:nvGrpSpPr>
        <p:grpSpPr>
          <a:xfrm rot="-1776933">
            <a:off x="7615221" y="3747088"/>
            <a:ext cx="1242366" cy="405520"/>
            <a:chOff x="15227866" y="7490972"/>
            <a:chExt cx="2484620" cy="810923"/>
          </a:xfrm>
        </p:grpSpPr>
        <p:sp>
          <p:nvSpPr>
            <p:cNvPr id="518" name="Google Shape;518;p18"/>
            <p:cNvSpPr/>
            <p:nvPr/>
          </p:nvSpPr>
          <p:spPr>
            <a:xfrm>
              <a:off x="15227866" y="7490972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15227866" y="7490972"/>
              <a:ext cx="2484620" cy="810923"/>
            </a:xfrm>
            <a:custGeom>
              <a:avLst/>
              <a:gdLst/>
              <a:ahLst/>
              <a:cxnLst/>
              <a:rect l="l" t="t" r="r" b="b"/>
              <a:pathLst>
                <a:path w="2484620" h="810923" extrusionOk="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3" name="Google Shape;523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11560" y="843558"/>
            <a:ext cx="8115300" cy="16032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d-ID" altLang="en-US" sz="2000" dirty="0" smtClean="0"/>
              <a:t>Teori organisasi klasik memiliki asumsi bahwa organisasi selalu memiliki susunan yang rasional dan logis, baik secara ekonomis maupun efisien. Jadi, rasionalitas, efisiensi dan keuntungan ekonomis adalah tujuan organisasi. </a:t>
            </a:r>
          </a:p>
          <a:p>
            <a:r>
              <a:rPr lang="id-ID" altLang="en-US" sz="2000" dirty="0" smtClean="0"/>
              <a:t>Asumsi Teori Klasik :</a:t>
            </a:r>
          </a:p>
          <a:p>
            <a:endParaRPr lang="id-ID" altLang="en-US" sz="2000" dirty="0" smtClean="0"/>
          </a:p>
        </p:txBody>
      </p:sp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2183084829"/>
              </p:ext>
            </p:extLst>
          </p:nvPr>
        </p:nvGraphicFramePr>
        <p:xfrm>
          <a:off x="395536" y="2571750"/>
          <a:ext cx="849694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" name="Title 1"/>
          <p:cNvSpPr txBox="1">
            <a:spLocks/>
          </p:cNvSpPr>
          <p:nvPr/>
        </p:nvSpPr>
        <p:spPr>
          <a:xfrm>
            <a:off x="2411760" y="-23688"/>
            <a:ext cx="4320480" cy="507206"/>
          </a:xfrm>
          <a:prstGeom prst="rect">
            <a:avLst/>
          </a:prstGeom>
        </p:spPr>
        <p:txBody>
          <a:bodyPr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id-ID" altLang="en-US" sz="4800" b="1" dirty="0" smtClean="0"/>
              <a:t>Teori Klasik</a:t>
            </a:r>
          </a:p>
        </p:txBody>
      </p:sp>
    </p:spTree>
    <p:extLst>
      <p:ext uri="{BB962C8B-B14F-4D97-AF65-F5344CB8AC3E}">
        <p14:creationId xmlns:p14="http://schemas.microsoft.com/office/powerpoint/2010/main" val="24488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483518"/>
            <a:ext cx="7704856" cy="338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itter Thin"/>
              <a:buChar char="●"/>
              <a:defRPr sz="1700" b="0" i="0" u="none" strike="noStrike" cap="none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1pPr>
            <a:lvl2pPr marL="914400" marR="0" lvl="1" indent="-33655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itter Thin"/>
              <a:buChar char="○"/>
              <a:defRPr sz="1700" b="0" i="0" u="none" strike="noStrike" cap="none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2pPr>
            <a:lvl3pPr marL="1371600" marR="0" lvl="2" indent="-33655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itter Thin"/>
              <a:buChar char="■"/>
              <a:defRPr sz="1700" b="0" i="0" u="none" strike="noStrike" cap="none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3pPr>
            <a:lvl4pPr marL="1828800" marR="0" lvl="3" indent="-33655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itter Thin"/>
              <a:buChar char="●"/>
              <a:defRPr sz="1700" b="0" i="0" u="none" strike="noStrike" cap="none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4pPr>
            <a:lvl5pPr marL="2286000" marR="0" lvl="4" indent="-33655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itter Thin"/>
              <a:buChar char="○"/>
              <a:defRPr sz="1700" b="0" i="0" u="none" strike="noStrike" cap="none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5pPr>
            <a:lvl6pPr marL="2743200" marR="0" lvl="5" indent="-33655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itter Thin"/>
              <a:buChar char="■"/>
              <a:defRPr sz="1700" b="0" i="0" u="none" strike="noStrike" cap="none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6pPr>
            <a:lvl7pPr marL="3200400" marR="0" lvl="6" indent="-33655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itter Thin"/>
              <a:buChar char="●"/>
              <a:defRPr sz="1700" b="0" i="0" u="none" strike="noStrike" cap="none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7pPr>
            <a:lvl8pPr marL="3657600" marR="0" lvl="7" indent="-33655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itter Thin"/>
              <a:buChar char="○"/>
              <a:defRPr sz="1700" b="0" i="0" u="none" strike="noStrike" cap="none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8pPr>
            <a:lvl9pPr marL="4114800" marR="0" lvl="8" indent="-336550" algn="ctr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Bitter Thin"/>
              <a:buChar char="■"/>
              <a:defRPr sz="1700" b="0" i="0" u="none" strike="noStrike" cap="none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9pPr>
          </a:lstStyle>
          <a:p>
            <a:r>
              <a:rPr lang="en-US" sz="2000" dirty="0" err="1" smtClean="0"/>
              <a:t>Teori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berkembang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tiga</a:t>
            </a:r>
            <a:r>
              <a:rPr lang="en-US" sz="2000" dirty="0" smtClean="0"/>
              <a:t> </a:t>
            </a:r>
            <a:r>
              <a:rPr lang="en-US" sz="2000" dirty="0" err="1" smtClean="0"/>
              <a:t>aliran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dibangun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anggapan-anggapan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efek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id-ID" sz="2000" dirty="0" smtClean="0"/>
              <a:t>:</a:t>
            </a:r>
          </a:p>
          <a:p>
            <a:pPr algn="just">
              <a:buFont typeface="Wingdings 3" pitchFamily="18" charset="2"/>
              <a:buNone/>
            </a:pPr>
            <a:r>
              <a:rPr lang="en-US" sz="2000" dirty="0" smtClean="0">
                <a:latin typeface="Book Antiqua" pitchFamily="18" charset="0"/>
              </a:rPr>
              <a:t>1. </a:t>
            </a:r>
            <a:r>
              <a:rPr lang="en-US" sz="2000" b="1" dirty="0" err="1" smtClean="0">
                <a:latin typeface="Book Antiqua" pitchFamily="18" charset="0"/>
              </a:rPr>
              <a:t>Birokrasi</a:t>
            </a:r>
            <a:r>
              <a:rPr lang="en-US" sz="2000" b="1" dirty="0" smtClean="0">
                <a:latin typeface="Book Antiqua" pitchFamily="18" charset="0"/>
              </a:rPr>
              <a:t> :</a:t>
            </a:r>
            <a:r>
              <a:rPr lang="en-US" sz="2000" dirty="0" smtClean="0">
                <a:latin typeface="Book Antiqua" pitchFamily="18" charset="0"/>
              </a:rPr>
              <a:t> </a:t>
            </a:r>
          </a:p>
          <a:p>
            <a:pPr algn="just">
              <a:buFont typeface="Wingdings 3" pitchFamily="18" charset="2"/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i="1" dirty="0" err="1" smtClean="0">
                <a:latin typeface="Book Antiqua" pitchFamily="18" charset="0"/>
              </a:rPr>
              <a:t>Dikembangkan</a:t>
            </a:r>
            <a:r>
              <a:rPr lang="en-US" sz="2000" i="1" dirty="0" smtClean="0">
                <a:latin typeface="Book Antiqua" pitchFamily="18" charset="0"/>
              </a:rPr>
              <a:t> </a:t>
            </a:r>
            <a:r>
              <a:rPr lang="en-US" sz="2000" i="1" dirty="0" err="1" smtClean="0">
                <a:latin typeface="Book Antiqua" pitchFamily="18" charset="0"/>
              </a:rPr>
              <a:t>dari</a:t>
            </a:r>
            <a:r>
              <a:rPr lang="en-US" sz="2000" i="1" dirty="0" smtClean="0">
                <a:latin typeface="Book Antiqua" pitchFamily="18" charset="0"/>
              </a:rPr>
              <a:t> </a:t>
            </a:r>
            <a:r>
              <a:rPr lang="en-US" sz="2000" i="1" dirty="0" err="1" smtClean="0">
                <a:latin typeface="Book Antiqua" pitchFamily="18" charset="0"/>
              </a:rPr>
              <a:t>Ilmu</a:t>
            </a:r>
            <a:r>
              <a:rPr lang="en-US" sz="2000" i="1" dirty="0" smtClean="0">
                <a:latin typeface="Book Antiqua" pitchFamily="18" charset="0"/>
              </a:rPr>
              <a:t> </a:t>
            </a:r>
            <a:r>
              <a:rPr lang="en-US" sz="2000" i="1" dirty="0" err="1" smtClean="0">
                <a:latin typeface="Book Antiqua" pitchFamily="18" charset="0"/>
              </a:rPr>
              <a:t>Sosiologi</a:t>
            </a:r>
            <a:endParaRPr lang="en-US" sz="2000" i="1" dirty="0" smtClean="0">
              <a:latin typeface="Book Antiqua" pitchFamily="18" charset="0"/>
            </a:endParaRPr>
          </a:p>
          <a:p>
            <a:pPr algn="just">
              <a:buFont typeface="Wingdings 3" pitchFamily="18" charset="2"/>
              <a:buNone/>
            </a:pPr>
            <a:r>
              <a:rPr lang="en-US" sz="2000" dirty="0" smtClean="0">
                <a:latin typeface="Book Antiqua" pitchFamily="18" charset="0"/>
              </a:rPr>
              <a:t>2. </a:t>
            </a:r>
            <a:r>
              <a:rPr lang="en-US" sz="2000" b="1" dirty="0" err="1" smtClean="0">
                <a:latin typeface="Book Antiqua" pitchFamily="18" charset="0"/>
              </a:rPr>
              <a:t>Administrasi</a:t>
            </a:r>
            <a:r>
              <a:rPr lang="en-US" sz="2000" b="1" dirty="0" smtClean="0">
                <a:latin typeface="Book Antiqua" pitchFamily="18" charset="0"/>
              </a:rPr>
              <a:t> :</a:t>
            </a:r>
            <a:r>
              <a:rPr lang="en-US" sz="2000" dirty="0" smtClean="0">
                <a:latin typeface="Book Antiqua" pitchFamily="18" charset="0"/>
              </a:rPr>
              <a:t> </a:t>
            </a:r>
          </a:p>
          <a:p>
            <a:pPr algn="just">
              <a:buFont typeface="Wingdings 3" pitchFamily="18" charset="2"/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i="1" dirty="0" err="1" smtClean="0">
                <a:latin typeface="Book Antiqua" pitchFamily="18" charset="0"/>
              </a:rPr>
              <a:t>Langsung</a:t>
            </a:r>
            <a:r>
              <a:rPr lang="en-US" sz="2000" i="1" dirty="0" smtClean="0">
                <a:latin typeface="Book Antiqua" pitchFamily="18" charset="0"/>
              </a:rPr>
              <a:t> </a:t>
            </a:r>
            <a:r>
              <a:rPr lang="en-US" sz="2000" i="1" dirty="0" err="1" smtClean="0">
                <a:latin typeface="Book Antiqua" pitchFamily="18" charset="0"/>
              </a:rPr>
              <a:t>dari</a:t>
            </a:r>
            <a:r>
              <a:rPr lang="en-US" sz="2000" i="1" dirty="0" smtClean="0">
                <a:latin typeface="Book Antiqua" pitchFamily="18" charset="0"/>
              </a:rPr>
              <a:t> </a:t>
            </a:r>
            <a:r>
              <a:rPr lang="en-US" sz="2000" i="1" dirty="0" err="1" smtClean="0">
                <a:latin typeface="Book Antiqua" pitchFamily="18" charset="0"/>
              </a:rPr>
              <a:t>praktek</a:t>
            </a:r>
            <a:r>
              <a:rPr lang="en-US" sz="2000" i="1" dirty="0" smtClean="0">
                <a:latin typeface="Book Antiqua" pitchFamily="18" charset="0"/>
              </a:rPr>
              <a:t> </a:t>
            </a:r>
            <a:r>
              <a:rPr lang="en-US" sz="2000" i="1" dirty="0" err="1" smtClean="0">
                <a:latin typeface="Book Antiqua" pitchFamily="18" charset="0"/>
              </a:rPr>
              <a:t>manajemen</a:t>
            </a:r>
            <a:r>
              <a:rPr lang="id-ID" sz="2000" i="1" dirty="0" smtClean="0">
                <a:latin typeface="Book Antiqua" pitchFamily="18" charset="0"/>
              </a:rPr>
              <a:t>,</a:t>
            </a:r>
            <a:r>
              <a:rPr lang="en-US" sz="2000" i="1" dirty="0" smtClean="0">
                <a:latin typeface="Book Antiqua" pitchFamily="18" charset="0"/>
              </a:rPr>
              <a:t> </a:t>
            </a:r>
            <a:r>
              <a:rPr lang="en-US" sz="2000" i="1" dirty="0" err="1" smtClean="0">
                <a:latin typeface="Book Antiqua" pitchFamily="18" charset="0"/>
              </a:rPr>
              <a:t>memusatkan</a:t>
            </a:r>
            <a:r>
              <a:rPr lang="en-US" sz="2000" i="1" dirty="0" smtClean="0">
                <a:latin typeface="Book Antiqua" pitchFamily="18" charset="0"/>
              </a:rPr>
              <a:t> </a:t>
            </a:r>
            <a:r>
              <a:rPr lang="en-US" sz="2000" i="1" dirty="0" err="1" smtClean="0">
                <a:latin typeface="Book Antiqua" pitchFamily="18" charset="0"/>
              </a:rPr>
              <a:t>Aspek</a:t>
            </a:r>
            <a:r>
              <a:rPr lang="en-US" sz="2000" i="1" dirty="0" smtClean="0">
                <a:latin typeface="Book Antiqua" pitchFamily="18" charset="0"/>
              </a:rPr>
              <a:t> </a:t>
            </a:r>
            <a:r>
              <a:rPr lang="en-US" sz="2000" i="1" dirty="0" err="1" smtClean="0">
                <a:latin typeface="Book Antiqua" pitchFamily="18" charset="0"/>
              </a:rPr>
              <a:t>Makro</a:t>
            </a:r>
            <a:r>
              <a:rPr lang="en-US" sz="2000" i="1" dirty="0" smtClean="0">
                <a:latin typeface="Book Antiqua" pitchFamily="18" charset="0"/>
              </a:rPr>
              <a:t> </a:t>
            </a:r>
            <a:r>
              <a:rPr lang="en-US" sz="2000" i="1" dirty="0" err="1" smtClean="0">
                <a:latin typeface="Book Antiqua" pitchFamily="18" charset="0"/>
              </a:rPr>
              <a:t>sebuah</a:t>
            </a:r>
            <a:r>
              <a:rPr lang="en-US" sz="2000" i="1" dirty="0" smtClean="0">
                <a:latin typeface="Book Antiqua" pitchFamily="18" charset="0"/>
              </a:rPr>
              <a:t> </a:t>
            </a:r>
            <a:r>
              <a:rPr lang="en-US" sz="2000" i="1" dirty="0" err="1" smtClean="0">
                <a:latin typeface="Book Antiqua" pitchFamily="18" charset="0"/>
              </a:rPr>
              <a:t>organisasi</a:t>
            </a:r>
            <a:r>
              <a:rPr lang="en-US" sz="2000" i="1" dirty="0" smtClean="0">
                <a:latin typeface="Book Antiqua" pitchFamily="18" charset="0"/>
              </a:rPr>
              <a:t>.</a:t>
            </a:r>
          </a:p>
          <a:p>
            <a:pPr algn="just">
              <a:buFont typeface="Wingdings 3" pitchFamily="18" charset="2"/>
              <a:buNone/>
            </a:pPr>
            <a:r>
              <a:rPr lang="en-US" sz="2000" dirty="0" smtClean="0">
                <a:latin typeface="Book Antiqua" pitchFamily="18" charset="0"/>
              </a:rPr>
              <a:t>3. </a:t>
            </a:r>
            <a:r>
              <a:rPr lang="en-US" sz="2000" b="1" dirty="0" err="1" smtClean="0">
                <a:latin typeface="Book Antiqua" pitchFamily="18" charset="0"/>
              </a:rPr>
              <a:t>Manajemen</a:t>
            </a:r>
            <a:r>
              <a:rPr lang="en-US" sz="2000" b="1" dirty="0" smtClean="0">
                <a:latin typeface="Book Antiqua" pitchFamily="18" charset="0"/>
              </a:rPr>
              <a:t> </a:t>
            </a:r>
            <a:r>
              <a:rPr lang="en-US" sz="2000" b="1" dirty="0" err="1" smtClean="0">
                <a:latin typeface="Book Antiqua" pitchFamily="18" charset="0"/>
              </a:rPr>
              <a:t>Ilmiah</a:t>
            </a:r>
            <a:r>
              <a:rPr lang="en-US" sz="2000" b="1" dirty="0" smtClean="0">
                <a:latin typeface="Book Antiqua" pitchFamily="18" charset="0"/>
              </a:rPr>
              <a:t> :</a:t>
            </a:r>
            <a:r>
              <a:rPr lang="en-US" sz="2000" dirty="0" smtClean="0">
                <a:latin typeface="Book Antiqua" pitchFamily="18" charset="0"/>
              </a:rPr>
              <a:t> </a:t>
            </a:r>
          </a:p>
          <a:p>
            <a:pPr algn="just">
              <a:buFont typeface="Wingdings 3" pitchFamily="18" charset="2"/>
              <a:buNone/>
            </a:pPr>
            <a:r>
              <a:rPr lang="en-US" sz="2000" dirty="0" smtClean="0">
                <a:latin typeface="Book Antiqua" pitchFamily="18" charset="0"/>
              </a:rPr>
              <a:t>	</a:t>
            </a:r>
            <a:r>
              <a:rPr lang="en-US" sz="2000" i="1" dirty="0" err="1" smtClean="0">
                <a:latin typeface="Book Antiqua" pitchFamily="18" charset="0"/>
              </a:rPr>
              <a:t>Langsung</a:t>
            </a:r>
            <a:r>
              <a:rPr lang="en-US" sz="2000" i="1" dirty="0" smtClean="0">
                <a:latin typeface="Book Antiqua" pitchFamily="18" charset="0"/>
              </a:rPr>
              <a:t> </a:t>
            </a:r>
            <a:r>
              <a:rPr lang="en-US" sz="2000" i="1" dirty="0" err="1" smtClean="0">
                <a:latin typeface="Book Antiqua" pitchFamily="18" charset="0"/>
              </a:rPr>
              <a:t>dari</a:t>
            </a:r>
            <a:r>
              <a:rPr lang="en-US" sz="2000" i="1" dirty="0" smtClean="0">
                <a:latin typeface="Book Antiqua" pitchFamily="18" charset="0"/>
              </a:rPr>
              <a:t> </a:t>
            </a:r>
            <a:r>
              <a:rPr lang="en-US" sz="2000" i="1" dirty="0" err="1" smtClean="0">
                <a:latin typeface="Book Antiqua" pitchFamily="18" charset="0"/>
              </a:rPr>
              <a:t>praktek</a:t>
            </a:r>
            <a:r>
              <a:rPr lang="en-US" sz="2000" i="1" dirty="0" smtClean="0">
                <a:latin typeface="Book Antiqua" pitchFamily="18" charset="0"/>
              </a:rPr>
              <a:t> </a:t>
            </a:r>
            <a:r>
              <a:rPr lang="en-US" sz="2000" i="1" dirty="0" err="1" smtClean="0">
                <a:latin typeface="Book Antiqua" pitchFamily="18" charset="0"/>
              </a:rPr>
              <a:t>manajemen</a:t>
            </a:r>
            <a:r>
              <a:rPr lang="id-ID" sz="2000" i="1" dirty="0" smtClean="0">
                <a:latin typeface="Book Antiqua" pitchFamily="18" charset="0"/>
              </a:rPr>
              <a:t>,</a:t>
            </a:r>
            <a:r>
              <a:rPr lang="en-US" sz="2000" i="1" dirty="0" smtClean="0">
                <a:latin typeface="Book Antiqua" pitchFamily="18" charset="0"/>
              </a:rPr>
              <a:t> </a:t>
            </a:r>
            <a:r>
              <a:rPr lang="en-US" sz="2000" i="1" dirty="0" err="1" smtClean="0">
                <a:latin typeface="Book Antiqua" pitchFamily="18" charset="0"/>
              </a:rPr>
              <a:t>memusatkan</a:t>
            </a:r>
            <a:r>
              <a:rPr lang="en-US" sz="2000" i="1" dirty="0" smtClean="0">
                <a:latin typeface="Book Antiqua" pitchFamily="18" charset="0"/>
              </a:rPr>
              <a:t> </a:t>
            </a:r>
            <a:r>
              <a:rPr lang="en-US" sz="2000" i="1" dirty="0" err="1" smtClean="0">
                <a:latin typeface="Book Antiqua" pitchFamily="18" charset="0"/>
              </a:rPr>
              <a:t>Aspek</a:t>
            </a:r>
            <a:r>
              <a:rPr lang="en-US" sz="2000" i="1" dirty="0" smtClean="0">
                <a:latin typeface="Book Antiqua" pitchFamily="18" charset="0"/>
              </a:rPr>
              <a:t> </a:t>
            </a:r>
            <a:r>
              <a:rPr lang="en-US" sz="2000" i="1" dirty="0" err="1" smtClean="0">
                <a:latin typeface="Book Antiqua" pitchFamily="18" charset="0"/>
              </a:rPr>
              <a:t>Mikro</a:t>
            </a:r>
            <a:r>
              <a:rPr lang="en-US" sz="2000" i="1" dirty="0" smtClean="0">
                <a:latin typeface="Book Antiqua" pitchFamily="18" charset="0"/>
              </a:rPr>
              <a:t> </a:t>
            </a:r>
            <a:r>
              <a:rPr lang="en-US" sz="2000" i="1" dirty="0" err="1" smtClean="0">
                <a:latin typeface="Book Antiqua" pitchFamily="18" charset="0"/>
              </a:rPr>
              <a:t>sebuah</a:t>
            </a:r>
            <a:r>
              <a:rPr lang="en-US" sz="2000" i="1" dirty="0" smtClean="0">
                <a:latin typeface="Book Antiqua" pitchFamily="18" charset="0"/>
              </a:rPr>
              <a:t> </a:t>
            </a:r>
            <a:r>
              <a:rPr lang="en-US" sz="2000" i="1" dirty="0" err="1" smtClean="0">
                <a:latin typeface="Book Antiqua" pitchFamily="18" charset="0"/>
              </a:rPr>
              <a:t>organisasi</a:t>
            </a:r>
            <a:r>
              <a:rPr lang="en-US" sz="2000" i="1" dirty="0" smtClean="0">
                <a:latin typeface="Book Antiqua" pitchFamily="18" charset="0"/>
              </a:rPr>
              <a:t>.</a:t>
            </a:r>
          </a:p>
          <a:p>
            <a:endParaRPr lang="id-ID" sz="20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11760" y="-23688"/>
            <a:ext cx="4320480" cy="507206"/>
          </a:xfrm>
          <a:prstGeom prst="rect">
            <a:avLst/>
          </a:prstGeom>
        </p:spPr>
        <p:txBody>
          <a:bodyPr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id-ID" altLang="en-US" sz="4000" b="1" dirty="0" smtClean="0"/>
              <a:t>Teori Klasik</a:t>
            </a:r>
          </a:p>
        </p:txBody>
      </p:sp>
    </p:spTree>
    <p:extLst>
      <p:ext uri="{BB962C8B-B14F-4D97-AF65-F5344CB8AC3E}">
        <p14:creationId xmlns:p14="http://schemas.microsoft.com/office/powerpoint/2010/main" val="4267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is template">
  <a:themeElements>
    <a:clrScheme name="Custom 347">
      <a:dk1>
        <a:srgbClr val="49413E"/>
      </a:dk1>
      <a:lt1>
        <a:srgbClr val="FFFFFF"/>
      </a:lt1>
      <a:dk2>
        <a:srgbClr val="9D9A8E"/>
      </a:dk2>
      <a:lt2>
        <a:srgbClr val="EDEADE"/>
      </a:lt2>
      <a:accent1>
        <a:srgbClr val="E2AB30"/>
      </a:accent1>
      <a:accent2>
        <a:srgbClr val="998B36"/>
      </a:accent2>
      <a:accent3>
        <a:srgbClr val="D8CA7E"/>
      </a:accent3>
      <a:accent4>
        <a:srgbClr val="D89168"/>
      </a:accent4>
      <a:accent5>
        <a:srgbClr val="BB584C"/>
      </a:accent5>
      <a:accent6>
        <a:srgbClr val="994F5F"/>
      </a:accent6>
      <a:hlink>
        <a:srgbClr val="6B33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876</Words>
  <Application>Microsoft Office PowerPoint</Application>
  <PresentationFormat>On-screen Show (16:9)</PresentationFormat>
  <Paragraphs>120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Lalezar</vt:lpstr>
      <vt:lpstr>Calibri</vt:lpstr>
      <vt:lpstr>Alatsi</vt:lpstr>
      <vt:lpstr>Bitter Thin</vt:lpstr>
      <vt:lpstr>Dancing Script</vt:lpstr>
      <vt:lpstr>Mali</vt:lpstr>
      <vt:lpstr>Bitter</vt:lpstr>
      <vt:lpstr>Book Antiqua</vt:lpstr>
      <vt:lpstr>Wingdings 3</vt:lpstr>
      <vt:lpstr>Titan One</vt:lpstr>
      <vt:lpstr>Trebuchet MS</vt:lpstr>
      <vt:lpstr>Paris template</vt:lpstr>
      <vt:lpstr>SEJARAH TEORI ORGANISASI</vt:lpstr>
      <vt:lpstr>Pengertian Organisasi</vt:lpstr>
      <vt:lpstr>Ciri – Ciri Organisasi</vt:lpstr>
      <vt:lpstr>Teori Organisasi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Apa saja segmen lingkungan organisasi ?</vt:lpstr>
      <vt:lpstr>Apa saja segmen lingkungan organisasi ?</vt:lpstr>
      <vt:lpstr>PowerPoint Presentation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TEORI ORGANISASI</dc:title>
  <dc:creator>user</dc:creator>
  <cp:lastModifiedBy>user</cp:lastModifiedBy>
  <cp:revision>12</cp:revision>
  <dcterms:modified xsi:type="dcterms:W3CDTF">2023-03-13T03:28:24Z</dcterms:modified>
</cp:coreProperties>
</file>