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62</TotalTime>
  <Words>655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Hardcover</vt:lpstr>
      <vt:lpstr>Konsep Keperawatan Kritis</vt:lpstr>
      <vt:lpstr>Keperawatan Kritis</vt:lpstr>
      <vt:lpstr>PowerPoint Presentation</vt:lpstr>
      <vt:lpstr>PowerPoint Presentation</vt:lpstr>
      <vt:lpstr>Prinsip Keperawatan Kritis</vt:lpstr>
      <vt:lpstr>Peran dan Fungsi Perawat Kritis</vt:lpstr>
      <vt:lpstr>PowerPoint Presentation</vt:lpstr>
      <vt:lpstr>Peran Perawat Kritis</vt:lpstr>
      <vt:lpstr>Efek KondisiKritis terhadap Pasien dan Keluarga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Keperawatan Kritis</dc:title>
  <dc:creator>user</dc:creator>
  <cp:lastModifiedBy>user</cp:lastModifiedBy>
  <cp:revision>5</cp:revision>
  <dcterms:created xsi:type="dcterms:W3CDTF">2020-09-12T01:16:04Z</dcterms:created>
  <dcterms:modified xsi:type="dcterms:W3CDTF">2020-09-12T02:18:54Z</dcterms:modified>
</cp:coreProperties>
</file>