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6"/>
  </p:notesMasterIdLst>
  <p:sldIdLst>
    <p:sldId id="256" r:id="rId2"/>
    <p:sldId id="303" r:id="rId3"/>
    <p:sldId id="304" r:id="rId4"/>
    <p:sldId id="305" r:id="rId5"/>
    <p:sldId id="307" r:id="rId6"/>
    <p:sldId id="310" r:id="rId7"/>
    <p:sldId id="311" r:id="rId8"/>
    <p:sldId id="308" r:id="rId9"/>
    <p:sldId id="309" r:id="rId10"/>
    <p:sldId id="312" r:id="rId11"/>
    <p:sldId id="313" r:id="rId12"/>
    <p:sldId id="315" r:id="rId13"/>
    <p:sldId id="314" r:id="rId14"/>
    <p:sldId id="316" r:id="rId15"/>
  </p:sldIdLst>
  <p:sldSz cx="9144000" cy="5143500" type="screen16x9"/>
  <p:notesSz cx="6858000" cy="9144000"/>
  <p:embeddedFontLst>
    <p:embeddedFont>
      <p:font typeface="Taviraj" charset="-34"/>
      <p:regular r:id="rId17"/>
      <p:bold r:id="rId18"/>
      <p:italic r:id="rId19"/>
      <p:boldItalic r:id="rId20"/>
    </p:embeddedFont>
    <p:embeddedFont>
      <p:font typeface="Nunito" charset="0"/>
      <p:regular r:id="rId21"/>
      <p:bold r:id="rId22"/>
      <p:italic r:id="rId23"/>
      <p:boldItalic r:id="rId24"/>
    </p:embeddedFont>
    <p:embeddedFont>
      <p:font typeface="Roboto Slab" charset="0"/>
      <p:regular r:id="rId25"/>
      <p:bold r:id="rId26"/>
    </p:embeddedFont>
    <p:embeddedFont>
      <p:font typeface="Livvic" charset="0"/>
      <p:regular r:id="rId27"/>
      <p:bold r:id="rId28"/>
      <p:italic r:id="rId29"/>
      <p:boldItalic r:id="rId30"/>
    </p:embeddedFont>
    <p:embeddedFont>
      <p:font typeface="Montserrat" charset="0"/>
      <p:regular r:id="rId31"/>
      <p:bold r:id="rId32"/>
      <p:italic r:id="rId33"/>
      <p:boldItalic r:id="rId34"/>
    </p:embeddedFont>
    <p:embeddedFont>
      <p:font typeface="Bebas Neue"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EC6984E-27AF-44AB-A1E4-7BCF30B212FE}">
  <a:tblStyle styleId="{8EC6984E-27AF-44AB-A1E4-7BCF30B212F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516" y="33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099072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cec4d2707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cec4d270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2696ae0ad0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2696ae0ad0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16443b19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16443b19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144966b033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144966b033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6443b19ac9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6443b19ac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127bd04665f_1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4" name="Google Shape;1524;g127bd04665f_1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127bd04665f_1_15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4" name="Google Shape;1524;g127bd04665f_1_15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53850" y="842600"/>
            <a:ext cx="6036300" cy="207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561175" y="3477175"/>
            <a:ext cx="3919800" cy="475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2928000" y="1495500"/>
            <a:ext cx="3648000" cy="3648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184200" y="-1959075"/>
            <a:ext cx="3648000" cy="3648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20316" y="842592"/>
            <a:ext cx="1661624" cy="1662902"/>
            <a:chOff x="2529800" y="238125"/>
            <a:chExt cx="2112950" cy="2114575"/>
          </a:xfrm>
        </p:grpSpPr>
        <p:sp>
          <p:nvSpPr>
            <p:cNvPr id="14" name="Google Shape;14;p2"/>
            <p:cNvSpPr/>
            <p:nvPr/>
          </p:nvSpPr>
          <p:spPr>
            <a:xfrm>
              <a:off x="3520025" y="238125"/>
              <a:ext cx="132475" cy="2114575"/>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529800" y="1229975"/>
              <a:ext cx="2112950" cy="130875"/>
            </a:xfrm>
            <a:custGeom>
              <a:avLst/>
              <a:gdLst/>
              <a:ahLst/>
              <a:cxnLst/>
              <a:rect l="l" t="t" r="r" b="b"/>
              <a:pathLst>
                <a:path w="84518" h="5235" extrusionOk="0">
                  <a:moveTo>
                    <a:pt x="0" y="0"/>
                  </a:moveTo>
                  <a:lnTo>
                    <a:pt x="0" y="5234"/>
                  </a:lnTo>
                  <a:lnTo>
                    <a:pt x="84517" y="5234"/>
                  </a:lnTo>
                  <a:lnTo>
                    <a:pt x="84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791475" y="501425"/>
              <a:ext cx="1587975" cy="1587975"/>
            </a:xfrm>
            <a:custGeom>
              <a:avLst/>
              <a:gdLst/>
              <a:ahLst/>
              <a:cxnLst/>
              <a:rect l="l" t="t" r="r" b="b"/>
              <a:pathLst>
                <a:path w="63519" h="63519" extrusionOk="0">
                  <a:moveTo>
                    <a:pt x="59835" y="0"/>
                  </a:moveTo>
                  <a:lnTo>
                    <a:pt x="1" y="59770"/>
                  </a:lnTo>
                  <a:lnTo>
                    <a:pt x="3748" y="63518"/>
                  </a:lnTo>
                  <a:lnTo>
                    <a:pt x="63518" y="3748"/>
                  </a:lnTo>
                  <a:lnTo>
                    <a:pt x="59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791475" y="501425"/>
              <a:ext cx="1587975" cy="1587975"/>
            </a:xfrm>
            <a:custGeom>
              <a:avLst/>
              <a:gdLst/>
              <a:ahLst/>
              <a:cxnLst/>
              <a:rect l="l" t="t" r="r" b="b"/>
              <a:pathLst>
                <a:path w="63519" h="63519" extrusionOk="0">
                  <a:moveTo>
                    <a:pt x="3748" y="0"/>
                  </a:moveTo>
                  <a:lnTo>
                    <a:pt x="1" y="3748"/>
                  </a:lnTo>
                  <a:lnTo>
                    <a:pt x="59835" y="63518"/>
                  </a:lnTo>
                  <a:lnTo>
                    <a:pt x="63518" y="59770"/>
                  </a:lnTo>
                  <a:lnTo>
                    <a:pt x="37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592800" y="808350"/>
              <a:ext cx="1986950" cy="974100"/>
            </a:xfrm>
            <a:custGeom>
              <a:avLst/>
              <a:gdLst/>
              <a:ahLst/>
              <a:cxnLst/>
              <a:rect l="l" t="t" r="r" b="b"/>
              <a:pathLst>
                <a:path w="79478" h="38964" extrusionOk="0">
                  <a:moveTo>
                    <a:pt x="2132" y="0"/>
                  </a:moveTo>
                  <a:lnTo>
                    <a:pt x="0" y="4782"/>
                  </a:lnTo>
                  <a:lnTo>
                    <a:pt x="77345" y="38964"/>
                  </a:lnTo>
                  <a:lnTo>
                    <a:pt x="79477" y="34182"/>
                  </a:lnTo>
                  <a:lnTo>
                    <a:pt x="2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098400" y="302725"/>
              <a:ext cx="975725" cy="1985350"/>
            </a:xfrm>
            <a:custGeom>
              <a:avLst/>
              <a:gdLst/>
              <a:ahLst/>
              <a:cxnLst/>
              <a:rect l="l" t="t" r="r" b="b"/>
              <a:pathLst>
                <a:path w="39029" h="79414" extrusionOk="0">
                  <a:moveTo>
                    <a:pt x="34183" y="1"/>
                  </a:moveTo>
                  <a:lnTo>
                    <a:pt x="1" y="77281"/>
                  </a:lnTo>
                  <a:lnTo>
                    <a:pt x="4847" y="79414"/>
                  </a:lnTo>
                  <a:lnTo>
                    <a:pt x="39029" y="2133"/>
                  </a:lnTo>
                  <a:lnTo>
                    <a:pt x="34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581475" y="839050"/>
              <a:ext cx="2009575" cy="914325"/>
            </a:xfrm>
            <a:custGeom>
              <a:avLst/>
              <a:gdLst/>
              <a:ahLst/>
              <a:cxnLst/>
              <a:rect l="l" t="t" r="r" b="b"/>
              <a:pathLst>
                <a:path w="80383" h="36573" extrusionOk="0">
                  <a:moveTo>
                    <a:pt x="78380" y="0"/>
                  </a:moveTo>
                  <a:lnTo>
                    <a:pt x="1" y="31662"/>
                  </a:lnTo>
                  <a:lnTo>
                    <a:pt x="2004" y="36573"/>
                  </a:lnTo>
                  <a:lnTo>
                    <a:pt x="80383" y="4846"/>
                  </a:lnTo>
                  <a:lnTo>
                    <a:pt x="783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129100" y="291425"/>
              <a:ext cx="914325" cy="2007975"/>
            </a:xfrm>
            <a:custGeom>
              <a:avLst/>
              <a:gdLst/>
              <a:ahLst/>
              <a:cxnLst/>
              <a:rect l="l" t="t" r="r" b="b"/>
              <a:pathLst>
                <a:path w="36573" h="80319" extrusionOk="0">
                  <a:moveTo>
                    <a:pt x="4847" y="0"/>
                  </a:moveTo>
                  <a:lnTo>
                    <a:pt x="0" y="1939"/>
                  </a:lnTo>
                  <a:lnTo>
                    <a:pt x="31662" y="80318"/>
                  </a:lnTo>
                  <a:lnTo>
                    <a:pt x="36573" y="78380"/>
                  </a:lnTo>
                  <a:lnTo>
                    <a:pt x="4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20025" y="238125"/>
              <a:ext cx="132475" cy="2114575"/>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529800" y="1229975"/>
              <a:ext cx="2112950" cy="130875"/>
            </a:xfrm>
            <a:custGeom>
              <a:avLst/>
              <a:gdLst/>
              <a:ahLst/>
              <a:cxnLst/>
              <a:rect l="l" t="t" r="r" b="b"/>
              <a:pathLst>
                <a:path w="84518" h="5235" extrusionOk="0">
                  <a:moveTo>
                    <a:pt x="0" y="0"/>
                  </a:moveTo>
                  <a:lnTo>
                    <a:pt x="0" y="5234"/>
                  </a:lnTo>
                  <a:lnTo>
                    <a:pt x="84517" y="5234"/>
                  </a:lnTo>
                  <a:lnTo>
                    <a:pt x="84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791475" y="501425"/>
              <a:ext cx="1587975" cy="1587975"/>
            </a:xfrm>
            <a:custGeom>
              <a:avLst/>
              <a:gdLst/>
              <a:ahLst/>
              <a:cxnLst/>
              <a:rect l="l" t="t" r="r" b="b"/>
              <a:pathLst>
                <a:path w="63519" h="63519" extrusionOk="0">
                  <a:moveTo>
                    <a:pt x="59835" y="0"/>
                  </a:moveTo>
                  <a:lnTo>
                    <a:pt x="1" y="59770"/>
                  </a:lnTo>
                  <a:lnTo>
                    <a:pt x="3748" y="63518"/>
                  </a:lnTo>
                  <a:lnTo>
                    <a:pt x="63518" y="3748"/>
                  </a:lnTo>
                  <a:lnTo>
                    <a:pt x="59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91475" y="501425"/>
              <a:ext cx="1587975" cy="1587975"/>
            </a:xfrm>
            <a:custGeom>
              <a:avLst/>
              <a:gdLst/>
              <a:ahLst/>
              <a:cxnLst/>
              <a:rect l="l" t="t" r="r" b="b"/>
              <a:pathLst>
                <a:path w="63519" h="63519" extrusionOk="0">
                  <a:moveTo>
                    <a:pt x="3748" y="0"/>
                  </a:moveTo>
                  <a:lnTo>
                    <a:pt x="1" y="3748"/>
                  </a:lnTo>
                  <a:lnTo>
                    <a:pt x="59835" y="63518"/>
                  </a:lnTo>
                  <a:lnTo>
                    <a:pt x="63518" y="59770"/>
                  </a:lnTo>
                  <a:lnTo>
                    <a:pt x="37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592800" y="808350"/>
              <a:ext cx="1986950" cy="974100"/>
            </a:xfrm>
            <a:custGeom>
              <a:avLst/>
              <a:gdLst/>
              <a:ahLst/>
              <a:cxnLst/>
              <a:rect l="l" t="t" r="r" b="b"/>
              <a:pathLst>
                <a:path w="79478" h="38964" extrusionOk="0">
                  <a:moveTo>
                    <a:pt x="2132" y="0"/>
                  </a:moveTo>
                  <a:lnTo>
                    <a:pt x="0" y="4782"/>
                  </a:lnTo>
                  <a:lnTo>
                    <a:pt x="77345" y="38964"/>
                  </a:lnTo>
                  <a:lnTo>
                    <a:pt x="79477" y="34182"/>
                  </a:lnTo>
                  <a:lnTo>
                    <a:pt x="2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098400" y="302725"/>
              <a:ext cx="975725" cy="1985350"/>
            </a:xfrm>
            <a:custGeom>
              <a:avLst/>
              <a:gdLst/>
              <a:ahLst/>
              <a:cxnLst/>
              <a:rect l="l" t="t" r="r" b="b"/>
              <a:pathLst>
                <a:path w="39029" h="79414" extrusionOk="0">
                  <a:moveTo>
                    <a:pt x="34183" y="1"/>
                  </a:moveTo>
                  <a:lnTo>
                    <a:pt x="1" y="77281"/>
                  </a:lnTo>
                  <a:lnTo>
                    <a:pt x="4847" y="79414"/>
                  </a:lnTo>
                  <a:lnTo>
                    <a:pt x="39029" y="2133"/>
                  </a:lnTo>
                  <a:lnTo>
                    <a:pt x="34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581475" y="839050"/>
              <a:ext cx="2009575" cy="914325"/>
            </a:xfrm>
            <a:custGeom>
              <a:avLst/>
              <a:gdLst/>
              <a:ahLst/>
              <a:cxnLst/>
              <a:rect l="l" t="t" r="r" b="b"/>
              <a:pathLst>
                <a:path w="80383" h="36573" extrusionOk="0">
                  <a:moveTo>
                    <a:pt x="78380" y="0"/>
                  </a:moveTo>
                  <a:lnTo>
                    <a:pt x="1" y="31662"/>
                  </a:lnTo>
                  <a:lnTo>
                    <a:pt x="2004" y="36573"/>
                  </a:lnTo>
                  <a:lnTo>
                    <a:pt x="80383" y="4846"/>
                  </a:lnTo>
                  <a:lnTo>
                    <a:pt x="783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129100" y="291425"/>
              <a:ext cx="914325" cy="2007975"/>
            </a:xfrm>
            <a:custGeom>
              <a:avLst/>
              <a:gdLst/>
              <a:ahLst/>
              <a:cxnLst/>
              <a:rect l="l" t="t" r="r" b="b"/>
              <a:pathLst>
                <a:path w="36573" h="80319" extrusionOk="0">
                  <a:moveTo>
                    <a:pt x="4847" y="0"/>
                  </a:moveTo>
                  <a:lnTo>
                    <a:pt x="0" y="1939"/>
                  </a:lnTo>
                  <a:lnTo>
                    <a:pt x="31662" y="80318"/>
                  </a:lnTo>
                  <a:lnTo>
                    <a:pt x="36573" y="78380"/>
                  </a:lnTo>
                  <a:lnTo>
                    <a:pt x="4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nvSpPr>
        <p:spPr>
          <a:xfrm>
            <a:off x="8162278" y="4513496"/>
            <a:ext cx="261777" cy="279242"/>
          </a:xfrm>
          <a:custGeom>
            <a:avLst/>
            <a:gdLst/>
            <a:ahLst/>
            <a:cxnLst/>
            <a:rect l="l" t="t" r="r" b="b"/>
            <a:pathLst>
              <a:path w="92013" h="98152" extrusionOk="0">
                <a:moveTo>
                  <a:pt x="46007" y="0"/>
                </a:moveTo>
                <a:lnTo>
                  <a:pt x="45942" y="2456"/>
                </a:lnTo>
                <a:lnTo>
                  <a:pt x="45748" y="4846"/>
                </a:lnTo>
                <a:lnTo>
                  <a:pt x="45425" y="7237"/>
                </a:lnTo>
                <a:lnTo>
                  <a:pt x="45037" y="9563"/>
                </a:lnTo>
                <a:lnTo>
                  <a:pt x="44456" y="11890"/>
                </a:lnTo>
                <a:lnTo>
                  <a:pt x="43810" y="14151"/>
                </a:lnTo>
                <a:lnTo>
                  <a:pt x="43099" y="16413"/>
                </a:lnTo>
                <a:lnTo>
                  <a:pt x="42194" y="18610"/>
                </a:lnTo>
                <a:lnTo>
                  <a:pt x="41290" y="20807"/>
                </a:lnTo>
                <a:lnTo>
                  <a:pt x="40191" y="22874"/>
                </a:lnTo>
                <a:lnTo>
                  <a:pt x="39093" y="24942"/>
                </a:lnTo>
                <a:lnTo>
                  <a:pt x="37865" y="26945"/>
                </a:lnTo>
                <a:lnTo>
                  <a:pt x="36508" y="28884"/>
                </a:lnTo>
                <a:lnTo>
                  <a:pt x="35151" y="30757"/>
                </a:lnTo>
                <a:lnTo>
                  <a:pt x="33665" y="32567"/>
                </a:lnTo>
                <a:lnTo>
                  <a:pt x="32114" y="34311"/>
                </a:lnTo>
                <a:lnTo>
                  <a:pt x="30499" y="35927"/>
                </a:lnTo>
                <a:lnTo>
                  <a:pt x="28819" y="37477"/>
                </a:lnTo>
                <a:lnTo>
                  <a:pt x="27074" y="39028"/>
                </a:lnTo>
                <a:lnTo>
                  <a:pt x="25265" y="40385"/>
                </a:lnTo>
                <a:lnTo>
                  <a:pt x="23391" y="41742"/>
                </a:lnTo>
                <a:lnTo>
                  <a:pt x="21453" y="42905"/>
                </a:lnTo>
                <a:lnTo>
                  <a:pt x="19449" y="44068"/>
                </a:lnTo>
                <a:lnTo>
                  <a:pt x="17446" y="45038"/>
                </a:lnTo>
                <a:lnTo>
                  <a:pt x="15379" y="46007"/>
                </a:lnTo>
                <a:lnTo>
                  <a:pt x="13246" y="46782"/>
                </a:lnTo>
                <a:lnTo>
                  <a:pt x="11114" y="47493"/>
                </a:lnTo>
                <a:lnTo>
                  <a:pt x="8917" y="48010"/>
                </a:lnTo>
                <a:lnTo>
                  <a:pt x="6720" y="48462"/>
                </a:lnTo>
                <a:lnTo>
                  <a:pt x="4523" y="48785"/>
                </a:lnTo>
                <a:lnTo>
                  <a:pt x="2262" y="48979"/>
                </a:lnTo>
                <a:lnTo>
                  <a:pt x="0" y="49108"/>
                </a:lnTo>
                <a:lnTo>
                  <a:pt x="2262" y="49173"/>
                </a:lnTo>
                <a:lnTo>
                  <a:pt x="4523" y="49367"/>
                </a:lnTo>
                <a:lnTo>
                  <a:pt x="6720" y="49690"/>
                </a:lnTo>
                <a:lnTo>
                  <a:pt x="8917" y="50142"/>
                </a:lnTo>
                <a:lnTo>
                  <a:pt x="11114" y="50724"/>
                </a:lnTo>
                <a:lnTo>
                  <a:pt x="13246" y="51370"/>
                </a:lnTo>
                <a:lnTo>
                  <a:pt x="15379" y="52210"/>
                </a:lnTo>
                <a:lnTo>
                  <a:pt x="17446" y="53115"/>
                </a:lnTo>
                <a:lnTo>
                  <a:pt x="19449" y="54084"/>
                </a:lnTo>
                <a:lnTo>
                  <a:pt x="21453" y="55247"/>
                </a:lnTo>
                <a:lnTo>
                  <a:pt x="23391" y="56475"/>
                </a:lnTo>
                <a:lnTo>
                  <a:pt x="25265" y="57767"/>
                </a:lnTo>
                <a:lnTo>
                  <a:pt x="27074" y="59189"/>
                </a:lnTo>
                <a:lnTo>
                  <a:pt x="28819" y="60675"/>
                </a:lnTo>
                <a:lnTo>
                  <a:pt x="30499" y="62225"/>
                </a:lnTo>
                <a:lnTo>
                  <a:pt x="32114" y="63841"/>
                </a:lnTo>
                <a:lnTo>
                  <a:pt x="33665" y="65585"/>
                </a:lnTo>
                <a:lnTo>
                  <a:pt x="35151" y="67395"/>
                </a:lnTo>
                <a:lnTo>
                  <a:pt x="36508" y="69269"/>
                </a:lnTo>
                <a:lnTo>
                  <a:pt x="37865" y="71207"/>
                </a:lnTo>
                <a:lnTo>
                  <a:pt x="39093" y="73210"/>
                </a:lnTo>
                <a:lnTo>
                  <a:pt x="40191" y="75278"/>
                </a:lnTo>
                <a:lnTo>
                  <a:pt x="41290" y="77346"/>
                </a:lnTo>
                <a:lnTo>
                  <a:pt x="42194" y="79543"/>
                </a:lnTo>
                <a:lnTo>
                  <a:pt x="43099" y="81740"/>
                </a:lnTo>
                <a:lnTo>
                  <a:pt x="43810" y="84001"/>
                </a:lnTo>
                <a:lnTo>
                  <a:pt x="44456" y="86263"/>
                </a:lnTo>
                <a:lnTo>
                  <a:pt x="45037" y="88589"/>
                </a:lnTo>
                <a:lnTo>
                  <a:pt x="45425" y="90915"/>
                </a:lnTo>
                <a:lnTo>
                  <a:pt x="45748" y="93306"/>
                </a:lnTo>
                <a:lnTo>
                  <a:pt x="45942" y="95697"/>
                </a:lnTo>
                <a:lnTo>
                  <a:pt x="46007" y="98152"/>
                </a:lnTo>
                <a:lnTo>
                  <a:pt x="46071" y="95697"/>
                </a:lnTo>
                <a:lnTo>
                  <a:pt x="46265" y="93306"/>
                </a:lnTo>
                <a:lnTo>
                  <a:pt x="46524" y="90915"/>
                </a:lnTo>
                <a:lnTo>
                  <a:pt x="46976" y="88589"/>
                </a:lnTo>
                <a:lnTo>
                  <a:pt x="47493" y="86263"/>
                </a:lnTo>
                <a:lnTo>
                  <a:pt x="48139" y="84001"/>
                </a:lnTo>
                <a:lnTo>
                  <a:pt x="48914" y="81740"/>
                </a:lnTo>
                <a:lnTo>
                  <a:pt x="49754" y="79543"/>
                </a:lnTo>
                <a:lnTo>
                  <a:pt x="50724" y="77346"/>
                </a:lnTo>
                <a:lnTo>
                  <a:pt x="51757" y="75278"/>
                </a:lnTo>
                <a:lnTo>
                  <a:pt x="52920" y="73210"/>
                </a:lnTo>
                <a:lnTo>
                  <a:pt x="54148" y="71207"/>
                </a:lnTo>
                <a:lnTo>
                  <a:pt x="55440" y="69269"/>
                </a:lnTo>
                <a:lnTo>
                  <a:pt x="56862" y="67395"/>
                </a:lnTo>
                <a:lnTo>
                  <a:pt x="58284" y="65585"/>
                </a:lnTo>
                <a:lnTo>
                  <a:pt x="59834" y="63841"/>
                </a:lnTo>
                <a:lnTo>
                  <a:pt x="61450" y="62225"/>
                </a:lnTo>
                <a:lnTo>
                  <a:pt x="63194" y="60675"/>
                </a:lnTo>
                <a:lnTo>
                  <a:pt x="64939" y="59189"/>
                </a:lnTo>
                <a:lnTo>
                  <a:pt x="66748" y="57767"/>
                </a:lnTo>
                <a:lnTo>
                  <a:pt x="68622" y="56475"/>
                </a:lnTo>
                <a:lnTo>
                  <a:pt x="70496" y="55247"/>
                </a:lnTo>
                <a:lnTo>
                  <a:pt x="72499" y="54084"/>
                </a:lnTo>
                <a:lnTo>
                  <a:pt x="74502" y="53115"/>
                </a:lnTo>
                <a:lnTo>
                  <a:pt x="76570" y="52210"/>
                </a:lnTo>
                <a:lnTo>
                  <a:pt x="78702" y="51370"/>
                </a:lnTo>
                <a:lnTo>
                  <a:pt x="80834" y="50724"/>
                </a:lnTo>
                <a:lnTo>
                  <a:pt x="83031" y="50142"/>
                </a:lnTo>
                <a:lnTo>
                  <a:pt x="85228" y="49690"/>
                </a:lnTo>
                <a:lnTo>
                  <a:pt x="87490" y="49367"/>
                </a:lnTo>
                <a:lnTo>
                  <a:pt x="89687" y="49173"/>
                </a:lnTo>
                <a:lnTo>
                  <a:pt x="92013" y="49108"/>
                </a:lnTo>
                <a:lnTo>
                  <a:pt x="89687" y="48979"/>
                </a:lnTo>
                <a:lnTo>
                  <a:pt x="87490" y="48785"/>
                </a:lnTo>
                <a:lnTo>
                  <a:pt x="85228" y="48462"/>
                </a:lnTo>
                <a:lnTo>
                  <a:pt x="83031" y="48010"/>
                </a:lnTo>
                <a:lnTo>
                  <a:pt x="80834" y="47493"/>
                </a:lnTo>
                <a:lnTo>
                  <a:pt x="78702" y="46782"/>
                </a:lnTo>
                <a:lnTo>
                  <a:pt x="76570" y="46007"/>
                </a:lnTo>
                <a:lnTo>
                  <a:pt x="74502" y="45038"/>
                </a:lnTo>
                <a:lnTo>
                  <a:pt x="72499" y="44068"/>
                </a:lnTo>
                <a:lnTo>
                  <a:pt x="70496" y="42905"/>
                </a:lnTo>
                <a:lnTo>
                  <a:pt x="68622" y="41742"/>
                </a:lnTo>
                <a:lnTo>
                  <a:pt x="66748" y="40385"/>
                </a:lnTo>
                <a:lnTo>
                  <a:pt x="64939" y="39028"/>
                </a:lnTo>
                <a:lnTo>
                  <a:pt x="63194" y="37477"/>
                </a:lnTo>
                <a:lnTo>
                  <a:pt x="61450" y="35927"/>
                </a:lnTo>
                <a:lnTo>
                  <a:pt x="59834" y="34311"/>
                </a:lnTo>
                <a:lnTo>
                  <a:pt x="58284" y="32567"/>
                </a:lnTo>
                <a:lnTo>
                  <a:pt x="56862" y="30757"/>
                </a:lnTo>
                <a:lnTo>
                  <a:pt x="55440" y="28884"/>
                </a:lnTo>
                <a:lnTo>
                  <a:pt x="54148" y="26945"/>
                </a:lnTo>
                <a:lnTo>
                  <a:pt x="52920" y="24942"/>
                </a:lnTo>
                <a:lnTo>
                  <a:pt x="51757" y="22874"/>
                </a:lnTo>
                <a:lnTo>
                  <a:pt x="50724" y="20807"/>
                </a:lnTo>
                <a:lnTo>
                  <a:pt x="49754" y="18610"/>
                </a:lnTo>
                <a:lnTo>
                  <a:pt x="48914" y="16413"/>
                </a:lnTo>
                <a:lnTo>
                  <a:pt x="48139" y="14151"/>
                </a:lnTo>
                <a:lnTo>
                  <a:pt x="47493" y="11890"/>
                </a:lnTo>
                <a:lnTo>
                  <a:pt x="46976" y="9563"/>
                </a:lnTo>
                <a:lnTo>
                  <a:pt x="46524" y="7237"/>
                </a:lnTo>
                <a:lnTo>
                  <a:pt x="46265" y="4846"/>
                </a:lnTo>
                <a:lnTo>
                  <a:pt x="46071" y="2456"/>
                </a:lnTo>
                <a:lnTo>
                  <a:pt x="46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524578" y="373846"/>
            <a:ext cx="261777" cy="279242"/>
          </a:xfrm>
          <a:custGeom>
            <a:avLst/>
            <a:gdLst/>
            <a:ahLst/>
            <a:cxnLst/>
            <a:rect l="l" t="t" r="r" b="b"/>
            <a:pathLst>
              <a:path w="92013" h="98152" extrusionOk="0">
                <a:moveTo>
                  <a:pt x="46007" y="0"/>
                </a:moveTo>
                <a:lnTo>
                  <a:pt x="45942" y="2456"/>
                </a:lnTo>
                <a:lnTo>
                  <a:pt x="45748" y="4846"/>
                </a:lnTo>
                <a:lnTo>
                  <a:pt x="45425" y="7237"/>
                </a:lnTo>
                <a:lnTo>
                  <a:pt x="45037" y="9563"/>
                </a:lnTo>
                <a:lnTo>
                  <a:pt x="44456" y="11890"/>
                </a:lnTo>
                <a:lnTo>
                  <a:pt x="43810" y="14151"/>
                </a:lnTo>
                <a:lnTo>
                  <a:pt x="43099" y="16413"/>
                </a:lnTo>
                <a:lnTo>
                  <a:pt x="42194" y="18610"/>
                </a:lnTo>
                <a:lnTo>
                  <a:pt x="41290" y="20807"/>
                </a:lnTo>
                <a:lnTo>
                  <a:pt x="40191" y="22874"/>
                </a:lnTo>
                <a:lnTo>
                  <a:pt x="39093" y="24942"/>
                </a:lnTo>
                <a:lnTo>
                  <a:pt x="37865" y="26945"/>
                </a:lnTo>
                <a:lnTo>
                  <a:pt x="36508" y="28884"/>
                </a:lnTo>
                <a:lnTo>
                  <a:pt x="35151" y="30757"/>
                </a:lnTo>
                <a:lnTo>
                  <a:pt x="33665" y="32567"/>
                </a:lnTo>
                <a:lnTo>
                  <a:pt x="32114" y="34311"/>
                </a:lnTo>
                <a:lnTo>
                  <a:pt x="30499" y="35927"/>
                </a:lnTo>
                <a:lnTo>
                  <a:pt x="28819" y="37477"/>
                </a:lnTo>
                <a:lnTo>
                  <a:pt x="27074" y="39028"/>
                </a:lnTo>
                <a:lnTo>
                  <a:pt x="25265" y="40385"/>
                </a:lnTo>
                <a:lnTo>
                  <a:pt x="23391" y="41742"/>
                </a:lnTo>
                <a:lnTo>
                  <a:pt x="21453" y="42905"/>
                </a:lnTo>
                <a:lnTo>
                  <a:pt x="19449" y="44068"/>
                </a:lnTo>
                <a:lnTo>
                  <a:pt x="17446" y="45038"/>
                </a:lnTo>
                <a:lnTo>
                  <a:pt x="15379" y="46007"/>
                </a:lnTo>
                <a:lnTo>
                  <a:pt x="13246" y="46782"/>
                </a:lnTo>
                <a:lnTo>
                  <a:pt x="11114" y="47493"/>
                </a:lnTo>
                <a:lnTo>
                  <a:pt x="8917" y="48010"/>
                </a:lnTo>
                <a:lnTo>
                  <a:pt x="6720" y="48462"/>
                </a:lnTo>
                <a:lnTo>
                  <a:pt x="4523" y="48785"/>
                </a:lnTo>
                <a:lnTo>
                  <a:pt x="2262" y="48979"/>
                </a:lnTo>
                <a:lnTo>
                  <a:pt x="0" y="49108"/>
                </a:lnTo>
                <a:lnTo>
                  <a:pt x="2262" y="49173"/>
                </a:lnTo>
                <a:lnTo>
                  <a:pt x="4523" y="49367"/>
                </a:lnTo>
                <a:lnTo>
                  <a:pt x="6720" y="49690"/>
                </a:lnTo>
                <a:lnTo>
                  <a:pt x="8917" y="50142"/>
                </a:lnTo>
                <a:lnTo>
                  <a:pt x="11114" y="50724"/>
                </a:lnTo>
                <a:lnTo>
                  <a:pt x="13246" y="51370"/>
                </a:lnTo>
                <a:lnTo>
                  <a:pt x="15379" y="52210"/>
                </a:lnTo>
                <a:lnTo>
                  <a:pt x="17446" y="53115"/>
                </a:lnTo>
                <a:lnTo>
                  <a:pt x="19449" y="54084"/>
                </a:lnTo>
                <a:lnTo>
                  <a:pt x="21453" y="55247"/>
                </a:lnTo>
                <a:lnTo>
                  <a:pt x="23391" y="56475"/>
                </a:lnTo>
                <a:lnTo>
                  <a:pt x="25265" y="57767"/>
                </a:lnTo>
                <a:lnTo>
                  <a:pt x="27074" y="59189"/>
                </a:lnTo>
                <a:lnTo>
                  <a:pt x="28819" y="60675"/>
                </a:lnTo>
                <a:lnTo>
                  <a:pt x="30499" y="62225"/>
                </a:lnTo>
                <a:lnTo>
                  <a:pt x="32114" y="63841"/>
                </a:lnTo>
                <a:lnTo>
                  <a:pt x="33665" y="65585"/>
                </a:lnTo>
                <a:lnTo>
                  <a:pt x="35151" y="67395"/>
                </a:lnTo>
                <a:lnTo>
                  <a:pt x="36508" y="69269"/>
                </a:lnTo>
                <a:lnTo>
                  <a:pt x="37865" y="71207"/>
                </a:lnTo>
                <a:lnTo>
                  <a:pt x="39093" y="73210"/>
                </a:lnTo>
                <a:lnTo>
                  <a:pt x="40191" y="75278"/>
                </a:lnTo>
                <a:lnTo>
                  <a:pt x="41290" y="77346"/>
                </a:lnTo>
                <a:lnTo>
                  <a:pt x="42194" y="79543"/>
                </a:lnTo>
                <a:lnTo>
                  <a:pt x="43099" y="81740"/>
                </a:lnTo>
                <a:lnTo>
                  <a:pt x="43810" y="84001"/>
                </a:lnTo>
                <a:lnTo>
                  <a:pt x="44456" y="86263"/>
                </a:lnTo>
                <a:lnTo>
                  <a:pt x="45037" y="88589"/>
                </a:lnTo>
                <a:lnTo>
                  <a:pt x="45425" y="90915"/>
                </a:lnTo>
                <a:lnTo>
                  <a:pt x="45748" y="93306"/>
                </a:lnTo>
                <a:lnTo>
                  <a:pt x="45942" y="95697"/>
                </a:lnTo>
                <a:lnTo>
                  <a:pt x="46007" y="98152"/>
                </a:lnTo>
                <a:lnTo>
                  <a:pt x="46071" y="95697"/>
                </a:lnTo>
                <a:lnTo>
                  <a:pt x="46265" y="93306"/>
                </a:lnTo>
                <a:lnTo>
                  <a:pt x="46524" y="90915"/>
                </a:lnTo>
                <a:lnTo>
                  <a:pt x="46976" y="88589"/>
                </a:lnTo>
                <a:lnTo>
                  <a:pt x="47493" y="86263"/>
                </a:lnTo>
                <a:lnTo>
                  <a:pt x="48139" y="84001"/>
                </a:lnTo>
                <a:lnTo>
                  <a:pt x="48914" y="81740"/>
                </a:lnTo>
                <a:lnTo>
                  <a:pt x="49754" y="79543"/>
                </a:lnTo>
                <a:lnTo>
                  <a:pt x="50724" y="77346"/>
                </a:lnTo>
                <a:lnTo>
                  <a:pt x="51757" y="75278"/>
                </a:lnTo>
                <a:lnTo>
                  <a:pt x="52920" y="73210"/>
                </a:lnTo>
                <a:lnTo>
                  <a:pt x="54148" y="71207"/>
                </a:lnTo>
                <a:lnTo>
                  <a:pt x="55440" y="69269"/>
                </a:lnTo>
                <a:lnTo>
                  <a:pt x="56862" y="67395"/>
                </a:lnTo>
                <a:lnTo>
                  <a:pt x="58284" y="65585"/>
                </a:lnTo>
                <a:lnTo>
                  <a:pt x="59834" y="63841"/>
                </a:lnTo>
                <a:lnTo>
                  <a:pt x="61450" y="62225"/>
                </a:lnTo>
                <a:lnTo>
                  <a:pt x="63194" y="60675"/>
                </a:lnTo>
                <a:lnTo>
                  <a:pt x="64939" y="59189"/>
                </a:lnTo>
                <a:lnTo>
                  <a:pt x="66748" y="57767"/>
                </a:lnTo>
                <a:lnTo>
                  <a:pt x="68622" y="56475"/>
                </a:lnTo>
                <a:lnTo>
                  <a:pt x="70496" y="55247"/>
                </a:lnTo>
                <a:lnTo>
                  <a:pt x="72499" y="54084"/>
                </a:lnTo>
                <a:lnTo>
                  <a:pt x="74502" y="53115"/>
                </a:lnTo>
                <a:lnTo>
                  <a:pt x="76570" y="52210"/>
                </a:lnTo>
                <a:lnTo>
                  <a:pt x="78702" y="51370"/>
                </a:lnTo>
                <a:lnTo>
                  <a:pt x="80834" y="50724"/>
                </a:lnTo>
                <a:lnTo>
                  <a:pt x="83031" y="50142"/>
                </a:lnTo>
                <a:lnTo>
                  <a:pt x="85228" y="49690"/>
                </a:lnTo>
                <a:lnTo>
                  <a:pt x="87490" y="49367"/>
                </a:lnTo>
                <a:lnTo>
                  <a:pt x="89687" y="49173"/>
                </a:lnTo>
                <a:lnTo>
                  <a:pt x="92013" y="49108"/>
                </a:lnTo>
                <a:lnTo>
                  <a:pt x="89687" y="48979"/>
                </a:lnTo>
                <a:lnTo>
                  <a:pt x="87490" y="48785"/>
                </a:lnTo>
                <a:lnTo>
                  <a:pt x="85228" y="48462"/>
                </a:lnTo>
                <a:lnTo>
                  <a:pt x="83031" y="48010"/>
                </a:lnTo>
                <a:lnTo>
                  <a:pt x="80834" y="47493"/>
                </a:lnTo>
                <a:lnTo>
                  <a:pt x="78702" y="46782"/>
                </a:lnTo>
                <a:lnTo>
                  <a:pt x="76570" y="46007"/>
                </a:lnTo>
                <a:lnTo>
                  <a:pt x="74502" y="45038"/>
                </a:lnTo>
                <a:lnTo>
                  <a:pt x="72499" y="44068"/>
                </a:lnTo>
                <a:lnTo>
                  <a:pt x="70496" y="42905"/>
                </a:lnTo>
                <a:lnTo>
                  <a:pt x="68622" y="41742"/>
                </a:lnTo>
                <a:lnTo>
                  <a:pt x="66748" y="40385"/>
                </a:lnTo>
                <a:lnTo>
                  <a:pt x="64939" y="39028"/>
                </a:lnTo>
                <a:lnTo>
                  <a:pt x="63194" y="37477"/>
                </a:lnTo>
                <a:lnTo>
                  <a:pt x="61450" y="35927"/>
                </a:lnTo>
                <a:lnTo>
                  <a:pt x="59834" y="34311"/>
                </a:lnTo>
                <a:lnTo>
                  <a:pt x="58284" y="32567"/>
                </a:lnTo>
                <a:lnTo>
                  <a:pt x="56862" y="30757"/>
                </a:lnTo>
                <a:lnTo>
                  <a:pt x="55440" y="28884"/>
                </a:lnTo>
                <a:lnTo>
                  <a:pt x="54148" y="26945"/>
                </a:lnTo>
                <a:lnTo>
                  <a:pt x="52920" y="24942"/>
                </a:lnTo>
                <a:lnTo>
                  <a:pt x="51757" y="22874"/>
                </a:lnTo>
                <a:lnTo>
                  <a:pt x="50724" y="20807"/>
                </a:lnTo>
                <a:lnTo>
                  <a:pt x="49754" y="18610"/>
                </a:lnTo>
                <a:lnTo>
                  <a:pt x="48914" y="16413"/>
                </a:lnTo>
                <a:lnTo>
                  <a:pt x="48139" y="14151"/>
                </a:lnTo>
                <a:lnTo>
                  <a:pt x="47493" y="11890"/>
                </a:lnTo>
                <a:lnTo>
                  <a:pt x="46976" y="9563"/>
                </a:lnTo>
                <a:lnTo>
                  <a:pt x="46524" y="7237"/>
                </a:lnTo>
                <a:lnTo>
                  <a:pt x="46265" y="4846"/>
                </a:lnTo>
                <a:lnTo>
                  <a:pt x="46071" y="2456"/>
                </a:lnTo>
                <a:lnTo>
                  <a:pt x="46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6902747" y="4513510"/>
            <a:ext cx="735228" cy="885495"/>
            <a:chOff x="4862145" y="4173843"/>
            <a:chExt cx="735228" cy="1662902"/>
          </a:xfrm>
        </p:grpSpPr>
        <p:sp>
          <p:nvSpPr>
            <p:cNvPr id="33" name="Google Shape;33;p2"/>
            <p:cNvSpPr/>
            <p:nvPr/>
          </p:nvSpPr>
          <p:spPr>
            <a:xfrm>
              <a:off x="4862145" y="4173843"/>
              <a:ext cx="104178" cy="1662902"/>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072495" y="4173843"/>
              <a:ext cx="104178" cy="1662902"/>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82845" y="4173843"/>
              <a:ext cx="104178" cy="1662902"/>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3195" y="4173843"/>
              <a:ext cx="104178" cy="1662902"/>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1">
  <p:cSld name="Table of contents 1">
    <p:spTree>
      <p:nvGrpSpPr>
        <p:cNvPr id="1" name="Shape 117"/>
        <p:cNvGrpSpPr/>
        <p:nvPr/>
      </p:nvGrpSpPr>
      <p:grpSpPr>
        <a:xfrm>
          <a:off x="0" y="0"/>
          <a:ext cx="0" cy="0"/>
          <a:chOff x="0" y="0"/>
          <a:chExt cx="0" cy="0"/>
        </a:xfrm>
      </p:grpSpPr>
      <p:sp>
        <p:nvSpPr>
          <p:cNvPr id="118" name="Google Shape;118;p14"/>
          <p:cNvSpPr/>
          <p:nvPr/>
        </p:nvSpPr>
        <p:spPr>
          <a:xfrm rot="5400000">
            <a:off x="-292710" y="212357"/>
            <a:ext cx="5263695" cy="4694319"/>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hlink"/>
                </a:solidFill>
              </a:rPr>
              <a:t> </a:t>
            </a:r>
            <a:endParaRPr>
              <a:solidFill>
                <a:schemeClr val="hlink"/>
              </a:solidFill>
            </a:endParaRPr>
          </a:p>
        </p:txBody>
      </p:sp>
      <p:sp>
        <p:nvSpPr>
          <p:cNvPr id="119" name="Google Shape;119;p14"/>
          <p:cNvSpPr/>
          <p:nvPr/>
        </p:nvSpPr>
        <p:spPr>
          <a:xfrm rot="-5400000">
            <a:off x="4978971" y="634293"/>
            <a:ext cx="4807486" cy="3506678"/>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17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hlink"/>
                </a:solidFill>
              </a:rPr>
              <a:t> </a:t>
            </a:r>
            <a:endParaRPr>
              <a:solidFill>
                <a:schemeClr val="hlink"/>
              </a:solidFill>
            </a:endParaRPr>
          </a:p>
        </p:txBody>
      </p:sp>
      <p:sp>
        <p:nvSpPr>
          <p:cNvPr id="120" name="Google Shape;120;p14"/>
          <p:cNvSpPr/>
          <p:nvPr/>
        </p:nvSpPr>
        <p:spPr>
          <a:xfrm rot="-5400000">
            <a:off x="7277548" y="92645"/>
            <a:ext cx="1964725" cy="1752200"/>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rot="-5400000" flipH="1">
            <a:off x="-1001868" y="2263643"/>
            <a:ext cx="3873624" cy="1885937"/>
          </a:xfrm>
          <a:custGeom>
            <a:avLst/>
            <a:gdLst/>
            <a:ahLst/>
            <a:cxnLst/>
            <a:rect l="l" t="t" r="r" b="b"/>
            <a:pathLst>
              <a:path w="177445" h="86392" extrusionOk="0">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txBox="1">
            <a:spLocks noGrp="1"/>
          </p:cNvSpPr>
          <p:nvPr>
            <p:ph type="title"/>
          </p:nvPr>
        </p:nvSpPr>
        <p:spPr>
          <a:xfrm>
            <a:off x="720000" y="539496"/>
            <a:ext cx="77040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3" name="Google Shape;123;p14"/>
          <p:cNvSpPr txBox="1">
            <a:spLocks noGrp="1"/>
          </p:cNvSpPr>
          <p:nvPr>
            <p:ph type="subTitle" idx="1"/>
          </p:nvPr>
        </p:nvSpPr>
        <p:spPr>
          <a:xfrm>
            <a:off x="1913141" y="2345575"/>
            <a:ext cx="2305500" cy="39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4" name="Google Shape;124;p14"/>
          <p:cNvSpPr txBox="1">
            <a:spLocks noGrp="1"/>
          </p:cNvSpPr>
          <p:nvPr>
            <p:ph type="subTitle" idx="2"/>
          </p:nvPr>
        </p:nvSpPr>
        <p:spPr>
          <a:xfrm>
            <a:off x="4925359" y="2345575"/>
            <a:ext cx="2305500" cy="39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5" name="Google Shape;125;p14"/>
          <p:cNvSpPr txBox="1">
            <a:spLocks noGrp="1"/>
          </p:cNvSpPr>
          <p:nvPr>
            <p:ph type="subTitle" idx="3"/>
          </p:nvPr>
        </p:nvSpPr>
        <p:spPr>
          <a:xfrm>
            <a:off x="1913141" y="4205925"/>
            <a:ext cx="2305500" cy="39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6" name="Google Shape;126;p14"/>
          <p:cNvSpPr txBox="1">
            <a:spLocks noGrp="1"/>
          </p:cNvSpPr>
          <p:nvPr>
            <p:ph type="subTitle" idx="4"/>
          </p:nvPr>
        </p:nvSpPr>
        <p:spPr>
          <a:xfrm>
            <a:off x="4925359" y="4205925"/>
            <a:ext cx="2305500" cy="393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7" name="Google Shape;127;p14">
            <a:hlinkClick r:id="rId2" action="ppaction://hlinksldjump"/>
          </p:cNvPr>
          <p:cNvSpPr txBox="1">
            <a:spLocks noGrp="1"/>
          </p:cNvSpPr>
          <p:nvPr>
            <p:ph type="title" idx="5" hasCustomPrompt="1"/>
          </p:nvPr>
        </p:nvSpPr>
        <p:spPr>
          <a:xfrm>
            <a:off x="2698541" y="1347952"/>
            <a:ext cx="7347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8" name="Google Shape;128;p14"/>
          <p:cNvSpPr txBox="1">
            <a:spLocks noGrp="1"/>
          </p:cNvSpPr>
          <p:nvPr>
            <p:ph type="title" idx="6" hasCustomPrompt="1"/>
          </p:nvPr>
        </p:nvSpPr>
        <p:spPr>
          <a:xfrm>
            <a:off x="2698541" y="3208310"/>
            <a:ext cx="7347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29" name="Google Shape;129;p14">
            <a:hlinkClick r:id="" action="ppaction://noaction"/>
          </p:cNvPr>
          <p:cNvSpPr txBox="1">
            <a:spLocks noGrp="1"/>
          </p:cNvSpPr>
          <p:nvPr>
            <p:ph type="title" idx="7" hasCustomPrompt="1"/>
          </p:nvPr>
        </p:nvSpPr>
        <p:spPr>
          <a:xfrm>
            <a:off x="5710759" y="1347952"/>
            <a:ext cx="7347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0" name="Google Shape;130;p14"/>
          <p:cNvSpPr txBox="1">
            <a:spLocks noGrp="1"/>
          </p:cNvSpPr>
          <p:nvPr>
            <p:ph type="title" idx="8" hasCustomPrompt="1"/>
          </p:nvPr>
        </p:nvSpPr>
        <p:spPr>
          <a:xfrm>
            <a:off x="5710759" y="3208310"/>
            <a:ext cx="734700" cy="35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1" name="Google Shape;131;p14"/>
          <p:cNvSpPr txBox="1">
            <a:spLocks noGrp="1"/>
          </p:cNvSpPr>
          <p:nvPr>
            <p:ph type="subTitle" idx="9"/>
          </p:nvPr>
        </p:nvSpPr>
        <p:spPr>
          <a:xfrm>
            <a:off x="1913741" y="1857700"/>
            <a:ext cx="2304300" cy="48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100">
                <a:solidFill>
                  <a:schemeClr val="dk1"/>
                </a:solidFill>
                <a:latin typeface="Roboto Slab"/>
                <a:ea typeface="Roboto Slab"/>
                <a:cs typeface="Roboto Slab"/>
                <a:sym typeface="Roboto Slab"/>
              </a:defRPr>
            </a:lvl1pPr>
            <a:lvl2pPr lvl="1"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2" name="Google Shape;132;p14"/>
          <p:cNvSpPr txBox="1">
            <a:spLocks noGrp="1"/>
          </p:cNvSpPr>
          <p:nvPr>
            <p:ph type="subTitle" idx="13"/>
          </p:nvPr>
        </p:nvSpPr>
        <p:spPr>
          <a:xfrm>
            <a:off x="1913741" y="3716950"/>
            <a:ext cx="2304300" cy="48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100">
                <a:solidFill>
                  <a:schemeClr val="dk1"/>
                </a:solidFill>
                <a:latin typeface="Roboto Slab"/>
                <a:ea typeface="Roboto Slab"/>
                <a:cs typeface="Roboto Slab"/>
                <a:sym typeface="Roboto Slab"/>
              </a:defRPr>
            </a:lvl1pPr>
            <a:lvl2pPr lvl="1"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3" name="Google Shape;133;p14"/>
          <p:cNvSpPr txBox="1">
            <a:spLocks noGrp="1"/>
          </p:cNvSpPr>
          <p:nvPr>
            <p:ph type="subTitle" idx="14"/>
          </p:nvPr>
        </p:nvSpPr>
        <p:spPr>
          <a:xfrm>
            <a:off x="4926553" y="1857700"/>
            <a:ext cx="2304300" cy="48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100">
                <a:solidFill>
                  <a:schemeClr val="dk1"/>
                </a:solidFill>
                <a:latin typeface="Roboto Slab"/>
                <a:ea typeface="Roboto Slab"/>
                <a:cs typeface="Roboto Slab"/>
                <a:sym typeface="Roboto Slab"/>
              </a:defRPr>
            </a:lvl1pPr>
            <a:lvl2pPr lvl="1"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14"/>
          <p:cNvSpPr txBox="1">
            <a:spLocks noGrp="1"/>
          </p:cNvSpPr>
          <p:nvPr>
            <p:ph type="subTitle" idx="15"/>
          </p:nvPr>
        </p:nvSpPr>
        <p:spPr>
          <a:xfrm>
            <a:off x="4926553" y="3716950"/>
            <a:ext cx="2304300" cy="489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100">
                <a:solidFill>
                  <a:schemeClr val="dk1"/>
                </a:solidFill>
                <a:latin typeface="Roboto Slab"/>
                <a:ea typeface="Roboto Slab"/>
                <a:cs typeface="Roboto Slab"/>
                <a:sym typeface="Roboto Slab"/>
              </a:defRPr>
            </a:lvl1pPr>
            <a:lvl2pPr lvl="1" algn="ctr" rtl="0">
              <a:lnSpc>
                <a:spcPct val="100000"/>
              </a:lnSpc>
              <a:spcBef>
                <a:spcPts val="160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558536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96"/>
        <p:cNvGrpSpPr/>
        <p:nvPr/>
      </p:nvGrpSpPr>
      <p:grpSpPr>
        <a:xfrm>
          <a:off x="0" y="0"/>
          <a:ext cx="0" cy="0"/>
          <a:chOff x="0" y="0"/>
          <a:chExt cx="0" cy="0"/>
        </a:xfrm>
      </p:grpSpPr>
      <p:sp>
        <p:nvSpPr>
          <p:cNvPr id="397" name="Google Shape;397;p42"/>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98" name="Google Shape;398;p42"/>
          <p:cNvSpPr/>
          <p:nvPr/>
        </p:nvSpPr>
        <p:spPr>
          <a:xfrm rot="-5400000">
            <a:off x="4651903" y="252785"/>
            <a:ext cx="4748937" cy="4235243"/>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hlink"/>
                </a:solidFill>
              </a:rPr>
              <a:t> </a:t>
            </a:r>
            <a:endParaRPr>
              <a:solidFill>
                <a:schemeClr val="hlink"/>
              </a:solidFill>
            </a:endParaRPr>
          </a:p>
        </p:txBody>
      </p:sp>
      <p:sp>
        <p:nvSpPr>
          <p:cNvPr id="399" name="Google Shape;399;p42"/>
          <p:cNvSpPr/>
          <p:nvPr/>
        </p:nvSpPr>
        <p:spPr>
          <a:xfrm rot="5400000">
            <a:off x="-219901" y="1297625"/>
            <a:ext cx="4065802" cy="3626003"/>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hlink"/>
                </a:solidFill>
              </a:rPr>
              <a:t> </a:t>
            </a:r>
            <a:endParaRPr>
              <a:solidFill>
                <a:schemeClr val="hlink"/>
              </a:solidFill>
            </a:endParaRPr>
          </a:p>
        </p:txBody>
      </p:sp>
      <p:sp>
        <p:nvSpPr>
          <p:cNvPr id="400" name="Google Shape;400;p42"/>
          <p:cNvSpPr/>
          <p:nvPr/>
        </p:nvSpPr>
        <p:spPr>
          <a:xfrm rot="10800000">
            <a:off x="-44198" y="3638792"/>
            <a:ext cx="3090648" cy="1504733"/>
          </a:xfrm>
          <a:custGeom>
            <a:avLst/>
            <a:gdLst/>
            <a:ahLst/>
            <a:cxnLst/>
            <a:rect l="l" t="t" r="r" b="b"/>
            <a:pathLst>
              <a:path w="177445" h="86392" extrusionOk="0">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42"/>
          <p:cNvGrpSpPr/>
          <p:nvPr/>
        </p:nvGrpSpPr>
        <p:grpSpPr>
          <a:xfrm rot="10800000">
            <a:off x="67466" y="3944015"/>
            <a:ext cx="609239" cy="1228123"/>
            <a:chOff x="8415916" y="13915"/>
            <a:chExt cx="609239" cy="1228123"/>
          </a:xfrm>
        </p:grpSpPr>
        <p:sp>
          <p:nvSpPr>
            <p:cNvPr id="402" name="Google Shape;402;p42"/>
            <p:cNvSpPr/>
            <p:nvPr/>
          </p:nvSpPr>
          <p:spPr>
            <a:xfrm rot="-6214160">
              <a:off x="8841575" y="1152412"/>
              <a:ext cx="96292" cy="69373"/>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rot="-6214160">
              <a:off x="8552011" y="977837"/>
              <a:ext cx="89774" cy="74782"/>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rot="-6214160">
              <a:off x="8410612" y="525573"/>
              <a:ext cx="89578" cy="59617"/>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rot="-6214160">
              <a:off x="8639593" y="266784"/>
              <a:ext cx="114976" cy="87840"/>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rot="-6214160">
              <a:off x="8808879" y="786099"/>
              <a:ext cx="78367" cy="56945"/>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rot="-6214160">
              <a:off x="8905160" y="396696"/>
              <a:ext cx="130011" cy="80888"/>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rot="-6214160">
              <a:off x="8937217" y="34796"/>
              <a:ext cx="92707" cy="63181"/>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9" name="Google Shape;409;p42"/>
          <p:cNvSpPr txBox="1">
            <a:spLocks noGrp="1"/>
          </p:cNvSpPr>
          <p:nvPr>
            <p:ph type="title"/>
          </p:nvPr>
        </p:nvSpPr>
        <p:spPr>
          <a:xfrm>
            <a:off x="713232" y="539496"/>
            <a:ext cx="77040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0" name="Google Shape;410;p42"/>
          <p:cNvSpPr txBox="1">
            <a:spLocks noGrp="1"/>
          </p:cNvSpPr>
          <p:nvPr>
            <p:ph type="sldNum" idx="2"/>
          </p:nvPr>
        </p:nvSpPr>
        <p:spPr>
          <a:xfrm>
            <a:off x="8404384" y="46736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7164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sp>
        <p:nvSpPr>
          <p:cNvPr id="100" name="Google Shape;100;p6"/>
          <p:cNvSpPr txBox="1">
            <a:spLocks noGrp="1"/>
          </p:cNvSpPr>
          <p:nvPr>
            <p:ph type="title"/>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1" name="Google Shape;101;p6"/>
          <p:cNvSpPr/>
          <p:nvPr/>
        </p:nvSpPr>
        <p:spPr>
          <a:xfrm>
            <a:off x="7540375" y="3744950"/>
            <a:ext cx="3648000" cy="3648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flipH="1">
            <a:off x="-2219375" y="4047650"/>
            <a:ext cx="9487600" cy="1689575"/>
          </a:xfrm>
          <a:custGeom>
            <a:avLst/>
            <a:gdLst/>
            <a:ahLst/>
            <a:cxnLst/>
            <a:rect l="l" t="t" r="r" b="b"/>
            <a:pathLst>
              <a:path w="379504" h="67583" extrusionOk="0">
                <a:moveTo>
                  <a:pt x="0" y="66056"/>
                </a:moveTo>
                <a:cubicBezTo>
                  <a:pt x="5259" y="66056"/>
                  <a:pt x="18863" y="69492"/>
                  <a:pt x="31555" y="66056"/>
                </a:cubicBezTo>
                <a:cubicBezTo>
                  <a:pt x="44247" y="62620"/>
                  <a:pt x="62970" y="50699"/>
                  <a:pt x="76153" y="45440"/>
                </a:cubicBezTo>
                <a:cubicBezTo>
                  <a:pt x="89336" y="40181"/>
                  <a:pt x="98311" y="35580"/>
                  <a:pt x="110653" y="34500"/>
                </a:cubicBezTo>
                <a:cubicBezTo>
                  <a:pt x="122995" y="33420"/>
                  <a:pt x="136950" y="35314"/>
                  <a:pt x="150203" y="38960"/>
                </a:cubicBezTo>
                <a:cubicBezTo>
                  <a:pt x="163456" y="42607"/>
                  <a:pt x="178252" y="53574"/>
                  <a:pt x="190173" y="56379"/>
                </a:cubicBezTo>
                <a:cubicBezTo>
                  <a:pt x="202094" y="59185"/>
                  <a:pt x="212752" y="58275"/>
                  <a:pt x="221728" y="55793"/>
                </a:cubicBezTo>
                <a:cubicBezTo>
                  <a:pt x="230704" y="53311"/>
                  <a:pt x="238137" y="46159"/>
                  <a:pt x="244027" y="41488"/>
                </a:cubicBezTo>
                <a:cubicBezTo>
                  <a:pt x="249917" y="36817"/>
                  <a:pt x="252302" y="31388"/>
                  <a:pt x="257070" y="27769"/>
                </a:cubicBezTo>
                <a:cubicBezTo>
                  <a:pt x="261838" y="24150"/>
                  <a:pt x="267168" y="21178"/>
                  <a:pt x="272637" y="19775"/>
                </a:cubicBezTo>
                <a:cubicBezTo>
                  <a:pt x="278107" y="18373"/>
                  <a:pt x="282664" y="18653"/>
                  <a:pt x="289887" y="19354"/>
                </a:cubicBezTo>
                <a:cubicBezTo>
                  <a:pt x="297110" y="20055"/>
                  <a:pt x="307699" y="23281"/>
                  <a:pt x="315973" y="23982"/>
                </a:cubicBezTo>
                <a:cubicBezTo>
                  <a:pt x="324248" y="24683"/>
                  <a:pt x="331470" y="25384"/>
                  <a:pt x="339534" y="23561"/>
                </a:cubicBezTo>
                <a:cubicBezTo>
                  <a:pt x="347598" y="21738"/>
                  <a:pt x="357695" y="16970"/>
                  <a:pt x="364357" y="13043"/>
                </a:cubicBezTo>
                <a:cubicBezTo>
                  <a:pt x="371019" y="9116"/>
                  <a:pt x="376980" y="2174"/>
                  <a:pt x="379504" y="0"/>
                </a:cubicBezTo>
              </a:path>
            </a:pathLst>
          </a:custGeom>
          <a:noFill/>
          <a:ln w="76200" cap="flat" cmpd="sng">
            <a:solidFill>
              <a:schemeClr val="accent1"/>
            </a:solidFill>
            <a:prstDash val="solid"/>
            <a:round/>
            <a:headEnd type="none" w="med" len="med"/>
            <a:tailEnd type="none" w="med" len="med"/>
          </a:ln>
        </p:spPr>
      </p:sp>
      <p:sp>
        <p:nvSpPr>
          <p:cNvPr id="103" name="Google Shape;103;p6"/>
          <p:cNvSpPr/>
          <p:nvPr/>
        </p:nvSpPr>
        <p:spPr>
          <a:xfrm>
            <a:off x="8166903" y="373846"/>
            <a:ext cx="261777" cy="279242"/>
          </a:xfrm>
          <a:custGeom>
            <a:avLst/>
            <a:gdLst/>
            <a:ahLst/>
            <a:cxnLst/>
            <a:rect l="l" t="t" r="r" b="b"/>
            <a:pathLst>
              <a:path w="92013" h="98152" extrusionOk="0">
                <a:moveTo>
                  <a:pt x="46007" y="0"/>
                </a:moveTo>
                <a:lnTo>
                  <a:pt x="45942" y="2456"/>
                </a:lnTo>
                <a:lnTo>
                  <a:pt x="45748" y="4846"/>
                </a:lnTo>
                <a:lnTo>
                  <a:pt x="45425" y="7237"/>
                </a:lnTo>
                <a:lnTo>
                  <a:pt x="45037" y="9563"/>
                </a:lnTo>
                <a:lnTo>
                  <a:pt x="44456" y="11890"/>
                </a:lnTo>
                <a:lnTo>
                  <a:pt x="43810" y="14151"/>
                </a:lnTo>
                <a:lnTo>
                  <a:pt x="43099" y="16413"/>
                </a:lnTo>
                <a:lnTo>
                  <a:pt x="42194" y="18610"/>
                </a:lnTo>
                <a:lnTo>
                  <a:pt x="41290" y="20807"/>
                </a:lnTo>
                <a:lnTo>
                  <a:pt x="40191" y="22874"/>
                </a:lnTo>
                <a:lnTo>
                  <a:pt x="39093" y="24942"/>
                </a:lnTo>
                <a:lnTo>
                  <a:pt x="37865" y="26945"/>
                </a:lnTo>
                <a:lnTo>
                  <a:pt x="36508" y="28884"/>
                </a:lnTo>
                <a:lnTo>
                  <a:pt x="35151" y="30757"/>
                </a:lnTo>
                <a:lnTo>
                  <a:pt x="33665" y="32567"/>
                </a:lnTo>
                <a:lnTo>
                  <a:pt x="32114" y="34311"/>
                </a:lnTo>
                <a:lnTo>
                  <a:pt x="30499" y="35927"/>
                </a:lnTo>
                <a:lnTo>
                  <a:pt x="28819" y="37477"/>
                </a:lnTo>
                <a:lnTo>
                  <a:pt x="27074" y="39028"/>
                </a:lnTo>
                <a:lnTo>
                  <a:pt x="25265" y="40385"/>
                </a:lnTo>
                <a:lnTo>
                  <a:pt x="23391" y="41742"/>
                </a:lnTo>
                <a:lnTo>
                  <a:pt x="21453" y="42905"/>
                </a:lnTo>
                <a:lnTo>
                  <a:pt x="19449" y="44068"/>
                </a:lnTo>
                <a:lnTo>
                  <a:pt x="17446" y="45038"/>
                </a:lnTo>
                <a:lnTo>
                  <a:pt x="15379" y="46007"/>
                </a:lnTo>
                <a:lnTo>
                  <a:pt x="13246" y="46782"/>
                </a:lnTo>
                <a:lnTo>
                  <a:pt x="11114" y="47493"/>
                </a:lnTo>
                <a:lnTo>
                  <a:pt x="8917" y="48010"/>
                </a:lnTo>
                <a:lnTo>
                  <a:pt x="6720" y="48462"/>
                </a:lnTo>
                <a:lnTo>
                  <a:pt x="4523" y="48785"/>
                </a:lnTo>
                <a:lnTo>
                  <a:pt x="2262" y="48979"/>
                </a:lnTo>
                <a:lnTo>
                  <a:pt x="0" y="49108"/>
                </a:lnTo>
                <a:lnTo>
                  <a:pt x="2262" y="49173"/>
                </a:lnTo>
                <a:lnTo>
                  <a:pt x="4523" y="49367"/>
                </a:lnTo>
                <a:lnTo>
                  <a:pt x="6720" y="49690"/>
                </a:lnTo>
                <a:lnTo>
                  <a:pt x="8917" y="50142"/>
                </a:lnTo>
                <a:lnTo>
                  <a:pt x="11114" y="50724"/>
                </a:lnTo>
                <a:lnTo>
                  <a:pt x="13246" y="51370"/>
                </a:lnTo>
                <a:lnTo>
                  <a:pt x="15379" y="52210"/>
                </a:lnTo>
                <a:lnTo>
                  <a:pt x="17446" y="53115"/>
                </a:lnTo>
                <a:lnTo>
                  <a:pt x="19449" y="54084"/>
                </a:lnTo>
                <a:lnTo>
                  <a:pt x="21453" y="55247"/>
                </a:lnTo>
                <a:lnTo>
                  <a:pt x="23391" y="56475"/>
                </a:lnTo>
                <a:lnTo>
                  <a:pt x="25265" y="57767"/>
                </a:lnTo>
                <a:lnTo>
                  <a:pt x="27074" y="59189"/>
                </a:lnTo>
                <a:lnTo>
                  <a:pt x="28819" y="60675"/>
                </a:lnTo>
                <a:lnTo>
                  <a:pt x="30499" y="62225"/>
                </a:lnTo>
                <a:lnTo>
                  <a:pt x="32114" y="63841"/>
                </a:lnTo>
                <a:lnTo>
                  <a:pt x="33665" y="65585"/>
                </a:lnTo>
                <a:lnTo>
                  <a:pt x="35151" y="67395"/>
                </a:lnTo>
                <a:lnTo>
                  <a:pt x="36508" y="69269"/>
                </a:lnTo>
                <a:lnTo>
                  <a:pt x="37865" y="71207"/>
                </a:lnTo>
                <a:lnTo>
                  <a:pt x="39093" y="73210"/>
                </a:lnTo>
                <a:lnTo>
                  <a:pt x="40191" y="75278"/>
                </a:lnTo>
                <a:lnTo>
                  <a:pt x="41290" y="77346"/>
                </a:lnTo>
                <a:lnTo>
                  <a:pt x="42194" y="79543"/>
                </a:lnTo>
                <a:lnTo>
                  <a:pt x="43099" y="81740"/>
                </a:lnTo>
                <a:lnTo>
                  <a:pt x="43810" y="84001"/>
                </a:lnTo>
                <a:lnTo>
                  <a:pt x="44456" y="86263"/>
                </a:lnTo>
                <a:lnTo>
                  <a:pt x="45037" y="88589"/>
                </a:lnTo>
                <a:lnTo>
                  <a:pt x="45425" y="90915"/>
                </a:lnTo>
                <a:lnTo>
                  <a:pt x="45748" y="93306"/>
                </a:lnTo>
                <a:lnTo>
                  <a:pt x="45942" y="95697"/>
                </a:lnTo>
                <a:lnTo>
                  <a:pt x="46007" y="98152"/>
                </a:lnTo>
                <a:lnTo>
                  <a:pt x="46071" y="95697"/>
                </a:lnTo>
                <a:lnTo>
                  <a:pt x="46265" y="93306"/>
                </a:lnTo>
                <a:lnTo>
                  <a:pt x="46524" y="90915"/>
                </a:lnTo>
                <a:lnTo>
                  <a:pt x="46976" y="88589"/>
                </a:lnTo>
                <a:lnTo>
                  <a:pt x="47493" y="86263"/>
                </a:lnTo>
                <a:lnTo>
                  <a:pt x="48139" y="84001"/>
                </a:lnTo>
                <a:lnTo>
                  <a:pt x="48914" y="81740"/>
                </a:lnTo>
                <a:lnTo>
                  <a:pt x="49754" y="79543"/>
                </a:lnTo>
                <a:lnTo>
                  <a:pt x="50724" y="77346"/>
                </a:lnTo>
                <a:lnTo>
                  <a:pt x="51757" y="75278"/>
                </a:lnTo>
                <a:lnTo>
                  <a:pt x="52920" y="73210"/>
                </a:lnTo>
                <a:lnTo>
                  <a:pt x="54148" y="71207"/>
                </a:lnTo>
                <a:lnTo>
                  <a:pt x="55440" y="69269"/>
                </a:lnTo>
                <a:lnTo>
                  <a:pt x="56862" y="67395"/>
                </a:lnTo>
                <a:lnTo>
                  <a:pt x="58284" y="65585"/>
                </a:lnTo>
                <a:lnTo>
                  <a:pt x="59834" y="63841"/>
                </a:lnTo>
                <a:lnTo>
                  <a:pt x="61450" y="62225"/>
                </a:lnTo>
                <a:lnTo>
                  <a:pt x="63194" y="60675"/>
                </a:lnTo>
                <a:lnTo>
                  <a:pt x="64939" y="59189"/>
                </a:lnTo>
                <a:lnTo>
                  <a:pt x="66748" y="57767"/>
                </a:lnTo>
                <a:lnTo>
                  <a:pt x="68622" y="56475"/>
                </a:lnTo>
                <a:lnTo>
                  <a:pt x="70496" y="55247"/>
                </a:lnTo>
                <a:lnTo>
                  <a:pt x="72499" y="54084"/>
                </a:lnTo>
                <a:lnTo>
                  <a:pt x="74502" y="53115"/>
                </a:lnTo>
                <a:lnTo>
                  <a:pt x="76570" y="52210"/>
                </a:lnTo>
                <a:lnTo>
                  <a:pt x="78702" y="51370"/>
                </a:lnTo>
                <a:lnTo>
                  <a:pt x="80834" y="50724"/>
                </a:lnTo>
                <a:lnTo>
                  <a:pt x="83031" y="50142"/>
                </a:lnTo>
                <a:lnTo>
                  <a:pt x="85228" y="49690"/>
                </a:lnTo>
                <a:lnTo>
                  <a:pt x="87490" y="49367"/>
                </a:lnTo>
                <a:lnTo>
                  <a:pt x="89687" y="49173"/>
                </a:lnTo>
                <a:lnTo>
                  <a:pt x="92013" y="49108"/>
                </a:lnTo>
                <a:lnTo>
                  <a:pt x="89687" y="48979"/>
                </a:lnTo>
                <a:lnTo>
                  <a:pt x="87490" y="48785"/>
                </a:lnTo>
                <a:lnTo>
                  <a:pt x="85228" y="48462"/>
                </a:lnTo>
                <a:lnTo>
                  <a:pt x="83031" y="48010"/>
                </a:lnTo>
                <a:lnTo>
                  <a:pt x="80834" y="47493"/>
                </a:lnTo>
                <a:lnTo>
                  <a:pt x="78702" y="46782"/>
                </a:lnTo>
                <a:lnTo>
                  <a:pt x="76570" y="46007"/>
                </a:lnTo>
                <a:lnTo>
                  <a:pt x="74502" y="45038"/>
                </a:lnTo>
                <a:lnTo>
                  <a:pt x="72499" y="44068"/>
                </a:lnTo>
                <a:lnTo>
                  <a:pt x="70496" y="42905"/>
                </a:lnTo>
                <a:lnTo>
                  <a:pt x="68622" y="41742"/>
                </a:lnTo>
                <a:lnTo>
                  <a:pt x="66748" y="40385"/>
                </a:lnTo>
                <a:lnTo>
                  <a:pt x="64939" y="39028"/>
                </a:lnTo>
                <a:lnTo>
                  <a:pt x="63194" y="37477"/>
                </a:lnTo>
                <a:lnTo>
                  <a:pt x="61450" y="35927"/>
                </a:lnTo>
                <a:lnTo>
                  <a:pt x="59834" y="34311"/>
                </a:lnTo>
                <a:lnTo>
                  <a:pt x="58284" y="32567"/>
                </a:lnTo>
                <a:lnTo>
                  <a:pt x="56862" y="30757"/>
                </a:lnTo>
                <a:lnTo>
                  <a:pt x="55440" y="28884"/>
                </a:lnTo>
                <a:lnTo>
                  <a:pt x="54148" y="26945"/>
                </a:lnTo>
                <a:lnTo>
                  <a:pt x="52920" y="24942"/>
                </a:lnTo>
                <a:lnTo>
                  <a:pt x="51757" y="22874"/>
                </a:lnTo>
                <a:lnTo>
                  <a:pt x="50724" y="20807"/>
                </a:lnTo>
                <a:lnTo>
                  <a:pt x="49754" y="18610"/>
                </a:lnTo>
                <a:lnTo>
                  <a:pt x="48914" y="16413"/>
                </a:lnTo>
                <a:lnTo>
                  <a:pt x="48139" y="14151"/>
                </a:lnTo>
                <a:lnTo>
                  <a:pt x="47493" y="11890"/>
                </a:lnTo>
                <a:lnTo>
                  <a:pt x="46976" y="9563"/>
                </a:lnTo>
                <a:lnTo>
                  <a:pt x="46524" y="7237"/>
                </a:lnTo>
                <a:lnTo>
                  <a:pt x="46265" y="4846"/>
                </a:lnTo>
                <a:lnTo>
                  <a:pt x="46071" y="2456"/>
                </a:lnTo>
                <a:lnTo>
                  <a:pt x="46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4"/>
        <p:cNvGrpSpPr/>
        <p:nvPr/>
      </p:nvGrpSpPr>
      <p:grpSpPr>
        <a:xfrm>
          <a:off x="0" y="0"/>
          <a:ext cx="0" cy="0"/>
          <a:chOff x="0" y="0"/>
          <a:chExt cx="0" cy="0"/>
        </a:xfrm>
      </p:grpSpPr>
      <p:sp>
        <p:nvSpPr>
          <p:cNvPr id="105" name="Google Shape;105;p7"/>
          <p:cNvSpPr txBox="1">
            <a:spLocks noGrp="1"/>
          </p:cNvSpPr>
          <p:nvPr>
            <p:ph type="body" idx="1"/>
          </p:nvPr>
        </p:nvSpPr>
        <p:spPr>
          <a:xfrm>
            <a:off x="720000" y="1251675"/>
            <a:ext cx="4181700" cy="22719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106" name="Google Shape;106;p7"/>
          <p:cNvSpPr txBox="1">
            <a:spLocks noGrp="1"/>
          </p:cNvSpPr>
          <p:nvPr>
            <p:ph type="title"/>
          </p:nvPr>
        </p:nvSpPr>
        <p:spPr>
          <a:xfrm>
            <a:off x="720000" y="522244"/>
            <a:ext cx="4181700" cy="6759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7" name="Google Shape;107;p7"/>
          <p:cNvSpPr>
            <a:spLocks noGrp="1"/>
          </p:cNvSpPr>
          <p:nvPr>
            <p:ph type="pic" idx="2"/>
          </p:nvPr>
        </p:nvSpPr>
        <p:spPr>
          <a:xfrm>
            <a:off x="5552550" y="999250"/>
            <a:ext cx="2488200" cy="3174600"/>
          </a:xfrm>
          <a:prstGeom prst="flowChartConnector">
            <a:avLst/>
          </a:prstGeom>
          <a:noFill/>
          <a:ln>
            <a:noFill/>
          </a:ln>
        </p:spPr>
      </p:sp>
      <p:sp>
        <p:nvSpPr>
          <p:cNvPr id="108" name="Google Shape;108;p7"/>
          <p:cNvSpPr/>
          <p:nvPr/>
        </p:nvSpPr>
        <p:spPr>
          <a:xfrm flipH="1">
            <a:off x="-411400" y="3584246"/>
            <a:ext cx="9487600" cy="1689575"/>
          </a:xfrm>
          <a:custGeom>
            <a:avLst/>
            <a:gdLst/>
            <a:ahLst/>
            <a:cxnLst/>
            <a:rect l="l" t="t" r="r" b="b"/>
            <a:pathLst>
              <a:path w="379504" h="67583" extrusionOk="0">
                <a:moveTo>
                  <a:pt x="0" y="66056"/>
                </a:moveTo>
                <a:cubicBezTo>
                  <a:pt x="5259" y="66056"/>
                  <a:pt x="18863" y="69492"/>
                  <a:pt x="31555" y="66056"/>
                </a:cubicBezTo>
                <a:cubicBezTo>
                  <a:pt x="44247" y="62620"/>
                  <a:pt x="62970" y="50699"/>
                  <a:pt x="76153" y="45440"/>
                </a:cubicBezTo>
                <a:cubicBezTo>
                  <a:pt x="89336" y="40181"/>
                  <a:pt x="98311" y="35580"/>
                  <a:pt x="110653" y="34500"/>
                </a:cubicBezTo>
                <a:cubicBezTo>
                  <a:pt x="122995" y="33420"/>
                  <a:pt x="136950" y="35314"/>
                  <a:pt x="150203" y="38960"/>
                </a:cubicBezTo>
                <a:cubicBezTo>
                  <a:pt x="163456" y="42607"/>
                  <a:pt x="178252" y="53574"/>
                  <a:pt x="190173" y="56379"/>
                </a:cubicBezTo>
                <a:cubicBezTo>
                  <a:pt x="202094" y="59185"/>
                  <a:pt x="212752" y="58275"/>
                  <a:pt x="221728" y="55793"/>
                </a:cubicBezTo>
                <a:cubicBezTo>
                  <a:pt x="230704" y="53311"/>
                  <a:pt x="238137" y="46159"/>
                  <a:pt x="244027" y="41488"/>
                </a:cubicBezTo>
                <a:cubicBezTo>
                  <a:pt x="249917" y="36817"/>
                  <a:pt x="252302" y="31388"/>
                  <a:pt x="257070" y="27769"/>
                </a:cubicBezTo>
                <a:cubicBezTo>
                  <a:pt x="261838" y="24150"/>
                  <a:pt x="267168" y="21178"/>
                  <a:pt x="272637" y="19775"/>
                </a:cubicBezTo>
                <a:cubicBezTo>
                  <a:pt x="278107" y="18373"/>
                  <a:pt x="282664" y="18653"/>
                  <a:pt x="289887" y="19354"/>
                </a:cubicBezTo>
                <a:cubicBezTo>
                  <a:pt x="297110" y="20055"/>
                  <a:pt x="307699" y="23281"/>
                  <a:pt x="315973" y="23982"/>
                </a:cubicBezTo>
                <a:cubicBezTo>
                  <a:pt x="324248" y="24683"/>
                  <a:pt x="331470" y="25384"/>
                  <a:pt x="339534" y="23561"/>
                </a:cubicBezTo>
                <a:cubicBezTo>
                  <a:pt x="347598" y="21738"/>
                  <a:pt x="357695" y="16970"/>
                  <a:pt x="364357" y="13043"/>
                </a:cubicBezTo>
                <a:cubicBezTo>
                  <a:pt x="371019" y="9116"/>
                  <a:pt x="376980" y="2174"/>
                  <a:pt x="379504" y="0"/>
                </a:cubicBezTo>
              </a:path>
            </a:pathLst>
          </a:custGeom>
          <a:noFill/>
          <a:ln w="76200" cap="flat" cmpd="sng">
            <a:solidFill>
              <a:schemeClr val="accent1"/>
            </a:solidFill>
            <a:prstDash val="solid"/>
            <a:round/>
            <a:headEnd type="none" w="med" len="med"/>
            <a:tailEnd type="none" w="med" len="med"/>
          </a:ln>
        </p:spPr>
      </p:sp>
      <p:grpSp>
        <p:nvGrpSpPr>
          <p:cNvPr id="109" name="Google Shape;109;p7"/>
          <p:cNvGrpSpPr/>
          <p:nvPr/>
        </p:nvGrpSpPr>
        <p:grpSpPr>
          <a:xfrm>
            <a:off x="720007" y="4513493"/>
            <a:ext cx="1661624" cy="1662902"/>
            <a:chOff x="2529800" y="238125"/>
            <a:chExt cx="2112950" cy="2114575"/>
          </a:xfrm>
        </p:grpSpPr>
        <p:sp>
          <p:nvSpPr>
            <p:cNvPr id="110" name="Google Shape;110;p7"/>
            <p:cNvSpPr/>
            <p:nvPr/>
          </p:nvSpPr>
          <p:spPr>
            <a:xfrm>
              <a:off x="3520025" y="238125"/>
              <a:ext cx="132475" cy="2114575"/>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2529800" y="1229975"/>
              <a:ext cx="2112950" cy="130875"/>
            </a:xfrm>
            <a:custGeom>
              <a:avLst/>
              <a:gdLst/>
              <a:ahLst/>
              <a:cxnLst/>
              <a:rect l="l" t="t" r="r" b="b"/>
              <a:pathLst>
                <a:path w="84518" h="5235" extrusionOk="0">
                  <a:moveTo>
                    <a:pt x="0" y="0"/>
                  </a:moveTo>
                  <a:lnTo>
                    <a:pt x="0" y="5234"/>
                  </a:lnTo>
                  <a:lnTo>
                    <a:pt x="84517" y="5234"/>
                  </a:lnTo>
                  <a:lnTo>
                    <a:pt x="84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2791475" y="501425"/>
              <a:ext cx="1587975" cy="1587975"/>
            </a:xfrm>
            <a:custGeom>
              <a:avLst/>
              <a:gdLst/>
              <a:ahLst/>
              <a:cxnLst/>
              <a:rect l="l" t="t" r="r" b="b"/>
              <a:pathLst>
                <a:path w="63519" h="63519" extrusionOk="0">
                  <a:moveTo>
                    <a:pt x="59835" y="0"/>
                  </a:moveTo>
                  <a:lnTo>
                    <a:pt x="1" y="59770"/>
                  </a:lnTo>
                  <a:lnTo>
                    <a:pt x="3748" y="63518"/>
                  </a:lnTo>
                  <a:lnTo>
                    <a:pt x="63518" y="3748"/>
                  </a:lnTo>
                  <a:lnTo>
                    <a:pt x="59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2791475" y="501425"/>
              <a:ext cx="1587975" cy="1587975"/>
            </a:xfrm>
            <a:custGeom>
              <a:avLst/>
              <a:gdLst/>
              <a:ahLst/>
              <a:cxnLst/>
              <a:rect l="l" t="t" r="r" b="b"/>
              <a:pathLst>
                <a:path w="63519" h="63519" extrusionOk="0">
                  <a:moveTo>
                    <a:pt x="3748" y="0"/>
                  </a:moveTo>
                  <a:lnTo>
                    <a:pt x="1" y="3748"/>
                  </a:lnTo>
                  <a:lnTo>
                    <a:pt x="59835" y="63518"/>
                  </a:lnTo>
                  <a:lnTo>
                    <a:pt x="63518" y="59770"/>
                  </a:lnTo>
                  <a:lnTo>
                    <a:pt x="37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7"/>
            <p:cNvSpPr/>
            <p:nvPr/>
          </p:nvSpPr>
          <p:spPr>
            <a:xfrm>
              <a:off x="2592800" y="808350"/>
              <a:ext cx="1986950" cy="974100"/>
            </a:xfrm>
            <a:custGeom>
              <a:avLst/>
              <a:gdLst/>
              <a:ahLst/>
              <a:cxnLst/>
              <a:rect l="l" t="t" r="r" b="b"/>
              <a:pathLst>
                <a:path w="79478" h="38964" extrusionOk="0">
                  <a:moveTo>
                    <a:pt x="2132" y="0"/>
                  </a:moveTo>
                  <a:lnTo>
                    <a:pt x="0" y="4782"/>
                  </a:lnTo>
                  <a:lnTo>
                    <a:pt x="77345" y="38964"/>
                  </a:lnTo>
                  <a:lnTo>
                    <a:pt x="79477" y="34182"/>
                  </a:lnTo>
                  <a:lnTo>
                    <a:pt x="2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3098400" y="302725"/>
              <a:ext cx="975725" cy="1985350"/>
            </a:xfrm>
            <a:custGeom>
              <a:avLst/>
              <a:gdLst/>
              <a:ahLst/>
              <a:cxnLst/>
              <a:rect l="l" t="t" r="r" b="b"/>
              <a:pathLst>
                <a:path w="39029" h="79414" extrusionOk="0">
                  <a:moveTo>
                    <a:pt x="34183" y="1"/>
                  </a:moveTo>
                  <a:lnTo>
                    <a:pt x="1" y="77281"/>
                  </a:lnTo>
                  <a:lnTo>
                    <a:pt x="4847" y="79414"/>
                  </a:lnTo>
                  <a:lnTo>
                    <a:pt x="39029" y="2133"/>
                  </a:lnTo>
                  <a:lnTo>
                    <a:pt x="34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7"/>
            <p:cNvSpPr/>
            <p:nvPr/>
          </p:nvSpPr>
          <p:spPr>
            <a:xfrm>
              <a:off x="2581475" y="839050"/>
              <a:ext cx="2009575" cy="914325"/>
            </a:xfrm>
            <a:custGeom>
              <a:avLst/>
              <a:gdLst/>
              <a:ahLst/>
              <a:cxnLst/>
              <a:rect l="l" t="t" r="r" b="b"/>
              <a:pathLst>
                <a:path w="80383" h="36573" extrusionOk="0">
                  <a:moveTo>
                    <a:pt x="78380" y="0"/>
                  </a:moveTo>
                  <a:lnTo>
                    <a:pt x="1" y="31662"/>
                  </a:lnTo>
                  <a:lnTo>
                    <a:pt x="2004" y="36573"/>
                  </a:lnTo>
                  <a:lnTo>
                    <a:pt x="80383" y="4846"/>
                  </a:lnTo>
                  <a:lnTo>
                    <a:pt x="783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7"/>
            <p:cNvSpPr/>
            <p:nvPr/>
          </p:nvSpPr>
          <p:spPr>
            <a:xfrm>
              <a:off x="3129100" y="291425"/>
              <a:ext cx="914325" cy="2007975"/>
            </a:xfrm>
            <a:custGeom>
              <a:avLst/>
              <a:gdLst/>
              <a:ahLst/>
              <a:cxnLst/>
              <a:rect l="l" t="t" r="r" b="b"/>
              <a:pathLst>
                <a:path w="36573" h="80319" extrusionOk="0">
                  <a:moveTo>
                    <a:pt x="4847" y="0"/>
                  </a:moveTo>
                  <a:lnTo>
                    <a:pt x="0" y="1939"/>
                  </a:lnTo>
                  <a:lnTo>
                    <a:pt x="31662" y="80318"/>
                  </a:lnTo>
                  <a:lnTo>
                    <a:pt x="36573" y="78380"/>
                  </a:lnTo>
                  <a:lnTo>
                    <a:pt x="4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3520025" y="238125"/>
              <a:ext cx="132475" cy="2114575"/>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p:nvPr/>
          </p:nvSpPr>
          <p:spPr>
            <a:xfrm>
              <a:off x="2529800" y="1229975"/>
              <a:ext cx="2112950" cy="130875"/>
            </a:xfrm>
            <a:custGeom>
              <a:avLst/>
              <a:gdLst/>
              <a:ahLst/>
              <a:cxnLst/>
              <a:rect l="l" t="t" r="r" b="b"/>
              <a:pathLst>
                <a:path w="84518" h="5235" extrusionOk="0">
                  <a:moveTo>
                    <a:pt x="0" y="0"/>
                  </a:moveTo>
                  <a:lnTo>
                    <a:pt x="0" y="5234"/>
                  </a:lnTo>
                  <a:lnTo>
                    <a:pt x="84517" y="5234"/>
                  </a:lnTo>
                  <a:lnTo>
                    <a:pt x="84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2791475" y="501425"/>
              <a:ext cx="1587975" cy="1587975"/>
            </a:xfrm>
            <a:custGeom>
              <a:avLst/>
              <a:gdLst/>
              <a:ahLst/>
              <a:cxnLst/>
              <a:rect l="l" t="t" r="r" b="b"/>
              <a:pathLst>
                <a:path w="63519" h="63519" extrusionOk="0">
                  <a:moveTo>
                    <a:pt x="59835" y="0"/>
                  </a:moveTo>
                  <a:lnTo>
                    <a:pt x="1" y="59770"/>
                  </a:lnTo>
                  <a:lnTo>
                    <a:pt x="3748" y="63518"/>
                  </a:lnTo>
                  <a:lnTo>
                    <a:pt x="63518" y="3748"/>
                  </a:lnTo>
                  <a:lnTo>
                    <a:pt x="59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791475" y="501425"/>
              <a:ext cx="1587975" cy="1587975"/>
            </a:xfrm>
            <a:custGeom>
              <a:avLst/>
              <a:gdLst/>
              <a:ahLst/>
              <a:cxnLst/>
              <a:rect l="l" t="t" r="r" b="b"/>
              <a:pathLst>
                <a:path w="63519" h="63519" extrusionOk="0">
                  <a:moveTo>
                    <a:pt x="3748" y="0"/>
                  </a:moveTo>
                  <a:lnTo>
                    <a:pt x="1" y="3748"/>
                  </a:lnTo>
                  <a:lnTo>
                    <a:pt x="59835" y="63518"/>
                  </a:lnTo>
                  <a:lnTo>
                    <a:pt x="63518" y="59770"/>
                  </a:lnTo>
                  <a:lnTo>
                    <a:pt x="37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2592800" y="808350"/>
              <a:ext cx="1986950" cy="974100"/>
            </a:xfrm>
            <a:custGeom>
              <a:avLst/>
              <a:gdLst/>
              <a:ahLst/>
              <a:cxnLst/>
              <a:rect l="l" t="t" r="r" b="b"/>
              <a:pathLst>
                <a:path w="79478" h="38964" extrusionOk="0">
                  <a:moveTo>
                    <a:pt x="2132" y="0"/>
                  </a:moveTo>
                  <a:lnTo>
                    <a:pt x="0" y="4782"/>
                  </a:lnTo>
                  <a:lnTo>
                    <a:pt x="77345" y="38964"/>
                  </a:lnTo>
                  <a:lnTo>
                    <a:pt x="79477" y="34182"/>
                  </a:lnTo>
                  <a:lnTo>
                    <a:pt x="2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3098400" y="302725"/>
              <a:ext cx="975725" cy="1985350"/>
            </a:xfrm>
            <a:custGeom>
              <a:avLst/>
              <a:gdLst/>
              <a:ahLst/>
              <a:cxnLst/>
              <a:rect l="l" t="t" r="r" b="b"/>
              <a:pathLst>
                <a:path w="39029" h="79414" extrusionOk="0">
                  <a:moveTo>
                    <a:pt x="34183" y="1"/>
                  </a:moveTo>
                  <a:lnTo>
                    <a:pt x="1" y="77281"/>
                  </a:lnTo>
                  <a:lnTo>
                    <a:pt x="4847" y="79414"/>
                  </a:lnTo>
                  <a:lnTo>
                    <a:pt x="39029" y="2133"/>
                  </a:lnTo>
                  <a:lnTo>
                    <a:pt x="34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2581475" y="839050"/>
              <a:ext cx="2009575" cy="914325"/>
            </a:xfrm>
            <a:custGeom>
              <a:avLst/>
              <a:gdLst/>
              <a:ahLst/>
              <a:cxnLst/>
              <a:rect l="l" t="t" r="r" b="b"/>
              <a:pathLst>
                <a:path w="80383" h="36573" extrusionOk="0">
                  <a:moveTo>
                    <a:pt x="78380" y="0"/>
                  </a:moveTo>
                  <a:lnTo>
                    <a:pt x="1" y="31662"/>
                  </a:lnTo>
                  <a:lnTo>
                    <a:pt x="2004" y="36573"/>
                  </a:lnTo>
                  <a:lnTo>
                    <a:pt x="80383" y="4846"/>
                  </a:lnTo>
                  <a:lnTo>
                    <a:pt x="783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3129100" y="291425"/>
              <a:ext cx="914325" cy="2007975"/>
            </a:xfrm>
            <a:custGeom>
              <a:avLst/>
              <a:gdLst/>
              <a:ahLst/>
              <a:cxnLst/>
              <a:rect l="l" t="t" r="r" b="b"/>
              <a:pathLst>
                <a:path w="36573" h="80319" extrusionOk="0">
                  <a:moveTo>
                    <a:pt x="4847" y="0"/>
                  </a:moveTo>
                  <a:lnTo>
                    <a:pt x="0" y="1939"/>
                  </a:lnTo>
                  <a:lnTo>
                    <a:pt x="31662" y="80318"/>
                  </a:lnTo>
                  <a:lnTo>
                    <a:pt x="36573" y="78380"/>
                  </a:lnTo>
                  <a:lnTo>
                    <a:pt x="4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 name="Google Shape;126;p7"/>
          <p:cNvSpPr/>
          <p:nvPr/>
        </p:nvSpPr>
        <p:spPr>
          <a:xfrm>
            <a:off x="7252113" y="-1996550"/>
            <a:ext cx="3648000" cy="3648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8166903" y="373846"/>
            <a:ext cx="261777" cy="279242"/>
          </a:xfrm>
          <a:custGeom>
            <a:avLst/>
            <a:gdLst/>
            <a:ahLst/>
            <a:cxnLst/>
            <a:rect l="l" t="t" r="r" b="b"/>
            <a:pathLst>
              <a:path w="92013" h="98152" extrusionOk="0">
                <a:moveTo>
                  <a:pt x="46007" y="0"/>
                </a:moveTo>
                <a:lnTo>
                  <a:pt x="45942" y="2456"/>
                </a:lnTo>
                <a:lnTo>
                  <a:pt x="45748" y="4846"/>
                </a:lnTo>
                <a:lnTo>
                  <a:pt x="45425" y="7237"/>
                </a:lnTo>
                <a:lnTo>
                  <a:pt x="45037" y="9563"/>
                </a:lnTo>
                <a:lnTo>
                  <a:pt x="44456" y="11890"/>
                </a:lnTo>
                <a:lnTo>
                  <a:pt x="43810" y="14151"/>
                </a:lnTo>
                <a:lnTo>
                  <a:pt x="43099" y="16413"/>
                </a:lnTo>
                <a:lnTo>
                  <a:pt x="42194" y="18610"/>
                </a:lnTo>
                <a:lnTo>
                  <a:pt x="41290" y="20807"/>
                </a:lnTo>
                <a:lnTo>
                  <a:pt x="40191" y="22874"/>
                </a:lnTo>
                <a:lnTo>
                  <a:pt x="39093" y="24942"/>
                </a:lnTo>
                <a:lnTo>
                  <a:pt x="37865" y="26945"/>
                </a:lnTo>
                <a:lnTo>
                  <a:pt x="36508" y="28884"/>
                </a:lnTo>
                <a:lnTo>
                  <a:pt x="35151" y="30757"/>
                </a:lnTo>
                <a:lnTo>
                  <a:pt x="33665" y="32567"/>
                </a:lnTo>
                <a:lnTo>
                  <a:pt x="32114" y="34311"/>
                </a:lnTo>
                <a:lnTo>
                  <a:pt x="30499" y="35927"/>
                </a:lnTo>
                <a:lnTo>
                  <a:pt x="28819" y="37477"/>
                </a:lnTo>
                <a:lnTo>
                  <a:pt x="27074" y="39028"/>
                </a:lnTo>
                <a:lnTo>
                  <a:pt x="25265" y="40385"/>
                </a:lnTo>
                <a:lnTo>
                  <a:pt x="23391" y="41742"/>
                </a:lnTo>
                <a:lnTo>
                  <a:pt x="21453" y="42905"/>
                </a:lnTo>
                <a:lnTo>
                  <a:pt x="19449" y="44068"/>
                </a:lnTo>
                <a:lnTo>
                  <a:pt x="17446" y="45038"/>
                </a:lnTo>
                <a:lnTo>
                  <a:pt x="15379" y="46007"/>
                </a:lnTo>
                <a:lnTo>
                  <a:pt x="13246" y="46782"/>
                </a:lnTo>
                <a:lnTo>
                  <a:pt x="11114" y="47493"/>
                </a:lnTo>
                <a:lnTo>
                  <a:pt x="8917" y="48010"/>
                </a:lnTo>
                <a:lnTo>
                  <a:pt x="6720" y="48462"/>
                </a:lnTo>
                <a:lnTo>
                  <a:pt x="4523" y="48785"/>
                </a:lnTo>
                <a:lnTo>
                  <a:pt x="2262" y="48979"/>
                </a:lnTo>
                <a:lnTo>
                  <a:pt x="0" y="49108"/>
                </a:lnTo>
                <a:lnTo>
                  <a:pt x="2262" y="49173"/>
                </a:lnTo>
                <a:lnTo>
                  <a:pt x="4523" y="49367"/>
                </a:lnTo>
                <a:lnTo>
                  <a:pt x="6720" y="49690"/>
                </a:lnTo>
                <a:lnTo>
                  <a:pt x="8917" y="50142"/>
                </a:lnTo>
                <a:lnTo>
                  <a:pt x="11114" y="50724"/>
                </a:lnTo>
                <a:lnTo>
                  <a:pt x="13246" y="51370"/>
                </a:lnTo>
                <a:lnTo>
                  <a:pt x="15379" y="52210"/>
                </a:lnTo>
                <a:lnTo>
                  <a:pt x="17446" y="53115"/>
                </a:lnTo>
                <a:lnTo>
                  <a:pt x="19449" y="54084"/>
                </a:lnTo>
                <a:lnTo>
                  <a:pt x="21453" y="55247"/>
                </a:lnTo>
                <a:lnTo>
                  <a:pt x="23391" y="56475"/>
                </a:lnTo>
                <a:lnTo>
                  <a:pt x="25265" y="57767"/>
                </a:lnTo>
                <a:lnTo>
                  <a:pt x="27074" y="59189"/>
                </a:lnTo>
                <a:lnTo>
                  <a:pt x="28819" y="60675"/>
                </a:lnTo>
                <a:lnTo>
                  <a:pt x="30499" y="62225"/>
                </a:lnTo>
                <a:lnTo>
                  <a:pt x="32114" y="63841"/>
                </a:lnTo>
                <a:lnTo>
                  <a:pt x="33665" y="65585"/>
                </a:lnTo>
                <a:lnTo>
                  <a:pt x="35151" y="67395"/>
                </a:lnTo>
                <a:lnTo>
                  <a:pt x="36508" y="69269"/>
                </a:lnTo>
                <a:lnTo>
                  <a:pt x="37865" y="71207"/>
                </a:lnTo>
                <a:lnTo>
                  <a:pt x="39093" y="73210"/>
                </a:lnTo>
                <a:lnTo>
                  <a:pt x="40191" y="75278"/>
                </a:lnTo>
                <a:lnTo>
                  <a:pt x="41290" y="77346"/>
                </a:lnTo>
                <a:lnTo>
                  <a:pt x="42194" y="79543"/>
                </a:lnTo>
                <a:lnTo>
                  <a:pt x="43099" y="81740"/>
                </a:lnTo>
                <a:lnTo>
                  <a:pt x="43810" y="84001"/>
                </a:lnTo>
                <a:lnTo>
                  <a:pt x="44456" y="86263"/>
                </a:lnTo>
                <a:lnTo>
                  <a:pt x="45037" y="88589"/>
                </a:lnTo>
                <a:lnTo>
                  <a:pt x="45425" y="90915"/>
                </a:lnTo>
                <a:lnTo>
                  <a:pt x="45748" y="93306"/>
                </a:lnTo>
                <a:lnTo>
                  <a:pt x="45942" y="95697"/>
                </a:lnTo>
                <a:lnTo>
                  <a:pt x="46007" y="98152"/>
                </a:lnTo>
                <a:lnTo>
                  <a:pt x="46071" y="95697"/>
                </a:lnTo>
                <a:lnTo>
                  <a:pt x="46265" y="93306"/>
                </a:lnTo>
                <a:lnTo>
                  <a:pt x="46524" y="90915"/>
                </a:lnTo>
                <a:lnTo>
                  <a:pt x="46976" y="88589"/>
                </a:lnTo>
                <a:lnTo>
                  <a:pt x="47493" y="86263"/>
                </a:lnTo>
                <a:lnTo>
                  <a:pt x="48139" y="84001"/>
                </a:lnTo>
                <a:lnTo>
                  <a:pt x="48914" y="81740"/>
                </a:lnTo>
                <a:lnTo>
                  <a:pt x="49754" y="79543"/>
                </a:lnTo>
                <a:lnTo>
                  <a:pt x="50724" y="77346"/>
                </a:lnTo>
                <a:lnTo>
                  <a:pt x="51757" y="75278"/>
                </a:lnTo>
                <a:lnTo>
                  <a:pt x="52920" y="73210"/>
                </a:lnTo>
                <a:lnTo>
                  <a:pt x="54148" y="71207"/>
                </a:lnTo>
                <a:lnTo>
                  <a:pt x="55440" y="69269"/>
                </a:lnTo>
                <a:lnTo>
                  <a:pt x="56862" y="67395"/>
                </a:lnTo>
                <a:lnTo>
                  <a:pt x="58284" y="65585"/>
                </a:lnTo>
                <a:lnTo>
                  <a:pt x="59834" y="63841"/>
                </a:lnTo>
                <a:lnTo>
                  <a:pt x="61450" y="62225"/>
                </a:lnTo>
                <a:lnTo>
                  <a:pt x="63194" y="60675"/>
                </a:lnTo>
                <a:lnTo>
                  <a:pt x="64939" y="59189"/>
                </a:lnTo>
                <a:lnTo>
                  <a:pt x="66748" y="57767"/>
                </a:lnTo>
                <a:lnTo>
                  <a:pt x="68622" y="56475"/>
                </a:lnTo>
                <a:lnTo>
                  <a:pt x="70496" y="55247"/>
                </a:lnTo>
                <a:lnTo>
                  <a:pt x="72499" y="54084"/>
                </a:lnTo>
                <a:lnTo>
                  <a:pt x="74502" y="53115"/>
                </a:lnTo>
                <a:lnTo>
                  <a:pt x="76570" y="52210"/>
                </a:lnTo>
                <a:lnTo>
                  <a:pt x="78702" y="51370"/>
                </a:lnTo>
                <a:lnTo>
                  <a:pt x="80834" y="50724"/>
                </a:lnTo>
                <a:lnTo>
                  <a:pt x="83031" y="50142"/>
                </a:lnTo>
                <a:lnTo>
                  <a:pt x="85228" y="49690"/>
                </a:lnTo>
                <a:lnTo>
                  <a:pt x="87490" y="49367"/>
                </a:lnTo>
                <a:lnTo>
                  <a:pt x="89687" y="49173"/>
                </a:lnTo>
                <a:lnTo>
                  <a:pt x="92013" y="49108"/>
                </a:lnTo>
                <a:lnTo>
                  <a:pt x="89687" y="48979"/>
                </a:lnTo>
                <a:lnTo>
                  <a:pt x="87490" y="48785"/>
                </a:lnTo>
                <a:lnTo>
                  <a:pt x="85228" y="48462"/>
                </a:lnTo>
                <a:lnTo>
                  <a:pt x="83031" y="48010"/>
                </a:lnTo>
                <a:lnTo>
                  <a:pt x="80834" y="47493"/>
                </a:lnTo>
                <a:lnTo>
                  <a:pt x="78702" y="46782"/>
                </a:lnTo>
                <a:lnTo>
                  <a:pt x="76570" y="46007"/>
                </a:lnTo>
                <a:lnTo>
                  <a:pt x="74502" y="45038"/>
                </a:lnTo>
                <a:lnTo>
                  <a:pt x="72499" y="44068"/>
                </a:lnTo>
                <a:lnTo>
                  <a:pt x="70496" y="42905"/>
                </a:lnTo>
                <a:lnTo>
                  <a:pt x="68622" y="41742"/>
                </a:lnTo>
                <a:lnTo>
                  <a:pt x="66748" y="40385"/>
                </a:lnTo>
                <a:lnTo>
                  <a:pt x="64939" y="39028"/>
                </a:lnTo>
                <a:lnTo>
                  <a:pt x="63194" y="37477"/>
                </a:lnTo>
                <a:lnTo>
                  <a:pt x="61450" y="35927"/>
                </a:lnTo>
                <a:lnTo>
                  <a:pt x="59834" y="34311"/>
                </a:lnTo>
                <a:lnTo>
                  <a:pt x="58284" y="32567"/>
                </a:lnTo>
                <a:lnTo>
                  <a:pt x="56862" y="30757"/>
                </a:lnTo>
                <a:lnTo>
                  <a:pt x="55440" y="28884"/>
                </a:lnTo>
                <a:lnTo>
                  <a:pt x="54148" y="26945"/>
                </a:lnTo>
                <a:lnTo>
                  <a:pt x="52920" y="24942"/>
                </a:lnTo>
                <a:lnTo>
                  <a:pt x="51757" y="22874"/>
                </a:lnTo>
                <a:lnTo>
                  <a:pt x="50724" y="20807"/>
                </a:lnTo>
                <a:lnTo>
                  <a:pt x="49754" y="18610"/>
                </a:lnTo>
                <a:lnTo>
                  <a:pt x="48914" y="16413"/>
                </a:lnTo>
                <a:lnTo>
                  <a:pt x="48139" y="14151"/>
                </a:lnTo>
                <a:lnTo>
                  <a:pt x="47493" y="11890"/>
                </a:lnTo>
                <a:lnTo>
                  <a:pt x="46976" y="9563"/>
                </a:lnTo>
                <a:lnTo>
                  <a:pt x="46524" y="7237"/>
                </a:lnTo>
                <a:lnTo>
                  <a:pt x="46265" y="4846"/>
                </a:lnTo>
                <a:lnTo>
                  <a:pt x="46071" y="2456"/>
                </a:lnTo>
                <a:lnTo>
                  <a:pt x="46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2"/>
        <p:cNvGrpSpPr/>
        <p:nvPr/>
      </p:nvGrpSpPr>
      <p:grpSpPr>
        <a:xfrm>
          <a:off x="0" y="0"/>
          <a:ext cx="0" cy="0"/>
          <a:chOff x="0" y="0"/>
          <a:chExt cx="0" cy="0"/>
        </a:xfrm>
      </p:grpSpPr>
      <p:sp>
        <p:nvSpPr>
          <p:cNvPr id="153" name="Google Shape;153;p9"/>
          <p:cNvSpPr txBox="1">
            <a:spLocks noGrp="1"/>
          </p:cNvSpPr>
          <p:nvPr>
            <p:ph type="subTitle" idx="1"/>
          </p:nvPr>
        </p:nvSpPr>
        <p:spPr>
          <a:xfrm>
            <a:off x="3764375" y="2649599"/>
            <a:ext cx="4659600" cy="1137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900"/>
              <a:buNone/>
              <a:defRPr sz="1600"/>
            </a:lvl1pPr>
            <a:lvl2pPr lvl="1" algn="ctr" rtl="0">
              <a:lnSpc>
                <a:spcPct val="100000"/>
              </a:lnSpc>
              <a:spcBef>
                <a:spcPts val="1600"/>
              </a:spcBef>
              <a:spcAft>
                <a:spcPts val="0"/>
              </a:spcAft>
              <a:buSzPts val="1900"/>
              <a:buNone/>
              <a:defRPr sz="1900"/>
            </a:lvl2pPr>
            <a:lvl3pPr lvl="2" algn="ctr" rtl="0">
              <a:lnSpc>
                <a:spcPct val="100000"/>
              </a:lnSpc>
              <a:spcBef>
                <a:spcPts val="1600"/>
              </a:spcBef>
              <a:spcAft>
                <a:spcPts val="0"/>
              </a:spcAft>
              <a:buSzPts val="1900"/>
              <a:buNone/>
              <a:defRPr sz="1900"/>
            </a:lvl3pPr>
            <a:lvl4pPr lvl="3" algn="ctr" rtl="0">
              <a:lnSpc>
                <a:spcPct val="100000"/>
              </a:lnSpc>
              <a:spcBef>
                <a:spcPts val="1600"/>
              </a:spcBef>
              <a:spcAft>
                <a:spcPts val="0"/>
              </a:spcAft>
              <a:buSzPts val="1900"/>
              <a:buNone/>
              <a:defRPr sz="1900"/>
            </a:lvl4pPr>
            <a:lvl5pPr lvl="4" algn="ctr" rtl="0">
              <a:lnSpc>
                <a:spcPct val="100000"/>
              </a:lnSpc>
              <a:spcBef>
                <a:spcPts val="1600"/>
              </a:spcBef>
              <a:spcAft>
                <a:spcPts val="0"/>
              </a:spcAft>
              <a:buSzPts val="1900"/>
              <a:buNone/>
              <a:defRPr sz="1900"/>
            </a:lvl5pPr>
            <a:lvl6pPr lvl="5" algn="ctr" rtl="0">
              <a:lnSpc>
                <a:spcPct val="100000"/>
              </a:lnSpc>
              <a:spcBef>
                <a:spcPts val="1600"/>
              </a:spcBef>
              <a:spcAft>
                <a:spcPts val="0"/>
              </a:spcAft>
              <a:buSzPts val="1900"/>
              <a:buNone/>
              <a:defRPr sz="1900"/>
            </a:lvl6pPr>
            <a:lvl7pPr lvl="6" algn="ctr" rtl="0">
              <a:lnSpc>
                <a:spcPct val="100000"/>
              </a:lnSpc>
              <a:spcBef>
                <a:spcPts val="1600"/>
              </a:spcBef>
              <a:spcAft>
                <a:spcPts val="0"/>
              </a:spcAft>
              <a:buSzPts val="1900"/>
              <a:buNone/>
              <a:defRPr sz="1900"/>
            </a:lvl7pPr>
            <a:lvl8pPr lvl="7" algn="ctr" rtl="0">
              <a:lnSpc>
                <a:spcPct val="100000"/>
              </a:lnSpc>
              <a:spcBef>
                <a:spcPts val="1600"/>
              </a:spcBef>
              <a:spcAft>
                <a:spcPts val="0"/>
              </a:spcAft>
              <a:buSzPts val="1900"/>
              <a:buNone/>
              <a:defRPr sz="1900"/>
            </a:lvl8pPr>
            <a:lvl9pPr lvl="8" algn="ctr" rtl="0">
              <a:lnSpc>
                <a:spcPct val="100000"/>
              </a:lnSpc>
              <a:spcBef>
                <a:spcPts val="1600"/>
              </a:spcBef>
              <a:spcAft>
                <a:spcPts val="1600"/>
              </a:spcAft>
              <a:buSzPts val="1900"/>
              <a:buNone/>
              <a:defRPr sz="1900"/>
            </a:lvl9pPr>
          </a:lstStyle>
          <a:p>
            <a:endParaRPr/>
          </a:p>
        </p:txBody>
      </p:sp>
      <p:sp>
        <p:nvSpPr>
          <p:cNvPr id="154" name="Google Shape;154;p9"/>
          <p:cNvSpPr txBox="1">
            <a:spLocks noGrp="1"/>
          </p:cNvSpPr>
          <p:nvPr>
            <p:ph type="title"/>
          </p:nvPr>
        </p:nvSpPr>
        <p:spPr>
          <a:xfrm>
            <a:off x="3764400" y="1603025"/>
            <a:ext cx="46596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900"/>
              <a:buNone/>
              <a:defRPr sz="3900"/>
            </a:lvl1pPr>
            <a:lvl2pPr lvl="1" rtl="0">
              <a:spcBef>
                <a:spcPts val="0"/>
              </a:spcBef>
              <a:spcAft>
                <a:spcPts val="0"/>
              </a:spcAft>
              <a:buSzPts val="3900"/>
              <a:buNone/>
              <a:defRPr sz="3900"/>
            </a:lvl2pPr>
            <a:lvl3pPr lvl="2" rtl="0">
              <a:spcBef>
                <a:spcPts val="0"/>
              </a:spcBef>
              <a:spcAft>
                <a:spcPts val="0"/>
              </a:spcAft>
              <a:buSzPts val="3900"/>
              <a:buNone/>
              <a:defRPr sz="3900"/>
            </a:lvl3pPr>
            <a:lvl4pPr lvl="3" rtl="0">
              <a:spcBef>
                <a:spcPts val="0"/>
              </a:spcBef>
              <a:spcAft>
                <a:spcPts val="0"/>
              </a:spcAft>
              <a:buSzPts val="3900"/>
              <a:buNone/>
              <a:defRPr sz="3900"/>
            </a:lvl4pPr>
            <a:lvl5pPr lvl="4" rtl="0">
              <a:spcBef>
                <a:spcPts val="0"/>
              </a:spcBef>
              <a:spcAft>
                <a:spcPts val="0"/>
              </a:spcAft>
              <a:buSzPts val="3900"/>
              <a:buNone/>
              <a:defRPr sz="3900"/>
            </a:lvl5pPr>
            <a:lvl6pPr lvl="5" rtl="0">
              <a:spcBef>
                <a:spcPts val="0"/>
              </a:spcBef>
              <a:spcAft>
                <a:spcPts val="0"/>
              </a:spcAft>
              <a:buSzPts val="3900"/>
              <a:buNone/>
              <a:defRPr sz="3900"/>
            </a:lvl6pPr>
            <a:lvl7pPr lvl="6" rtl="0">
              <a:spcBef>
                <a:spcPts val="0"/>
              </a:spcBef>
              <a:spcAft>
                <a:spcPts val="0"/>
              </a:spcAft>
              <a:buSzPts val="3900"/>
              <a:buNone/>
              <a:defRPr sz="3900"/>
            </a:lvl7pPr>
            <a:lvl8pPr lvl="7" rtl="0">
              <a:spcBef>
                <a:spcPts val="0"/>
              </a:spcBef>
              <a:spcAft>
                <a:spcPts val="0"/>
              </a:spcAft>
              <a:buSzPts val="3900"/>
              <a:buNone/>
              <a:defRPr sz="3900"/>
            </a:lvl8pPr>
            <a:lvl9pPr lvl="8" rtl="0">
              <a:spcBef>
                <a:spcPts val="0"/>
              </a:spcBef>
              <a:spcAft>
                <a:spcPts val="0"/>
              </a:spcAft>
              <a:buSzPts val="3900"/>
              <a:buNone/>
              <a:defRPr sz="3900"/>
            </a:lvl9pPr>
          </a:lstStyle>
          <a:p>
            <a:endParaRPr/>
          </a:p>
        </p:txBody>
      </p:sp>
      <p:sp>
        <p:nvSpPr>
          <p:cNvPr id="155" name="Google Shape;155;p9"/>
          <p:cNvSpPr>
            <a:spLocks noGrp="1"/>
          </p:cNvSpPr>
          <p:nvPr>
            <p:ph type="pic" idx="2"/>
          </p:nvPr>
        </p:nvSpPr>
        <p:spPr>
          <a:xfrm>
            <a:off x="1033475" y="999250"/>
            <a:ext cx="2488200" cy="3174600"/>
          </a:xfrm>
          <a:prstGeom prst="flowChartConnector">
            <a:avLst/>
          </a:prstGeom>
          <a:noFill/>
          <a:ln>
            <a:noFill/>
          </a:ln>
        </p:spPr>
      </p:sp>
      <p:sp>
        <p:nvSpPr>
          <p:cNvPr id="156" name="Google Shape;156;p9"/>
          <p:cNvSpPr/>
          <p:nvPr/>
        </p:nvSpPr>
        <p:spPr>
          <a:xfrm>
            <a:off x="-1825262" y="-1996550"/>
            <a:ext cx="3648000" cy="3648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6599988" y="3601975"/>
            <a:ext cx="3648000" cy="3648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8162278" y="4513496"/>
            <a:ext cx="261777" cy="279242"/>
          </a:xfrm>
          <a:custGeom>
            <a:avLst/>
            <a:gdLst/>
            <a:ahLst/>
            <a:cxnLst/>
            <a:rect l="l" t="t" r="r" b="b"/>
            <a:pathLst>
              <a:path w="92013" h="98152" extrusionOk="0">
                <a:moveTo>
                  <a:pt x="46007" y="0"/>
                </a:moveTo>
                <a:lnTo>
                  <a:pt x="45942" y="2456"/>
                </a:lnTo>
                <a:lnTo>
                  <a:pt x="45748" y="4846"/>
                </a:lnTo>
                <a:lnTo>
                  <a:pt x="45425" y="7237"/>
                </a:lnTo>
                <a:lnTo>
                  <a:pt x="45037" y="9563"/>
                </a:lnTo>
                <a:lnTo>
                  <a:pt x="44456" y="11890"/>
                </a:lnTo>
                <a:lnTo>
                  <a:pt x="43810" y="14151"/>
                </a:lnTo>
                <a:lnTo>
                  <a:pt x="43099" y="16413"/>
                </a:lnTo>
                <a:lnTo>
                  <a:pt x="42194" y="18610"/>
                </a:lnTo>
                <a:lnTo>
                  <a:pt x="41290" y="20807"/>
                </a:lnTo>
                <a:lnTo>
                  <a:pt x="40191" y="22874"/>
                </a:lnTo>
                <a:lnTo>
                  <a:pt x="39093" y="24942"/>
                </a:lnTo>
                <a:lnTo>
                  <a:pt x="37865" y="26945"/>
                </a:lnTo>
                <a:lnTo>
                  <a:pt x="36508" y="28884"/>
                </a:lnTo>
                <a:lnTo>
                  <a:pt x="35151" y="30757"/>
                </a:lnTo>
                <a:lnTo>
                  <a:pt x="33665" y="32567"/>
                </a:lnTo>
                <a:lnTo>
                  <a:pt x="32114" y="34311"/>
                </a:lnTo>
                <a:lnTo>
                  <a:pt x="30499" y="35927"/>
                </a:lnTo>
                <a:lnTo>
                  <a:pt x="28819" y="37477"/>
                </a:lnTo>
                <a:lnTo>
                  <a:pt x="27074" y="39028"/>
                </a:lnTo>
                <a:lnTo>
                  <a:pt x="25265" y="40385"/>
                </a:lnTo>
                <a:lnTo>
                  <a:pt x="23391" y="41742"/>
                </a:lnTo>
                <a:lnTo>
                  <a:pt x="21453" y="42905"/>
                </a:lnTo>
                <a:lnTo>
                  <a:pt x="19449" y="44068"/>
                </a:lnTo>
                <a:lnTo>
                  <a:pt x="17446" y="45038"/>
                </a:lnTo>
                <a:lnTo>
                  <a:pt x="15379" y="46007"/>
                </a:lnTo>
                <a:lnTo>
                  <a:pt x="13246" y="46782"/>
                </a:lnTo>
                <a:lnTo>
                  <a:pt x="11114" y="47493"/>
                </a:lnTo>
                <a:lnTo>
                  <a:pt x="8917" y="48010"/>
                </a:lnTo>
                <a:lnTo>
                  <a:pt x="6720" y="48462"/>
                </a:lnTo>
                <a:lnTo>
                  <a:pt x="4523" y="48785"/>
                </a:lnTo>
                <a:lnTo>
                  <a:pt x="2262" y="48979"/>
                </a:lnTo>
                <a:lnTo>
                  <a:pt x="0" y="49108"/>
                </a:lnTo>
                <a:lnTo>
                  <a:pt x="2262" y="49173"/>
                </a:lnTo>
                <a:lnTo>
                  <a:pt x="4523" y="49367"/>
                </a:lnTo>
                <a:lnTo>
                  <a:pt x="6720" y="49690"/>
                </a:lnTo>
                <a:lnTo>
                  <a:pt x="8917" y="50142"/>
                </a:lnTo>
                <a:lnTo>
                  <a:pt x="11114" y="50724"/>
                </a:lnTo>
                <a:lnTo>
                  <a:pt x="13246" y="51370"/>
                </a:lnTo>
                <a:lnTo>
                  <a:pt x="15379" y="52210"/>
                </a:lnTo>
                <a:lnTo>
                  <a:pt x="17446" y="53115"/>
                </a:lnTo>
                <a:lnTo>
                  <a:pt x="19449" y="54084"/>
                </a:lnTo>
                <a:lnTo>
                  <a:pt x="21453" y="55247"/>
                </a:lnTo>
                <a:lnTo>
                  <a:pt x="23391" y="56475"/>
                </a:lnTo>
                <a:lnTo>
                  <a:pt x="25265" y="57767"/>
                </a:lnTo>
                <a:lnTo>
                  <a:pt x="27074" y="59189"/>
                </a:lnTo>
                <a:lnTo>
                  <a:pt x="28819" y="60675"/>
                </a:lnTo>
                <a:lnTo>
                  <a:pt x="30499" y="62225"/>
                </a:lnTo>
                <a:lnTo>
                  <a:pt x="32114" y="63841"/>
                </a:lnTo>
                <a:lnTo>
                  <a:pt x="33665" y="65585"/>
                </a:lnTo>
                <a:lnTo>
                  <a:pt x="35151" y="67395"/>
                </a:lnTo>
                <a:lnTo>
                  <a:pt x="36508" y="69269"/>
                </a:lnTo>
                <a:lnTo>
                  <a:pt x="37865" y="71207"/>
                </a:lnTo>
                <a:lnTo>
                  <a:pt x="39093" y="73210"/>
                </a:lnTo>
                <a:lnTo>
                  <a:pt x="40191" y="75278"/>
                </a:lnTo>
                <a:lnTo>
                  <a:pt x="41290" y="77346"/>
                </a:lnTo>
                <a:lnTo>
                  <a:pt x="42194" y="79543"/>
                </a:lnTo>
                <a:lnTo>
                  <a:pt x="43099" y="81740"/>
                </a:lnTo>
                <a:lnTo>
                  <a:pt x="43810" y="84001"/>
                </a:lnTo>
                <a:lnTo>
                  <a:pt x="44456" y="86263"/>
                </a:lnTo>
                <a:lnTo>
                  <a:pt x="45037" y="88589"/>
                </a:lnTo>
                <a:lnTo>
                  <a:pt x="45425" y="90915"/>
                </a:lnTo>
                <a:lnTo>
                  <a:pt x="45748" y="93306"/>
                </a:lnTo>
                <a:lnTo>
                  <a:pt x="45942" y="95697"/>
                </a:lnTo>
                <a:lnTo>
                  <a:pt x="46007" y="98152"/>
                </a:lnTo>
                <a:lnTo>
                  <a:pt x="46071" y="95697"/>
                </a:lnTo>
                <a:lnTo>
                  <a:pt x="46265" y="93306"/>
                </a:lnTo>
                <a:lnTo>
                  <a:pt x="46524" y="90915"/>
                </a:lnTo>
                <a:lnTo>
                  <a:pt x="46976" y="88589"/>
                </a:lnTo>
                <a:lnTo>
                  <a:pt x="47493" y="86263"/>
                </a:lnTo>
                <a:lnTo>
                  <a:pt x="48139" y="84001"/>
                </a:lnTo>
                <a:lnTo>
                  <a:pt x="48914" y="81740"/>
                </a:lnTo>
                <a:lnTo>
                  <a:pt x="49754" y="79543"/>
                </a:lnTo>
                <a:lnTo>
                  <a:pt x="50724" y="77346"/>
                </a:lnTo>
                <a:lnTo>
                  <a:pt x="51757" y="75278"/>
                </a:lnTo>
                <a:lnTo>
                  <a:pt x="52920" y="73210"/>
                </a:lnTo>
                <a:lnTo>
                  <a:pt x="54148" y="71207"/>
                </a:lnTo>
                <a:lnTo>
                  <a:pt x="55440" y="69269"/>
                </a:lnTo>
                <a:lnTo>
                  <a:pt x="56862" y="67395"/>
                </a:lnTo>
                <a:lnTo>
                  <a:pt x="58284" y="65585"/>
                </a:lnTo>
                <a:lnTo>
                  <a:pt x="59834" y="63841"/>
                </a:lnTo>
                <a:lnTo>
                  <a:pt x="61450" y="62225"/>
                </a:lnTo>
                <a:lnTo>
                  <a:pt x="63194" y="60675"/>
                </a:lnTo>
                <a:lnTo>
                  <a:pt x="64939" y="59189"/>
                </a:lnTo>
                <a:lnTo>
                  <a:pt x="66748" y="57767"/>
                </a:lnTo>
                <a:lnTo>
                  <a:pt x="68622" y="56475"/>
                </a:lnTo>
                <a:lnTo>
                  <a:pt x="70496" y="55247"/>
                </a:lnTo>
                <a:lnTo>
                  <a:pt x="72499" y="54084"/>
                </a:lnTo>
                <a:lnTo>
                  <a:pt x="74502" y="53115"/>
                </a:lnTo>
                <a:lnTo>
                  <a:pt x="76570" y="52210"/>
                </a:lnTo>
                <a:lnTo>
                  <a:pt x="78702" y="51370"/>
                </a:lnTo>
                <a:lnTo>
                  <a:pt x="80834" y="50724"/>
                </a:lnTo>
                <a:lnTo>
                  <a:pt x="83031" y="50142"/>
                </a:lnTo>
                <a:lnTo>
                  <a:pt x="85228" y="49690"/>
                </a:lnTo>
                <a:lnTo>
                  <a:pt x="87490" y="49367"/>
                </a:lnTo>
                <a:lnTo>
                  <a:pt x="89687" y="49173"/>
                </a:lnTo>
                <a:lnTo>
                  <a:pt x="92013" y="49108"/>
                </a:lnTo>
                <a:lnTo>
                  <a:pt x="89687" y="48979"/>
                </a:lnTo>
                <a:lnTo>
                  <a:pt x="87490" y="48785"/>
                </a:lnTo>
                <a:lnTo>
                  <a:pt x="85228" y="48462"/>
                </a:lnTo>
                <a:lnTo>
                  <a:pt x="83031" y="48010"/>
                </a:lnTo>
                <a:lnTo>
                  <a:pt x="80834" y="47493"/>
                </a:lnTo>
                <a:lnTo>
                  <a:pt x="78702" y="46782"/>
                </a:lnTo>
                <a:lnTo>
                  <a:pt x="76570" y="46007"/>
                </a:lnTo>
                <a:lnTo>
                  <a:pt x="74502" y="45038"/>
                </a:lnTo>
                <a:lnTo>
                  <a:pt x="72499" y="44068"/>
                </a:lnTo>
                <a:lnTo>
                  <a:pt x="70496" y="42905"/>
                </a:lnTo>
                <a:lnTo>
                  <a:pt x="68622" y="41742"/>
                </a:lnTo>
                <a:lnTo>
                  <a:pt x="66748" y="40385"/>
                </a:lnTo>
                <a:lnTo>
                  <a:pt x="64939" y="39028"/>
                </a:lnTo>
                <a:lnTo>
                  <a:pt x="63194" y="37477"/>
                </a:lnTo>
                <a:lnTo>
                  <a:pt x="61450" y="35927"/>
                </a:lnTo>
                <a:lnTo>
                  <a:pt x="59834" y="34311"/>
                </a:lnTo>
                <a:lnTo>
                  <a:pt x="58284" y="32567"/>
                </a:lnTo>
                <a:lnTo>
                  <a:pt x="56862" y="30757"/>
                </a:lnTo>
                <a:lnTo>
                  <a:pt x="55440" y="28884"/>
                </a:lnTo>
                <a:lnTo>
                  <a:pt x="54148" y="26945"/>
                </a:lnTo>
                <a:lnTo>
                  <a:pt x="52920" y="24942"/>
                </a:lnTo>
                <a:lnTo>
                  <a:pt x="51757" y="22874"/>
                </a:lnTo>
                <a:lnTo>
                  <a:pt x="50724" y="20807"/>
                </a:lnTo>
                <a:lnTo>
                  <a:pt x="49754" y="18610"/>
                </a:lnTo>
                <a:lnTo>
                  <a:pt x="48914" y="16413"/>
                </a:lnTo>
                <a:lnTo>
                  <a:pt x="48139" y="14151"/>
                </a:lnTo>
                <a:lnTo>
                  <a:pt x="47493" y="11890"/>
                </a:lnTo>
                <a:lnTo>
                  <a:pt x="46976" y="9563"/>
                </a:lnTo>
                <a:lnTo>
                  <a:pt x="46524" y="7237"/>
                </a:lnTo>
                <a:lnTo>
                  <a:pt x="46265" y="4846"/>
                </a:lnTo>
                <a:lnTo>
                  <a:pt x="46071" y="2456"/>
                </a:lnTo>
                <a:lnTo>
                  <a:pt x="46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rot="1802048" flipH="1">
            <a:off x="-2879006" y="3562553"/>
            <a:ext cx="9487300" cy="1689522"/>
          </a:xfrm>
          <a:custGeom>
            <a:avLst/>
            <a:gdLst/>
            <a:ahLst/>
            <a:cxnLst/>
            <a:rect l="l" t="t" r="r" b="b"/>
            <a:pathLst>
              <a:path w="379504" h="67583" extrusionOk="0">
                <a:moveTo>
                  <a:pt x="0" y="66056"/>
                </a:moveTo>
                <a:cubicBezTo>
                  <a:pt x="5259" y="66056"/>
                  <a:pt x="18863" y="69492"/>
                  <a:pt x="31555" y="66056"/>
                </a:cubicBezTo>
                <a:cubicBezTo>
                  <a:pt x="44247" y="62620"/>
                  <a:pt x="62970" y="50699"/>
                  <a:pt x="76153" y="45440"/>
                </a:cubicBezTo>
                <a:cubicBezTo>
                  <a:pt x="89336" y="40181"/>
                  <a:pt x="98311" y="35580"/>
                  <a:pt x="110653" y="34500"/>
                </a:cubicBezTo>
                <a:cubicBezTo>
                  <a:pt x="122995" y="33420"/>
                  <a:pt x="136950" y="35314"/>
                  <a:pt x="150203" y="38960"/>
                </a:cubicBezTo>
                <a:cubicBezTo>
                  <a:pt x="163456" y="42607"/>
                  <a:pt x="178252" y="53574"/>
                  <a:pt x="190173" y="56379"/>
                </a:cubicBezTo>
                <a:cubicBezTo>
                  <a:pt x="202094" y="59185"/>
                  <a:pt x="212752" y="58275"/>
                  <a:pt x="221728" y="55793"/>
                </a:cubicBezTo>
                <a:cubicBezTo>
                  <a:pt x="230704" y="53311"/>
                  <a:pt x="238137" y="46159"/>
                  <a:pt x="244027" y="41488"/>
                </a:cubicBezTo>
                <a:cubicBezTo>
                  <a:pt x="249917" y="36817"/>
                  <a:pt x="252302" y="31388"/>
                  <a:pt x="257070" y="27769"/>
                </a:cubicBezTo>
                <a:cubicBezTo>
                  <a:pt x="261838" y="24150"/>
                  <a:pt x="267168" y="21178"/>
                  <a:pt x="272637" y="19775"/>
                </a:cubicBezTo>
                <a:cubicBezTo>
                  <a:pt x="278107" y="18373"/>
                  <a:pt x="282664" y="18653"/>
                  <a:pt x="289887" y="19354"/>
                </a:cubicBezTo>
                <a:cubicBezTo>
                  <a:pt x="297110" y="20055"/>
                  <a:pt x="307699" y="23281"/>
                  <a:pt x="315973" y="23982"/>
                </a:cubicBezTo>
                <a:cubicBezTo>
                  <a:pt x="324248" y="24683"/>
                  <a:pt x="331470" y="25384"/>
                  <a:pt x="339534" y="23561"/>
                </a:cubicBezTo>
                <a:cubicBezTo>
                  <a:pt x="347598" y="21738"/>
                  <a:pt x="357695" y="16970"/>
                  <a:pt x="364357" y="13043"/>
                </a:cubicBezTo>
                <a:cubicBezTo>
                  <a:pt x="371019" y="9116"/>
                  <a:pt x="376980" y="2174"/>
                  <a:pt x="379504" y="0"/>
                </a:cubicBezTo>
              </a:path>
            </a:pathLst>
          </a:custGeom>
          <a:noFill/>
          <a:ln w="76200" cap="flat" cmpd="sng">
            <a:solidFill>
              <a:schemeClr val="accent1"/>
            </a:solidFill>
            <a:prstDash val="solid"/>
            <a:round/>
            <a:headEnd type="none" w="med" len="med"/>
            <a:tailEnd type="none" w="med" len="med"/>
          </a:ln>
        </p:spPr>
      </p:sp>
      <p:grpSp>
        <p:nvGrpSpPr>
          <p:cNvPr id="160" name="Google Shape;160;p9"/>
          <p:cNvGrpSpPr/>
          <p:nvPr/>
        </p:nvGrpSpPr>
        <p:grpSpPr>
          <a:xfrm>
            <a:off x="5062022" y="4584060"/>
            <a:ext cx="735228" cy="885495"/>
            <a:chOff x="4862145" y="4173843"/>
            <a:chExt cx="735228" cy="1662902"/>
          </a:xfrm>
        </p:grpSpPr>
        <p:sp>
          <p:nvSpPr>
            <p:cNvPr id="161" name="Google Shape;161;p9"/>
            <p:cNvSpPr/>
            <p:nvPr/>
          </p:nvSpPr>
          <p:spPr>
            <a:xfrm>
              <a:off x="4862145" y="4173843"/>
              <a:ext cx="104178" cy="1662902"/>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5072495" y="4173843"/>
              <a:ext cx="104178" cy="1662902"/>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5282845" y="4173843"/>
              <a:ext cx="104178" cy="1662902"/>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5493195" y="4173843"/>
              <a:ext cx="104178" cy="1662902"/>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9"/>
          <p:cNvGrpSpPr/>
          <p:nvPr/>
        </p:nvGrpSpPr>
        <p:grpSpPr>
          <a:xfrm>
            <a:off x="6739457" y="-642232"/>
            <a:ext cx="1661624" cy="1662902"/>
            <a:chOff x="2529800" y="238125"/>
            <a:chExt cx="2112950" cy="2114575"/>
          </a:xfrm>
        </p:grpSpPr>
        <p:sp>
          <p:nvSpPr>
            <p:cNvPr id="166" name="Google Shape;166;p9"/>
            <p:cNvSpPr/>
            <p:nvPr/>
          </p:nvSpPr>
          <p:spPr>
            <a:xfrm>
              <a:off x="3520025" y="238125"/>
              <a:ext cx="132475" cy="2114575"/>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2529800" y="1229975"/>
              <a:ext cx="2112950" cy="130875"/>
            </a:xfrm>
            <a:custGeom>
              <a:avLst/>
              <a:gdLst/>
              <a:ahLst/>
              <a:cxnLst/>
              <a:rect l="l" t="t" r="r" b="b"/>
              <a:pathLst>
                <a:path w="84518" h="5235" extrusionOk="0">
                  <a:moveTo>
                    <a:pt x="0" y="0"/>
                  </a:moveTo>
                  <a:lnTo>
                    <a:pt x="0" y="5234"/>
                  </a:lnTo>
                  <a:lnTo>
                    <a:pt x="84517" y="5234"/>
                  </a:lnTo>
                  <a:lnTo>
                    <a:pt x="84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2791475" y="501425"/>
              <a:ext cx="1587975" cy="1587975"/>
            </a:xfrm>
            <a:custGeom>
              <a:avLst/>
              <a:gdLst/>
              <a:ahLst/>
              <a:cxnLst/>
              <a:rect l="l" t="t" r="r" b="b"/>
              <a:pathLst>
                <a:path w="63519" h="63519" extrusionOk="0">
                  <a:moveTo>
                    <a:pt x="59835" y="0"/>
                  </a:moveTo>
                  <a:lnTo>
                    <a:pt x="1" y="59770"/>
                  </a:lnTo>
                  <a:lnTo>
                    <a:pt x="3748" y="63518"/>
                  </a:lnTo>
                  <a:lnTo>
                    <a:pt x="63518" y="3748"/>
                  </a:lnTo>
                  <a:lnTo>
                    <a:pt x="59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2791475" y="501425"/>
              <a:ext cx="1587975" cy="1587975"/>
            </a:xfrm>
            <a:custGeom>
              <a:avLst/>
              <a:gdLst/>
              <a:ahLst/>
              <a:cxnLst/>
              <a:rect l="l" t="t" r="r" b="b"/>
              <a:pathLst>
                <a:path w="63519" h="63519" extrusionOk="0">
                  <a:moveTo>
                    <a:pt x="3748" y="0"/>
                  </a:moveTo>
                  <a:lnTo>
                    <a:pt x="1" y="3748"/>
                  </a:lnTo>
                  <a:lnTo>
                    <a:pt x="59835" y="63518"/>
                  </a:lnTo>
                  <a:lnTo>
                    <a:pt x="63518" y="59770"/>
                  </a:lnTo>
                  <a:lnTo>
                    <a:pt x="37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2592800" y="808350"/>
              <a:ext cx="1986950" cy="974100"/>
            </a:xfrm>
            <a:custGeom>
              <a:avLst/>
              <a:gdLst/>
              <a:ahLst/>
              <a:cxnLst/>
              <a:rect l="l" t="t" r="r" b="b"/>
              <a:pathLst>
                <a:path w="79478" h="38964" extrusionOk="0">
                  <a:moveTo>
                    <a:pt x="2132" y="0"/>
                  </a:moveTo>
                  <a:lnTo>
                    <a:pt x="0" y="4782"/>
                  </a:lnTo>
                  <a:lnTo>
                    <a:pt x="77345" y="38964"/>
                  </a:lnTo>
                  <a:lnTo>
                    <a:pt x="79477" y="34182"/>
                  </a:lnTo>
                  <a:lnTo>
                    <a:pt x="2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3098400" y="302725"/>
              <a:ext cx="975725" cy="1985350"/>
            </a:xfrm>
            <a:custGeom>
              <a:avLst/>
              <a:gdLst/>
              <a:ahLst/>
              <a:cxnLst/>
              <a:rect l="l" t="t" r="r" b="b"/>
              <a:pathLst>
                <a:path w="39029" h="79414" extrusionOk="0">
                  <a:moveTo>
                    <a:pt x="34183" y="1"/>
                  </a:moveTo>
                  <a:lnTo>
                    <a:pt x="1" y="77281"/>
                  </a:lnTo>
                  <a:lnTo>
                    <a:pt x="4847" y="79414"/>
                  </a:lnTo>
                  <a:lnTo>
                    <a:pt x="39029" y="2133"/>
                  </a:lnTo>
                  <a:lnTo>
                    <a:pt x="34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
            <p:cNvSpPr/>
            <p:nvPr/>
          </p:nvSpPr>
          <p:spPr>
            <a:xfrm>
              <a:off x="2581475" y="839050"/>
              <a:ext cx="2009575" cy="914325"/>
            </a:xfrm>
            <a:custGeom>
              <a:avLst/>
              <a:gdLst/>
              <a:ahLst/>
              <a:cxnLst/>
              <a:rect l="l" t="t" r="r" b="b"/>
              <a:pathLst>
                <a:path w="80383" h="36573" extrusionOk="0">
                  <a:moveTo>
                    <a:pt x="78380" y="0"/>
                  </a:moveTo>
                  <a:lnTo>
                    <a:pt x="1" y="31662"/>
                  </a:lnTo>
                  <a:lnTo>
                    <a:pt x="2004" y="36573"/>
                  </a:lnTo>
                  <a:lnTo>
                    <a:pt x="80383" y="4846"/>
                  </a:lnTo>
                  <a:lnTo>
                    <a:pt x="783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p:nvPr/>
          </p:nvSpPr>
          <p:spPr>
            <a:xfrm>
              <a:off x="3129100" y="291425"/>
              <a:ext cx="914325" cy="2007975"/>
            </a:xfrm>
            <a:custGeom>
              <a:avLst/>
              <a:gdLst/>
              <a:ahLst/>
              <a:cxnLst/>
              <a:rect l="l" t="t" r="r" b="b"/>
              <a:pathLst>
                <a:path w="36573" h="80319" extrusionOk="0">
                  <a:moveTo>
                    <a:pt x="4847" y="0"/>
                  </a:moveTo>
                  <a:lnTo>
                    <a:pt x="0" y="1939"/>
                  </a:lnTo>
                  <a:lnTo>
                    <a:pt x="31662" y="80318"/>
                  </a:lnTo>
                  <a:lnTo>
                    <a:pt x="36573" y="78380"/>
                  </a:lnTo>
                  <a:lnTo>
                    <a:pt x="4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3520025" y="238125"/>
              <a:ext cx="132475" cy="2114575"/>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2529800" y="1229975"/>
              <a:ext cx="2112950" cy="130875"/>
            </a:xfrm>
            <a:custGeom>
              <a:avLst/>
              <a:gdLst/>
              <a:ahLst/>
              <a:cxnLst/>
              <a:rect l="l" t="t" r="r" b="b"/>
              <a:pathLst>
                <a:path w="84518" h="5235" extrusionOk="0">
                  <a:moveTo>
                    <a:pt x="0" y="0"/>
                  </a:moveTo>
                  <a:lnTo>
                    <a:pt x="0" y="5234"/>
                  </a:lnTo>
                  <a:lnTo>
                    <a:pt x="84517" y="5234"/>
                  </a:lnTo>
                  <a:lnTo>
                    <a:pt x="84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2791475" y="501425"/>
              <a:ext cx="1587975" cy="1587975"/>
            </a:xfrm>
            <a:custGeom>
              <a:avLst/>
              <a:gdLst/>
              <a:ahLst/>
              <a:cxnLst/>
              <a:rect l="l" t="t" r="r" b="b"/>
              <a:pathLst>
                <a:path w="63519" h="63519" extrusionOk="0">
                  <a:moveTo>
                    <a:pt x="59835" y="0"/>
                  </a:moveTo>
                  <a:lnTo>
                    <a:pt x="1" y="59770"/>
                  </a:lnTo>
                  <a:lnTo>
                    <a:pt x="3748" y="63518"/>
                  </a:lnTo>
                  <a:lnTo>
                    <a:pt x="63518" y="3748"/>
                  </a:lnTo>
                  <a:lnTo>
                    <a:pt x="59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2791475" y="501425"/>
              <a:ext cx="1587975" cy="1587975"/>
            </a:xfrm>
            <a:custGeom>
              <a:avLst/>
              <a:gdLst/>
              <a:ahLst/>
              <a:cxnLst/>
              <a:rect l="l" t="t" r="r" b="b"/>
              <a:pathLst>
                <a:path w="63519" h="63519" extrusionOk="0">
                  <a:moveTo>
                    <a:pt x="3748" y="0"/>
                  </a:moveTo>
                  <a:lnTo>
                    <a:pt x="1" y="3748"/>
                  </a:lnTo>
                  <a:lnTo>
                    <a:pt x="59835" y="63518"/>
                  </a:lnTo>
                  <a:lnTo>
                    <a:pt x="63518" y="59770"/>
                  </a:lnTo>
                  <a:lnTo>
                    <a:pt x="37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2592800" y="808350"/>
              <a:ext cx="1986950" cy="974100"/>
            </a:xfrm>
            <a:custGeom>
              <a:avLst/>
              <a:gdLst/>
              <a:ahLst/>
              <a:cxnLst/>
              <a:rect l="l" t="t" r="r" b="b"/>
              <a:pathLst>
                <a:path w="79478" h="38964" extrusionOk="0">
                  <a:moveTo>
                    <a:pt x="2132" y="0"/>
                  </a:moveTo>
                  <a:lnTo>
                    <a:pt x="0" y="4782"/>
                  </a:lnTo>
                  <a:lnTo>
                    <a:pt x="77345" y="38964"/>
                  </a:lnTo>
                  <a:lnTo>
                    <a:pt x="79477" y="34182"/>
                  </a:lnTo>
                  <a:lnTo>
                    <a:pt x="2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3098400" y="302725"/>
              <a:ext cx="975725" cy="1985350"/>
            </a:xfrm>
            <a:custGeom>
              <a:avLst/>
              <a:gdLst/>
              <a:ahLst/>
              <a:cxnLst/>
              <a:rect l="l" t="t" r="r" b="b"/>
              <a:pathLst>
                <a:path w="39029" h="79414" extrusionOk="0">
                  <a:moveTo>
                    <a:pt x="34183" y="1"/>
                  </a:moveTo>
                  <a:lnTo>
                    <a:pt x="1" y="77281"/>
                  </a:lnTo>
                  <a:lnTo>
                    <a:pt x="4847" y="79414"/>
                  </a:lnTo>
                  <a:lnTo>
                    <a:pt x="39029" y="2133"/>
                  </a:lnTo>
                  <a:lnTo>
                    <a:pt x="34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2581475" y="839050"/>
              <a:ext cx="2009575" cy="914325"/>
            </a:xfrm>
            <a:custGeom>
              <a:avLst/>
              <a:gdLst/>
              <a:ahLst/>
              <a:cxnLst/>
              <a:rect l="l" t="t" r="r" b="b"/>
              <a:pathLst>
                <a:path w="80383" h="36573" extrusionOk="0">
                  <a:moveTo>
                    <a:pt x="78380" y="0"/>
                  </a:moveTo>
                  <a:lnTo>
                    <a:pt x="1" y="31662"/>
                  </a:lnTo>
                  <a:lnTo>
                    <a:pt x="2004" y="36573"/>
                  </a:lnTo>
                  <a:lnTo>
                    <a:pt x="80383" y="4846"/>
                  </a:lnTo>
                  <a:lnTo>
                    <a:pt x="783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3129100" y="291425"/>
              <a:ext cx="914325" cy="2007975"/>
            </a:xfrm>
            <a:custGeom>
              <a:avLst/>
              <a:gdLst/>
              <a:ahLst/>
              <a:cxnLst/>
              <a:rect l="l" t="t" r="r" b="b"/>
              <a:pathLst>
                <a:path w="36573" h="80319" extrusionOk="0">
                  <a:moveTo>
                    <a:pt x="4847" y="0"/>
                  </a:moveTo>
                  <a:lnTo>
                    <a:pt x="0" y="1939"/>
                  </a:lnTo>
                  <a:lnTo>
                    <a:pt x="31662" y="80318"/>
                  </a:lnTo>
                  <a:lnTo>
                    <a:pt x="36573" y="78380"/>
                  </a:lnTo>
                  <a:lnTo>
                    <a:pt x="4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2"/>
        <p:cNvGrpSpPr/>
        <p:nvPr/>
      </p:nvGrpSpPr>
      <p:grpSpPr>
        <a:xfrm>
          <a:off x="0" y="0"/>
          <a:ext cx="0" cy="0"/>
          <a:chOff x="0" y="0"/>
          <a:chExt cx="0" cy="0"/>
        </a:xfrm>
      </p:grpSpPr>
      <p:sp>
        <p:nvSpPr>
          <p:cNvPr id="183" name="Google Shape;183;p10"/>
          <p:cNvSpPr txBox="1">
            <a:spLocks noGrp="1"/>
          </p:cNvSpPr>
          <p:nvPr>
            <p:ph type="title"/>
          </p:nvPr>
        </p:nvSpPr>
        <p:spPr>
          <a:xfrm>
            <a:off x="821600" y="1512650"/>
            <a:ext cx="4143300" cy="168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200"/>
              <a:buNone/>
              <a:defRPr/>
            </a:lvl1pPr>
            <a:lvl2pPr lvl="1" algn="ctr" rtl="0">
              <a:spcBef>
                <a:spcPts val="0"/>
              </a:spcBef>
              <a:spcAft>
                <a:spcPts val="0"/>
              </a:spcAft>
              <a:buClr>
                <a:schemeClr val="lt1"/>
              </a:buClr>
              <a:buSzPts val="3200"/>
              <a:buNone/>
              <a:defRPr>
                <a:solidFill>
                  <a:schemeClr val="lt1"/>
                </a:solidFill>
              </a:defRPr>
            </a:lvl2pPr>
            <a:lvl3pPr lvl="2" algn="ctr" rtl="0">
              <a:spcBef>
                <a:spcPts val="0"/>
              </a:spcBef>
              <a:spcAft>
                <a:spcPts val="0"/>
              </a:spcAft>
              <a:buClr>
                <a:schemeClr val="lt1"/>
              </a:buClr>
              <a:buSzPts val="3200"/>
              <a:buNone/>
              <a:defRPr>
                <a:solidFill>
                  <a:schemeClr val="lt1"/>
                </a:solidFill>
              </a:defRPr>
            </a:lvl3pPr>
            <a:lvl4pPr lvl="3" algn="ctr" rtl="0">
              <a:spcBef>
                <a:spcPts val="0"/>
              </a:spcBef>
              <a:spcAft>
                <a:spcPts val="0"/>
              </a:spcAft>
              <a:buClr>
                <a:schemeClr val="lt1"/>
              </a:buClr>
              <a:buSzPts val="3200"/>
              <a:buNone/>
              <a:defRPr>
                <a:solidFill>
                  <a:schemeClr val="lt1"/>
                </a:solidFill>
              </a:defRPr>
            </a:lvl4pPr>
            <a:lvl5pPr lvl="4" algn="ctr" rtl="0">
              <a:spcBef>
                <a:spcPts val="0"/>
              </a:spcBef>
              <a:spcAft>
                <a:spcPts val="0"/>
              </a:spcAft>
              <a:buClr>
                <a:schemeClr val="lt1"/>
              </a:buClr>
              <a:buSzPts val="3200"/>
              <a:buNone/>
              <a:defRPr>
                <a:solidFill>
                  <a:schemeClr val="lt1"/>
                </a:solidFill>
              </a:defRPr>
            </a:lvl5pPr>
            <a:lvl6pPr lvl="5" algn="ctr" rtl="0">
              <a:spcBef>
                <a:spcPts val="0"/>
              </a:spcBef>
              <a:spcAft>
                <a:spcPts val="0"/>
              </a:spcAft>
              <a:buClr>
                <a:schemeClr val="lt1"/>
              </a:buClr>
              <a:buSzPts val="3200"/>
              <a:buNone/>
              <a:defRPr>
                <a:solidFill>
                  <a:schemeClr val="lt1"/>
                </a:solidFill>
              </a:defRPr>
            </a:lvl6pPr>
            <a:lvl7pPr lvl="6" algn="ctr" rtl="0">
              <a:spcBef>
                <a:spcPts val="0"/>
              </a:spcBef>
              <a:spcAft>
                <a:spcPts val="0"/>
              </a:spcAft>
              <a:buClr>
                <a:schemeClr val="lt1"/>
              </a:buClr>
              <a:buSzPts val="3200"/>
              <a:buNone/>
              <a:defRPr>
                <a:solidFill>
                  <a:schemeClr val="lt1"/>
                </a:solidFill>
              </a:defRPr>
            </a:lvl7pPr>
            <a:lvl8pPr lvl="7" algn="ctr" rtl="0">
              <a:spcBef>
                <a:spcPts val="0"/>
              </a:spcBef>
              <a:spcAft>
                <a:spcPts val="0"/>
              </a:spcAft>
              <a:buClr>
                <a:schemeClr val="lt1"/>
              </a:buClr>
              <a:buSzPts val="3200"/>
              <a:buNone/>
              <a:defRPr>
                <a:solidFill>
                  <a:schemeClr val="lt1"/>
                </a:solidFill>
              </a:defRPr>
            </a:lvl8pPr>
            <a:lvl9pPr lvl="8" algn="ctr" rtl="0">
              <a:spcBef>
                <a:spcPts val="0"/>
              </a:spcBef>
              <a:spcAft>
                <a:spcPts val="0"/>
              </a:spcAft>
              <a:buClr>
                <a:schemeClr val="lt1"/>
              </a:buClr>
              <a:buSzPts val="3200"/>
              <a:buNone/>
              <a:defRPr>
                <a:solidFill>
                  <a:schemeClr val="lt1"/>
                </a:solidFill>
              </a:defRPr>
            </a:lvl9pPr>
          </a:lstStyle>
          <a:p>
            <a:endParaRPr/>
          </a:p>
        </p:txBody>
      </p:sp>
      <p:sp>
        <p:nvSpPr>
          <p:cNvPr id="184" name="Google Shape;184;p10"/>
          <p:cNvSpPr/>
          <p:nvPr/>
        </p:nvSpPr>
        <p:spPr>
          <a:xfrm>
            <a:off x="4208075" y="-2544787"/>
            <a:ext cx="3648000" cy="3648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5" name="Google Shape;185;p10"/>
          <p:cNvGrpSpPr/>
          <p:nvPr/>
        </p:nvGrpSpPr>
        <p:grpSpPr>
          <a:xfrm>
            <a:off x="8085082" y="-642232"/>
            <a:ext cx="1661624" cy="1662902"/>
            <a:chOff x="2529800" y="238125"/>
            <a:chExt cx="2112950" cy="2114575"/>
          </a:xfrm>
        </p:grpSpPr>
        <p:sp>
          <p:nvSpPr>
            <p:cNvPr id="186" name="Google Shape;186;p10"/>
            <p:cNvSpPr/>
            <p:nvPr/>
          </p:nvSpPr>
          <p:spPr>
            <a:xfrm>
              <a:off x="3520025" y="238125"/>
              <a:ext cx="132475" cy="2114575"/>
            </a:xfrm>
            <a:custGeom>
              <a:avLst/>
              <a:gdLst/>
              <a:ahLst/>
              <a:cxnLst/>
              <a:rect l="l" t="t" r="r" b="b"/>
              <a:pathLst>
                <a:path w="5299" h="84583" extrusionOk="0">
                  <a:moveTo>
                    <a:pt x="0" y="0"/>
                  </a:moveTo>
                  <a:lnTo>
                    <a:pt x="0" y="84582"/>
                  </a:lnTo>
                  <a:lnTo>
                    <a:pt x="5299" y="84582"/>
                  </a:lnTo>
                  <a:lnTo>
                    <a:pt x="52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0"/>
            <p:cNvSpPr/>
            <p:nvPr/>
          </p:nvSpPr>
          <p:spPr>
            <a:xfrm>
              <a:off x="2529800" y="1229975"/>
              <a:ext cx="2112950" cy="130875"/>
            </a:xfrm>
            <a:custGeom>
              <a:avLst/>
              <a:gdLst/>
              <a:ahLst/>
              <a:cxnLst/>
              <a:rect l="l" t="t" r="r" b="b"/>
              <a:pathLst>
                <a:path w="84518" h="5235" extrusionOk="0">
                  <a:moveTo>
                    <a:pt x="0" y="0"/>
                  </a:moveTo>
                  <a:lnTo>
                    <a:pt x="0" y="5234"/>
                  </a:lnTo>
                  <a:lnTo>
                    <a:pt x="84517" y="5234"/>
                  </a:lnTo>
                  <a:lnTo>
                    <a:pt x="845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0"/>
            <p:cNvSpPr/>
            <p:nvPr/>
          </p:nvSpPr>
          <p:spPr>
            <a:xfrm>
              <a:off x="2791475" y="501425"/>
              <a:ext cx="1587975" cy="1587975"/>
            </a:xfrm>
            <a:custGeom>
              <a:avLst/>
              <a:gdLst/>
              <a:ahLst/>
              <a:cxnLst/>
              <a:rect l="l" t="t" r="r" b="b"/>
              <a:pathLst>
                <a:path w="63519" h="63519" extrusionOk="0">
                  <a:moveTo>
                    <a:pt x="59835" y="0"/>
                  </a:moveTo>
                  <a:lnTo>
                    <a:pt x="1" y="59770"/>
                  </a:lnTo>
                  <a:lnTo>
                    <a:pt x="3748" y="63518"/>
                  </a:lnTo>
                  <a:lnTo>
                    <a:pt x="63518" y="3748"/>
                  </a:lnTo>
                  <a:lnTo>
                    <a:pt x="59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2791475" y="501425"/>
              <a:ext cx="1587975" cy="1587975"/>
            </a:xfrm>
            <a:custGeom>
              <a:avLst/>
              <a:gdLst/>
              <a:ahLst/>
              <a:cxnLst/>
              <a:rect l="l" t="t" r="r" b="b"/>
              <a:pathLst>
                <a:path w="63519" h="63519" extrusionOk="0">
                  <a:moveTo>
                    <a:pt x="3748" y="0"/>
                  </a:moveTo>
                  <a:lnTo>
                    <a:pt x="1" y="3748"/>
                  </a:lnTo>
                  <a:lnTo>
                    <a:pt x="59835" y="63518"/>
                  </a:lnTo>
                  <a:lnTo>
                    <a:pt x="63518" y="59770"/>
                  </a:lnTo>
                  <a:lnTo>
                    <a:pt x="37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0"/>
            <p:cNvSpPr/>
            <p:nvPr/>
          </p:nvSpPr>
          <p:spPr>
            <a:xfrm>
              <a:off x="2592800" y="808350"/>
              <a:ext cx="1986950" cy="974100"/>
            </a:xfrm>
            <a:custGeom>
              <a:avLst/>
              <a:gdLst/>
              <a:ahLst/>
              <a:cxnLst/>
              <a:rect l="l" t="t" r="r" b="b"/>
              <a:pathLst>
                <a:path w="79478" h="38964" extrusionOk="0">
                  <a:moveTo>
                    <a:pt x="2132" y="0"/>
                  </a:moveTo>
                  <a:lnTo>
                    <a:pt x="0" y="4782"/>
                  </a:lnTo>
                  <a:lnTo>
                    <a:pt x="77345" y="38964"/>
                  </a:lnTo>
                  <a:lnTo>
                    <a:pt x="79477" y="34182"/>
                  </a:lnTo>
                  <a:lnTo>
                    <a:pt x="21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0"/>
            <p:cNvSpPr/>
            <p:nvPr/>
          </p:nvSpPr>
          <p:spPr>
            <a:xfrm>
              <a:off x="3098400" y="302725"/>
              <a:ext cx="975725" cy="1985350"/>
            </a:xfrm>
            <a:custGeom>
              <a:avLst/>
              <a:gdLst/>
              <a:ahLst/>
              <a:cxnLst/>
              <a:rect l="l" t="t" r="r" b="b"/>
              <a:pathLst>
                <a:path w="39029" h="79414" extrusionOk="0">
                  <a:moveTo>
                    <a:pt x="34183" y="1"/>
                  </a:moveTo>
                  <a:lnTo>
                    <a:pt x="1" y="77281"/>
                  </a:lnTo>
                  <a:lnTo>
                    <a:pt x="4847" y="79414"/>
                  </a:lnTo>
                  <a:lnTo>
                    <a:pt x="39029" y="2133"/>
                  </a:lnTo>
                  <a:lnTo>
                    <a:pt x="34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0"/>
            <p:cNvSpPr/>
            <p:nvPr/>
          </p:nvSpPr>
          <p:spPr>
            <a:xfrm>
              <a:off x="2581475" y="839050"/>
              <a:ext cx="2009575" cy="914325"/>
            </a:xfrm>
            <a:custGeom>
              <a:avLst/>
              <a:gdLst/>
              <a:ahLst/>
              <a:cxnLst/>
              <a:rect l="l" t="t" r="r" b="b"/>
              <a:pathLst>
                <a:path w="80383" h="36573" extrusionOk="0">
                  <a:moveTo>
                    <a:pt x="78380" y="0"/>
                  </a:moveTo>
                  <a:lnTo>
                    <a:pt x="1" y="31662"/>
                  </a:lnTo>
                  <a:lnTo>
                    <a:pt x="2004" y="36573"/>
                  </a:lnTo>
                  <a:lnTo>
                    <a:pt x="80383" y="4846"/>
                  </a:lnTo>
                  <a:lnTo>
                    <a:pt x="783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0"/>
            <p:cNvSpPr/>
            <p:nvPr/>
          </p:nvSpPr>
          <p:spPr>
            <a:xfrm>
              <a:off x="3129100" y="291425"/>
              <a:ext cx="914325" cy="2007975"/>
            </a:xfrm>
            <a:custGeom>
              <a:avLst/>
              <a:gdLst/>
              <a:ahLst/>
              <a:cxnLst/>
              <a:rect l="l" t="t" r="r" b="b"/>
              <a:pathLst>
                <a:path w="36573" h="80319" extrusionOk="0">
                  <a:moveTo>
                    <a:pt x="4847" y="0"/>
                  </a:moveTo>
                  <a:lnTo>
                    <a:pt x="0" y="1939"/>
                  </a:lnTo>
                  <a:lnTo>
                    <a:pt x="31662" y="80318"/>
                  </a:lnTo>
                  <a:lnTo>
                    <a:pt x="36573" y="78380"/>
                  </a:lnTo>
                  <a:lnTo>
                    <a:pt x="48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0"/>
            <p:cNvSpPr/>
            <p:nvPr/>
          </p:nvSpPr>
          <p:spPr>
            <a:xfrm>
              <a:off x="3520025" y="238125"/>
              <a:ext cx="132475" cy="2114575"/>
            </a:xfrm>
            <a:custGeom>
              <a:avLst/>
              <a:gdLst/>
              <a:ahLst/>
              <a:cxnLst/>
              <a:rect l="l" t="t" r="r" b="b"/>
              <a:pathLst>
                <a:path w="5299" h="84583" extrusionOk="0">
                  <a:moveTo>
                    <a:pt x="0" y="0"/>
                  </a:moveTo>
                  <a:lnTo>
                    <a:pt x="0" y="84582"/>
                  </a:lnTo>
                  <a:lnTo>
                    <a:pt x="5299" y="84582"/>
                  </a:lnTo>
                  <a:lnTo>
                    <a:pt x="529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0"/>
            <p:cNvSpPr/>
            <p:nvPr/>
          </p:nvSpPr>
          <p:spPr>
            <a:xfrm>
              <a:off x="2529800" y="1229975"/>
              <a:ext cx="2112950" cy="130875"/>
            </a:xfrm>
            <a:custGeom>
              <a:avLst/>
              <a:gdLst/>
              <a:ahLst/>
              <a:cxnLst/>
              <a:rect l="l" t="t" r="r" b="b"/>
              <a:pathLst>
                <a:path w="84518" h="5235" extrusionOk="0">
                  <a:moveTo>
                    <a:pt x="0" y="0"/>
                  </a:moveTo>
                  <a:lnTo>
                    <a:pt x="0" y="5234"/>
                  </a:lnTo>
                  <a:lnTo>
                    <a:pt x="84517" y="5234"/>
                  </a:lnTo>
                  <a:lnTo>
                    <a:pt x="845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a:off x="2791475" y="501425"/>
              <a:ext cx="1587975" cy="1587975"/>
            </a:xfrm>
            <a:custGeom>
              <a:avLst/>
              <a:gdLst/>
              <a:ahLst/>
              <a:cxnLst/>
              <a:rect l="l" t="t" r="r" b="b"/>
              <a:pathLst>
                <a:path w="63519" h="63519" extrusionOk="0">
                  <a:moveTo>
                    <a:pt x="59835" y="0"/>
                  </a:moveTo>
                  <a:lnTo>
                    <a:pt x="1" y="59770"/>
                  </a:lnTo>
                  <a:lnTo>
                    <a:pt x="3748" y="63518"/>
                  </a:lnTo>
                  <a:lnTo>
                    <a:pt x="63518" y="3748"/>
                  </a:lnTo>
                  <a:lnTo>
                    <a:pt x="598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2791475" y="501425"/>
              <a:ext cx="1587975" cy="1587975"/>
            </a:xfrm>
            <a:custGeom>
              <a:avLst/>
              <a:gdLst/>
              <a:ahLst/>
              <a:cxnLst/>
              <a:rect l="l" t="t" r="r" b="b"/>
              <a:pathLst>
                <a:path w="63519" h="63519" extrusionOk="0">
                  <a:moveTo>
                    <a:pt x="3748" y="0"/>
                  </a:moveTo>
                  <a:lnTo>
                    <a:pt x="1" y="3748"/>
                  </a:lnTo>
                  <a:lnTo>
                    <a:pt x="59835" y="63518"/>
                  </a:lnTo>
                  <a:lnTo>
                    <a:pt x="63518" y="59770"/>
                  </a:lnTo>
                  <a:lnTo>
                    <a:pt x="374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2592800" y="808350"/>
              <a:ext cx="1986950" cy="974100"/>
            </a:xfrm>
            <a:custGeom>
              <a:avLst/>
              <a:gdLst/>
              <a:ahLst/>
              <a:cxnLst/>
              <a:rect l="l" t="t" r="r" b="b"/>
              <a:pathLst>
                <a:path w="79478" h="38964" extrusionOk="0">
                  <a:moveTo>
                    <a:pt x="2132" y="0"/>
                  </a:moveTo>
                  <a:lnTo>
                    <a:pt x="0" y="4782"/>
                  </a:lnTo>
                  <a:lnTo>
                    <a:pt x="77345" y="38964"/>
                  </a:lnTo>
                  <a:lnTo>
                    <a:pt x="79477" y="34182"/>
                  </a:lnTo>
                  <a:lnTo>
                    <a:pt x="213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3098400" y="302725"/>
              <a:ext cx="975725" cy="1985350"/>
            </a:xfrm>
            <a:custGeom>
              <a:avLst/>
              <a:gdLst/>
              <a:ahLst/>
              <a:cxnLst/>
              <a:rect l="l" t="t" r="r" b="b"/>
              <a:pathLst>
                <a:path w="39029" h="79414" extrusionOk="0">
                  <a:moveTo>
                    <a:pt x="34183" y="1"/>
                  </a:moveTo>
                  <a:lnTo>
                    <a:pt x="1" y="77281"/>
                  </a:lnTo>
                  <a:lnTo>
                    <a:pt x="4847" y="79414"/>
                  </a:lnTo>
                  <a:lnTo>
                    <a:pt x="39029" y="2133"/>
                  </a:lnTo>
                  <a:lnTo>
                    <a:pt x="3418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2581475" y="839050"/>
              <a:ext cx="2009575" cy="914325"/>
            </a:xfrm>
            <a:custGeom>
              <a:avLst/>
              <a:gdLst/>
              <a:ahLst/>
              <a:cxnLst/>
              <a:rect l="l" t="t" r="r" b="b"/>
              <a:pathLst>
                <a:path w="80383" h="36573" extrusionOk="0">
                  <a:moveTo>
                    <a:pt x="78380" y="0"/>
                  </a:moveTo>
                  <a:lnTo>
                    <a:pt x="1" y="31662"/>
                  </a:lnTo>
                  <a:lnTo>
                    <a:pt x="2004" y="36573"/>
                  </a:lnTo>
                  <a:lnTo>
                    <a:pt x="80383" y="4846"/>
                  </a:lnTo>
                  <a:lnTo>
                    <a:pt x="7838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a:off x="3129100" y="291425"/>
              <a:ext cx="914325" cy="2007975"/>
            </a:xfrm>
            <a:custGeom>
              <a:avLst/>
              <a:gdLst/>
              <a:ahLst/>
              <a:cxnLst/>
              <a:rect l="l" t="t" r="r" b="b"/>
              <a:pathLst>
                <a:path w="36573" h="80319" extrusionOk="0">
                  <a:moveTo>
                    <a:pt x="4847" y="0"/>
                  </a:moveTo>
                  <a:lnTo>
                    <a:pt x="0" y="1939"/>
                  </a:lnTo>
                  <a:lnTo>
                    <a:pt x="31662" y="80318"/>
                  </a:lnTo>
                  <a:lnTo>
                    <a:pt x="36573" y="78380"/>
                  </a:lnTo>
                  <a:lnTo>
                    <a:pt x="48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10"/>
          <p:cNvSpPr/>
          <p:nvPr/>
        </p:nvSpPr>
        <p:spPr>
          <a:xfrm>
            <a:off x="8162278" y="4513496"/>
            <a:ext cx="261777" cy="279242"/>
          </a:xfrm>
          <a:custGeom>
            <a:avLst/>
            <a:gdLst/>
            <a:ahLst/>
            <a:cxnLst/>
            <a:rect l="l" t="t" r="r" b="b"/>
            <a:pathLst>
              <a:path w="92013" h="98152" extrusionOk="0">
                <a:moveTo>
                  <a:pt x="46007" y="0"/>
                </a:moveTo>
                <a:lnTo>
                  <a:pt x="45942" y="2456"/>
                </a:lnTo>
                <a:lnTo>
                  <a:pt x="45748" y="4846"/>
                </a:lnTo>
                <a:lnTo>
                  <a:pt x="45425" y="7237"/>
                </a:lnTo>
                <a:lnTo>
                  <a:pt x="45037" y="9563"/>
                </a:lnTo>
                <a:lnTo>
                  <a:pt x="44456" y="11890"/>
                </a:lnTo>
                <a:lnTo>
                  <a:pt x="43810" y="14151"/>
                </a:lnTo>
                <a:lnTo>
                  <a:pt x="43099" y="16413"/>
                </a:lnTo>
                <a:lnTo>
                  <a:pt x="42194" y="18610"/>
                </a:lnTo>
                <a:lnTo>
                  <a:pt x="41290" y="20807"/>
                </a:lnTo>
                <a:lnTo>
                  <a:pt x="40191" y="22874"/>
                </a:lnTo>
                <a:lnTo>
                  <a:pt x="39093" y="24942"/>
                </a:lnTo>
                <a:lnTo>
                  <a:pt x="37865" y="26945"/>
                </a:lnTo>
                <a:lnTo>
                  <a:pt x="36508" y="28884"/>
                </a:lnTo>
                <a:lnTo>
                  <a:pt x="35151" y="30757"/>
                </a:lnTo>
                <a:lnTo>
                  <a:pt x="33665" y="32567"/>
                </a:lnTo>
                <a:lnTo>
                  <a:pt x="32114" y="34311"/>
                </a:lnTo>
                <a:lnTo>
                  <a:pt x="30499" y="35927"/>
                </a:lnTo>
                <a:lnTo>
                  <a:pt x="28819" y="37477"/>
                </a:lnTo>
                <a:lnTo>
                  <a:pt x="27074" y="39028"/>
                </a:lnTo>
                <a:lnTo>
                  <a:pt x="25265" y="40385"/>
                </a:lnTo>
                <a:lnTo>
                  <a:pt x="23391" y="41742"/>
                </a:lnTo>
                <a:lnTo>
                  <a:pt x="21453" y="42905"/>
                </a:lnTo>
                <a:lnTo>
                  <a:pt x="19449" y="44068"/>
                </a:lnTo>
                <a:lnTo>
                  <a:pt x="17446" y="45038"/>
                </a:lnTo>
                <a:lnTo>
                  <a:pt x="15379" y="46007"/>
                </a:lnTo>
                <a:lnTo>
                  <a:pt x="13246" y="46782"/>
                </a:lnTo>
                <a:lnTo>
                  <a:pt x="11114" y="47493"/>
                </a:lnTo>
                <a:lnTo>
                  <a:pt x="8917" y="48010"/>
                </a:lnTo>
                <a:lnTo>
                  <a:pt x="6720" y="48462"/>
                </a:lnTo>
                <a:lnTo>
                  <a:pt x="4523" y="48785"/>
                </a:lnTo>
                <a:lnTo>
                  <a:pt x="2262" y="48979"/>
                </a:lnTo>
                <a:lnTo>
                  <a:pt x="0" y="49108"/>
                </a:lnTo>
                <a:lnTo>
                  <a:pt x="2262" y="49173"/>
                </a:lnTo>
                <a:lnTo>
                  <a:pt x="4523" y="49367"/>
                </a:lnTo>
                <a:lnTo>
                  <a:pt x="6720" y="49690"/>
                </a:lnTo>
                <a:lnTo>
                  <a:pt x="8917" y="50142"/>
                </a:lnTo>
                <a:lnTo>
                  <a:pt x="11114" y="50724"/>
                </a:lnTo>
                <a:lnTo>
                  <a:pt x="13246" y="51370"/>
                </a:lnTo>
                <a:lnTo>
                  <a:pt x="15379" y="52210"/>
                </a:lnTo>
                <a:lnTo>
                  <a:pt x="17446" y="53115"/>
                </a:lnTo>
                <a:lnTo>
                  <a:pt x="19449" y="54084"/>
                </a:lnTo>
                <a:lnTo>
                  <a:pt x="21453" y="55247"/>
                </a:lnTo>
                <a:lnTo>
                  <a:pt x="23391" y="56475"/>
                </a:lnTo>
                <a:lnTo>
                  <a:pt x="25265" y="57767"/>
                </a:lnTo>
                <a:lnTo>
                  <a:pt x="27074" y="59189"/>
                </a:lnTo>
                <a:lnTo>
                  <a:pt x="28819" y="60675"/>
                </a:lnTo>
                <a:lnTo>
                  <a:pt x="30499" y="62225"/>
                </a:lnTo>
                <a:lnTo>
                  <a:pt x="32114" y="63841"/>
                </a:lnTo>
                <a:lnTo>
                  <a:pt x="33665" y="65585"/>
                </a:lnTo>
                <a:lnTo>
                  <a:pt x="35151" y="67395"/>
                </a:lnTo>
                <a:lnTo>
                  <a:pt x="36508" y="69269"/>
                </a:lnTo>
                <a:lnTo>
                  <a:pt x="37865" y="71207"/>
                </a:lnTo>
                <a:lnTo>
                  <a:pt x="39093" y="73210"/>
                </a:lnTo>
                <a:lnTo>
                  <a:pt x="40191" y="75278"/>
                </a:lnTo>
                <a:lnTo>
                  <a:pt x="41290" y="77346"/>
                </a:lnTo>
                <a:lnTo>
                  <a:pt x="42194" y="79543"/>
                </a:lnTo>
                <a:lnTo>
                  <a:pt x="43099" y="81740"/>
                </a:lnTo>
                <a:lnTo>
                  <a:pt x="43810" y="84001"/>
                </a:lnTo>
                <a:lnTo>
                  <a:pt x="44456" y="86263"/>
                </a:lnTo>
                <a:lnTo>
                  <a:pt x="45037" y="88589"/>
                </a:lnTo>
                <a:lnTo>
                  <a:pt x="45425" y="90915"/>
                </a:lnTo>
                <a:lnTo>
                  <a:pt x="45748" y="93306"/>
                </a:lnTo>
                <a:lnTo>
                  <a:pt x="45942" y="95697"/>
                </a:lnTo>
                <a:lnTo>
                  <a:pt x="46007" y="98152"/>
                </a:lnTo>
                <a:lnTo>
                  <a:pt x="46071" y="95697"/>
                </a:lnTo>
                <a:lnTo>
                  <a:pt x="46265" y="93306"/>
                </a:lnTo>
                <a:lnTo>
                  <a:pt x="46524" y="90915"/>
                </a:lnTo>
                <a:lnTo>
                  <a:pt x="46976" y="88589"/>
                </a:lnTo>
                <a:lnTo>
                  <a:pt x="47493" y="86263"/>
                </a:lnTo>
                <a:lnTo>
                  <a:pt x="48139" y="84001"/>
                </a:lnTo>
                <a:lnTo>
                  <a:pt x="48914" y="81740"/>
                </a:lnTo>
                <a:lnTo>
                  <a:pt x="49754" y="79543"/>
                </a:lnTo>
                <a:lnTo>
                  <a:pt x="50724" y="77346"/>
                </a:lnTo>
                <a:lnTo>
                  <a:pt x="51757" y="75278"/>
                </a:lnTo>
                <a:lnTo>
                  <a:pt x="52920" y="73210"/>
                </a:lnTo>
                <a:lnTo>
                  <a:pt x="54148" y="71207"/>
                </a:lnTo>
                <a:lnTo>
                  <a:pt x="55440" y="69269"/>
                </a:lnTo>
                <a:lnTo>
                  <a:pt x="56862" y="67395"/>
                </a:lnTo>
                <a:lnTo>
                  <a:pt x="58284" y="65585"/>
                </a:lnTo>
                <a:lnTo>
                  <a:pt x="59834" y="63841"/>
                </a:lnTo>
                <a:lnTo>
                  <a:pt x="61450" y="62225"/>
                </a:lnTo>
                <a:lnTo>
                  <a:pt x="63194" y="60675"/>
                </a:lnTo>
                <a:lnTo>
                  <a:pt x="64939" y="59189"/>
                </a:lnTo>
                <a:lnTo>
                  <a:pt x="66748" y="57767"/>
                </a:lnTo>
                <a:lnTo>
                  <a:pt x="68622" y="56475"/>
                </a:lnTo>
                <a:lnTo>
                  <a:pt x="70496" y="55247"/>
                </a:lnTo>
                <a:lnTo>
                  <a:pt x="72499" y="54084"/>
                </a:lnTo>
                <a:lnTo>
                  <a:pt x="74502" y="53115"/>
                </a:lnTo>
                <a:lnTo>
                  <a:pt x="76570" y="52210"/>
                </a:lnTo>
                <a:lnTo>
                  <a:pt x="78702" y="51370"/>
                </a:lnTo>
                <a:lnTo>
                  <a:pt x="80834" y="50724"/>
                </a:lnTo>
                <a:lnTo>
                  <a:pt x="83031" y="50142"/>
                </a:lnTo>
                <a:lnTo>
                  <a:pt x="85228" y="49690"/>
                </a:lnTo>
                <a:lnTo>
                  <a:pt x="87490" y="49367"/>
                </a:lnTo>
                <a:lnTo>
                  <a:pt x="89687" y="49173"/>
                </a:lnTo>
                <a:lnTo>
                  <a:pt x="92013" y="49108"/>
                </a:lnTo>
                <a:lnTo>
                  <a:pt x="89687" y="48979"/>
                </a:lnTo>
                <a:lnTo>
                  <a:pt x="87490" y="48785"/>
                </a:lnTo>
                <a:lnTo>
                  <a:pt x="85228" y="48462"/>
                </a:lnTo>
                <a:lnTo>
                  <a:pt x="83031" y="48010"/>
                </a:lnTo>
                <a:lnTo>
                  <a:pt x="80834" y="47493"/>
                </a:lnTo>
                <a:lnTo>
                  <a:pt x="78702" y="46782"/>
                </a:lnTo>
                <a:lnTo>
                  <a:pt x="76570" y="46007"/>
                </a:lnTo>
                <a:lnTo>
                  <a:pt x="74502" y="45038"/>
                </a:lnTo>
                <a:lnTo>
                  <a:pt x="72499" y="44068"/>
                </a:lnTo>
                <a:lnTo>
                  <a:pt x="70496" y="42905"/>
                </a:lnTo>
                <a:lnTo>
                  <a:pt x="68622" y="41742"/>
                </a:lnTo>
                <a:lnTo>
                  <a:pt x="66748" y="40385"/>
                </a:lnTo>
                <a:lnTo>
                  <a:pt x="64939" y="39028"/>
                </a:lnTo>
                <a:lnTo>
                  <a:pt x="63194" y="37477"/>
                </a:lnTo>
                <a:lnTo>
                  <a:pt x="61450" y="35927"/>
                </a:lnTo>
                <a:lnTo>
                  <a:pt x="59834" y="34311"/>
                </a:lnTo>
                <a:lnTo>
                  <a:pt x="58284" y="32567"/>
                </a:lnTo>
                <a:lnTo>
                  <a:pt x="56862" y="30757"/>
                </a:lnTo>
                <a:lnTo>
                  <a:pt x="55440" y="28884"/>
                </a:lnTo>
                <a:lnTo>
                  <a:pt x="54148" y="26945"/>
                </a:lnTo>
                <a:lnTo>
                  <a:pt x="52920" y="24942"/>
                </a:lnTo>
                <a:lnTo>
                  <a:pt x="51757" y="22874"/>
                </a:lnTo>
                <a:lnTo>
                  <a:pt x="50724" y="20807"/>
                </a:lnTo>
                <a:lnTo>
                  <a:pt x="49754" y="18610"/>
                </a:lnTo>
                <a:lnTo>
                  <a:pt x="48914" y="16413"/>
                </a:lnTo>
                <a:lnTo>
                  <a:pt x="48139" y="14151"/>
                </a:lnTo>
                <a:lnTo>
                  <a:pt x="47493" y="11890"/>
                </a:lnTo>
                <a:lnTo>
                  <a:pt x="46976" y="9563"/>
                </a:lnTo>
                <a:lnTo>
                  <a:pt x="46524" y="7237"/>
                </a:lnTo>
                <a:lnTo>
                  <a:pt x="46265" y="4846"/>
                </a:lnTo>
                <a:lnTo>
                  <a:pt x="46071" y="2456"/>
                </a:lnTo>
                <a:lnTo>
                  <a:pt x="46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720003" y="373846"/>
            <a:ext cx="261777" cy="279242"/>
          </a:xfrm>
          <a:custGeom>
            <a:avLst/>
            <a:gdLst/>
            <a:ahLst/>
            <a:cxnLst/>
            <a:rect l="l" t="t" r="r" b="b"/>
            <a:pathLst>
              <a:path w="92013" h="98152" extrusionOk="0">
                <a:moveTo>
                  <a:pt x="46007" y="0"/>
                </a:moveTo>
                <a:lnTo>
                  <a:pt x="45942" y="2456"/>
                </a:lnTo>
                <a:lnTo>
                  <a:pt x="45748" y="4846"/>
                </a:lnTo>
                <a:lnTo>
                  <a:pt x="45425" y="7237"/>
                </a:lnTo>
                <a:lnTo>
                  <a:pt x="45037" y="9563"/>
                </a:lnTo>
                <a:lnTo>
                  <a:pt x="44456" y="11890"/>
                </a:lnTo>
                <a:lnTo>
                  <a:pt x="43810" y="14151"/>
                </a:lnTo>
                <a:lnTo>
                  <a:pt x="43099" y="16413"/>
                </a:lnTo>
                <a:lnTo>
                  <a:pt x="42194" y="18610"/>
                </a:lnTo>
                <a:lnTo>
                  <a:pt x="41290" y="20807"/>
                </a:lnTo>
                <a:lnTo>
                  <a:pt x="40191" y="22874"/>
                </a:lnTo>
                <a:lnTo>
                  <a:pt x="39093" y="24942"/>
                </a:lnTo>
                <a:lnTo>
                  <a:pt x="37865" y="26945"/>
                </a:lnTo>
                <a:lnTo>
                  <a:pt x="36508" y="28884"/>
                </a:lnTo>
                <a:lnTo>
                  <a:pt x="35151" y="30757"/>
                </a:lnTo>
                <a:lnTo>
                  <a:pt x="33665" y="32567"/>
                </a:lnTo>
                <a:lnTo>
                  <a:pt x="32114" y="34311"/>
                </a:lnTo>
                <a:lnTo>
                  <a:pt x="30499" y="35927"/>
                </a:lnTo>
                <a:lnTo>
                  <a:pt x="28819" y="37477"/>
                </a:lnTo>
                <a:lnTo>
                  <a:pt x="27074" y="39028"/>
                </a:lnTo>
                <a:lnTo>
                  <a:pt x="25265" y="40385"/>
                </a:lnTo>
                <a:lnTo>
                  <a:pt x="23391" y="41742"/>
                </a:lnTo>
                <a:lnTo>
                  <a:pt x="21453" y="42905"/>
                </a:lnTo>
                <a:lnTo>
                  <a:pt x="19449" y="44068"/>
                </a:lnTo>
                <a:lnTo>
                  <a:pt x="17446" y="45038"/>
                </a:lnTo>
                <a:lnTo>
                  <a:pt x="15379" y="46007"/>
                </a:lnTo>
                <a:lnTo>
                  <a:pt x="13246" y="46782"/>
                </a:lnTo>
                <a:lnTo>
                  <a:pt x="11114" y="47493"/>
                </a:lnTo>
                <a:lnTo>
                  <a:pt x="8917" y="48010"/>
                </a:lnTo>
                <a:lnTo>
                  <a:pt x="6720" y="48462"/>
                </a:lnTo>
                <a:lnTo>
                  <a:pt x="4523" y="48785"/>
                </a:lnTo>
                <a:lnTo>
                  <a:pt x="2262" y="48979"/>
                </a:lnTo>
                <a:lnTo>
                  <a:pt x="0" y="49108"/>
                </a:lnTo>
                <a:lnTo>
                  <a:pt x="2262" y="49173"/>
                </a:lnTo>
                <a:lnTo>
                  <a:pt x="4523" y="49367"/>
                </a:lnTo>
                <a:lnTo>
                  <a:pt x="6720" y="49690"/>
                </a:lnTo>
                <a:lnTo>
                  <a:pt x="8917" y="50142"/>
                </a:lnTo>
                <a:lnTo>
                  <a:pt x="11114" y="50724"/>
                </a:lnTo>
                <a:lnTo>
                  <a:pt x="13246" y="51370"/>
                </a:lnTo>
                <a:lnTo>
                  <a:pt x="15379" y="52210"/>
                </a:lnTo>
                <a:lnTo>
                  <a:pt x="17446" y="53115"/>
                </a:lnTo>
                <a:lnTo>
                  <a:pt x="19449" y="54084"/>
                </a:lnTo>
                <a:lnTo>
                  <a:pt x="21453" y="55247"/>
                </a:lnTo>
                <a:lnTo>
                  <a:pt x="23391" y="56475"/>
                </a:lnTo>
                <a:lnTo>
                  <a:pt x="25265" y="57767"/>
                </a:lnTo>
                <a:lnTo>
                  <a:pt x="27074" y="59189"/>
                </a:lnTo>
                <a:lnTo>
                  <a:pt x="28819" y="60675"/>
                </a:lnTo>
                <a:lnTo>
                  <a:pt x="30499" y="62225"/>
                </a:lnTo>
                <a:lnTo>
                  <a:pt x="32114" y="63841"/>
                </a:lnTo>
                <a:lnTo>
                  <a:pt x="33665" y="65585"/>
                </a:lnTo>
                <a:lnTo>
                  <a:pt x="35151" y="67395"/>
                </a:lnTo>
                <a:lnTo>
                  <a:pt x="36508" y="69269"/>
                </a:lnTo>
                <a:lnTo>
                  <a:pt x="37865" y="71207"/>
                </a:lnTo>
                <a:lnTo>
                  <a:pt x="39093" y="73210"/>
                </a:lnTo>
                <a:lnTo>
                  <a:pt x="40191" y="75278"/>
                </a:lnTo>
                <a:lnTo>
                  <a:pt x="41290" y="77346"/>
                </a:lnTo>
                <a:lnTo>
                  <a:pt x="42194" y="79543"/>
                </a:lnTo>
                <a:lnTo>
                  <a:pt x="43099" y="81740"/>
                </a:lnTo>
                <a:lnTo>
                  <a:pt x="43810" y="84001"/>
                </a:lnTo>
                <a:lnTo>
                  <a:pt x="44456" y="86263"/>
                </a:lnTo>
                <a:lnTo>
                  <a:pt x="45037" y="88589"/>
                </a:lnTo>
                <a:lnTo>
                  <a:pt x="45425" y="90915"/>
                </a:lnTo>
                <a:lnTo>
                  <a:pt x="45748" y="93306"/>
                </a:lnTo>
                <a:lnTo>
                  <a:pt x="45942" y="95697"/>
                </a:lnTo>
                <a:lnTo>
                  <a:pt x="46007" y="98152"/>
                </a:lnTo>
                <a:lnTo>
                  <a:pt x="46071" y="95697"/>
                </a:lnTo>
                <a:lnTo>
                  <a:pt x="46265" y="93306"/>
                </a:lnTo>
                <a:lnTo>
                  <a:pt x="46524" y="90915"/>
                </a:lnTo>
                <a:lnTo>
                  <a:pt x="46976" y="88589"/>
                </a:lnTo>
                <a:lnTo>
                  <a:pt x="47493" y="86263"/>
                </a:lnTo>
                <a:lnTo>
                  <a:pt x="48139" y="84001"/>
                </a:lnTo>
                <a:lnTo>
                  <a:pt x="48914" y="81740"/>
                </a:lnTo>
                <a:lnTo>
                  <a:pt x="49754" y="79543"/>
                </a:lnTo>
                <a:lnTo>
                  <a:pt x="50724" y="77346"/>
                </a:lnTo>
                <a:lnTo>
                  <a:pt x="51757" y="75278"/>
                </a:lnTo>
                <a:lnTo>
                  <a:pt x="52920" y="73210"/>
                </a:lnTo>
                <a:lnTo>
                  <a:pt x="54148" y="71207"/>
                </a:lnTo>
                <a:lnTo>
                  <a:pt x="55440" y="69269"/>
                </a:lnTo>
                <a:lnTo>
                  <a:pt x="56862" y="67395"/>
                </a:lnTo>
                <a:lnTo>
                  <a:pt x="58284" y="65585"/>
                </a:lnTo>
                <a:lnTo>
                  <a:pt x="59834" y="63841"/>
                </a:lnTo>
                <a:lnTo>
                  <a:pt x="61450" y="62225"/>
                </a:lnTo>
                <a:lnTo>
                  <a:pt x="63194" y="60675"/>
                </a:lnTo>
                <a:lnTo>
                  <a:pt x="64939" y="59189"/>
                </a:lnTo>
                <a:lnTo>
                  <a:pt x="66748" y="57767"/>
                </a:lnTo>
                <a:lnTo>
                  <a:pt x="68622" y="56475"/>
                </a:lnTo>
                <a:lnTo>
                  <a:pt x="70496" y="55247"/>
                </a:lnTo>
                <a:lnTo>
                  <a:pt x="72499" y="54084"/>
                </a:lnTo>
                <a:lnTo>
                  <a:pt x="74502" y="53115"/>
                </a:lnTo>
                <a:lnTo>
                  <a:pt x="76570" y="52210"/>
                </a:lnTo>
                <a:lnTo>
                  <a:pt x="78702" y="51370"/>
                </a:lnTo>
                <a:lnTo>
                  <a:pt x="80834" y="50724"/>
                </a:lnTo>
                <a:lnTo>
                  <a:pt x="83031" y="50142"/>
                </a:lnTo>
                <a:lnTo>
                  <a:pt x="85228" y="49690"/>
                </a:lnTo>
                <a:lnTo>
                  <a:pt x="87490" y="49367"/>
                </a:lnTo>
                <a:lnTo>
                  <a:pt x="89687" y="49173"/>
                </a:lnTo>
                <a:lnTo>
                  <a:pt x="92013" y="49108"/>
                </a:lnTo>
                <a:lnTo>
                  <a:pt x="89687" y="48979"/>
                </a:lnTo>
                <a:lnTo>
                  <a:pt x="87490" y="48785"/>
                </a:lnTo>
                <a:lnTo>
                  <a:pt x="85228" y="48462"/>
                </a:lnTo>
                <a:lnTo>
                  <a:pt x="83031" y="48010"/>
                </a:lnTo>
                <a:lnTo>
                  <a:pt x="80834" y="47493"/>
                </a:lnTo>
                <a:lnTo>
                  <a:pt x="78702" y="46782"/>
                </a:lnTo>
                <a:lnTo>
                  <a:pt x="76570" y="46007"/>
                </a:lnTo>
                <a:lnTo>
                  <a:pt x="74502" y="45038"/>
                </a:lnTo>
                <a:lnTo>
                  <a:pt x="72499" y="44068"/>
                </a:lnTo>
                <a:lnTo>
                  <a:pt x="70496" y="42905"/>
                </a:lnTo>
                <a:lnTo>
                  <a:pt x="68622" y="41742"/>
                </a:lnTo>
                <a:lnTo>
                  <a:pt x="66748" y="40385"/>
                </a:lnTo>
                <a:lnTo>
                  <a:pt x="64939" y="39028"/>
                </a:lnTo>
                <a:lnTo>
                  <a:pt x="63194" y="37477"/>
                </a:lnTo>
                <a:lnTo>
                  <a:pt x="61450" y="35927"/>
                </a:lnTo>
                <a:lnTo>
                  <a:pt x="59834" y="34311"/>
                </a:lnTo>
                <a:lnTo>
                  <a:pt x="58284" y="32567"/>
                </a:lnTo>
                <a:lnTo>
                  <a:pt x="56862" y="30757"/>
                </a:lnTo>
                <a:lnTo>
                  <a:pt x="55440" y="28884"/>
                </a:lnTo>
                <a:lnTo>
                  <a:pt x="54148" y="26945"/>
                </a:lnTo>
                <a:lnTo>
                  <a:pt x="52920" y="24942"/>
                </a:lnTo>
                <a:lnTo>
                  <a:pt x="51757" y="22874"/>
                </a:lnTo>
                <a:lnTo>
                  <a:pt x="50724" y="20807"/>
                </a:lnTo>
                <a:lnTo>
                  <a:pt x="49754" y="18610"/>
                </a:lnTo>
                <a:lnTo>
                  <a:pt x="48914" y="16413"/>
                </a:lnTo>
                <a:lnTo>
                  <a:pt x="48139" y="14151"/>
                </a:lnTo>
                <a:lnTo>
                  <a:pt x="47493" y="11890"/>
                </a:lnTo>
                <a:lnTo>
                  <a:pt x="46976" y="9563"/>
                </a:lnTo>
                <a:lnTo>
                  <a:pt x="46524" y="7237"/>
                </a:lnTo>
                <a:lnTo>
                  <a:pt x="46265" y="4846"/>
                </a:lnTo>
                <a:lnTo>
                  <a:pt x="46071" y="2456"/>
                </a:lnTo>
                <a:lnTo>
                  <a:pt x="46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2423775" y="2016150"/>
            <a:ext cx="3648000" cy="3648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rot="899960">
            <a:off x="-267365" y="3820998"/>
            <a:ext cx="9487317" cy="1689525"/>
          </a:xfrm>
          <a:custGeom>
            <a:avLst/>
            <a:gdLst/>
            <a:ahLst/>
            <a:cxnLst/>
            <a:rect l="l" t="t" r="r" b="b"/>
            <a:pathLst>
              <a:path w="379504" h="67583" extrusionOk="0">
                <a:moveTo>
                  <a:pt x="0" y="66056"/>
                </a:moveTo>
                <a:cubicBezTo>
                  <a:pt x="5259" y="66056"/>
                  <a:pt x="18863" y="69492"/>
                  <a:pt x="31555" y="66056"/>
                </a:cubicBezTo>
                <a:cubicBezTo>
                  <a:pt x="44247" y="62620"/>
                  <a:pt x="62970" y="50699"/>
                  <a:pt x="76153" y="45440"/>
                </a:cubicBezTo>
                <a:cubicBezTo>
                  <a:pt x="89336" y="40181"/>
                  <a:pt x="98311" y="35580"/>
                  <a:pt x="110653" y="34500"/>
                </a:cubicBezTo>
                <a:cubicBezTo>
                  <a:pt x="122995" y="33420"/>
                  <a:pt x="136950" y="35314"/>
                  <a:pt x="150203" y="38960"/>
                </a:cubicBezTo>
                <a:cubicBezTo>
                  <a:pt x="163456" y="42607"/>
                  <a:pt x="178252" y="53574"/>
                  <a:pt x="190173" y="56379"/>
                </a:cubicBezTo>
                <a:cubicBezTo>
                  <a:pt x="202094" y="59185"/>
                  <a:pt x="212752" y="58275"/>
                  <a:pt x="221728" y="55793"/>
                </a:cubicBezTo>
                <a:cubicBezTo>
                  <a:pt x="230704" y="53311"/>
                  <a:pt x="238137" y="46159"/>
                  <a:pt x="244027" y="41488"/>
                </a:cubicBezTo>
                <a:cubicBezTo>
                  <a:pt x="249917" y="36817"/>
                  <a:pt x="252302" y="31388"/>
                  <a:pt x="257070" y="27769"/>
                </a:cubicBezTo>
                <a:cubicBezTo>
                  <a:pt x="261838" y="24150"/>
                  <a:pt x="267168" y="21178"/>
                  <a:pt x="272637" y="19775"/>
                </a:cubicBezTo>
                <a:cubicBezTo>
                  <a:pt x="278107" y="18373"/>
                  <a:pt x="282664" y="18653"/>
                  <a:pt x="289887" y="19354"/>
                </a:cubicBezTo>
                <a:cubicBezTo>
                  <a:pt x="297110" y="20055"/>
                  <a:pt x="307699" y="23281"/>
                  <a:pt x="315973" y="23982"/>
                </a:cubicBezTo>
                <a:cubicBezTo>
                  <a:pt x="324248" y="24683"/>
                  <a:pt x="331470" y="25384"/>
                  <a:pt x="339534" y="23561"/>
                </a:cubicBezTo>
                <a:cubicBezTo>
                  <a:pt x="347598" y="21738"/>
                  <a:pt x="357695" y="16970"/>
                  <a:pt x="364357" y="13043"/>
                </a:cubicBezTo>
                <a:cubicBezTo>
                  <a:pt x="371019" y="9116"/>
                  <a:pt x="376980" y="2174"/>
                  <a:pt x="379504" y="0"/>
                </a:cubicBezTo>
              </a:path>
            </a:pathLst>
          </a:custGeom>
          <a:noFill/>
          <a:ln w="76200" cap="flat" cmpd="sng">
            <a:solidFill>
              <a:schemeClr val="lt1"/>
            </a:solidFill>
            <a:prstDash val="solid"/>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38"/>
        <p:cNvGrpSpPr/>
        <p:nvPr/>
      </p:nvGrpSpPr>
      <p:grpSpPr>
        <a:xfrm>
          <a:off x="0" y="0"/>
          <a:ext cx="0" cy="0"/>
          <a:chOff x="0" y="0"/>
          <a:chExt cx="0" cy="0"/>
        </a:xfrm>
      </p:grpSpPr>
      <p:sp>
        <p:nvSpPr>
          <p:cNvPr id="239" name="Google Shape;239;p13"/>
          <p:cNvSpPr txBox="1">
            <a:spLocks noGrp="1"/>
          </p:cNvSpPr>
          <p:nvPr>
            <p:ph type="subTitle" idx="1"/>
          </p:nvPr>
        </p:nvSpPr>
        <p:spPr>
          <a:xfrm>
            <a:off x="2008150" y="1943444"/>
            <a:ext cx="2390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0" name="Google Shape;240;p13"/>
          <p:cNvSpPr txBox="1">
            <a:spLocks noGrp="1"/>
          </p:cNvSpPr>
          <p:nvPr>
            <p:ph type="subTitle" idx="2"/>
          </p:nvPr>
        </p:nvSpPr>
        <p:spPr>
          <a:xfrm>
            <a:off x="5869277" y="1943444"/>
            <a:ext cx="2390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1" name="Google Shape;241;p13"/>
          <p:cNvSpPr txBox="1">
            <a:spLocks noGrp="1"/>
          </p:cNvSpPr>
          <p:nvPr>
            <p:ph type="subTitle" idx="3"/>
          </p:nvPr>
        </p:nvSpPr>
        <p:spPr>
          <a:xfrm>
            <a:off x="2008150" y="3499151"/>
            <a:ext cx="2390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2" name="Google Shape;242;p13"/>
          <p:cNvSpPr txBox="1">
            <a:spLocks noGrp="1"/>
          </p:cNvSpPr>
          <p:nvPr>
            <p:ph type="subTitle" idx="4"/>
          </p:nvPr>
        </p:nvSpPr>
        <p:spPr>
          <a:xfrm>
            <a:off x="5869277" y="3499151"/>
            <a:ext cx="2390700" cy="525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3" name="Google Shape;243;p13"/>
          <p:cNvSpPr txBox="1">
            <a:spLocks noGrp="1"/>
          </p:cNvSpPr>
          <p:nvPr>
            <p:ph type="title" hasCustomPrompt="1"/>
          </p:nvPr>
        </p:nvSpPr>
        <p:spPr>
          <a:xfrm>
            <a:off x="884025" y="1673900"/>
            <a:ext cx="1048200" cy="79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4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4" name="Google Shape;244;p13"/>
          <p:cNvSpPr txBox="1">
            <a:spLocks noGrp="1"/>
          </p:cNvSpPr>
          <p:nvPr>
            <p:ph type="title" idx="5" hasCustomPrompt="1"/>
          </p:nvPr>
        </p:nvSpPr>
        <p:spPr>
          <a:xfrm>
            <a:off x="884025" y="3229600"/>
            <a:ext cx="1048200" cy="79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4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5" name="Google Shape;245;p13"/>
          <p:cNvSpPr txBox="1">
            <a:spLocks noGrp="1"/>
          </p:cNvSpPr>
          <p:nvPr>
            <p:ph type="title" idx="6" hasCustomPrompt="1"/>
          </p:nvPr>
        </p:nvSpPr>
        <p:spPr>
          <a:xfrm>
            <a:off x="4734200" y="1673900"/>
            <a:ext cx="1048200" cy="79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4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6" name="Google Shape;246;p13"/>
          <p:cNvSpPr txBox="1">
            <a:spLocks noGrp="1"/>
          </p:cNvSpPr>
          <p:nvPr>
            <p:ph type="title" idx="7" hasCustomPrompt="1"/>
          </p:nvPr>
        </p:nvSpPr>
        <p:spPr>
          <a:xfrm>
            <a:off x="4734200" y="3229600"/>
            <a:ext cx="1048200" cy="795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3400">
                <a:solidFill>
                  <a:schemeClr val="dk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47" name="Google Shape;247;p13"/>
          <p:cNvSpPr txBox="1">
            <a:spLocks noGrp="1"/>
          </p:cNvSpPr>
          <p:nvPr>
            <p:ph type="title" idx="8"/>
          </p:nvPr>
        </p:nvSpPr>
        <p:spPr>
          <a:xfrm>
            <a:off x="720000" y="521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48" name="Google Shape;248;p13"/>
          <p:cNvSpPr txBox="1">
            <a:spLocks noGrp="1"/>
          </p:cNvSpPr>
          <p:nvPr>
            <p:ph type="subTitle" idx="9"/>
          </p:nvPr>
        </p:nvSpPr>
        <p:spPr>
          <a:xfrm>
            <a:off x="2008150" y="1673900"/>
            <a:ext cx="2390700" cy="364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Taviraj"/>
                <a:ea typeface="Taviraj"/>
                <a:cs typeface="Taviraj"/>
                <a:sym typeface="Taviraj"/>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49" name="Google Shape;249;p13"/>
          <p:cNvSpPr txBox="1">
            <a:spLocks noGrp="1"/>
          </p:cNvSpPr>
          <p:nvPr>
            <p:ph type="subTitle" idx="13"/>
          </p:nvPr>
        </p:nvSpPr>
        <p:spPr>
          <a:xfrm>
            <a:off x="5869275" y="1673900"/>
            <a:ext cx="2390700" cy="364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Taviraj"/>
                <a:ea typeface="Taviraj"/>
                <a:cs typeface="Taviraj"/>
                <a:sym typeface="Taviraj"/>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50" name="Google Shape;250;p13"/>
          <p:cNvSpPr txBox="1">
            <a:spLocks noGrp="1"/>
          </p:cNvSpPr>
          <p:nvPr>
            <p:ph type="subTitle" idx="14"/>
          </p:nvPr>
        </p:nvSpPr>
        <p:spPr>
          <a:xfrm>
            <a:off x="2008150" y="3229600"/>
            <a:ext cx="2390700" cy="364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Taviraj"/>
                <a:ea typeface="Taviraj"/>
                <a:cs typeface="Taviraj"/>
                <a:sym typeface="Taviraj"/>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51" name="Google Shape;251;p13"/>
          <p:cNvSpPr txBox="1">
            <a:spLocks noGrp="1"/>
          </p:cNvSpPr>
          <p:nvPr>
            <p:ph type="subTitle" idx="15"/>
          </p:nvPr>
        </p:nvSpPr>
        <p:spPr>
          <a:xfrm>
            <a:off x="5869275" y="3229600"/>
            <a:ext cx="2390700" cy="364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Font typeface="Montserrat"/>
              <a:buNone/>
              <a:defRPr sz="2200">
                <a:latin typeface="Taviraj"/>
                <a:ea typeface="Taviraj"/>
                <a:cs typeface="Taviraj"/>
                <a:sym typeface="Taviraj"/>
              </a:defRPr>
            </a:lvl1pPr>
            <a:lvl2pPr lvl="1" rtl="0">
              <a:spcBef>
                <a:spcPts val="0"/>
              </a:spcBef>
              <a:spcAft>
                <a:spcPts val="0"/>
              </a:spcAft>
              <a:buSzPts val="2000"/>
              <a:buFont typeface="Montserrat"/>
              <a:buNone/>
              <a:defRPr sz="2000">
                <a:latin typeface="Montserrat"/>
                <a:ea typeface="Montserrat"/>
                <a:cs typeface="Montserrat"/>
                <a:sym typeface="Montserrat"/>
              </a:defRPr>
            </a:lvl2pPr>
            <a:lvl3pPr lvl="2" rtl="0">
              <a:spcBef>
                <a:spcPts val="1600"/>
              </a:spcBef>
              <a:spcAft>
                <a:spcPts val="0"/>
              </a:spcAft>
              <a:buSzPts val="2000"/>
              <a:buFont typeface="Montserrat"/>
              <a:buNone/>
              <a:defRPr sz="2000">
                <a:latin typeface="Montserrat"/>
                <a:ea typeface="Montserrat"/>
                <a:cs typeface="Montserrat"/>
                <a:sym typeface="Montserrat"/>
              </a:defRPr>
            </a:lvl3pPr>
            <a:lvl4pPr lvl="3" rtl="0">
              <a:spcBef>
                <a:spcPts val="1600"/>
              </a:spcBef>
              <a:spcAft>
                <a:spcPts val="0"/>
              </a:spcAft>
              <a:buSzPts val="2000"/>
              <a:buFont typeface="Montserrat"/>
              <a:buNone/>
              <a:defRPr sz="2000">
                <a:latin typeface="Montserrat"/>
                <a:ea typeface="Montserrat"/>
                <a:cs typeface="Montserrat"/>
                <a:sym typeface="Montserrat"/>
              </a:defRPr>
            </a:lvl4pPr>
            <a:lvl5pPr lvl="4" rtl="0">
              <a:spcBef>
                <a:spcPts val="1600"/>
              </a:spcBef>
              <a:spcAft>
                <a:spcPts val="0"/>
              </a:spcAft>
              <a:buSzPts val="2000"/>
              <a:buFont typeface="Montserrat"/>
              <a:buNone/>
              <a:defRPr sz="2000">
                <a:latin typeface="Montserrat"/>
                <a:ea typeface="Montserrat"/>
                <a:cs typeface="Montserrat"/>
                <a:sym typeface="Montserrat"/>
              </a:defRPr>
            </a:lvl5pPr>
            <a:lvl6pPr lvl="5" rtl="0">
              <a:spcBef>
                <a:spcPts val="1600"/>
              </a:spcBef>
              <a:spcAft>
                <a:spcPts val="0"/>
              </a:spcAft>
              <a:buSzPts val="2000"/>
              <a:buFont typeface="Montserrat"/>
              <a:buNone/>
              <a:defRPr sz="2000">
                <a:latin typeface="Montserrat"/>
                <a:ea typeface="Montserrat"/>
                <a:cs typeface="Montserrat"/>
                <a:sym typeface="Montserrat"/>
              </a:defRPr>
            </a:lvl6pPr>
            <a:lvl7pPr lvl="6" rtl="0">
              <a:spcBef>
                <a:spcPts val="1600"/>
              </a:spcBef>
              <a:spcAft>
                <a:spcPts val="0"/>
              </a:spcAft>
              <a:buSzPts val="2000"/>
              <a:buFont typeface="Montserrat"/>
              <a:buNone/>
              <a:defRPr sz="2000">
                <a:latin typeface="Montserrat"/>
                <a:ea typeface="Montserrat"/>
                <a:cs typeface="Montserrat"/>
                <a:sym typeface="Montserrat"/>
              </a:defRPr>
            </a:lvl7pPr>
            <a:lvl8pPr lvl="7" rtl="0">
              <a:spcBef>
                <a:spcPts val="1600"/>
              </a:spcBef>
              <a:spcAft>
                <a:spcPts val="0"/>
              </a:spcAft>
              <a:buSzPts val="2000"/>
              <a:buFont typeface="Montserrat"/>
              <a:buNone/>
              <a:defRPr sz="2000">
                <a:latin typeface="Montserrat"/>
                <a:ea typeface="Montserrat"/>
                <a:cs typeface="Montserrat"/>
                <a:sym typeface="Montserrat"/>
              </a:defRPr>
            </a:lvl8pPr>
            <a:lvl9pPr lvl="8" rtl="0">
              <a:spcBef>
                <a:spcPts val="1600"/>
              </a:spcBef>
              <a:spcAft>
                <a:spcPts val="1600"/>
              </a:spcAft>
              <a:buSzPts val="2000"/>
              <a:buFont typeface="Montserrat"/>
              <a:buNone/>
              <a:defRPr sz="2000">
                <a:latin typeface="Montserrat"/>
                <a:ea typeface="Montserrat"/>
                <a:cs typeface="Montserrat"/>
                <a:sym typeface="Montserrat"/>
              </a:defRPr>
            </a:lvl9pPr>
          </a:lstStyle>
          <a:p>
            <a:endParaRPr/>
          </a:p>
        </p:txBody>
      </p:sp>
      <p:sp>
        <p:nvSpPr>
          <p:cNvPr id="252" name="Google Shape;252;p13"/>
          <p:cNvSpPr/>
          <p:nvPr/>
        </p:nvSpPr>
        <p:spPr>
          <a:xfrm>
            <a:off x="8162278" y="4513496"/>
            <a:ext cx="261777" cy="279242"/>
          </a:xfrm>
          <a:custGeom>
            <a:avLst/>
            <a:gdLst/>
            <a:ahLst/>
            <a:cxnLst/>
            <a:rect l="l" t="t" r="r" b="b"/>
            <a:pathLst>
              <a:path w="92013" h="98152" extrusionOk="0">
                <a:moveTo>
                  <a:pt x="46007" y="0"/>
                </a:moveTo>
                <a:lnTo>
                  <a:pt x="45942" y="2456"/>
                </a:lnTo>
                <a:lnTo>
                  <a:pt x="45748" y="4846"/>
                </a:lnTo>
                <a:lnTo>
                  <a:pt x="45425" y="7237"/>
                </a:lnTo>
                <a:lnTo>
                  <a:pt x="45037" y="9563"/>
                </a:lnTo>
                <a:lnTo>
                  <a:pt x="44456" y="11890"/>
                </a:lnTo>
                <a:lnTo>
                  <a:pt x="43810" y="14151"/>
                </a:lnTo>
                <a:lnTo>
                  <a:pt x="43099" y="16413"/>
                </a:lnTo>
                <a:lnTo>
                  <a:pt x="42194" y="18610"/>
                </a:lnTo>
                <a:lnTo>
                  <a:pt x="41290" y="20807"/>
                </a:lnTo>
                <a:lnTo>
                  <a:pt x="40191" y="22874"/>
                </a:lnTo>
                <a:lnTo>
                  <a:pt x="39093" y="24942"/>
                </a:lnTo>
                <a:lnTo>
                  <a:pt x="37865" y="26945"/>
                </a:lnTo>
                <a:lnTo>
                  <a:pt x="36508" y="28884"/>
                </a:lnTo>
                <a:lnTo>
                  <a:pt x="35151" y="30757"/>
                </a:lnTo>
                <a:lnTo>
                  <a:pt x="33665" y="32567"/>
                </a:lnTo>
                <a:lnTo>
                  <a:pt x="32114" y="34311"/>
                </a:lnTo>
                <a:lnTo>
                  <a:pt x="30499" y="35927"/>
                </a:lnTo>
                <a:lnTo>
                  <a:pt x="28819" y="37477"/>
                </a:lnTo>
                <a:lnTo>
                  <a:pt x="27074" y="39028"/>
                </a:lnTo>
                <a:lnTo>
                  <a:pt x="25265" y="40385"/>
                </a:lnTo>
                <a:lnTo>
                  <a:pt x="23391" y="41742"/>
                </a:lnTo>
                <a:lnTo>
                  <a:pt x="21453" y="42905"/>
                </a:lnTo>
                <a:lnTo>
                  <a:pt x="19449" y="44068"/>
                </a:lnTo>
                <a:lnTo>
                  <a:pt x="17446" y="45038"/>
                </a:lnTo>
                <a:lnTo>
                  <a:pt x="15379" y="46007"/>
                </a:lnTo>
                <a:lnTo>
                  <a:pt x="13246" y="46782"/>
                </a:lnTo>
                <a:lnTo>
                  <a:pt x="11114" y="47493"/>
                </a:lnTo>
                <a:lnTo>
                  <a:pt x="8917" y="48010"/>
                </a:lnTo>
                <a:lnTo>
                  <a:pt x="6720" y="48462"/>
                </a:lnTo>
                <a:lnTo>
                  <a:pt x="4523" y="48785"/>
                </a:lnTo>
                <a:lnTo>
                  <a:pt x="2262" y="48979"/>
                </a:lnTo>
                <a:lnTo>
                  <a:pt x="0" y="49108"/>
                </a:lnTo>
                <a:lnTo>
                  <a:pt x="2262" y="49173"/>
                </a:lnTo>
                <a:lnTo>
                  <a:pt x="4523" y="49367"/>
                </a:lnTo>
                <a:lnTo>
                  <a:pt x="6720" y="49690"/>
                </a:lnTo>
                <a:lnTo>
                  <a:pt x="8917" y="50142"/>
                </a:lnTo>
                <a:lnTo>
                  <a:pt x="11114" y="50724"/>
                </a:lnTo>
                <a:lnTo>
                  <a:pt x="13246" y="51370"/>
                </a:lnTo>
                <a:lnTo>
                  <a:pt x="15379" y="52210"/>
                </a:lnTo>
                <a:lnTo>
                  <a:pt x="17446" y="53115"/>
                </a:lnTo>
                <a:lnTo>
                  <a:pt x="19449" y="54084"/>
                </a:lnTo>
                <a:lnTo>
                  <a:pt x="21453" y="55247"/>
                </a:lnTo>
                <a:lnTo>
                  <a:pt x="23391" y="56475"/>
                </a:lnTo>
                <a:lnTo>
                  <a:pt x="25265" y="57767"/>
                </a:lnTo>
                <a:lnTo>
                  <a:pt x="27074" y="59189"/>
                </a:lnTo>
                <a:lnTo>
                  <a:pt x="28819" y="60675"/>
                </a:lnTo>
                <a:lnTo>
                  <a:pt x="30499" y="62225"/>
                </a:lnTo>
                <a:lnTo>
                  <a:pt x="32114" y="63841"/>
                </a:lnTo>
                <a:lnTo>
                  <a:pt x="33665" y="65585"/>
                </a:lnTo>
                <a:lnTo>
                  <a:pt x="35151" y="67395"/>
                </a:lnTo>
                <a:lnTo>
                  <a:pt x="36508" y="69269"/>
                </a:lnTo>
                <a:lnTo>
                  <a:pt x="37865" y="71207"/>
                </a:lnTo>
                <a:lnTo>
                  <a:pt x="39093" y="73210"/>
                </a:lnTo>
                <a:lnTo>
                  <a:pt x="40191" y="75278"/>
                </a:lnTo>
                <a:lnTo>
                  <a:pt x="41290" y="77346"/>
                </a:lnTo>
                <a:lnTo>
                  <a:pt x="42194" y="79543"/>
                </a:lnTo>
                <a:lnTo>
                  <a:pt x="43099" y="81740"/>
                </a:lnTo>
                <a:lnTo>
                  <a:pt x="43810" y="84001"/>
                </a:lnTo>
                <a:lnTo>
                  <a:pt x="44456" y="86263"/>
                </a:lnTo>
                <a:lnTo>
                  <a:pt x="45037" y="88589"/>
                </a:lnTo>
                <a:lnTo>
                  <a:pt x="45425" y="90915"/>
                </a:lnTo>
                <a:lnTo>
                  <a:pt x="45748" y="93306"/>
                </a:lnTo>
                <a:lnTo>
                  <a:pt x="45942" y="95697"/>
                </a:lnTo>
                <a:lnTo>
                  <a:pt x="46007" y="98152"/>
                </a:lnTo>
                <a:lnTo>
                  <a:pt x="46071" y="95697"/>
                </a:lnTo>
                <a:lnTo>
                  <a:pt x="46265" y="93306"/>
                </a:lnTo>
                <a:lnTo>
                  <a:pt x="46524" y="90915"/>
                </a:lnTo>
                <a:lnTo>
                  <a:pt x="46976" y="88589"/>
                </a:lnTo>
                <a:lnTo>
                  <a:pt x="47493" y="86263"/>
                </a:lnTo>
                <a:lnTo>
                  <a:pt x="48139" y="84001"/>
                </a:lnTo>
                <a:lnTo>
                  <a:pt x="48914" y="81740"/>
                </a:lnTo>
                <a:lnTo>
                  <a:pt x="49754" y="79543"/>
                </a:lnTo>
                <a:lnTo>
                  <a:pt x="50724" y="77346"/>
                </a:lnTo>
                <a:lnTo>
                  <a:pt x="51757" y="75278"/>
                </a:lnTo>
                <a:lnTo>
                  <a:pt x="52920" y="73210"/>
                </a:lnTo>
                <a:lnTo>
                  <a:pt x="54148" y="71207"/>
                </a:lnTo>
                <a:lnTo>
                  <a:pt x="55440" y="69269"/>
                </a:lnTo>
                <a:lnTo>
                  <a:pt x="56862" y="67395"/>
                </a:lnTo>
                <a:lnTo>
                  <a:pt x="58284" y="65585"/>
                </a:lnTo>
                <a:lnTo>
                  <a:pt x="59834" y="63841"/>
                </a:lnTo>
                <a:lnTo>
                  <a:pt x="61450" y="62225"/>
                </a:lnTo>
                <a:lnTo>
                  <a:pt x="63194" y="60675"/>
                </a:lnTo>
                <a:lnTo>
                  <a:pt x="64939" y="59189"/>
                </a:lnTo>
                <a:lnTo>
                  <a:pt x="66748" y="57767"/>
                </a:lnTo>
                <a:lnTo>
                  <a:pt x="68622" y="56475"/>
                </a:lnTo>
                <a:lnTo>
                  <a:pt x="70496" y="55247"/>
                </a:lnTo>
                <a:lnTo>
                  <a:pt x="72499" y="54084"/>
                </a:lnTo>
                <a:lnTo>
                  <a:pt x="74502" y="53115"/>
                </a:lnTo>
                <a:lnTo>
                  <a:pt x="76570" y="52210"/>
                </a:lnTo>
                <a:lnTo>
                  <a:pt x="78702" y="51370"/>
                </a:lnTo>
                <a:lnTo>
                  <a:pt x="80834" y="50724"/>
                </a:lnTo>
                <a:lnTo>
                  <a:pt x="83031" y="50142"/>
                </a:lnTo>
                <a:lnTo>
                  <a:pt x="85228" y="49690"/>
                </a:lnTo>
                <a:lnTo>
                  <a:pt x="87490" y="49367"/>
                </a:lnTo>
                <a:lnTo>
                  <a:pt x="89687" y="49173"/>
                </a:lnTo>
                <a:lnTo>
                  <a:pt x="92013" y="49108"/>
                </a:lnTo>
                <a:lnTo>
                  <a:pt x="89687" y="48979"/>
                </a:lnTo>
                <a:lnTo>
                  <a:pt x="87490" y="48785"/>
                </a:lnTo>
                <a:lnTo>
                  <a:pt x="85228" y="48462"/>
                </a:lnTo>
                <a:lnTo>
                  <a:pt x="83031" y="48010"/>
                </a:lnTo>
                <a:lnTo>
                  <a:pt x="80834" y="47493"/>
                </a:lnTo>
                <a:lnTo>
                  <a:pt x="78702" y="46782"/>
                </a:lnTo>
                <a:lnTo>
                  <a:pt x="76570" y="46007"/>
                </a:lnTo>
                <a:lnTo>
                  <a:pt x="74502" y="45038"/>
                </a:lnTo>
                <a:lnTo>
                  <a:pt x="72499" y="44068"/>
                </a:lnTo>
                <a:lnTo>
                  <a:pt x="70496" y="42905"/>
                </a:lnTo>
                <a:lnTo>
                  <a:pt x="68622" y="41742"/>
                </a:lnTo>
                <a:lnTo>
                  <a:pt x="66748" y="40385"/>
                </a:lnTo>
                <a:lnTo>
                  <a:pt x="64939" y="39028"/>
                </a:lnTo>
                <a:lnTo>
                  <a:pt x="63194" y="37477"/>
                </a:lnTo>
                <a:lnTo>
                  <a:pt x="61450" y="35927"/>
                </a:lnTo>
                <a:lnTo>
                  <a:pt x="59834" y="34311"/>
                </a:lnTo>
                <a:lnTo>
                  <a:pt x="58284" y="32567"/>
                </a:lnTo>
                <a:lnTo>
                  <a:pt x="56862" y="30757"/>
                </a:lnTo>
                <a:lnTo>
                  <a:pt x="55440" y="28884"/>
                </a:lnTo>
                <a:lnTo>
                  <a:pt x="54148" y="26945"/>
                </a:lnTo>
                <a:lnTo>
                  <a:pt x="52920" y="24942"/>
                </a:lnTo>
                <a:lnTo>
                  <a:pt x="51757" y="22874"/>
                </a:lnTo>
                <a:lnTo>
                  <a:pt x="50724" y="20807"/>
                </a:lnTo>
                <a:lnTo>
                  <a:pt x="49754" y="18610"/>
                </a:lnTo>
                <a:lnTo>
                  <a:pt x="48914" y="16413"/>
                </a:lnTo>
                <a:lnTo>
                  <a:pt x="48139" y="14151"/>
                </a:lnTo>
                <a:lnTo>
                  <a:pt x="47493" y="11890"/>
                </a:lnTo>
                <a:lnTo>
                  <a:pt x="46976" y="9563"/>
                </a:lnTo>
                <a:lnTo>
                  <a:pt x="46524" y="7237"/>
                </a:lnTo>
                <a:lnTo>
                  <a:pt x="46265" y="4846"/>
                </a:lnTo>
                <a:lnTo>
                  <a:pt x="46071" y="2456"/>
                </a:lnTo>
                <a:lnTo>
                  <a:pt x="46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1931700" y="3884425"/>
            <a:ext cx="3648000" cy="3648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flipH="1">
            <a:off x="4734200" y="-398450"/>
            <a:ext cx="9487600" cy="1689575"/>
          </a:xfrm>
          <a:custGeom>
            <a:avLst/>
            <a:gdLst/>
            <a:ahLst/>
            <a:cxnLst/>
            <a:rect l="l" t="t" r="r" b="b"/>
            <a:pathLst>
              <a:path w="379504" h="67583" extrusionOk="0">
                <a:moveTo>
                  <a:pt x="0" y="66056"/>
                </a:moveTo>
                <a:cubicBezTo>
                  <a:pt x="5259" y="66056"/>
                  <a:pt x="18863" y="69492"/>
                  <a:pt x="31555" y="66056"/>
                </a:cubicBezTo>
                <a:cubicBezTo>
                  <a:pt x="44247" y="62620"/>
                  <a:pt x="62970" y="50699"/>
                  <a:pt x="76153" y="45440"/>
                </a:cubicBezTo>
                <a:cubicBezTo>
                  <a:pt x="89336" y="40181"/>
                  <a:pt x="98311" y="35580"/>
                  <a:pt x="110653" y="34500"/>
                </a:cubicBezTo>
                <a:cubicBezTo>
                  <a:pt x="122995" y="33420"/>
                  <a:pt x="136950" y="35314"/>
                  <a:pt x="150203" y="38960"/>
                </a:cubicBezTo>
                <a:cubicBezTo>
                  <a:pt x="163456" y="42607"/>
                  <a:pt x="178252" y="53574"/>
                  <a:pt x="190173" y="56379"/>
                </a:cubicBezTo>
                <a:cubicBezTo>
                  <a:pt x="202094" y="59185"/>
                  <a:pt x="212752" y="58275"/>
                  <a:pt x="221728" y="55793"/>
                </a:cubicBezTo>
                <a:cubicBezTo>
                  <a:pt x="230704" y="53311"/>
                  <a:pt x="238137" y="46159"/>
                  <a:pt x="244027" y="41488"/>
                </a:cubicBezTo>
                <a:cubicBezTo>
                  <a:pt x="249917" y="36817"/>
                  <a:pt x="252302" y="31388"/>
                  <a:pt x="257070" y="27769"/>
                </a:cubicBezTo>
                <a:cubicBezTo>
                  <a:pt x="261838" y="24150"/>
                  <a:pt x="267168" y="21178"/>
                  <a:pt x="272637" y="19775"/>
                </a:cubicBezTo>
                <a:cubicBezTo>
                  <a:pt x="278107" y="18373"/>
                  <a:pt x="282664" y="18653"/>
                  <a:pt x="289887" y="19354"/>
                </a:cubicBezTo>
                <a:cubicBezTo>
                  <a:pt x="297110" y="20055"/>
                  <a:pt x="307699" y="23281"/>
                  <a:pt x="315973" y="23982"/>
                </a:cubicBezTo>
                <a:cubicBezTo>
                  <a:pt x="324248" y="24683"/>
                  <a:pt x="331470" y="25384"/>
                  <a:pt x="339534" y="23561"/>
                </a:cubicBezTo>
                <a:cubicBezTo>
                  <a:pt x="347598" y="21738"/>
                  <a:pt x="357695" y="16970"/>
                  <a:pt x="364357" y="13043"/>
                </a:cubicBezTo>
                <a:cubicBezTo>
                  <a:pt x="371019" y="9116"/>
                  <a:pt x="376980" y="2174"/>
                  <a:pt x="379504" y="0"/>
                </a:cubicBezTo>
              </a:path>
            </a:pathLst>
          </a:custGeom>
          <a:noFill/>
          <a:ln w="76200" cap="flat" cmpd="sng">
            <a:solidFill>
              <a:schemeClr val="accent1"/>
            </a:solidFill>
            <a:prstDash val="solid"/>
            <a:round/>
            <a:headEnd type="none" w="med" len="med"/>
            <a:tailEnd type="none" w="med" len="med"/>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
    <p:spTree>
      <p:nvGrpSpPr>
        <p:cNvPr id="1" name="Shape 501"/>
        <p:cNvGrpSpPr/>
        <p:nvPr/>
      </p:nvGrpSpPr>
      <p:grpSpPr>
        <a:xfrm>
          <a:off x="0" y="0"/>
          <a:ext cx="0" cy="0"/>
          <a:chOff x="0" y="0"/>
          <a:chExt cx="0" cy="0"/>
        </a:xfrm>
      </p:grpSpPr>
      <p:sp>
        <p:nvSpPr>
          <p:cNvPr id="502" name="Google Shape;502;p25"/>
          <p:cNvSpPr/>
          <p:nvPr/>
        </p:nvSpPr>
        <p:spPr>
          <a:xfrm>
            <a:off x="7530250" y="-1422612"/>
            <a:ext cx="3648000" cy="3648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5"/>
          <p:cNvSpPr/>
          <p:nvPr/>
        </p:nvSpPr>
        <p:spPr>
          <a:xfrm>
            <a:off x="-1950600" y="653100"/>
            <a:ext cx="3648000" cy="3648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5"/>
          <p:cNvSpPr/>
          <p:nvPr/>
        </p:nvSpPr>
        <p:spPr>
          <a:xfrm>
            <a:off x="676350" y="4301100"/>
            <a:ext cx="1304400" cy="1304400"/>
          </a:xfrm>
          <a:prstGeom prst="blockArc">
            <a:avLst>
              <a:gd name="adj1" fmla="val 13298069"/>
              <a:gd name="adj2" fmla="val 89869"/>
              <a:gd name="adj3" fmla="val 1935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25"/>
          <p:cNvGrpSpPr/>
          <p:nvPr/>
        </p:nvGrpSpPr>
        <p:grpSpPr>
          <a:xfrm>
            <a:off x="7724807" y="4126468"/>
            <a:ext cx="1661624" cy="1662902"/>
            <a:chOff x="2529800" y="238125"/>
            <a:chExt cx="2112950" cy="2114575"/>
          </a:xfrm>
        </p:grpSpPr>
        <p:sp>
          <p:nvSpPr>
            <p:cNvPr id="506" name="Google Shape;506;p25"/>
            <p:cNvSpPr/>
            <p:nvPr/>
          </p:nvSpPr>
          <p:spPr>
            <a:xfrm>
              <a:off x="3520025" y="238125"/>
              <a:ext cx="132475" cy="2114575"/>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5"/>
            <p:cNvSpPr/>
            <p:nvPr/>
          </p:nvSpPr>
          <p:spPr>
            <a:xfrm>
              <a:off x="2529800" y="1229975"/>
              <a:ext cx="2112950" cy="130875"/>
            </a:xfrm>
            <a:custGeom>
              <a:avLst/>
              <a:gdLst/>
              <a:ahLst/>
              <a:cxnLst/>
              <a:rect l="l" t="t" r="r" b="b"/>
              <a:pathLst>
                <a:path w="84518" h="5235" extrusionOk="0">
                  <a:moveTo>
                    <a:pt x="0" y="0"/>
                  </a:moveTo>
                  <a:lnTo>
                    <a:pt x="0" y="5234"/>
                  </a:lnTo>
                  <a:lnTo>
                    <a:pt x="84517" y="5234"/>
                  </a:lnTo>
                  <a:lnTo>
                    <a:pt x="84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5"/>
            <p:cNvSpPr/>
            <p:nvPr/>
          </p:nvSpPr>
          <p:spPr>
            <a:xfrm>
              <a:off x="2791475" y="501425"/>
              <a:ext cx="1587975" cy="1587975"/>
            </a:xfrm>
            <a:custGeom>
              <a:avLst/>
              <a:gdLst/>
              <a:ahLst/>
              <a:cxnLst/>
              <a:rect l="l" t="t" r="r" b="b"/>
              <a:pathLst>
                <a:path w="63519" h="63519" extrusionOk="0">
                  <a:moveTo>
                    <a:pt x="59835" y="0"/>
                  </a:moveTo>
                  <a:lnTo>
                    <a:pt x="1" y="59770"/>
                  </a:lnTo>
                  <a:lnTo>
                    <a:pt x="3748" y="63518"/>
                  </a:lnTo>
                  <a:lnTo>
                    <a:pt x="63518" y="3748"/>
                  </a:lnTo>
                  <a:lnTo>
                    <a:pt x="59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5"/>
            <p:cNvSpPr/>
            <p:nvPr/>
          </p:nvSpPr>
          <p:spPr>
            <a:xfrm>
              <a:off x="2791475" y="501425"/>
              <a:ext cx="1587975" cy="1587975"/>
            </a:xfrm>
            <a:custGeom>
              <a:avLst/>
              <a:gdLst/>
              <a:ahLst/>
              <a:cxnLst/>
              <a:rect l="l" t="t" r="r" b="b"/>
              <a:pathLst>
                <a:path w="63519" h="63519" extrusionOk="0">
                  <a:moveTo>
                    <a:pt x="3748" y="0"/>
                  </a:moveTo>
                  <a:lnTo>
                    <a:pt x="1" y="3748"/>
                  </a:lnTo>
                  <a:lnTo>
                    <a:pt x="59835" y="63518"/>
                  </a:lnTo>
                  <a:lnTo>
                    <a:pt x="63518" y="59770"/>
                  </a:lnTo>
                  <a:lnTo>
                    <a:pt x="37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5"/>
            <p:cNvSpPr/>
            <p:nvPr/>
          </p:nvSpPr>
          <p:spPr>
            <a:xfrm>
              <a:off x="2592800" y="808350"/>
              <a:ext cx="1986950" cy="974100"/>
            </a:xfrm>
            <a:custGeom>
              <a:avLst/>
              <a:gdLst/>
              <a:ahLst/>
              <a:cxnLst/>
              <a:rect l="l" t="t" r="r" b="b"/>
              <a:pathLst>
                <a:path w="79478" h="38964" extrusionOk="0">
                  <a:moveTo>
                    <a:pt x="2132" y="0"/>
                  </a:moveTo>
                  <a:lnTo>
                    <a:pt x="0" y="4782"/>
                  </a:lnTo>
                  <a:lnTo>
                    <a:pt x="77345" y="38964"/>
                  </a:lnTo>
                  <a:lnTo>
                    <a:pt x="79477" y="34182"/>
                  </a:lnTo>
                  <a:lnTo>
                    <a:pt x="2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5"/>
            <p:cNvSpPr/>
            <p:nvPr/>
          </p:nvSpPr>
          <p:spPr>
            <a:xfrm>
              <a:off x="3098400" y="302725"/>
              <a:ext cx="975725" cy="1985350"/>
            </a:xfrm>
            <a:custGeom>
              <a:avLst/>
              <a:gdLst/>
              <a:ahLst/>
              <a:cxnLst/>
              <a:rect l="l" t="t" r="r" b="b"/>
              <a:pathLst>
                <a:path w="39029" h="79414" extrusionOk="0">
                  <a:moveTo>
                    <a:pt x="34183" y="1"/>
                  </a:moveTo>
                  <a:lnTo>
                    <a:pt x="1" y="77281"/>
                  </a:lnTo>
                  <a:lnTo>
                    <a:pt x="4847" y="79414"/>
                  </a:lnTo>
                  <a:lnTo>
                    <a:pt x="39029" y="2133"/>
                  </a:lnTo>
                  <a:lnTo>
                    <a:pt x="34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5"/>
            <p:cNvSpPr/>
            <p:nvPr/>
          </p:nvSpPr>
          <p:spPr>
            <a:xfrm>
              <a:off x="2581475" y="839050"/>
              <a:ext cx="2009575" cy="914325"/>
            </a:xfrm>
            <a:custGeom>
              <a:avLst/>
              <a:gdLst/>
              <a:ahLst/>
              <a:cxnLst/>
              <a:rect l="l" t="t" r="r" b="b"/>
              <a:pathLst>
                <a:path w="80383" h="36573" extrusionOk="0">
                  <a:moveTo>
                    <a:pt x="78380" y="0"/>
                  </a:moveTo>
                  <a:lnTo>
                    <a:pt x="1" y="31662"/>
                  </a:lnTo>
                  <a:lnTo>
                    <a:pt x="2004" y="36573"/>
                  </a:lnTo>
                  <a:lnTo>
                    <a:pt x="80383" y="4846"/>
                  </a:lnTo>
                  <a:lnTo>
                    <a:pt x="783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5"/>
            <p:cNvSpPr/>
            <p:nvPr/>
          </p:nvSpPr>
          <p:spPr>
            <a:xfrm>
              <a:off x="3129100" y="291425"/>
              <a:ext cx="914325" cy="2007975"/>
            </a:xfrm>
            <a:custGeom>
              <a:avLst/>
              <a:gdLst/>
              <a:ahLst/>
              <a:cxnLst/>
              <a:rect l="l" t="t" r="r" b="b"/>
              <a:pathLst>
                <a:path w="36573" h="80319" extrusionOk="0">
                  <a:moveTo>
                    <a:pt x="4847" y="0"/>
                  </a:moveTo>
                  <a:lnTo>
                    <a:pt x="0" y="1939"/>
                  </a:lnTo>
                  <a:lnTo>
                    <a:pt x="31662" y="80318"/>
                  </a:lnTo>
                  <a:lnTo>
                    <a:pt x="36573" y="78380"/>
                  </a:lnTo>
                  <a:lnTo>
                    <a:pt x="4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5"/>
            <p:cNvSpPr/>
            <p:nvPr/>
          </p:nvSpPr>
          <p:spPr>
            <a:xfrm>
              <a:off x="3520025" y="238125"/>
              <a:ext cx="132475" cy="2114575"/>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5"/>
            <p:cNvSpPr/>
            <p:nvPr/>
          </p:nvSpPr>
          <p:spPr>
            <a:xfrm>
              <a:off x="2529800" y="1229975"/>
              <a:ext cx="2112950" cy="130875"/>
            </a:xfrm>
            <a:custGeom>
              <a:avLst/>
              <a:gdLst/>
              <a:ahLst/>
              <a:cxnLst/>
              <a:rect l="l" t="t" r="r" b="b"/>
              <a:pathLst>
                <a:path w="84518" h="5235" extrusionOk="0">
                  <a:moveTo>
                    <a:pt x="0" y="0"/>
                  </a:moveTo>
                  <a:lnTo>
                    <a:pt x="0" y="5234"/>
                  </a:lnTo>
                  <a:lnTo>
                    <a:pt x="84517" y="5234"/>
                  </a:lnTo>
                  <a:lnTo>
                    <a:pt x="845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5"/>
            <p:cNvSpPr/>
            <p:nvPr/>
          </p:nvSpPr>
          <p:spPr>
            <a:xfrm>
              <a:off x="2791475" y="501425"/>
              <a:ext cx="1587975" cy="1587975"/>
            </a:xfrm>
            <a:custGeom>
              <a:avLst/>
              <a:gdLst/>
              <a:ahLst/>
              <a:cxnLst/>
              <a:rect l="l" t="t" r="r" b="b"/>
              <a:pathLst>
                <a:path w="63519" h="63519" extrusionOk="0">
                  <a:moveTo>
                    <a:pt x="59835" y="0"/>
                  </a:moveTo>
                  <a:lnTo>
                    <a:pt x="1" y="59770"/>
                  </a:lnTo>
                  <a:lnTo>
                    <a:pt x="3748" y="63518"/>
                  </a:lnTo>
                  <a:lnTo>
                    <a:pt x="63518" y="3748"/>
                  </a:lnTo>
                  <a:lnTo>
                    <a:pt x="598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5"/>
            <p:cNvSpPr/>
            <p:nvPr/>
          </p:nvSpPr>
          <p:spPr>
            <a:xfrm>
              <a:off x="2791475" y="501425"/>
              <a:ext cx="1587975" cy="1587975"/>
            </a:xfrm>
            <a:custGeom>
              <a:avLst/>
              <a:gdLst/>
              <a:ahLst/>
              <a:cxnLst/>
              <a:rect l="l" t="t" r="r" b="b"/>
              <a:pathLst>
                <a:path w="63519" h="63519" extrusionOk="0">
                  <a:moveTo>
                    <a:pt x="3748" y="0"/>
                  </a:moveTo>
                  <a:lnTo>
                    <a:pt x="1" y="3748"/>
                  </a:lnTo>
                  <a:lnTo>
                    <a:pt x="59835" y="63518"/>
                  </a:lnTo>
                  <a:lnTo>
                    <a:pt x="63518" y="59770"/>
                  </a:lnTo>
                  <a:lnTo>
                    <a:pt x="37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5"/>
            <p:cNvSpPr/>
            <p:nvPr/>
          </p:nvSpPr>
          <p:spPr>
            <a:xfrm>
              <a:off x="2592800" y="808350"/>
              <a:ext cx="1986950" cy="974100"/>
            </a:xfrm>
            <a:custGeom>
              <a:avLst/>
              <a:gdLst/>
              <a:ahLst/>
              <a:cxnLst/>
              <a:rect l="l" t="t" r="r" b="b"/>
              <a:pathLst>
                <a:path w="79478" h="38964" extrusionOk="0">
                  <a:moveTo>
                    <a:pt x="2132" y="0"/>
                  </a:moveTo>
                  <a:lnTo>
                    <a:pt x="0" y="4782"/>
                  </a:lnTo>
                  <a:lnTo>
                    <a:pt x="77345" y="38964"/>
                  </a:lnTo>
                  <a:lnTo>
                    <a:pt x="79477" y="34182"/>
                  </a:lnTo>
                  <a:lnTo>
                    <a:pt x="2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5"/>
            <p:cNvSpPr/>
            <p:nvPr/>
          </p:nvSpPr>
          <p:spPr>
            <a:xfrm>
              <a:off x="3098400" y="302725"/>
              <a:ext cx="975725" cy="1985350"/>
            </a:xfrm>
            <a:custGeom>
              <a:avLst/>
              <a:gdLst/>
              <a:ahLst/>
              <a:cxnLst/>
              <a:rect l="l" t="t" r="r" b="b"/>
              <a:pathLst>
                <a:path w="39029" h="79414" extrusionOk="0">
                  <a:moveTo>
                    <a:pt x="34183" y="1"/>
                  </a:moveTo>
                  <a:lnTo>
                    <a:pt x="1" y="77281"/>
                  </a:lnTo>
                  <a:lnTo>
                    <a:pt x="4847" y="79414"/>
                  </a:lnTo>
                  <a:lnTo>
                    <a:pt x="39029" y="2133"/>
                  </a:lnTo>
                  <a:lnTo>
                    <a:pt x="341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5"/>
            <p:cNvSpPr/>
            <p:nvPr/>
          </p:nvSpPr>
          <p:spPr>
            <a:xfrm>
              <a:off x="2581475" y="839050"/>
              <a:ext cx="2009575" cy="914325"/>
            </a:xfrm>
            <a:custGeom>
              <a:avLst/>
              <a:gdLst/>
              <a:ahLst/>
              <a:cxnLst/>
              <a:rect l="l" t="t" r="r" b="b"/>
              <a:pathLst>
                <a:path w="80383" h="36573" extrusionOk="0">
                  <a:moveTo>
                    <a:pt x="78380" y="0"/>
                  </a:moveTo>
                  <a:lnTo>
                    <a:pt x="1" y="31662"/>
                  </a:lnTo>
                  <a:lnTo>
                    <a:pt x="2004" y="36573"/>
                  </a:lnTo>
                  <a:lnTo>
                    <a:pt x="80383" y="4846"/>
                  </a:lnTo>
                  <a:lnTo>
                    <a:pt x="783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5"/>
            <p:cNvSpPr/>
            <p:nvPr/>
          </p:nvSpPr>
          <p:spPr>
            <a:xfrm>
              <a:off x="3129100" y="291425"/>
              <a:ext cx="914325" cy="2007975"/>
            </a:xfrm>
            <a:custGeom>
              <a:avLst/>
              <a:gdLst/>
              <a:ahLst/>
              <a:cxnLst/>
              <a:rect l="l" t="t" r="r" b="b"/>
              <a:pathLst>
                <a:path w="36573" h="80319" extrusionOk="0">
                  <a:moveTo>
                    <a:pt x="4847" y="0"/>
                  </a:moveTo>
                  <a:lnTo>
                    <a:pt x="0" y="1939"/>
                  </a:lnTo>
                  <a:lnTo>
                    <a:pt x="31662" y="80318"/>
                  </a:lnTo>
                  <a:lnTo>
                    <a:pt x="36573" y="78380"/>
                  </a:lnTo>
                  <a:lnTo>
                    <a:pt x="4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25"/>
          <p:cNvSpPr/>
          <p:nvPr/>
        </p:nvSpPr>
        <p:spPr>
          <a:xfrm>
            <a:off x="4594153" y="4513496"/>
            <a:ext cx="261777" cy="279242"/>
          </a:xfrm>
          <a:custGeom>
            <a:avLst/>
            <a:gdLst/>
            <a:ahLst/>
            <a:cxnLst/>
            <a:rect l="l" t="t" r="r" b="b"/>
            <a:pathLst>
              <a:path w="92013" h="98152" extrusionOk="0">
                <a:moveTo>
                  <a:pt x="46007" y="0"/>
                </a:moveTo>
                <a:lnTo>
                  <a:pt x="45942" y="2456"/>
                </a:lnTo>
                <a:lnTo>
                  <a:pt x="45748" y="4846"/>
                </a:lnTo>
                <a:lnTo>
                  <a:pt x="45425" y="7237"/>
                </a:lnTo>
                <a:lnTo>
                  <a:pt x="45037" y="9563"/>
                </a:lnTo>
                <a:lnTo>
                  <a:pt x="44456" y="11890"/>
                </a:lnTo>
                <a:lnTo>
                  <a:pt x="43810" y="14151"/>
                </a:lnTo>
                <a:lnTo>
                  <a:pt x="43099" y="16413"/>
                </a:lnTo>
                <a:lnTo>
                  <a:pt x="42194" y="18610"/>
                </a:lnTo>
                <a:lnTo>
                  <a:pt x="41290" y="20807"/>
                </a:lnTo>
                <a:lnTo>
                  <a:pt x="40191" y="22874"/>
                </a:lnTo>
                <a:lnTo>
                  <a:pt x="39093" y="24942"/>
                </a:lnTo>
                <a:lnTo>
                  <a:pt x="37865" y="26945"/>
                </a:lnTo>
                <a:lnTo>
                  <a:pt x="36508" y="28884"/>
                </a:lnTo>
                <a:lnTo>
                  <a:pt x="35151" y="30757"/>
                </a:lnTo>
                <a:lnTo>
                  <a:pt x="33665" y="32567"/>
                </a:lnTo>
                <a:lnTo>
                  <a:pt x="32114" y="34311"/>
                </a:lnTo>
                <a:lnTo>
                  <a:pt x="30499" y="35927"/>
                </a:lnTo>
                <a:lnTo>
                  <a:pt x="28819" y="37477"/>
                </a:lnTo>
                <a:lnTo>
                  <a:pt x="27074" y="39028"/>
                </a:lnTo>
                <a:lnTo>
                  <a:pt x="25265" y="40385"/>
                </a:lnTo>
                <a:lnTo>
                  <a:pt x="23391" y="41742"/>
                </a:lnTo>
                <a:lnTo>
                  <a:pt x="21453" y="42905"/>
                </a:lnTo>
                <a:lnTo>
                  <a:pt x="19449" y="44068"/>
                </a:lnTo>
                <a:lnTo>
                  <a:pt x="17446" y="45038"/>
                </a:lnTo>
                <a:lnTo>
                  <a:pt x="15379" y="46007"/>
                </a:lnTo>
                <a:lnTo>
                  <a:pt x="13246" y="46782"/>
                </a:lnTo>
                <a:lnTo>
                  <a:pt x="11114" y="47493"/>
                </a:lnTo>
                <a:lnTo>
                  <a:pt x="8917" y="48010"/>
                </a:lnTo>
                <a:lnTo>
                  <a:pt x="6720" y="48462"/>
                </a:lnTo>
                <a:lnTo>
                  <a:pt x="4523" y="48785"/>
                </a:lnTo>
                <a:lnTo>
                  <a:pt x="2262" y="48979"/>
                </a:lnTo>
                <a:lnTo>
                  <a:pt x="0" y="49108"/>
                </a:lnTo>
                <a:lnTo>
                  <a:pt x="2262" y="49173"/>
                </a:lnTo>
                <a:lnTo>
                  <a:pt x="4523" y="49367"/>
                </a:lnTo>
                <a:lnTo>
                  <a:pt x="6720" y="49690"/>
                </a:lnTo>
                <a:lnTo>
                  <a:pt x="8917" y="50142"/>
                </a:lnTo>
                <a:lnTo>
                  <a:pt x="11114" y="50724"/>
                </a:lnTo>
                <a:lnTo>
                  <a:pt x="13246" y="51370"/>
                </a:lnTo>
                <a:lnTo>
                  <a:pt x="15379" y="52210"/>
                </a:lnTo>
                <a:lnTo>
                  <a:pt x="17446" y="53115"/>
                </a:lnTo>
                <a:lnTo>
                  <a:pt x="19449" y="54084"/>
                </a:lnTo>
                <a:lnTo>
                  <a:pt x="21453" y="55247"/>
                </a:lnTo>
                <a:lnTo>
                  <a:pt x="23391" y="56475"/>
                </a:lnTo>
                <a:lnTo>
                  <a:pt x="25265" y="57767"/>
                </a:lnTo>
                <a:lnTo>
                  <a:pt x="27074" y="59189"/>
                </a:lnTo>
                <a:lnTo>
                  <a:pt x="28819" y="60675"/>
                </a:lnTo>
                <a:lnTo>
                  <a:pt x="30499" y="62225"/>
                </a:lnTo>
                <a:lnTo>
                  <a:pt x="32114" y="63841"/>
                </a:lnTo>
                <a:lnTo>
                  <a:pt x="33665" y="65585"/>
                </a:lnTo>
                <a:lnTo>
                  <a:pt x="35151" y="67395"/>
                </a:lnTo>
                <a:lnTo>
                  <a:pt x="36508" y="69269"/>
                </a:lnTo>
                <a:lnTo>
                  <a:pt x="37865" y="71207"/>
                </a:lnTo>
                <a:lnTo>
                  <a:pt x="39093" y="73210"/>
                </a:lnTo>
                <a:lnTo>
                  <a:pt x="40191" y="75278"/>
                </a:lnTo>
                <a:lnTo>
                  <a:pt x="41290" y="77346"/>
                </a:lnTo>
                <a:lnTo>
                  <a:pt x="42194" y="79543"/>
                </a:lnTo>
                <a:lnTo>
                  <a:pt x="43099" y="81740"/>
                </a:lnTo>
                <a:lnTo>
                  <a:pt x="43810" y="84001"/>
                </a:lnTo>
                <a:lnTo>
                  <a:pt x="44456" y="86263"/>
                </a:lnTo>
                <a:lnTo>
                  <a:pt x="45037" y="88589"/>
                </a:lnTo>
                <a:lnTo>
                  <a:pt x="45425" y="90915"/>
                </a:lnTo>
                <a:lnTo>
                  <a:pt x="45748" y="93306"/>
                </a:lnTo>
                <a:lnTo>
                  <a:pt x="45942" y="95697"/>
                </a:lnTo>
                <a:lnTo>
                  <a:pt x="46007" y="98152"/>
                </a:lnTo>
                <a:lnTo>
                  <a:pt x="46071" y="95697"/>
                </a:lnTo>
                <a:lnTo>
                  <a:pt x="46265" y="93306"/>
                </a:lnTo>
                <a:lnTo>
                  <a:pt x="46524" y="90915"/>
                </a:lnTo>
                <a:lnTo>
                  <a:pt x="46976" y="88589"/>
                </a:lnTo>
                <a:lnTo>
                  <a:pt x="47493" y="86263"/>
                </a:lnTo>
                <a:lnTo>
                  <a:pt x="48139" y="84001"/>
                </a:lnTo>
                <a:lnTo>
                  <a:pt x="48914" y="81740"/>
                </a:lnTo>
                <a:lnTo>
                  <a:pt x="49754" y="79543"/>
                </a:lnTo>
                <a:lnTo>
                  <a:pt x="50724" y="77346"/>
                </a:lnTo>
                <a:lnTo>
                  <a:pt x="51757" y="75278"/>
                </a:lnTo>
                <a:lnTo>
                  <a:pt x="52920" y="73210"/>
                </a:lnTo>
                <a:lnTo>
                  <a:pt x="54148" y="71207"/>
                </a:lnTo>
                <a:lnTo>
                  <a:pt x="55440" y="69269"/>
                </a:lnTo>
                <a:lnTo>
                  <a:pt x="56862" y="67395"/>
                </a:lnTo>
                <a:lnTo>
                  <a:pt x="58284" y="65585"/>
                </a:lnTo>
                <a:lnTo>
                  <a:pt x="59834" y="63841"/>
                </a:lnTo>
                <a:lnTo>
                  <a:pt x="61450" y="62225"/>
                </a:lnTo>
                <a:lnTo>
                  <a:pt x="63194" y="60675"/>
                </a:lnTo>
                <a:lnTo>
                  <a:pt x="64939" y="59189"/>
                </a:lnTo>
                <a:lnTo>
                  <a:pt x="66748" y="57767"/>
                </a:lnTo>
                <a:lnTo>
                  <a:pt x="68622" y="56475"/>
                </a:lnTo>
                <a:lnTo>
                  <a:pt x="70496" y="55247"/>
                </a:lnTo>
                <a:lnTo>
                  <a:pt x="72499" y="54084"/>
                </a:lnTo>
                <a:lnTo>
                  <a:pt x="74502" y="53115"/>
                </a:lnTo>
                <a:lnTo>
                  <a:pt x="76570" y="52210"/>
                </a:lnTo>
                <a:lnTo>
                  <a:pt x="78702" y="51370"/>
                </a:lnTo>
                <a:lnTo>
                  <a:pt x="80834" y="50724"/>
                </a:lnTo>
                <a:lnTo>
                  <a:pt x="83031" y="50142"/>
                </a:lnTo>
                <a:lnTo>
                  <a:pt x="85228" y="49690"/>
                </a:lnTo>
                <a:lnTo>
                  <a:pt x="87490" y="49367"/>
                </a:lnTo>
                <a:lnTo>
                  <a:pt x="89687" y="49173"/>
                </a:lnTo>
                <a:lnTo>
                  <a:pt x="92013" y="49108"/>
                </a:lnTo>
                <a:lnTo>
                  <a:pt x="89687" y="48979"/>
                </a:lnTo>
                <a:lnTo>
                  <a:pt x="87490" y="48785"/>
                </a:lnTo>
                <a:lnTo>
                  <a:pt x="85228" y="48462"/>
                </a:lnTo>
                <a:lnTo>
                  <a:pt x="83031" y="48010"/>
                </a:lnTo>
                <a:lnTo>
                  <a:pt x="80834" y="47493"/>
                </a:lnTo>
                <a:lnTo>
                  <a:pt x="78702" y="46782"/>
                </a:lnTo>
                <a:lnTo>
                  <a:pt x="76570" y="46007"/>
                </a:lnTo>
                <a:lnTo>
                  <a:pt x="74502" y="45038"/>
                </a:lnTo>
                <a:lnTo>
                  <a:pt x="72499" y="44068"/>
                </a:lnTo>
                <a:lnTo>
                  <a:pt x="70496" y="42905"/>
                </a:lnTo>
                <a:lnTo>
                  <a:pt x="68622" y="41742"/>
                </a:lnTo>
                <a:lnTo>
                  <a:pt x="66748" y="40385"/>
                </a:lnTo>
                <a:lnTo>
                  <a:pt x="64939" y="39028"/>
                </a:lnTo>
                <a:lnTo>
                  <a:pt x="63194" y="37477"/>
                </a:lnTo>
                <a:lnTo>
                  <a:pt x="61450" y="35927"/>
                </a:lnTo>
                <a:lnTo>
                  <a:pt x="59834" y="34311"/>
                </a:lnTo>
                <a:lnTo>
                  <a:pt x="58284" y="32567"/>
                </a:lnTo>
                <a:lnTo>
                  <a:pt x="56862" y="30757"/>
                </a:lnTo>
                <a:lnTo>
                  <a:pt x="55440" y="28884"/>
                </a:lnTo>
                <a:lnTo>
                  <a:pt x="54148" y="26945"/>
                </a:lnTo>
                <a:lnTo>
                  <a:pt x="52920" y="24942"/>
                </a:lnTo>
                <a:lnTo>
                  <a:pt x="51757" y="22874"/>
                </a:lnTo>
                <a:lnTo>
                  <a:pt x="50724" y="20807"/>
                </a:lnTo>
                <a:lnTo>
                  <a:pt x="49754" y="18610"/>
                </a:lnTo>
                <a:lnTo>
                  <a:pt x="48914" y="16413"/>
                </a:lnTo>
                <a:lnTo>
                  <a:pt x="48139" y="14151"/>
                </a:lnTo>
                <a:lnTo>
                  <a:pt x="47493" y="11890"/>
                </a:lnTo>
                <a:lnTo>
                  <a:pt x="46976" y="9563"/>
                </a:lnTo>
                <a:lnTo>
                  <a:pt x="46524" y="7237"/>
                </a:lnTo>
                <a:lnTo>
                  <a:pt x="46265" y="4846"/>
                </a:lnTo>
                <a:lnTo>
                  <a:pt x="46071" y="2456"/>
                </a:lnTo>
                <a:lnTo>
                  <a:pt x="46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5"/>
          <p:cNvSpPr/>
          <p:nvPr/>
        </p:nvSpPr>
        <p:spPr>
          <a:xfrm>
            <a:off x="720003" y="373846"/>
            <a:ext cx="261777" cy="279242"/>
          </a:xfrm>
          <a:custGeom>
            <a:avLst/>
            <a:gdLst/>
            <a:ahLst/>
            <a:cxnLst/>
            <a:rect l="l" t="t" r="r" b="b"/>
            <a:pathLst>
              <a:path w="92013" h="98152" extrusionOk="0">
                <a:moveTo>
                  <a:pt x="46007" y="0"/>
                </a:moveTo>
                <a:lnTo>
                  <a:pt x="45942" y="2456"/>
                </a:lnTo>
                <a:lnTo>
                  <a:pt x="45748" y="4846"/>
                </a:lnTo>
                <a:lnTo>
                  <a:pt x="45425" y="7237"/>
                </a:lnTo>
                <a:lnTo>
                  <a:pt x="45037" y="9563"/>
                </a:lnTo>
                <a:lnTo>
                  <a:pt x="44456" y="11890"/>
                </a:lnTo>
                <a:lnTo>
                  <a:pt x="43810" y="14151"/>
                </a:lnTo>
                <a:lnTo>
                  <a:pt x="43099" y="16413"/>
                </a:lnTo>
                <a:lnTo>
                  <a:pt x="42194" y="18610"/>
                </a:lnTo>
                <a:lnTo>
                  <a:pt x="41290" y="20807"/>
                </a:lnTo>
                <a:lnTo>
                  <a:pt x="40191" y="22874"/>
                </a:lnTo>
                <a:lnTo>
                  <a:pt x="39093" y="24942"/>
                </a:lnTo>
                <a:lnTo>
                  <a:pt x="37865" y="26945"/>
                </a:lnTo>
                <a:lnTo>
                  <a:pt x="36508" y="28884"/>
                </a:lnTo>
                <a:lnTo>
                  <a:pt x="35151" y="30757"/>
                </a:lnTo>
                <a:lnTo>
                  <a:pt x="33665" y="32567"/>
                </a:lnTo>
                <a:lnTo>
                  <a:pt x="32114" y="34311"/>
                </a:lnTo>
                <a:lnTo>
                  <a:pt x="30499" y="35927"/>
                </a:lnTo>
                <a:lnTo>
                  <a:pt x="28819" y="37477"/>
                </a:lnTo>
                <a:lnTo>
                  <a:pt x="27074" y="39028"/>
                </a:lnTo>
                <a:lnTo>
                  <a:pt x="25265" y="40385"/>
                </a:lnTo>
                <a:lnTo>
                  <a:pt x="23391" y="41742"/>
                </a:lnTo>
                <a:lnTo>
                  <a:pt x="21453" y="42905"/>
                </a:lnTo>
                <a:lnTo>
                  <a:pt x="19449" y="44068"/>
                </a:lnTo>
                <a:lnTo>
                  <a:pt x="17446" y="45038"/>
                </a:lnTo>
                <a:lnTo>
                  <a:pt x="15379" y="46007"/>
                </a:lnTo>
                <a:lnTo>
                  <a:pt x="13246" y="46782"/>
                </a:lnTo>
                <a:lnTo>
                  <a:pt x="11114" y="47493"/>
                </a:lnTo>
                <a:lnTo>
                  <a:pt x="8917" y="48010"/>
                </a:lnTo>
                <a:lnTo>
                  <a:pt x="6720" y="48462"/>
                </a:lnTo>
                <a:lnTo>
                  <a:pt x="4523" y="48785"/>
                </a:lnTo>
                <a:lnTo>
                  <a:pt x="2262" y="48979"/>
                </a:lnTo>
                <a:lnTo>
                  <a:pt x="0" y="49108"/>
                </a:lnTo>
                <a:lnTo>
                  <a:pt x="2262" y="49173"/>
                </a:lnTo>
                <a:lnTo>
                  <a:pt x="4523" y="49367"/>
                </a:lnTo>
                <a:lnTo>
                  <a:pt x="6720" y="49690"/>
                </a:lnTo>
                <a:lnTo>
                  <a:pt x="8917" y="50142"/>
                </a:lnTo>
                <a:lnTo>
                  <a:pt x="11114" y="50724"/>
                </a:lnTo>
                <a:lnTo>
                  <a:pt x="13246" y="51370"/>
                </a:lnTo>
                <a:lnTo>
                  <a:pt x="15379" y="52210"/>
                </a:lnTo>
                <a:lnTo>
                  <a:pt x="17446" y="53115"/>
                </a:lnTo>
                <a:lnTo>
                  <a:pt x="19449" y="54084"/>
                </a:lnTo>
                <a:lnTo>
                  <a:pt x="21453" y="55247"/>
                </a:lnTo>
                <a:lnTo>
                  <a:pt x="23391" y="56475"/>
                </a:lnTo>
                <a:lnTo>
                  <a:pt x="25265" y="57767"/>
                </a:lnTo>
                <a:lnTo>
                  <a:pt x="27074" y="59189"/>
                </a:lnTo>
                <a:lnTo>
                  <a:pt x="28819" y="60675"/>
                </a:lnTo>
                <a:lnTo>
                  <a:pt x="30499" y="62225"/>
                </a:lnTo>
                <a:lnTo>
                  <a:pt x="32114" y="63841"/>
                </a:lnTo>
                <a:lnTo>
                  <a:pt x="33665" y="65585"/>
                </a:lnTo>
                <a:lnTo>
                  <a:pt x="35151" y="67395"/>
                </a:lnTo>
                <a:lnTo>
                  <a:pt x="36508" y="69269"/>
                </a:lnTo>
                <a:lnTo>
                  <a:pt x="37865" y="71207"/>
                </a:lnTo>
                <a:lnTo>
                  <a:pt x="39093" y="73210"/>
                </a:lnTo>
                <a:lnTo>
                  <a:pt x="40191" y="75278"/>
                </a:lnTo>
                <a:lnTo>
                  <a:pt x="41290" y="77346"/>
                </a:lnTo>
                <a:lnTo>
                  <a:pt x="42194" y="79543"/>
                </a:lnTo>
                <a:lnTo>
                  <a:pt x="43099" y="81740"/>
                </a:lnTo>
                <a:lnTo>
                  <a:pt x="43810" y="84001"/>
                </a:lnTo>
                <a:lnTo>
                  <a:pt x="44456" y="86263"/>
                </a:lnTo>
                <a:lnTo>
                  <a:pt x="45037" y="88589"/>
                </a:lnTo>
                <a:lnTo>
                  <a:pt x="45425" y="90915"/>
                </a:lnTo>
                <a:lnTo>
                  <a:pt x="45748" y="93306"/>
                </a:lnTo>
                <a:lnTo>
                  <a:pt x="45942" y="95697"/>
                </a:lnTo>
                <a:lnTo>
                  <a:pt x="46007" y="98152"/>
                </a:lnTo>
                <a:lnTo>
                  <a:pt x="46071" y="95697"/>
                </a:lnTo>
                <a:lnTo>
                  <a:pt x="46265" y="93306"/>
                </a:lnTo>
                <a:lnTo>
                  <a:pt x="46524" y="90915"/>
                </a:lnTo>
                <a:lnTo>
                  <a:pt x="46976" y="88589"/>
                </a:lnTo>
                <a:lnTo>
                  <a:pt x="47493" y="86263"/>
                </a:lnTo>
                <a:lnTo>
                  <a:pt x="48139" y="84001"/>
                </a:lnTo>
                <a:lnTo>
                  <a:pt x="48914" y="81740"/>
                </a:lnTo>
                <a:lnTo>
                  <a:pt x="49754" y="79543"/>
                </a:lnTo>
                <a:lnTo>
                  <a:pt x="50724" y="77346"/>
                </a:lnTo>
                <a:lnTo>
                  <a:pt x="51757" y="75278"/>
                </a:lnTo>
                <a:lnTo>
                  <a:pt x="52920" y="73210"/>
                </a:lnTo>
                <a:lnTo>
                  <a:pt x="54148" y="71207"/>
                </a:lnTo>
                <a:lnTo>
                  <a:pt x="55440" y="69269"/>
                </a:lnTo>
                <a:lnTo>
                  <a:pt x="56862" y="67395"/>
                </a:lnTo>
                <a:lnTo>
                  <a:pt x="58284" y="65585"/>
                </a:lnTo>
                <a:lnTo>
                  <a:pt x="59834" y="63841"/>
                </a:lnTo>
                <a:lnTo>
                  <a:pt x="61450" y="62225"/>
                </a:lnTo>
                <a:lnTo>
                  <a:pt x="63194" y="60675"/>
                </a:lnTo>
                <a:lnTo>
                  <a:pt x="64939" y="59189"/>
                </a:lnTo>
                <a:lnTo>
                  <a:pt x="66748" y="57767"/>
                </a:lnTo>
                <a:lnTo>
                  <a:pt x="68622" y="56475"/>
                </a:lnTo>
                <a:lnTo>
                  <a:pt x="70496" y="55247"/>
                </a:lnTo>
                <a:lnTo>
                  <a:pt x="72499" y="54084"/>
                </a:lnTo>
                <a:lnTo>
                  <a:pt x="74502" y="53115"/>
                </a:lnTo>
                <a:lnTo>
                  <a:pt x="76570" y="52210"/>
                </a:lnTo>
                <a:lnTo>
                  <a:pt x="78702" y="51370"/>
                </a:lnTo>
                <a:lnTo>
                  <a:pt x="80834" y="50724"/>
                </a:lnTo>
                <a:lnTo>
                  <a:pt x="83031" y="50142"/>
                </a:lnTo>
                <a:lnTo>
                  <a:pt x="85228" y="49690"/>
                </a:lnTo>
                <a:lnTo>
                  <a:pt x="87490" y="49367"/>
                </a:lnTo>
                <a:lnTo>
                  <a:pt x="89687" y="49173"/>
                </a:lnTo>
                <a:lnTo>
                  <a:pt x="92013" y="49108"/>
                </a:lnTo>
                <a:lnTo>
                  <a:pt x="89687" y="48979"/>
                </a:lnTo>
                <a:lnTo>
                  <a:pt x="87490" y="48785"/>
                </a:lnTo>
                <a:lnTo>
                  <a:pt x="85228" y="48462"/>
                </a:lnTo>
                <a:lnTo>
                  <a:pt x="83031" y="48010"/>
                </a:lnTo>
                <a:lnTo>
                  <a:pt x="80834" y="47493"/>
                </a:lnTo>
                <a:lnTo>
                  <a:pt x="78702" y="46782"/>
                </a:lnTo>
                <a:lnTo>
                  <a:pt x="76570" y="46007"/>
                </a:lnTo>
                <a:lnTo>
                  <a:pt x="74502" y="45038"/>
                </a:lnTo>
                <a:lnTo>
                  <a:pt x="72499" y="44068"/>
                </a:lnTo>
                <a:lnTo>
                  <a:pt x="70496" y="42905"/>
                </a:lnTo>
                <a:lnTo>
                  <a:pt x="68622" y="41742"/>
                </a:lnTo>
                <a:lnTo>
                  <a:pt x="66748" y="40385"/>
                </a:lnTo>
                <a:lnTo>
                  <a:pt x="64939" y="39028"/>
                </a:lnTo>
                <a:lnTo>
                  <a:pt x="63194" y="37477"/>
                </a:lnTo>
                <a:lnTo>
                  <a:pt x="61450" y="35927"/>
                </a:lnTo>
                <a:lnTo>
                  <a:pt x="59834" y="34311"/>
                </a:lnTo>
                <a:lnTo>
                  <a:pt x="58284" y="32567"/>
                </a:lnTo>
                <a:lnTo>
                  <a:pt x="56862" y="30757"/>
                </a:lnTo>
                <a:lnTo>
                  <a:pt x="55440" y="28884"/>
                </a:lnTo>
                <a:lnTo>
                  <a:pt x="54148" y="26945"/>
                </a:lnTo>
                <a:lnTo>
                  <a:pt x="52920" y="24942"/>
                </a:lnTo>
                <a:lnTo>
                  <a:pt x="51757" y="22874"/>
                </a:lnTo>
                <a:lnTo>
                  <a:pt x="50724" y="20807"/>
                </a:lnTo>
                <a:lnTo>
                  <a:pt x="49754" y="18610"/>
                </a:lnTo>
                <a:lnTo>
                  <a:pt x="48914" y="16413"/>
                </a:lnTo>
                <a:lnTo>
                  <a:pt x="48139" y="14151"/>
                </a:lnTo>
                <a:lnTo>
                  <a:pt x="47493" y="11890"/>
                </a:lnTo>
                <a:lnTo>
                  <a:pt x="46976" y="9563"/>
                </a:lnTo>
                <a:lnTo>
                  <a:pt x="46524" y="7237"/>
                </a:lnTo>
                <a:lnTo>
                  <a:pt x="46265" y="4846"/>
                </a:lnTo>
                <a:lnTo>
                  <a:pt x="46071" y="2456"/>
                </a:lnTo>
                <a:lnTo>
                  <a:pt x="46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4" name="Google Shape;524;p25"/>
          <p:cNvGrpSpPr/>
          <p:nvPr/>
        </p:nvGrpSpPr>
        <p:grpSpPr>
          <a:xfrm rot="10800000">
            <a:off x="4204386" y="-376340"/>
            <a:ext cx="735228" cy="885495"/>
            <a:chOff x="4862145" y="4173843"/>
            <a:chExt cx="735228" cy="1662902"/>
          </a:xfrm>
        </p:grpSpPr>
        <p:sp>
          <p:nvSpPr>
            <p:cNvPr id="525" name="Google Shape;525;p25"/>
            <p:cNvSpPr/>
            <p:nvPr/>
          </p:nvSpPr>
          <p:spPr>
            <a:xfrm>
              <a:off x="4862145" y="4173843"/>
              <a:ext cx="104178" cy="1662902"/>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5"/>
            <p:cNvSpPr/>
            <p:nvPr/>
          </p:nvSpPr>
          <p:spPr>
            <a:xfrm>
              <a:off x="5072495" y="4173843"/>
              <a:ext cx="104178" cy="1662902"/>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5"/>
            <p:cNvSpPr/>
            <p:nvPr/>
          </p:nvSpPr>
          <p:spPr>
            <a:xfrm>
              <a:off x="5282845" y="4173843"/>
              <a:ext cx="104178" cy="1662902"/>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5"/>
            <p:cNvSpPr/>
            <p:nvPr/>
          </p:nvSpPr>
          <p:spPr>
            <a:xfrm>
              <a:off x="5493195" y="4173843"/>
              <a:ext cx="104178" cy="1662902"/>
            </a:xfrm>
            <a:custGeom>
              <a:avLst/>
              <a:gdLst/>
              <a:ahLst/>
              <a:cxnLst/>
              <a:rect l="l" t="t" r="r" b="b"/>
              <a:pathLst>
                <a:path w="5299" h="84583" extrusionOk="0">
                  <a:moveTo>
                    <a:pt x="0" y="0"/>
                  </a:moveTo>
                  <a:lnTo>
                    <a:pt x="0" y="84582"/>
                  </a:lnTo>
                  <a:lnTo>
                    <a:pt x="5299" y="84582"/>
                  </a:lnTo>
                  <a:lnTo>
                    <a:pt x="52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95"/>
        <p:cNvGrpSpPr/>
        <p:nvPr/>
      </p:nvGrpSpPr>
      <p:grpSpPr>
        <a:xfrm>
          <a:off x="0" y="0"/>
          <a:ext cx="0" cy="0"/>
          <a:chOff x="0" y="0"/>
          <a:chExt cx="0" cy="0"/>
        </a:xfrm>
      </p:grpSpPr>
      <p:sp>
        <p:nvSpPr>
          <p:cNvPr id="196" name="Google Shape;196;p23"/>
          <p:cNvSpPr/>
          <p:nvPr/>
        </p:nvSpPr>
        <p:spPr>
          <a:xfrm rot="5400000" flipH="1">
            <a:off x="-967138" y="-660240"/>
            <a:ext cx="3038644" cy="2951931"/>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hlink"/>
                </a:solidFill>
              </a:rPr>
              <a:t> </a:t>
            </a:r>
            <a:endParaRPr>
              <a:solidFill>
                <a:schemeClr val="hlink"/>
              </a:solidFill>
            </a:endParaRPr>
          </a:p>
        </p:txBody>
      </p:sp>
      <p:sp>
        <p:nvSpPr>
          <p:cNvPr id="197" name="Google Shape;197;p23"/>
          <p:cNvSpPr/>
          <p:nvPr/>
        </p:nvSpPr>
        <p:spPr>
          <a:xfrm rot="-5400000" flipH="1">
            <a:off x="6748613" y="2614647"/>
            <a:ext cx="3371468" cy="3006775"/>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hlink"/>
                </a:solidFill>
              </a:rPr>
              <a:t> </a:t>
            </a:r>
            <a:endParaRPr>
              <a:solidFill>
                <a:schemeClr val="hlink"/>
              </a:solidFill>
            </a:endParaRPr>
          </a:p>
        </p:txBody>
      </p:sp>
      <p:sp>
        <p:nvSpPr>
          <p:cNvPr id="198" name="Google Shape;198;p23"/>
          <p:cNvSpPr txBox="1">
            <a:spLocks noGrp="1"/>
          </p:cNvSpPr>
          <p:nvPr>
            <p:ph type="title"/>
          </p:nvPr>
        </p:nvSpPr>
        <p:spPr>
          <a:xfrm>
            <a:off x="2336850" y="1238300"/>
            <a:ext cx="4470300" cy="146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9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99" name="Google Shape;199;p23"/>
          <p:cNvSpPr txBox="1">
            <a:spLocks noGrp="1"/>
          </p:cNvSpPr>
          <p:nvPr>
            <p:ph type="subTitle" idx="1"/>
          </p:nvPr>
        </p:nvSpPr>
        <p:spPr>
          <a:xfrm>
            <a:off x="2718050" y="2838100"/>
            <a:ext cx="3708000" cy="94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0" name="Google Shape;200;p23"/>
          <p:cNvSpPr/>
          <p:nvPr/>
        </p:nvSpPr>
        <p:spPr>
          <a:xfrm rot="10800000" flipH="1">
            <a:off x="7216873" y="-16130"/>
            <a:ext cx="1964725" cy="1752200"/>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p:nvPr/>
        </p:nvSpPr>
        <p:spPr>
          <a:xfrm flipH="1">
            <a:off x="-8002" y="3468520"/>
            <a:ext cx="1964725" cy="1752200"/>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5470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2"/>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21225"/>
            <a:ext cx="7704000" cy="56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200"/>
              <a:buFont typeface="Taviraj"/>
              <a:buNone/>
              <a:defRPr sz="3200">
                <a:solidFill>
                  <a:schemeClr val="dk2"/>
                </a:solidFill>
                <a:latin typeface="Taviraj"/>
                <a:ea typeface="Taviraj"/>
                <a:cs typeface="Taviraj"/>
                <a:sym typeface="Taviraj"/>
              </a:defRPr>
            </a:lvl1pPr>
            <a:lvl2pPr lvl="1" rtl="0">
              <a:spcBef>
                <a:spcPts val="0"/>
              </a:spcBef>
              <a:spcAft>
                <a:spcPts val="0"/>
              </a:spcAft>
              <a:buClr>
                <a:schemeClr val="dk2"/>
              </a:buClr>
              <a:buSzPts val="3200"/>
              <a:buFont typeface="Taviraj"/>
              <a:buNone/>
              <a:defRPr sz="3200">
                <a:solidFill>
                  <a:schemeClr val="dk2"/>
                </a:solidFill>
                <a:latin typeface="Taviraj"/>
                <a:ea typeface="Taviraj"/>
                <a:cs typeface="Taviraj"/>
                <a:sym typeface="Taviraj"/>
              </a:defRPr>
            </a:lvl2pPr>
            <a:lvl3pPr lvl="2" rtl="0">
              <a:spcBef>
                <a:spcPts val="0"/>
              </a:spcBef>
              <a:spcAft>
                <a:spcPts val="0"/>
              </a:spcAft>
              <a:buClr>
                <a:schemeClr val="dk2"/>
              </a:buClr>
              <a:buSzPts val="3200"/>
              <a:buFont typeface="Taviraj"/>
              <a:buNone/>
              <a:defRPr sz="3200">
                <a:solidFill>
                  <a:schemeClr val="dk2"/>
                </a:solidFill>
                <a:latin typeface="Taviraj"/>
                <a:ea typeface="Taviraj"/>
                <a:cs typeface="Taviraj"/>
                <a:sym typeface="Taviraj"/>
              </a:defRPr>
            </a:lvl3pPr>
            <a:lvl4pPr lvl="3" rtl="0">
              <a:spcBef>
                <a:spcPts val="0"/>
              </a:spcBef>
              <a:spcAft>
                <a:spcPts val="0"/>
              </a:spcAft>
              <a:buClr>
                <a:schemeClr val="dk2"/>
              </a:buClr>
              <a:buSzPts val="3200"/>
              <a:buFont typeface="Taviraj"/>
              <a:buNone/>
              <a:defRPr sz="3200">
                <a:solidFill>
                  <a:schemeClr val="dk2"/>
                </a:solidFill>
                <a:latin typeface="Taviraj"/>
                <a:ea typeface="Taviraj"/>
                <a:cs typeface="Taviraj"/>
                <a:sym typeface="Taviraj"/>
              </a:defRPr>
            </a:lvl4pPr>
            <a:lvl5pPr lvl="4" rtl="0">
              <a:spcBef>
                <a:spcPts val="0"/>
              </a:spcBef>
              <a:spcAft>
                <a:spcPts val="0"/>
              </a:spcAft>
              <a:buClr>
                <a:schemeClr val="dk2"/>
              </a:buClr>
              <a:buSzPts val="3200"/>
              <a:buFont typeface="Taviraj"/>
              <a:buNone/>
              <a:defRPr sz="3200">
                <a:solidFill>
                  <a:schemeClr val="dk2"/>
                </a:solidFill>
                <a:latin typeface="Taviraj"/>
                <a:ea typeface="Taviraj"/>
                <a:cs typeface="Taviraj"/>
                <a:sym typeface="Taviraj"/>
              </a:defRPr>
            </a:lvl5pPr>
            <a:lvl6pPr lvl="5" rtl="0">
              <a:spcBef>
                <a:spcPts val="0"/>
              </a:spcBef>
              <a:spcAft>
                <a:spcPts val="0"/>
              </a:spcAft>
              <a:buClr>
                <a:schemeClr val="dk2"/>
              </a:buClr>
              <a:buSzPts val="3200"/>
              <a:buFont typeface="Taviraj"/>
              <a:buNone/>
              <a:defRPr sz="3200">
                <a:solidFill>
                  <a:schemeClr val="dk2"/>
                </a:solidFill>
                <a:latin typeface="Taviraj"/>
                <a:ea typeface="Taviraj"/>
                <a:cs typeface="Taviraj"/>
                <a:sym typeface="Taviraj"/>
              </a:defRPr>
            </a:lvl6pPr>
            <a:lvl7pPr lvl="6" rtl="0">
              <a:spcBef>
                <a:spcPts val="0"/>
              </a:spcBef>
              <a:spcAft>
                <a:spcPts val="0"/>
              </a:spcAft>
              <a:buClr>
                <a:schemeClr val="dk2"/>
              </a:buClr>
              <a:buSzPts val="3200"/>
              <a:buFont typeface="Taviraj"/>
              <a:buNone/>
              <a:defRPr sz="3200">
                <a:solidFill>
                  <a:schemeClr val="dk2"/>
                </a:solidFill>
                <a:latin typeface="Taviraj"/>
                <a:ea typeface="Taviraj"/>
                <a:cs typeface="Taviraj"/>
                <a:sym typeface="Taviraj"/>
              </a:defRPr>
            </a:lvl7pPr>
            <a:lvl8pPr lvl="7" rtl="0">
              <a:spcBef>
                <a:spcPts val="0"/>
              </a:spcBef>
              <a:spcAft>
                <a:spcPts val="0"/>
              </a:spcAft>
              <a:buClr>
                <a:schemeClr val="dk2"/>
              </a:buClr>
              <a:buSzPts val="3200"/>
              <a:buFont typeface="Taviraj"/>
              <a:buNone/>
              <a:defRPr sz="3200">
                <a:solidFill>
                  <a:schemeClr val="dk2"/>
                </a:solidFill>
                <a:latin typeface="Taviraj"/>
                <a:ea typeface="Taviraj"/>
                <a:cs typeface="Taviraj"/>
                <a:sym typeface="Taviraj"/>
              </a:defRPr>
            </a:lvl8pPr>
            <a:lvl9pPr lvl="8" rtl="0">
              <a:spcBef>
                <a:spcPts val="0"/>
              </a:spcBef>
              <a:spcAft>
                <a:spcPts val="0"/>
              </a:spcAft>
              <a:buClr>
                <a:schemeClr val="dk2"/>
              </a:buClr>
              <a:buSzPts val="3200"/>
              <a:buFont typeface="Taviraj"/>
              <a:buNone/>
              <a:defRPr sz="3200">
                <a:solidFill>
                  <a:schemeClr val="dk2"/>
                </a:solidFill>
                <a:latin typeface="Taviraj"/>
                <a:ea typeface="Taviraj"/>
                <a:cs typeface="Taviraj"/>
                <a:sym typeface="Taviraj"/>
              </a:defRPr>
            </a:lvl9pPr>
          </a:lstStyle>
          <a:p>
            <a:endParaRPr/>
          </a:p>
        </p:txBody>
      </p:sp>
      <p:sp>
        <p:nvSpPr>
          <p:cNvPr id="7" name="Google Shape;7;p1"/>
          <p:cNvSpPr txBox="1">
            <a:spLocks noGrp="1"/>
          </p:cNvSpPr>
          <p:nvPr>
            <p:ph type="body" idx="1"/>
          </p:nvPr>
        </p:nvSpPr>
        <p:spPr>
          <a:xfrm>
            <a:off x="720000" y="1142975"/>
            <a:ext cx="7704000" cy="3370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Livvic"/>
              <a:buChar char="●"/>
              <a:defRPr>
                <a:solidFill>
                  <a:schemeClr val="dk2"/>
                </a:solidFill>
                <a:latin typeface="Livvic"/>
                <a:ea typeface="Livvic"/>
                <a:cs typeface="Livvic"/>
                <a:sym typeface="Livvic"/>
              </a:defRPr>
            </a:lvl1pPr>
            <a:lvl2pPr marL="914400" lvl="1" indent="-317500">
              <a:lnSpc>
                <a:spcPct val="100000"/>
              </a:lnSpc>
              <a:spcBef>
                <a:spcPts val="1600"/>
              </a:spcBef>
              <a:spcAft>
                <a:spcPts val="0"/>
              </a:spcAft>
              <a:buClr>
                <a:schemeClr val="dk2"/>
              </a:buClr>
              <a:buSzPts val="1400"/>
              <a:buFont typeface="Livvic"/>
              <a:buChar char="○"/>
              <a:defRPr>
                <a:solidFill>
                  <a:schemeClr val="dk2"/>
                </a:solidFill>
                <a:latin typeface="Livvic"/>
                <a:ea typeface="Livvic"/>
                <a:cs typeface="Livvic"/>
                <a:sym typeface="Livvic"/>
              </a:defRPr>
            </a:lvl2pPr>
            <a:lvl3pPr marL="1371600" lvl="2" indent="-317500">
              <a:lnSpc>
                <a:spcPct val="100000"/>
              </a:lnSpc>
              <a:spcBef>
                <a:spcPts val="1600"/>
              </a:spcBef>
              <a:spcAft>
                <a:spcPts val="0"/>
              </a:spcAft>
              <a:buClr>
                <a:schemeClr val="dk2"/>
              </a:buClr>
              <a:buSzPts val="1400"/>
              <a:buFont typeface="Livvic"/>
              <a:buChar char="■"/>
              <a:defRPr>
                <a:solidFill>
                  <a:schemeClr val="dk2"/>
                </a:solidFill>
                <a:latin typeface="Livvic"/>
                <a:ea typeface="Livvic"/>
                <a:cs typeface="Livvic"/>
                <a:sym typeface="Livvic"/>
              </a:defRPr>
            </a:lvl3pPr>
            <a:lvl4pPr marL="1828800" lvl="3" indent="-317500">
              <a:lnSpc>
                <a:spcPct val="100000"/>
              </a:lnSpc>
              <a:spcBef>
                <a:spcPts val="1600"/>
              </a:spcBef>
              <a:spcAft>
                <a:spcPts val="0"/>
              </a:spcAft>
              <a:buClr>
                <a:schemeClr val="dk2"/>
              </a:buClr>
              <a:buSzPts val="1400"/>
              <a:buFont typeface="Livvic"/>
              <a:buChar char="●"/>
              <a:defRPr>
                <a:solidFill>
                  <a:schemeClr val="dk2"/>
                </a:solidFill>
                <a:latin typeface="Livvic"/>
                <a:ea typeface="Livvic"/>
                <a:cs typeface="Livvic"/>
                <a:sym typeface="Livvic"/>
              </a:defRPr>
            </a:lvl4pPr>
            <a:lvl5pPr marL="2286000" lvl="4" indent="-317500">
              <a:lnSpc>
                <a:spcPct val="100000"/>
              </a:lnSpc>
              <a:spcBef>
                <a:spcPts val="1600"/>
              </a:spcBef>
              <a:spcAft>
                <a:spcPts val="0"/>
              </a:spcAft>
              <a:buClr>
                <a:schemeClr val="dk2"/>
              </a:buClr>
              <a:buSzPts val="1400"/>
              <a:buFont typeface="Livvic"/>
              <a:buChar char="○"/>
              <a:defRPr>
                <a:solidFill>
                  <a:schemeClr val="dk2"/>
                </a:solidFill>
                <a:latin typeface="Livvic"/>
                <a:ea typeface="Livvic"/>
                <a:cs typeface="Livvic"/>
                <a:sym typeface="Livvic"/>
              </a:defRPr>
            </a:lvl5pPr>
            <a:lvl6pPr marL="2743200" lvl="5" indent="-317500">
              <a:lnSpc>
                <a:spcPct val="100000"/>
              </a:lnSpc>
              <a:spcBef>
                <a:spcPts val="1600"/>
              </a:spcBef>
              <a:spcAft>
                <a:spcPts val="0"/>
              </a:spcAft>
              <a:buClr>
                <a:schemeClr val="dk2"/>
              </a:buClr>
              <a:buSzPts val="1400"/>
              <a:buFont typeface="Livvic"/>
              <a:buChar char="■"/>
              <a:defRPr>
                <a:solidFill>
                  <a:schemeClr val="dk2"/>
                </a:solidFill>
                <a:latin typeface="Livvic"/>
                <a:ea typeface="Livvic"/>
                <a:cs typeface="Livvic"/>
                <a:sym typeface="Livvic"/>
              </a:defRPr>
            </a:lvl6pPr>
            <a:lvl7pPr marL="3200400" lvl="6" indent="-317500">
              <a:lnSpc>
                <a:spcPct val="100000"/>
              </a:lnSpc>
              <a:spcBef>
                <a:spcPts val="1600"/>
              </a:spcBef>
              <a:spcAft>
                <a:spcPts val="0"/>
              </a:spcAft>
              <a:buClr>
                <a:schemeClr val="dk2"/>
              </a:buClr>
              <a:buSzPts val="1400"/>
              <a:buFont typeface="Livvic"/>
              <a:buChar char="●"/>
              <a:defRPr>
                <a:solidFill>
                  <a:schemeClr val="dk2"/>
                </a:solidFill>
                <a:latin typeface="Livvic"/>
                <a:ea typeface="Livvic"/>
                <a:cs typeface="Livvic"/>
                <a:sym typeface="Livvic"/>
              </a:defRPr>
            </a:lvl7pPr>
            <a:lvl8pPr marL="3657600" lvl="7" indent="-317500">
              <a:lnSpc>
                <a:spcPct val="100000"/>
              </a:lnSpc>
              <a:spcBef>
                <a:spcPts val="1600"/>
              </a:spcBef>
              <a:spcAft>
                <a:spcPts val="0"/>
              </a:spcAft>
              <a:buClr>
                <a:schemeClr val="dk2"/>
              </a:buClr>
              <a:buSzPts val="1400"/>
              <a:buFont typeface="Livvic"/>
              <a:buChar char="○"/>
              <a:defRPr>
                <a:solidFill>
                  <a:schemeClr val="dk2"/>
                </a:solidFill>
                <a:latin typeface="Livvic"/>
                <a:ea typeface="Livvic"/>
                <a:cs typeface="Livvic"/>
                <a:sym typeface="Livvic"/>
              </a:defRPr>
            </a:lvl8pPr>
            <a:lvl9pPr marL="4114800" lvl="8" indent="-317500">
              <a:lnSpc>
                <a:spcPct val="100000"/>
              </a:lnSpc>
              <a:spcBef>
                <a:spcPts val="1600"/>
              </a:spcBef>
              <a:spcAft>
                <a:spcPts val="1600"/>
              </a:spcAft>
              <a:buClr>
                <a:schemeClr val="dk2"/>
              </a:buClr>
              <a:buSzPts val="1400"/>
              <a:buFont typeface="Livvic"/>
              <a:buChar char="■"/>
              <a:defRPr>
                <a:solidFill>
                  <a:schemeClr val="dk2"/>
                </a:solidFill>
                <a:latin typeface="Livvic"/>
                <a:ea typeface="Livvic"/>
                <a:cs typeface="Livvic"/>
                <a:sym typeface="Livvic"/>
              </a:defRPr>
            </a:lvl9pPr>
          </a:lstStyle>
          <a:p>
            <a:endParaRPr/>
          </a:p>
        </p:txBody>
      </p:sp>
    </p:spTree>
  </p:cSld>
  <p:clrMap bg1="lt1" tx1="dk1" bg2="lt2" tx2="dk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6" r:id="rId5"/>
    <p:sldLayoutId id="2147483658" r:id="rId6"/>
    <p:sldLayoutId id="2147483659" r:id="rId7"/>
    <p:sldLayoutId id="2147483671" r:id="rId8"/>
    <p:sldLayoutId id="2147483677" r:id="rId9"/>
    <p:sldLayoutId id="2147483678" r:id="rId10"/>
    <p:sldLayoutId id="214748367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microsoft.com/office/2007/relationships/hdphoto" Target="../media/hdphoto1.wdp"/><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0"/>
          <p:cNvSpPr/>
          <p:nvPr/>
        </p:nvSpPr>
        <p:spPr>
          <a:xfrm>
            <a:off x="786300" y="3952975"/>
            <a:ext cx="1304400" cy="1304400"/>
          </a:xfrm>
          <a:prstGeom prst="blockArc">
            <a:avLst>
              <a:gd name="adj1" fmla="val 13298069"/>
              <a:gd name="adj2" fmla="val 89869"/>
              <a:gd name="adj3" fmla="val 1935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0"/>
          <p:cNvSpPr/>
          <p:nvPr/>
        </p:nvSpPr>
        <p:spPr>
          <a:xfrm>
            <a:off x="-231400" y="3269300"/>
            <a:ext cx="9487600" cy="1689575"/>
          </a:xfrm>
          <a:custGeom>
            <a:avLst/>
            <a:gdLst/>
            <a:ahLst/>
            <a:cxnLst/>
            <a:rect l="l" t="t" r="r" b="b"/>
            <a:pathLst>
              <a:path w="379504" h="67583" extrusionOk="0">
                <a:moveTo>
                  <a:pt x="0" y="66056"/>
                </a:moveTo>
                <a:cubicBezTo>
                  <a:pt x="5259" y="66056"/>
                  <a:pt x="18863" y="69492"/>
                  <a:pt x="31555" y="66056"/>
                </a:cubicBezTo>
                <a:cubicBezTo>
                  <a:pt x="44247" y="62620"/>
                  <a:pt x="62970" y="50699"/>
                  <a:pt x="76153" y="45440"/>
                </a:cubicBezTo>
                <a:cubicBezTo>
                  <a:pt x="89336" y="40181"/>
                  <a:pt x="98311" y="35580"/>
                  <a:pt x="110653" y="34500"/>
                </a:cubicBezTo>
                <a:cubicBezTo>
                  <a:pt x="122995" y="33420"/>
                  <a:pt x="136950" y="35314"/>
                  <a:pt x="150203" y="38960"/>
                </a:cubicBezTo>
                <a:cubicBezTo>
                  <a:pt x="163456" y="42607"/>
                  <a:pt x="178252" y="53574"/>
                  <a:pt x="190173" y="56379"/>
                </a:cubicBezTo>
                <a:cubicBezTo>
                  <a:pt x="202094" y="59185"/>
                  <a:pt x="212752" y="58275"/>
                  <a:pt x="221728" y="55793"/>
                </a:cubicBezTo>
                <a:cubicBezTo>
                  <a:pt x="230704" y="53311"/>
                  <a:pt x="238137" y="46159"/>
                  <a:pt x="244027" y="41488"/>
                </a:cubicBezTo>
                <a:cubicBezTo>
                  <a:pt x="249917" y="36817"/>
                  <a:pt x="252302" y="31388"/>
                  <a:pt x="257070" y="27769"/>
                </a:cubicBezTo>
                <a:cubicBezTo>
                  <a:pt x="261838" y="24150"/>
                  <a:pt x="267168" y="21178"/>
                  <a:pt x="272637" y="19775"/>
                </a:cubicBezTo>
                <a:cubicBezTo>
                  <a:pt x="278107" y="18373"/>
                  <a:pt x="282664" y="18653"/>
                  <a:pt x="289887" y="19354"/>
                </a:cubicBezTo>
                <a:cubicBezTo>
                  <a:pt x="297110" y="20055"/>
                  <a:pt x="307699" y="23281"/>
                  <a:pt x="315973" y="23982"/>
                </a:cubicBezTo>
                <a:cubicBezTo>
                  <a:pt x="324248" y="24683"/>
                  <a:pt x="331470" y="25384"/>
                  <a:pt x="339534" y="23561"/>
                </a:cubicBezTo>
                <a:cubicBezTo>
                  <a:pt x="347598" y="21738"/>
                  <a:pt x="357695" y="16970"/>
                  <a:pt x="364357" y="13043"/>
                </a:cubicBezTo>
                <a:cubicBezTo>
                  <a:pt x="371019" y="9116"/>
                  <a:pt x="376980" y="2174"/>
                  <a:pt x="379504" y="0"/>
                </a:cubicBezTo>
              </a:path>
            </a:pathLst>
          </a:custGeom>
          <a:noFill/>
          <a:ln w="76200" cap="flat" cmpd="sng">
            <a:solidFill>
              <a:schemeClr val="accent1"/>
            </a:solidFill>
            <a:prstDash val="solid"/>
            <a:round/>
            <a:headEnd type="none" w="med" len="med"/>
            <a:tailEnd type="none" w="med" len="med"/>
          </a:ln>
        </p:spPr>
      </p:sp>
      <p:sp>
        <p:nvSpPr>
          <p:cNvPr id="548" name="Google Shape;548;p30"/>
          <p:cNvSpPr/>
          <p:nvPr/>
        </p:nvSpPr>
        <p:spPr>
          <a:xfrm>
            <a:off x="2399775" y="3477175"/>
            <a:ext cx="4344300" cy="4758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9" name="Google Shape;549;p30"/>
          <p:cNvSpPr txBox="1">
            <a:spLocks noGrp="1"/>
          </p:cNvSpPr>
          <p:nvPr>
            <p:ph type="ctrTitle"/>
          </p:nvPr>
        </p:nvSpPr>
        <p:spPr>
          <a:xfrm>
            <a:off x="600501" y="951784"/>
            <a:ext cx="7983941" cy="207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5400" dirty="0" smtClean="0"/>
              <a:t>PERUBAHAN DAN INOVASI ORGANISASI</a:t>
            </a:r>
            <a:endParaRPr sz="5400" dirty="0"/>
          </a:p>
        </p:txBody>
      </p:sp>
      <p:sp>
        <p:nvSpPr>
          <p:cNvPr id="550" name="Google Shape;550;p30"/>
          <p:cNvSpPr txBox="1">
            <a:spLocks noGrp="1"/>
          </p:cNvSpPr>
          <p:nvPr>
            <p:ph type="subTitle" idx="1"/>
          </p:nvPr>
        </p:nvSpPr>
        <p:spPr>
          <a:xfrm>
            <a:off x="2561175" y="3477175"/>
            <a:ext cx="39198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400" dirty="0" smtClean="0"/>
              <a:t>PERTEMUAN 7</a:t>
            </a:r>
            <a:endParaRPr sz="2400" dirty="0"/>
          </a:p>
        </p:txBody>
      </p:sp>
      <p:cxnSp>
        <p:nvCxnSpPr>
          <p:cNvPr id="551" name="Google Shape;551;p30"/>
          <p:cNvCxnSpPr/>
          <p:nvPr/>
        </p:nvCxnSpPr>
        <p:spPr>
          <a:xfrm>
            <a:off x="0" y="3092700"/>
            <a:ext cx="9144000" cy="0"/>
          </a:xfrm>
          <a:prstGeom prst="straightConnector1">
            <a:avLst/>
          </a:prstGeom>
          <a:noFill/>
          <a:ln w="9525" cap="flat" cmpd="sng">
            <a:solidFill>
              <a:schemeClr val="accent2"/>
            </a:solidFill>
            <a:prstDash val="solid"/>
            <a:round/>
            <a:headEnd type="none" w="med" len="med"/>
            <a:tailEnd type="none" w="med" len="med"/>
          </a:ln>
        </p:spPr>
      </p:cxnSp>
      <p:sp>
        <p:nvSpPr>
          <p:cNvPr id="552" name="Google Shape;552;p30"/>
          <p:cNvSpPr/>
          <p:nvPr/>
        </p:nvSpPr>
        <p:spPr>
          <a:xfrm rot="10800000">
            <a:off x="7420099" y="-138731"/>
            <a:ext cx="1304400" cy="1304400"/>
          </a:xfrm>
          <a:prstGeom prst="blockArc">
            <a:avLst>
              <a:gd name="adj1" fmla="val 13298069"/>
              <a:gd name="adj2" fmla="val 89869"/>
              <a:gd name="adj3" fmla="val 1935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cxnSp>
        <p:nvCxnSpPr>
          <p:cNvPr id="1530" name="Google Shape;1530;p82"/>
          <p:cNvCxnSpPr/>
          <p:nvPr/>
        </p:nvCxnSpPr>
        <p:spPr>
          <a:xfrm>
            <a:off x="4535718" y="575560"/>
            <a:ext cx="1272900" cy="0"/>
          </a:xfrm>
          <a:prstGeom prst="straightConnector1">
            <a:avLst/>
          </a:prstGeom>
          <a:noFill/>
          <a:ln w="19050" cap="flat" cmpd="sng">
            <a:solidFill>
              <a:schemeClr val="accent1"/>
            </a:solidFill>
            <a:prstDash val="solid"/>
            <a:round/>
            <a:headEnd type="none" w="med" len="med"/>
            <a:tailEnd type="none" w="med" len="med"/>
          </a:ln>
        </p:spPr>
      </p:cxnSp>
      <p:sp>
        <p:nvSpPr>
          <p:cNvPr id="1531" name="Google Shape;1531;p82"/>
          <p:cNvSpPr txBox="1"/>
          <p:nvPr/>
        </p:nvSpPr>
        <p:spPr>
          <a:xfrm>
            <a:off x="2902444" y="1544265"/>
            <a:ext cx="6069278" cy="775966"/>
          </a:xfrm>
          <a:prstGeom prst="rect">
            <a:avLst/>
          </a:prstGeom>
          <a:noFill/>
          <a:ln>
            <a:noFill/>
          </a:ln>
        </p:spPr>
        <p:txBody>
          <a:bodyPr spcFirstLastPara="1" wrap="square" lIns="0" tIns="4775" rIns="0" bIns="0" anchor="ctr" anchorCtr="0">
            <a:noAutofit/>
          </a:bodyPr>
          <a:lstStyle/>
          <a:p>
            <a:pPr lvl="0" algn="just">
              <a:buClr>
                <a:schemeClr val="hlink"/>
              </a:buClr>
            </a:pPr>
            <a:r>
              <a:rPr lang="id-ID" sz="1800" dirty="0"/>
              <a:t>artinya suatu inovasi memiliki ciri yang khas dalam arti ide, program, tatanan, sistem, termasuk kemungkinan hasil yang diharapkan. </a:t>
            </a:r>
            <a:endParaRPr sz="1800" dirty="0">
              <a:solidFill>
                <a:schemeClr val="hlink"/>
              </a:solidFill>
              <a:latin typeface="Nunito"/>
              <a:ea typeface="Nunito"/>
              <a:cs typeface="Nunito"/>
              <a:sym typeface="Nunito"/>
            </a:endParaRPr>
          </a:p>
        </p:txBody>
      </p:sp>
      <p:sp>
        <p:nvSpPr>
          <p:cNvPr id="1532" name="Google Shape;1532;p82"/>
          <p:cNvSpPr txBox="1"/>
          <p:nvPr/>
        </p:nvSpPr>
        <p:spPr>
          <a:xfrm>
            <a:off x="2826115" y="1188054"/>
            <a:ext cx="3997765" cy="338400"/>
          </a:xfrm>
          <a:prstGeom prst="rect">
            <a:avLst/>
          </a:prstGeom>
          <a:noFill/>
          <a:ln>
            <a:noFill/>
          </a:ln>
        </p:spPr>
        <p:txBody>
          <a:bodyPr spcFirstLastPara="1" wrap="square" lIns="91425" tIns="91425" rIns="91425" bIns="91425" anchor="ctr" anchorCtr="0">
            <a:noAutofit/>
          </a:bodyPr>
          <a:lstStyle/>
          <a:p>
            <a:pPr lvl="0">
              <a:buClr>
                <a:schemeClr val="hlink"/>
              </a:buClr>
            </a:pPr>
            <a:r>
              <a:rPr lang="id-ID" sz="2400" dirty="0"/>
              <a:t>Memiliki kekhasan / khusus</a:t>
            </a:r>
            <a:endParaRPr sz="2100" dirty="0">
              <a:solidFill>
                <a:schemeClr val="hlink"/>
              </a:solidFill>
              <a:latin typeface="Roboto Slab"/>
              <a:ea typeface="Roboto Slab"/>
              <a:cs typeface="Roboto Slab"/>
              <a:sym typeface="Roboto Slab"/>
            </a:endParaRPr>
          </a:p>
        </p:txBody>
      </p:sp>
      <p:sp>
        <p:nvSpPr>
          <p:cNvPr id="1587" name="Google Shape;1587;p82"/>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1588" name="Google Shape;1588;p82"/>
          <p:cNvSpPr txBox="1">
            <a:spLocks noGrp="1"/>
          </p:cNvSpPr>
          <p:nvPr>
            <p:ph type="title"/>
          </p:nvPr>
        </p:nvSpPr>
        <p:spPr>
          <a:xfrm>
            <a:off x="698475" y="141931"/>
            <a:ext cx="7704000" cy="32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4</a:t>
            </a:r>
            <a:r>
              <a:rPr lang="id-ID" dirty="0" smtClean="0"/>
              <a:t> Ciri</a:t>
            </a:r>
            <a:r>
              <a:rPr lang="en" dirty="0" smtClean="0"/>
              <a:t> </a:t>
            </a:r>
            <a:r>
              <a:rPr lang="id-ID" dirty="0" smtClean="0">
                <a:solidFill>
                  <a:schemeClr val="accent4"/>
                </a:solidFill>
              </a:rPr>
              <a:t>Inovasi organisasi</a:t>
            </a:r>
            <a:endParaRPr dirty="0">
              <a:solidFill>
                <a:schemeClr val="accent4"/>
              </a:solidFill>
            </a:endParaRPr>
          </a:p>
        </p:txBody>
      </p:sp>
      <p:sp>
        <p:nvSpPr>
          <p:cNvPr id="1589" name="Google Shape;1589;p82"/>
          <p:cNvSpPr txBox="1">
            <a:spLocks noGrp="1"/>
          </p:cNvSpPr>
          <p:nvPr>
            <p:ph type="sldNum" idx="2"/>
          </p:nvPr>
        </p:nvSpPr>
        <p:spPr>
          <a:xfrm>
            <a:off x="84043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2" name="Group 1"/>
          <p:cNvGrpSpPr/>
          <p:nvPr/>
        </p:nvGrpSpPr>
        <p:grpSpPr>
          <a:xfrm>
            <a:off x="-304713" y="874767"/>
            <a:ext cx="3021431" cy="1197563"/>
            <a:chOff x="1061308" y="1188673"/>
            <a:chExt cx="3021431" cy="1197563"/>
          </a:xfrm>
        </p:grpSpPr>
        <p:grpSp>
          <p:nvGrpSpPr>
            <p:cNvPr id="1555" name="Google Shape;1555;p82"/>
            <p:cNvGrpSpPr/>
            <p:nvPr/>
          </p:nvGrpSpPr>
          <p:grpSpPr>
            <a:xfrm rot="10595553" flipH="1">
              <a:off x="1061308" y="1188673"/>
              <a:ext cx="1383661" cy="1197563"/>
              <a:chOff x="4752657" y="1274338"/>
              <a:chExt cx="1465947" cy="1268781"/>
            </a:xfrm>
          </p:grpSpPr>
          <p:sp>
            <p:nvSpPr>
              <p:cNvPr id="1556" name="Google Shape;1556;p82"/>
              <p:cNvSpPr/>
              <p:nvPr/>
            </p:nvSpPr>
            <p:spPr>
              <a:xfrm rot="10800000" flipH="1">
                <a:off x="5010898" y="1274338"/>
                <a:ext cx="1207707" cy="1108923"/>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1557" name="Google Shape;1557;p82"/>
              <p:cNvSpPr/>
              <p:nvPr/>
            </p:nvSpPr>
            <p:spPr>
              <a:xfrm rot="10800000" flipH="1">
                <a:off x="5252452" y="1394095"/>
                <a:ext cx="966140" cy="88720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nvGrpSpPr>
              <p:cNvPr id="1558" name="Google Shape;1558;p82"/>
              <p:cNvGrpSpPr/>
              <p:nvPr/>
            </p:nvGrpSpPr>
            <p:grpSpPr>
              <a:xfrm rot="-4864809" flipH="1">
                <a:off x="4822054" y="1983003"/>
                <a:ext cx="484841" cy="555173"/>
                <a:chOff x="7852208" y="207243"/>
                <a:chExt cx="1130465" cy="1294452"/>
              </a:xfrm>
            </p:grpSpPr>
            <p:sp>
              <p:nvSpPr>
                <p:cNvPr id="1559" name="Google Shape;1559;p82"/>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82"/>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82"/>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82"/>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82"/>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82"/>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82"/>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585" name="Google Shape;1585;p82"/>
            <p:cNvCxnSpPr/>
            <p:nvPr/>
          </p:nvCxnSpPr>
          <p:spPr>
            <a:xfrm flipH="1" flipV="1">
              <a:off x="2479336" y="1855520"/>
              <a:ext cx="1603403" cy="6422"/>
            </a:xfrm>
            <a:prstGeom prst="straightConnector1">
              <a:avLst/>
            </a:prstGeom>
            <a:noFill/>
            <a:ln w="9525" cap="flat" cmpd="sng">
              <a:solidFill>
                <a:schemeClr val="accent1"/>
              </a:solidFill>
              <a:prstDash val="solid"/>
              <a:round/>
              <a:headEnd type="diamond" w="med" len="med"/>
              <a:tailEnd type="oval" w="med" len="med"/>
            </a:ln>
          </p:spPr>
        </p:cxnSp>
        <p:sp>
          <p:nvSpPr>
            <p:cNvPr id="66" name="Google Shape;903;p71"/>
            <p:cNvSpPr txBox="1">
              <a:spLocks/>
            </p:cNvSpPr>
            <p:nvPr/>
          </p:nvSpPr>
          <p:spPr>
            <a:xfrm>
              <a:off x="1622613" y="1641522"/>
              <a:ext cx="734700" cy="35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100"/>
                <a:buFont typeface="Roboto Slab"/>
                <a:buNone/>
                <a:defRPr sz="31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 dirty="0" smtClean="0">
                  <a:solidFill>
                    <a:schemeClr val="accent4"/>
                  </a:solidFill>
                </a:rPr>
                <a:t>01</a:t>
              </a:r>
              <a:endParaRPr lang="en" dirty="0">
                <a:solidFill>
                  <a:schemeClr val="accent4"/>
                </a:solidFill>
              </a:endParaRPr>
            </a:p>
          </p:txBody>
        </p:sp>
      </p:grpSp>
      <p:sp>
        <p:nvSpPr>
          <p:cNvPr id="69" name="Google Shape;1532;p82"/>
          <p:cNvSpPr txBox="1"/>
          <p:nvPr/>
        </p:nvSpPr>
        <p:spPr>
          <a:xfrm>
            <a:off x="2826115" y="2894313"/>
            <a:ext cx="4762039" cy="338400"/>
          </a:xfrm>
          <a:prstGeom prst="rect">
            <a:avLst/>
          </a:prstGeom>
          <a:noFill/>
          <a:ln>
            <a:noFill/>
          </a:ln>
        </p:spPr>
        <p:txBody>
          <a:bodyPr spcFirstLastPara="1" wrap="square" lIns="91425" tIns="91425" rIns="91425" bIns="91425" anchor="ctr" anchorCtr="0">
            <a:noAutofit/>
          </a:bodyPr>
          <a:lstStyle/>
          <a:p>
            <a:pPr lvl="0">
              <a:buClr>
                <a:schemeClr val="hlink"/>
              </a:buClr>
            </a:pPr>
            <a:r>
              <a:rPr lang="id-ID" sz="2400" dirty="0"/>
              <a:t>Memiliki ciri atau unsur kebaruan</a:t>
            </a:r>
            <a:endParaRPr sz="2100" dirty="0">
              <a:solidFill>
                <a:schemeClr val="hlink"/>
              </a:solidFill>
              <a:latin typeface="Roboto Slab"/>
              <a:ea typeface="Roboto Slab"/>
              <a:cs typeface="Roboto Slab"/>
              <a:sym typeface="Roboto Slab"/>
            </a:endParaRPr>
          </a:p>
        </p:txBody>
      </p:sp>
      <p:grpSp>
        <p:nvGrpSpPr>
          <p:cNvPr id="70" name="Group 69"/>
          <p:cNvGrpSpPr/>
          <p:nvPr/>
        </p:nvGrpSpPr>
        <p:grpSpPr>
          <a:xfrm>
            <a:off x="-304713" y="2667270"/>
            <a:ext cx="3021431" cy="1197563"/>
            <a:chOff x="1061308" y="1188673"/>
            <a:chExt cx="3021431" cy="1197563"/>
          </a:xfrm>
        </p:grpSpPr>
        <p:grpSp>
          <p:nvGrpSpPr>
            <p:cNvPr id="71" name="Google Shape;1555;p82"/>
            <p:cNvGrpSpPr/>
            <p:nvPr/>
          </p:nvGrpSpPr>
          <p:grpSpPr>
            <a:xfrm rot="10595553" flipH="1">
              <a:off x="1061308" y="1188673"/>
              <a:ext cx="1383661" cy="1197563"/>
              <a:chOff x="4752657" y="1274338"/>
              <a:chExt cx="1465947" cy="1268781"/>
            </a:xfrm>
          </p:grpSpPr>
          <p:sp>
            <p:nvSpPr>
              <p:cNvPr id="74" name="Google Shape;1556;p82"/>
              <p:cNvSpPr/>
              <p:nvPr/>
            </p:nvSpPr>
            <p:spPr>
              <a:xfrm rot="10800000" flipH="1">
                <a:off x="5010898" y="1274338"/>
                <a:ext cx="1207707" cy="1108923"/>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75" name="Google Shape;1557;p82"/>
              <p:cNvSpPr/>
              <p:nvPr/>
            </p:nvSpPr>
            <p:spPr>
              <a:xfrm rot="10800000" flipH="1">
                <a:off x="5252452" y="1394095"/>
                <a:ext cx="966140" cy="88720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nvGrpSpPr>
              <p:cNvPr id="76" name="Google Shape;1558;p82"/>
              <p:cNvGrpSpPr/>
              <p:nvPr/>
            </p:nvGrpSpPr>
            <p:grpSpPr>
              <a:xfrm rot="-4864809" flipH="1">
                <a:off x="4822054" y="1983003"/>
                <a:ext cx="484841" cy="555173"/>
                <a:chOff x="7852208" y="207243"/>
                <a:chExt cx="1130465" cy="1294452"/>
              </a:xfrm>
            </p:grpSpPr>
            <p:sp>
              <p:nvSpPr>
                <p:cNvPr id="77" name="Google Shape;1559;p82"/>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560;p82"/>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561;p82"/>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562;p82"/>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563;p82"/>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564;p82"/>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565;p82"/>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72" name="Google Shape;1585;p82"/>
            <p:cNvCxnSpPr/>
            <p:nvPr/>
          </p:nvCxnSpPr>
          <p:spPr>
            <a:xfrm flipH="1" flipV="1">
              <a:off x="2479336" y="1855520"/>
              <a:ext cx="1603403" cy="6422"/>
            </a:xfrm>
            <a:prstGeom prst="straightConnector1">
              <a:avLst/>
            </a:prstGeom>
            <a:noFill/>
            <a:ln w="9525" cap="flat" cmpd="sng">
              <a:solidFill>
                <a:schemeClr val="accent1"/>
              </a:solidFill>
              <a:prstDash val="solid"/>
              <a:round/>
              <a:headEnd type="diamond" w="med" len="med"/>
              <a:tailEnd type="oval" w="med" len="med"/>
            </a:ln>
          </p:spPr>
        </p:cxnSp>
        <p:sp>
          <p:nvSpPr>
            <p:cNvPr id="73" name="Google Shape;903;p71"/>
            <p:cNvSpPr txBox="1">
              <a:spLocks/>
            </p:cNvSpPr>
            <p:nvPr/>
          </p:nvSpPr>
          <p:spPr>
            <a:xfrm>
              <a:off x="1622613" y="1641522"/>
              <a:ext cx="734700" cy="35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100"/>
                <a:buFont typeface="Roboto Slab"/>
                <a:buNone/>
                <a:defRPr sz="31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 dirty="0" smtClean="0">
                  <a:solidFill>
                    <a:schemeClr val="accent4"/>
                  </a:solidFill>
                </a:rPr>
                <a:t>0</a:t>
              </a:r>
              <a:r>
                <a:rPr lang="id-ID" dirty="0" smtClean="0">
                  <a:solidFill>
                    <a:schemeClr val="accent4"/>
                  </a:solidFill>
                </a:rPr>
                <a:t>2</a:t>
              </a:r>
              <a:endParaRPr lang="en" dirty="0">
                <a:solidFill>
                  <a:schemeClr val="accent4"/>
                </a:solidFill>
              </a:endParaRPr>
            </a:p>
          </p:txBody>
        </p:sp>
      </p:grpSp>
      <p:sp>
        <p:nvSpPr>
          <p:cNvPr id="4" name="Rectangle 3"/>
          <p:cNvSpPr/>
          <p:nvPr/>
        </p:nvSpPr>
        <p:spPr>
          <a:xfrm>
            <a:off x="2902444" y="3195092"/>
            <a:ext cx="6069278" cy="923330"/>
          </a:xfrm>
          <a:prstGeom prst="rect">
            <a:avLst/>
          </a:prstGeom>
        </p:spPr>
        <p:txBody>
          <a:bodyPr wrap="square">
            <a:spAutoFit/>
          </a:bodyPr>
          <a:lstStyle/>
          <a:p>
            <a:pPr algn="just"/>
            <a:r>
              <a:rPr lang="id-ID" sz="1800" dirty="0"/>
              <a:t>arti suatu inovasi harus memiliki karakteristik sebagai sebuah karya dan buah pemikiran yang memiliki kadar Orsinalitas dan kebaruan.</a:t>
            </a:r>
            <a:endParaRPr lang="id-ID" sz="1800" dirty="0"/>
          </a:p>
        </p:txBody>
      </p:sp>
    </p:spTree>
    <p:extLst>
      <p:ext uri="{BB962C8B-B14F-4D97-AF65-F5344CB8AC3E}">
        <p14:creationId xmlns:p14="http://schemas.microsoft.com/office/powerpoint/2010/main" val="1902786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cxnSp>
        <p:nvCxnSpPr>
          <p:cNvPr id="1530" name="Google Shape;1530;p82"/>
          <p:cNvCxnSpPr/>
          <p:nvPr/>
        </p:nvCxnSpPr>
        <p:spPr>
          <a:xfrm>
            <a:off x="4535718" y="575560"/>
            <a:ext cx="1272900" cy="0"/>
          </a:xfrm>
          <a:prstGeom prst="straightConnector1">
            <a:avLst/>
          </a:prstGeom>
          <a:noFill/>
          <a:ln w="19050" cap="flat" cmpd="sng">
            <a:solidFill>
              <a:schemeClr val="accent1"/>
            </a:solidFill>
            <a:prstDash val="solid"/>
            <a:round/>
            <a:headEnd type="none" w="med" len="med"/>
            <a:tailEnd type="none" w="med" len="med"/>
          </a:ln>
        </p:spPr>
      </p:cxnSp>
      <p:sp>
        <p:nvSpPr>
          <p:cNvPr id="1587" name="Google Shape;1587;p82"/>
          <p:cNvSpPr txBox="1">
            <a:spLocks noGrp="1"/>
          </p:cNvSpPr>
          <p:nvPr>
            <p:ph type="sldNum" idx="12"/>
          </p:nvPr>
        </p:nvSpPr>
        <p:spPr>
          <a:xfrm>
            <a:off x="84043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1588" name="Google Shape;1588;p82"/>
          <p:cNvSpPr txBox="1">
            <a:spLocks noGrp="1"/>
          </p:cNvSpPr>
          <p:nvPr>
            <p:ph type="title"/>
          </p:nvPr>
        </p:nvSpPr>
        <p:spPr>
          <a:xfrm>
            <a:off x="698475" y="141931"/>
            <a:ext cx="7704000" cy="32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a:t>4</a:t>
            </a:r>
            <a:r>
              <a:rPr lang="id-ID" dirty="0" smtClean="0"/>
              <a:t> Ciri</a:t>
            </a:r>
            <a:r>
              <a:rPr lang="en" dirty="0" smtClean="0"/>
              <a:t> </a:t>
            </a:r>
            <a:r>
              <a:rPr lang="id-ID" dirty="0" smtClean="0">
                <a:solidFill>
                  <a:schemeClr val="accent4"/>
                </a:solidFill>
              </a:rPr>
              <a:t>Inovasi organisasi</a:t>
            </a:r>
            <a:endParaRPr dirty="0">
              <a:solidFill>
                <a:schemeClr val="accent4"/>
              </a:solidFill>
            </a:endParaRPr>
          </a:p>
        </p:txBody>
      </p:sp>
      <p:sp>
        <p:nvSpPr>
          <p:cNvPr id="1589" name="Google Shape;1589;p82"/>
          <p:cNvSpPr txBox="1">
            <a:spLocks noGrp="1"/>
          </p:cNvSpPr>
          <p:nvPr>
            <p:ph type="sldNum" idx="2"/>
          </p:nvPr>
        </p:nvSpPr>
        <p:spPr>
          <a:xfrm>
            <a:off x="84043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grpSp>
        <p:nvGrpSpPr>
          <p:cNvPr id="2" name="Group 1"/>
          <p:cNvGrpSpPr/>
          <p:nvPr/>
        </p:nvGrpSpPr>
        <p:grpSpPr>
          <a:xfrm>
            <a:off x="-304713" y="560863"/>
            <a:ext cx="3021431" cy="1197563"/>
            <a:chOff x="1061308" y="1188673"/>
            <a:chExt cx="3021431" cy="1197563"/>
          </a:xfrm>
        </p:grpSpPr>
        <p:grpSp>
          <p:nvGrpSpPr>
            <p:cNvPr id="1555" name="Google Shape;1555;p82"/>
            <p:cNvGrpSpPr/>
            <p:nvPr/>
          </p:nvGrpSpPr>
          <p:grpSpPr>
            <a:xfrm rot="10595553" flipH="1">
              <a:off x="1061308" y="1188673"/>
              <a:ext cx="1383661" cy="1197563"/>
              <a:chOff x="4752657" y="1274338"/>
              <a:chExt cx="1465947" cy="1268781"/>
            </a:xfrm>
          </p:grpSpPr>
          <p:sp>
            <p:nvSpPr>
              <p:cNvPr id="1556" name="Google Shape;1556;p82"/>
              <p:cNvSpPr/>
              <p:nvPr/>
            </p:nvSpPr>
            <p:spPr>
              <a:xfrm rot="10800000" flipH="1">
                <a:off x="5010898" y="1274338"/>
                <a:ext cx="1207707" cy="1108923"/>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1557" name="Google Shape;1557;p82"/>
              <p:cNvSpPr/>
              <p:nvPr/>
            </p:nvSpPr>
            <p:spPr>
              <a:xfrm rot="10800000" flipH="1">
                <a:off x="5252452" y="1394095"/>
                <a:ext cx="966140" cy="88720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nvGrpSpPr>
              <p:cNvPr id="1558" name="Google Shape;1558;p82"/>
              <p:cNvGrpSpPr/>
              <p:nvPr/>
            </p:nvGrpSpPr>
            <p:grpSpPr>
              <a:xfrm rot="-4864809" flipH="1">
                <a:off x="4822054" y="1983003"/>
                <a:ext cx="484841" cy="555173"/>
                <a:chOff x="7852208" y="207243"/>
                <a:chExt cx="1130465" cy="1294452"/>
              </a:xfrm>
            </p:grpSpPr>
            <p:sp>
              <p:nvSpPr>
                <p:cNvPr id="1559" name="Google Shape;1559;p82"/>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82"/>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82"/>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82"/>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82"/>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82"/>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82"/>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1585" name="Google Shape;1585;p82"/>
            <p:cNvCxnSpPr/>
            <p:nvPr/>
          </p:nvCxnSpPr>
          <p:spPr>
            <a:xfrm flipH="1" flipV="1">
              <a:off x="2479336" y="1855520"/>
              <a:ext cx="1603403" cy="6422"/>
            </a:xfrm>
            <a:prstGeom prst="straightConnector1">
              <a:avLst/>
            </a:prstGeom>
            <a:noFill/>
            <a:ln w="9525" cap="flat" cmpd="sng">
              <a:solidFill>
                <a:schemeClr val="accent1"/>
              </a:solidFill>
              <a:prstDash val="solid"/>
              <a:round/>
              <a:headEnd type="diamond" w="med" len="med"/>
              <a:tailEnd type="oval" w="med" len="med"/>
            </a:ln>
          </p:spPr>
        </p:cxnSp>
        <p:sp>
          <p:nvSpPr>
            <p:cNvPr id="66" name="Google Shape;903;p71"/>
            <p:cNvSpPr txBox="1">
              <a:spLocks/>
            </p:cNvSpPr>
            <p:nvPr/>
          </p:nvSpPr>
          <p:spPr>
            <a:xfrm>
              <a:off x="1622613" y="1641522"/>
              <a:ext cx="734700" cy="35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100"/>
                <a:buFont typeface="Roboto Slab"/>
                <a:buNone/>
                <a:defRPr sz="31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 dirty="0" smtClean="0">
                  <a:solidFill>
                    <a:schemeClr val="accent4"/>
                  </a:solidFill>
                </a:rPr>
                <a:t>0</a:t>
              </a:r>
              <a:r>
                <a:rPr lang="id-ID" dirty="0" smtClean="0">
                  <a:solidFill>
                    <a:schemeClr val="accent4"/>
                  </a:solidFill>
                </a:rPr>
                <a:t>3</a:t>
              </a:r>
              <a:endParaRPr lang="en" dirty="0">
                <a:solidFill>
                  <a:schemeClr val="accent4"/>
                </a:solidFill>
              </a:endParaRPr>
            </a:p>
          </p:txBody>
        </p:sp>
      </p:grpSp>
      <p:grpSp>
        <p:nvGrpSpPr>
          <p:cNvPr id="38" name="Group 37"/>
          <p:cNvGrpSpPr/>
          <p:nvPr/>
        </p:nvGrpSpPr>
        <p:grpSpPr>
          <a:xfrm>
            <a:off x="-304713" y="2729381"/>
            <a:ext cx="3021431" cy="1197563"/>
            <a:chOff x="1061308" y="1188673"/>
            <a:chExt cx="3021431" cy="1197563"/>
          </a:xfrm>
        </p:grpSpPr>
        <p:grpSp>
          <p:nvGrpSpPr>
            <p:cNvPr id="39" name="Google Shape;1555;p82"/>
            <p:cNvGrpSpPr/>
            <p:nvPr/>
          </p:nvGrpSpPr>
          <p:grpSpPr>
            <a:xfrm rot="10595553" flipH="1">
              <a:off x="1061308" y="1188673"/>
              <a:ext cx="1383661" cy="1197563"/>
              <a:chOff x="4752657" y="1274338"/>
              <a:chExt cx="1465947" cy="1268781"/>
            </a:xfrm>
          </p:grpSpPr>
          <p:sp>
            <p:nvSpPr>
              <p:cNvPr id="42" name="Google Shape;1556;p82"/>
              <p:cNvSpPr/>
              <p:nvPr/>
            </p:nvSpPr>
            <p:spPr>
              <a:xfrm rot="10800000" flipH="1">
                <a:off x="5010898" y="1274338"/>
                <a:ext cx="1207707" cy="1108923"/>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43" name="Google Shape;1557;p82"/>
              <p:cNvSpPr/>
              <p:nvPr/>
            </p:nvSpPr>
            <p:spPr>
              <a:xfrm rot="10800000" flipH="1">
                <a:off x="5252452" y="1394095"/>
                <a:ext cx="966140" cy="88720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nvGrpSpPr>
              <p:cNvPr id="44" name="Google Shape;1558;p82"/>
              <p:cNvGrpSpPr/>
              <p:nvPr/>
            </p:nvGrpSpPr>
            <p:grpSpPr>
              <a:xfrm rot="-4864809" flipH="1">
                <a:off x="4822054" y="1983003"/>
                <a:ext cx="484841" cy="555173"/>
                <a:chOff x="7852208" y="207243"/>
                <a:chExt cx="1130465" cy="1294452"/>
              </a:xfrm>
            </p:grpSpPr>
            <p:sp>
              <p:nvSpPr>
                <p:cNvPr id="45" name="Google Shape;1559;p82"/>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560;p82"/>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61;p82"/>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62;p82"/>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63;p82"/>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64;p82"/>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65;p82"/>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40" name="Google Shape;1585;p82"/>
            <p:cNvCxnSpPr/>
            <p:nvPr/>
          </p:nvCxnSpPr>
          <p:spPr>
            <a:xfrm flipH="1" flipV="1">
              <a:off x="2479336" y="1855520"/>
              <a:ext cx="1603403" cy="6422"/>
            </a:xfrm>
            <a:prstGeom prst="straightConnector1">
              <a:avLst/>
            </a:prstGeom>
            <a:noFill/>
            <a:ln w="9525" cap="flat" cmpd="sng">
              <a:solidFill>
                <a:schemeClr val="accent1"/>
              </a:solidFill>
              <a:prstDash val="solid"/>
              <a:round/>
              <a:headEnd type="diamond" w="med" len="med"/>
              <a:tailEnd type="oval" w="med" len="med"/>
            </a:ln>
          </p:spPr>
        </p:cxnSp>
        <p:sp>
          <p:nvSpPr>
            <p:cNvPr id="41" name="Google Shape;903;p71"/>
            <p:cNvSpPr txBox="1">
              <a:spLocks/>
            </p:cNvSpPr>
            <p:nvPr/>
          </p:nvSpPr>
          <p:spPr>
            <a:xfrm>
              <a:off x="1622613" y="1641522"/>
              <a:ext cx="734700" cy="35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100"/>
                <a:buFont typeface="Roboto Slab"/>
                <a:buNone/>
                <a:defRPr sz="31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 dirty="0" smtClean="0">
                  <a:solidFill>
                    <a:schemeClr val="accent4"/>
                  </a:solidFill>
                </a:rPr>
                <a:t>0</a:t>
              </a:r>
              <a:r>
                <a:rPr lang="id-ID" dirty="0">
                  <a:solidFill>
                    <a:schemeClr val="accent4"/>
                  </a:solidFill>
                </a:rPr>
                <a:t>4</a:t>
              </a:r>
              <a:endParaRPr lang="en" dirty="0">
                <a:solidFill>
                  <a:schemeClr val="accent4"/>
                </a:solidFill>
              </a:endParaRPr>
            </a:p>
          </p:txBody>
        </p:sp>
      </p:grpSp>
      <p:sp>
        <p:nvSpPr>
          <p:cNvPr id="52" name="Google Shape;1532;p82"/>
          <p:cNvSpPr txBox="1"/>
          <p:nvPr/>
        </p:nvSpPr>
        <p:spPr>
          <a:xfrm>
            <a:off x="2812014" y="1013025"/>
            <a:ext cx="5993207" cy="338400"/>
          </a:xfrm>
          <a:prstGeom prst="rect">
            <a:avLst/>
          </a:prstGeom>
          <a:noFill/>
          <a:ln>
            <a:noFill/>
          </a:ln>
        </p:spPr>
        <p:txBody>
          <a:bodyPr spcFirstLastPara="1" wrap="square" lIns="91425" tIns="91425" rIns="91425" bIns="91425" anchor="ctr" anchorCtr="0">
            <a:noAutofit/>
          </a:bodyPr>
          <a:lstStyle/>
          <a:p>
            <a:pPr lvl="0">
              <a:buClr>
                <a:schemeClr val="hlink"/>
              </a:buClr>
            </a:pPr>
            <a:r>
              <a:rPr lang="id-ID" sz="2400" dirty="0" smtClean="0"/>
              <a:t>Program </a:t>
            </a:r>
            <a:r>
              <a:rPr lang="id-ID" sz="2400" dirty="0"/>
              <a:t>inovasi dilaksanakan melalui program yang terencana</a:t>
            </a:r>
            <a:endParaRPr sz="2100" dirty="0">
              <a:solidFill>
                <a:schemeClr val="hlink"/>
              </a:solidFill>
              <a:latin typeface="Roboto Slab"/>
              <a:ea typeface="Roboto Slab"/>
              <a:cs typeface="Roboto Slab"/>
              <a:sym typeface="Roboto Slab"/>
            </a:endParaRPr>
          </a:p>
        </p:txBody>
      </p:sp>
      <p:sp>
        <p:nvSpPr>
          <p:cNvPr id="3" name="Rectangle 2"/>
          <p:cNvSpPr/>
          <p:nvPr/>
        </p:nvSpPr>
        <p:spPr>
          <a:xfrm>
            <a:off x="2812014" y="1625571"/>
            <a:ext cx="5993207" cy="1200329"/>
          </a:xfrm>
          <a:prstGeom prst="rect">
            <a:avLst/>
          </a:prstGeom>
        </p:spPr>
        <p:txBody>
          <a:bodyPr wrap="square">
            <a:spAutoFit/>
          </a:bodyPr>
          <a:lstStyle/>
          <a:p>
            <a:pPr algn="just"/>
            <a:r>
              <a:rPr lang="id-ID" sz="1800" dirty="0"/>
              <a:t>arti bahwa suatu inovasi dilakukan melalui suatu proses yang yang tidak </a:t>
            </a:r>
            <a:r>
              <a:rPr lang="id-ID" sz="1800" dirty="0" smtClean="0"/>
              <a:t>tergesa-gesa, inovasi </a:t>
            </a:r>
            <a:r>
              <a:rPr lang="id-ID" sz="1800" dirty="0"/>
              <a:t>dipersiapkan secara matang dengan program yang jelas dan direncanakan terlebih dahulu.</a:t>
            </a:r>
          </a:p>
        </p:txBody>
      </p:sp>
      <p:sp>
        <p:nvSpPr>
          <p:cNvPr id="54" name="Google Shape;1532;p82"/>
          <p:cNvSpPr txBox="1"/>
          <p:nvPr/>
        </p:nvSpPr>
        <p:spPr>
          <a:xfrm>
            <a:off x="2812014" y="3189159"/>
            <a:ext cx="5993207" cy="338400"/>
          </a:xfrm>
          <a:prstGeom prst="rect">
            <a:avLst/>
          </a:prstGeom>
          <a:noFill/>
          <a:ln>
            <a:noFill/>
          </a:ln>
        </p:spPr>
        <p:txBody>
          <a:bodyPr spcFirstLastPara="1" wrap="square" lIns="91425" tIns="91425" rIns="91425" bIns="91425" anchor="ctr" anchorCtr="0">
            <a:noAutofit/>
          </a:bodyPr>
          <a:lstStyle/>
          <a:p>
            <a:pPr lvl="0">
              <a:buClr>
                <a:schemeClr val="hlink"/>
              </a:buClr>
            </a:pPr>
            <a:r>
              <a:rPr lang="id-ID" sz="2400" dirty="0" smtClean="0"/>
              <a:t>I</a:t>
            </a:r>
            <a:r>
              <a:rPr lang="fi-FI" sz="2400" dirty="0" smtClean="0"/>
              <a:t>novasi </a:t>
            </a:r>
            <a:r>
              <a:rPr lang="fi-FI" sz="2400" dirty="0"/>
              <a:t>yang </a:t>
            </a:r>
            <a:r>
              <a:rPr lang="fi-FI" sz="2400" dirty="0" smtClean="0"/>
              <a:t>memiliki </a:t>
            </a:r>
            <a:r>
              <a:rPr lang="fi-FI" sz="2400" dirty="0"/>
              <a:t>tujuan</a:t>
            </a:r>
            <a:endParaRPr sz="2100" dirty="0">
              <a:solidFill>
                <a:schemeClr val="hlink"/>
              </a:solidFill>
              <a:latin typeface="Roboto Slab"/>
              <a:ea typeface="Roboto Slab"/>
              <a:cs typeface="Roboto Slab"/>
              <a:sym typeface="Roboto Slab"/>
            </a:endParaRPr>
          </a:p>
        </p:txBody>
      </p:sp>
      <p:sp>
        <p:nvSpPr>
          <p:cNvPr id="55" name="Rectangle 54"/>
          <p:cNvSpPr/>
          <p:nvPr/>
        </p:nvSpPr>
        <p:spPr>
          <a:xfrm>
            <a:off x="2812014" y="3460505"/>
            <a:ext cx="5993207" cy="923330"/>
          </a:xfrm>
          <a:prstGeom prst="rect">
            <a:avLst/>
          </a:prstGeom>
        </p:spPr>
        <p:txBody>
          <a:bodyPr wrap="square">
            <a:spAutoFit/>
          </a:bodyPr>
          <a:lstStyle/>
          <a:p>
            <a:pPr algn="just"/>
            <a:r>
              <a:rPr lang="id-ID" sz="1800" dirty="0"/>
              <a:t>program inovasi yang dilakukan harus memiliki arah yang ingin dicapai, termasuk arah dan strategi untuk mencapai tujuan </a:t>
            </a:r>
            <a:r>
              <a:rPr lang="id-ID" sz="1800" dirty="0" smtClean="0"/>
              <a:t>organisasi</a:t>
            </a:r>
            <a:endParaRPr lang="id-ID" sz="1800" dirty="0"/>
          </a:p>
        </p:txBody>
      </p:sp>
    </p:spTree>
    <p:extLst>
      <p:ext uri="{BB962C8B-B14F-4D97-AF65-F5344CB8AC3E}">
        <p14:creationId xmlns:p14="http://schemas.microsoft.com/office/powerpoint/2010/main" val="2058521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grpSp>
        <p:nvGrpSpPr>
          <p:cNvPr id="858" name="Google Shape;858;p71"/>
          <p:cNvGrpSpPr/>
          <p:nvPr/>
        </p:nvGrpSpPr>
        <p:grpSpPr>
          <a:xfrm rot="-10595668">
            <a:off x="1018556" y="1818815"/>
            <a:ext cx="1211692" cy="1048723"/>
            <a:chOff x="4752657" y="1274338"/>
            <a:chExt cx="1465947" cy="1268781"/>
          </a:xfrm>
        </p:grpSpPr>
        <p:sp>
          <p:nvSpPr>
            <p:cNvPr id="859" name="Google Shape;859;p71"/>
            <p:cNvSpPr/>
            <p:nvPr/>
          </p:nvSpPr>
          <p:spPr>
            <a:xfrm rot="10800000" flipH="1">
              <a:off x="5010898" y="1274338"/>
              <a:ext cx="1207707" cy="1108923"/>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860" name="Google Shape;860;p71"/>
            <p:cNvSpPr/>
            <p:nvPr/>
          </p:nvSpPr>
          <p:spPr>
            <a:xfrm rot="10800000" flipH="1">
              <a:off x="5252452" y="1394095"/>
              <a:ext cx="966140" cy="88720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nvGrpSpPr>
            <p:cNvPr id="861" name="Google Shape;861;p71"/>
            <p:cNvGrpSpPr/>
            <p:nvPr/>
          </p:nvGrpSpPr>
          <p:grpSpPr>
            <a:xfrm rot="-4864809" flipH="1">
              <a:off x="4822054" y="1983003"/>
              <a:ext cx="484841" cy="555173"/>
              <a:chOff x="7852208" y="207243"/>
              <a:chExt cx="1130465" cy="1294452"/>
            </a:xfrm>
          </p:grpSpPr>
          <p:sp>
            <p:nvSpPr>
              <p:cNvPr id="862" name="Google Shape;862;p71"/>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1"/>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1"/>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1"/>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1"/>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1"/>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1"/>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1" name="Google Shape;891;p71"/>
          <p:cNvSpPr txBox="1">
            <a:spLocks noGrp="1"/>
          </p:cNvSpPr>
          <p:nvPr>
            <p:ph type="title"/>
          </p:nvPr>
        </p:nvSpPr>
        <p:spPr>
          <a:xfrm>
            <a:off x="720000" y="539496"/>
            <a:ext cx="7704000" cy="32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MACAM MACAM</a:t>
            </a:r>
            <a:r>
              <a:rPr lang="en" dirty="0" smtClean="0"/>
              <a:t> </a:t>
            </a:r>
            <a:r>
              <a:rPr lang="id-ID" dirty="0" smtClean="0">
                <a:solidFill>
                  <a:schemeClr val="accent6">
                    <a:lumMod val="50000"/>
                  </a:schemeClr>
                </a:solidFill>
              </a:rPr>
              <a:t>INOVASI</a:t>
            </a:r>
            <a:endParaRPr dirty="0">
              <a:solidFill>
                <a:schemeClr val="accent6">
                  <a:lumMod val="50000"/>
                </a:schemeClr>
              </a:solidFill>
            </a:endParaRPr>
          </a:p>
        </p:txBody>
      </p:sp>
      <p:sp>
        <p:nvSpPr>
          <p:cNvPr id="892" name="Google Shape;892;p71"/>
          <p:cNvSpPr txBox="1">
            <a:spLocks noGrp="1"/>
          </p:cNvSpPr>
          <p:nvPr>
            <p:ph type="sldNum" idx="4294967295"/>
          </p:nvPr>
        </p:nvSpPr>
        <p:spPr>
          <a:xfrm>
            <a:off x="8404384" y="46736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cxnSp>
        <p:nvCxnSpPr>
          <p:cNvPr id="893" name="Google Shape;893;p71"/>
          <p:cNvCxnSpPr/>
          <p:nvPr/>
        </p:nvCxnSpPr>
        <p:spPr>
          <a:xfrm>
            <a:off x="4100200" y="973125"/>
            <a:ext cx="5101800" cy="0"/>
          </a:xfrm>
          <a:prstGeom prst="straightConnector1">
            <a:avLst/>
          </a:prstGeom>
          <a:noFill/>
          <a:ln w="19050" cap="flat" cmpd="sng">
            <a:solidFill>
              <a:schemeClr val="accent1"/>
            </a:solidFill>
            <a:prstDash val="solid"/>
            <a:round/>
            <a:headEnd type="none" w="med" len="med"/>
            <a:tailEnd type="none" w="med" len="med"/>
          </a:ln>
        </p:spPr>
      </p:cxnSp>
      <p:cxnSp>
        <p:nvCxnSpPr>
          <p:cNvPr id="894" name="Google Shape;894;p71"/>
          <p:cNvCxnSpPr/>
          <p:nvPr/>
        </p:nvCxnSpPr>
        <p:spPr>
          <a:xfrm rot="5400000">
            <a:off x="944188" y="1468916"/>
            <a:ext cx="843000" cy="0"/>
          </a:xfrm>
          <a:prstGeom prst="straightConnector1">
            <a:avLst/>
          </a:prstGeom>
          <a:noFill/>
          <a:ln w="9525" cap="flat" cmpd="sng">
            <a:solidFill>
              <a:schemeClr val="accent4"/>
            </a:solidFill>
            <a:prstDash val="solid"/>
            <a:round/>
            <a:headEnd type="diamond" w="med" len="med"/>
            <a:tailEnd type="oval" w="med" len="med"/>
          </a:ln>
        </p:spPr>
      </p:cxnSp>
      <p:sp>
        <p:nvSpPr>
          <p:cNvPr id="898" name="Google Shape;898;p71"/>
          <p:cNvSpPr txBox="1"/>
          <p:nvPr/>
        </p:nvSpPr>
        <p:spPr>
          <a:xfrm>
            <a:off x="0" y="2663047"/>
            <a:ext cx="2634018" cy="1669099"/>
          </a:xfrm>
          <a:prstGeom prst="rect">
            <a:avLst/>
          </a:prstGeom>
          <a:noFill/>
          <a:ln>
            <a:noFill/>
          </a:ln>
        </p:spPr>
        <p:txBody>
          <a:bodyPr spcFirstLastPara="1" wrap="square" lIns="91425" tIns="91425" rIns="91425" bIns="91425" anchor="ctr" anchorCtr="0">
            <a:noAutofit/>
          </a:bodyPr>
          <a:lstStyle/>
          <a:p>
            <a:pPr lvl="0" algn="ctr">
              <a:spcAft>
                <a:spcPts val="1600"/>
              </a:spcAft>
            </a:pPr>
            <a:r>
              <a:rPr lang="id-ID" sz="1800" dirty="0"/>
              <a:t>melakukan modifikasi sederhana pada produk </a:t>
            </a:r>
            <a:r>
              <a:rPr lang="id-ID" sz="1800" dirty="0" smtClean="0"/>
              <a:t>dan </a:t>
            </a:r>
            <a:r>
              <a:rPr lang="id-ID" sz="1800" dirty="0"/>
              <a:t>tidak menghilangan sifat aslinya</a:t>
            </a:r>
            <a:endParaRPr sz="1800" dirty="0">
              <a:solidFill>
                <a:schemeClr val="hlink"/>
              </a:solidFill>
              <a:latin typeface="Nunito"/>
              <a:ea typeface="Nunito"/>
              <a:cs typeface="Nunito"/>
              <a:sym typeface="Nunito"/>
            </a:endParaRPr>
          </a:p>
        </p:txBody>
      </p:sp>
      <p:sp>
        <p:nvSpPr>
          <p:cNvPr id="903" name="Google Shape;903;p71"/>
          <p:cNvSpPr txBox="1">
            <a:spLocks noGrp="1"/>
          </p:cNvSpPr>
          <p:nvPr>
            <p:ph type="title" idx="4294967295"/>
          </p:nvPr>
        </p:nvSpPr>
        <p:spPr>
          <a:xfrm>
            <a:off x="1047379" y="2224436"/>
            <a:ext cx="734700" cy="35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6">
                    <a:lumMod val="50000"/>
                  </a:schemeClr>
                </a:solidFill>
              </a:rPr>
              <a:t>01</a:t>
            </a:r>
            <a:endParaRPr dirty="0">
              <a:solidFill>
                <a:schemeClr val="accent6">
                  <a:lumMod val="50000"/>
                </a:schemeClr>
              </a:solidFill>
            </a:endParaRPr>
          </a:p>
        </p:txBody>
      </p:sp>
      <p:grpSp>
        <p:nvGrpSpPr>
          <p:cNvPr id="909" name="Google Shape;909;p71"/>
          <p:cNvGrpSpPr/>
          <p:nvPr/>
        </p:nvGrpSpPr>
        <p:grpSpPr>
          <a:xfrm rot="6139633" flipH="1">
            <a:off x="7941171" y="2111"/>
            <a:ext cx="832912" cy="953736"/>
            <a:chOff x="7852208" y="207243"/>
            <a:chExt cx="1130465" cy="1294452"/>
          </a:xfrm>
        </p:grpSpPr>
        <p:sp>
          <p:nvSpPr>
            <p:cNvPr id="910" name="Google Shape;910;p71"/>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1"/>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1"/>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1"/>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1"/>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1"/>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1"/>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858;p71"/>
          <p:cNvGrpSpPr/>
          <p:nvPr/>
        </p:nvGrpSpPr>
        <p:grpSpPr>
          <a:xfrm rot="-10595668">
            <a:off x="3639186" y="1818814"/>
            <a:ext cx="1211692" cy="1048723"/>
            <a:chOff x="4752657" y="1274338"/>
            <a:chExt cx="1465947" cy="1268781"/>
          </a:xfrm>
        </p:grpSpPr>
        <p:sp>
          <p:nvSpPr>
            <p:cNvPr id="64" name="Google Shape;859;p71"/>
            <p:cNvSpPr/>
            <p:nvPr/>
          </p:nvSpPr>
          <p:spPr>
            <a:xfrm rot="10800000" flipH="1">
              <a:off x="5010898" y="1274338"/>
              <a:ext cx="1207707" cy="1108923"/>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65" name="Google Shape;860;p71"/>
            <p:cNvSpPr/>
            <p:nvPr/>
          </p:nvSpPr>
          <p:spPr>
            <a:xfrm rot="10800000" flipH="1">
              <a:off x="5252452" y="1394095"/>
              <a:ext cx="966140" cy="88720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nvGrpSpPr>
            <p:cNvPr id="66" name="Google Shape;861;p71"/>
            <p:cNvGrpSpPr/>
            <p:nvPr/>
          </p:nvGrpSpPr>
          <p:grpSpPr>
            <a:xfrm rot="-4864809" flipH="1">
              <a:off x="4822054" y="1983003"/>
              <a:ext cx="484841" cy="555173"/>
              <a:chOff x="7852208" y="207243"/>
              <a:chExt cx="1130465" cy="1294452"/>
            </a:xfrm>
          </p:grpSpPr>
          <p:sp>
            <p:nvSpPr>
              <p:cNvPr id="67" name="Google Shape;862;p71"/>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63;p71"/>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64;p71"/>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65;p71"/>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66;p71"/>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67;p71"/>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68;p71"/>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74" name="Google Shape;894;p71"/>
          <p:cNvCxnSpPr/>
          <p:nvPr/>
        </p:nvCxnSpPr>
        <p:spPr>
          <a:xfrm rot="5400000">
            <a:off x="3564818" y="1468915"/>
            <a:ext cx="843000" cy="0"/>
          </a:xfrm>
          <a:prstGeom prst="straightConnector1">
            <a:avLst/>
          </a:prstGeom>
          <a:noFill/>
          <a:ln w="9525" cap="flat" cmpd="sng">
            <a:solidFill>
              <a:schemeClr val="accent4"/>
            </a:solidFill>
            <a:prstDash val="solid"/>
            <a:round/>
            <a:headEnd type="diamond" w="med" len="med"/>
            <a:tailEnd type="oval" w="med" len="med"/>
          </a:ln>
        </p:spPr>
      </p:cxnSp>
      <p:sp>
        <p:nvSpPr>
          <p:cNvPr id="75" name="Google Shape;898;p71"/>
          <p:cNvSpPr txBox="1"/>
          <p:nvPr/>
        </p:nvSpPr>
        <p:spPr>
          <a:xfrm>
            <a:off x="2483886" y="3154372"/>
            <a:ext cx="3234519" cy="1840709"/>
          </a:xfrm>
          <a:prstGeom prst="rect">
            <a:avLst/>
          </a:prstGeom>
          <a:noFill/>
          <a:ln>
            <a:noFill/>
          </a:ln>
        </p:spPr>
        <p:txBody>
          <a:bodyPr spcFirstLastPara="1" wrap="square" lIns="91425" tIns="91425" rIns="91425" bIns="91425" anchor="ctr" anchorCtr="0">
            <a:noAutofit/>
          </a:bodyPr>
          <a:lstStyle/>
          <a:p>
            <a:pPr lvl="0" algn="ctr">
              <a:spcAft>
                <a:spcPts val="1600"/>
              </a:spcAft>
            </a:pPr>
            <a:r>
              <a:rPr lang="id-ID" sz="1800" dirty="0"/>
              <a:t>melakukan pembuatan produk yang baru dengan memiliki keunikan dan berbeda dengan produk sebelumnya dan juga memiliki sifat yang baru sehingga berbeda dengan sifat aslinya</a:t>
            </a:r>
            <a:endParaRPr sz="1800" dirty="0">
              <a:solidFill>
                <a:schemeClr val="hlink"/>
              </a:solidFill>
              <a:latin typeface="Nunito"/>
              <a:ea typeface="Nunito"/>
              <a:cs typeface="Nunito"/>
              <a:sym typeface="Nunito"/>
            </a:endParaRPr>
          </a:p>
        </p:txBody>
      </p:sp>
      <p:sp>
        <p:nvSpPr>
          <p:cNvPr id="76" name="Google Shape;903;p71"/>
          <p:cNvSpPr txBox="1">
            <a:spLocks/>
          </p:cNvSpPr>
          <p:nvPr/>
        </p:nvSpPr>
        <p:spPr>
          <a:xfrm>
            <a:off x="3668009" y="2224435"/>
            <a:ext cx="734700" cy="35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1pPr>
            <a:lvl2pPr marR="0" lvl="1"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2pPr>
            <a:lvl3pPr marR="0" lvl="2"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3pPr>
            <a:lvl4pPr marR="0" lvl="3"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4pPr>
            <a:lvl5pPr marR="0" lvl="4"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5pPr>
            <a:lvl6pPr marR="0" lvl="5"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6pPr>
            <a:lvl7pPr marR="0" lvl="6"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7pPr>
            <a:lvl8pPr marR="0" lvl="7"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8pPr>
            <a:lvl9pPr marR="0" lvl="8"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9pPr>
          </a:lstStyle>
          <a:p>
            <a:pPr algn="ctr"/>
            <a:r>
              <a:rPr lang="en" dirty="0" smtClean="0">
                <a:solidFill>
                  <a:schemeClr val="accent6">
                    <a:lumMod val="50000"/>
                  </a:schemeClr>
                </a:solidFill>
              </a:rPr>
              <a:t>0</a:t>
            </a:r>
            <a:r>
              <a:rPr lang="id-ID" dirty="0" smtClean="0">
                <a:solidFill>
                  <a:schemeClr val="accent6">
                    <a:lumMod val="50000"/>
                  </a:schemeClr>
                </a:solidFill>
              </a:rPr>
              <a:t>2</a:t>
            </a:r>
            <a:endParaRPr lang="en" dirty="0">
              <a:solidFill>
                <a:schemeClr val="accent6">
                  <a:lumMod val="50000"/>
                </a:schemeClr>
              </a:solidFill>
            </a:endParaRPr>
          </a:p>
        </p:txBody>
      </p:sp>
      <p:grpSp>
        <p:nvGrpSpPr>
          <p:cNvPr id="77" name="Google Shape;858;p71"/>
          <p:cNvGrpSpPr/>
          <p:nvPr/>
        </p:nvGrpSpPr>
        <p:grpSpPr>
          <a:xfrm rot="-10595668">
            <a:off x="6912731" y="1818813"/>
            <a:ext cx="1211692" cy="1048723"/>
            <a:chOff x="4752657" y="1274338"/>
            <a:chExt cx="1465947" cy="1268781"/>
          </a:xfrm>
        </p:grpSpPr>
        <p:sp>
          <p:nvSpPr>
            <p:cNvPr id="78" name="Google Shape;859;p71"/>
            <p:cNvSpPr/>
            <p:nvPr/>
          </p:nvSpPr>
          <p:spPr>
            <a:xfrm rot="10800000" flipH="1">
              <a:off x="5010898" y="1274338"/>
              <a:ext cx="1207707" cy="1108923"/>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79" name="Google Shape;860;p71"/>
            <p:cNvSpPr/>
            <p:nvPr/>
          </p:nvSpPr>
          <p:spPr>
            <a:xfrm rot="10800000" flipH="1">
              <a:off x="5252452" y="1394095"/>
              <a:ext cx="966140" cy="88720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nvGrpSpPr>
            <p:cNvPr id="80" name="Google Shape;861;p71"/>
            <p:cNvGrpSpPr/>
            <p:nvPr/>
          </p:nvGrpSpPr>
          <p:grpSpPr>
            <a:xfrm rot="-4864809" flipH="1">
              <a:off x="4822054" y="1983003"/>
              <a:ext cx="484841" cy="555173"/>
              <a:chOff x="7852208" y="207243"/>
              <a:chExt cx="1130465" cy="1294452"/>
            </a:xfrm>
          </p:grpSpPr>
          <p:sp>
            <p:nvSpPr>
              <p:cNvPr id="81" name="Google Shape;862;p71"/>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63;p71"/>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64;p71"/>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65;p71"/>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66;p71"/>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7;p71"/>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68;p71"/>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88" name="Google Shape;894;p71"/>
          <p:cNvCxnSpPr/>
          <p:nvPr/>
        </p:nvCxnSpPr>
        <p:spPr>
          <a:xfrm rot="5400000">
            <a:off x="6838363" y="1468914"/>
            <a:ext cx="843000" cy="0"/>
          </a:xfrm>
          <a:prstGeom prst="straightConnector1">
            <a:avLst/>
          </a:prstGeom>
          <a:noFill/>
          <a:ln w="9525" cap="flat" cmpd="sng">
            <a:solidFill>
              <a:schemeClr val="accent4"/>
            </a:solidFill>
            <a:prstDash val="solid"/>
            <a:round/>
            <a:headEnd type="diamond" w="med" len="med"/>
            <a:tailEnd type="oval" w="med" len="med"/>
          </a:ln>
        </p:spPr>
      </p:cxnSp>
      <p:sp>
        <p:nvSpPr>
          <p:cNvPr id="89" name="Google Shape;898;p71"/>
          <p:cNvSpPr txBox="1"/>
          <p:nvPr/>
        </p:nvSpPr>
        <p:spPr>
          <a:xfrm>
            <a:off x="5745707" y="3208965"/>
            <a:ext cx="3398293" cy="1669099"/>
          </a:xfrm>
          <a:prstGeom prst="rect">
            <a:avLst/>
          </a:prstGeom>
          <a:noFill/>
          <a:ln>
            <a:noFill/>
          </a:ln>
        </p:spPr>
        <p:txBody>
          <a:bodyPr spcFirstLastPara="1" wrap="square" lIns="91425" tIns="91425" rIns="91425" bIns="91425" anchor="ctr" anchorCtr="0">
            <a:noAutofit/>
          </a:bodyPr>
          <a:lstStyle/>
          <a:p>
            <a:pPr lvl="0" algn="ctr">
              <a:spcAft>
                <a:spcPts val="1600"/>
              </a:spcAft>
            </a:pPr>
            <a:r>
              <a:rPr lang="id-ID" sz="1800" dirty="0"/>
              <a:t>memiliki kreativitas dalam menciptakan produk yang baru atau memodifikasi produk yang sudah ada </a:t>
            </a:r>
            <a:r>
              <a:rPr lang="id-ID" sz="1800" dirty="0" smtClean="0"/>
              <a:t>sebelumnya serta </a:t>
            </a:r>
            <a:r>
              <a:rPr lang="id-ID" sz="1800" dirty="0"/>
              <a:t>membuat dan mengubah bentuk atau desain agar dapat mencapai keunggulan yang kompetitif</a:t>
            </a:r>
            <a:endParaRPr sz="1800" dirty="0">
              <a:solidFill>
                <a:schemeClr val="hlink"/>
              </a:solidFill>
              <a:latin typeface="Nunito"/>
              <a:ea typeface="Nunito"/>
              <a:cs typeface="Nunito"/>
              <a:sym typeface="Nunito"/>
            </a:endParaRPr>
          </a:p>
        </p:txBody>
      </p:sp>
      <p:sp>
        <p:nvSpPr>
          <p:cNvPr id="90" name="Google Shape;903;p71"/>
          <p:cNvSpPr txBox="1">
            <a:spLocks/>
          </p:cNvSpPr>
          <p:nvPr/>
        </p:nvSpPr>
        <p:spPr>
          <a:xfrm>
            <a:off x="6941554" y="2224434"/>
            <a:ext cx="734700" cy="35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1pPr>
            <a:lvl2pPr marR="0" lvl="1"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2pPr>
            <a:lvl3pPr marR="0" lvl="2"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3pPr>
            <a:lvl4pPr marR="0" lvl="3"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4pPr>
            <a:lvl5pPr marR="0" lvl="4"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5pPr>
            <a:lvl6pPr marR="0" lvl="5"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6pPr>
            <a:lvl7pPr marR="0" lvl="6"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7pPr>
            <a:lvl8pPr marR="0" lvl="7"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8pPr>
            <a:lvl9pPr marR="0" lvl="8" algn="l" rtl="0">
              <a:lnSpc>
                <a:spcPct val="100000"/>
              </a:lnSpc>
              <a:spcBef>
                <a:spcPts val="0"/>
              </a:spcBef>
              <a:spcAft>
                <a:spcPts val="0"/>
              </a:spcAft>
              <a:buClr>
                <a:schemeClr val="dk2"/>
              </a:buClr>
              <a:buSzPts val="3200"/>
              <a:buFont typeface="Taviraj"/>
              <a:buNone/>
              <a:defRPr sz="3200" b="0" i="0" u="none" strike="noStrike" cap="none">
                <a:solidFill>
                  <a:schemeClr val="dk2"/>
                </a:solidFill>
                <a:latin typeface="Taviraj"/>
                <a:ea typeface="Taviraj"/>
                <a:cs typeface="Taviraj"/>
                <a:sym typeface="Taviraj"/>
              </a:defRPr>
            </a:lvl9pPr>
          </a:lstStyle>
          <a:p>
            <a:pPr algn="ctr"/>
            <a:r>
              <a:rPr lang="en" dirty="0" smtClean="0">
                <a:solidFill>
                  <a:schemeClr val="accent6">
                    <a:lumMod val="50000"/>
                  </a:schemeClr>
                </a:solidFill>
              </a:rPr>
              <a:t>0</a:t>
            </a:r>
            <a:r>
              <a:rPr lang="id-ID" dirty="0" smtClean="0">
                <a:solidFill>
                  <a:schemeClr val="accent6">
                    <a:lumMod val="50000"/>
                  </a:schemeClr>
                </a:solidFill>
              </a:rPr>
              <a:t>3</a:t>
            </a:r>
            <a:endParaRPr lang="en" dirty="0">
              <a:solidFill>
                <a:schemeClr val="accent6">
                  <a:lumMod val="50000"/>
                </a:schemeClr>
              </a:solidFill>
            </a:endParaRPr>
          </a:p>
        </p:txBody>
      </p:sp>
    </p:spTree>
    <p:extLst>
      <p:ext uri="{BB962C8B-B14F-4D97-AF65-F5344CB8AC3E}">
        <p14:creationId xmlns:p14="http://schemas.microsoft.com/office/powerpoint/2010/main" val="6094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09"/>
                                        </p:tgtEl>
                                        <p:attrNameLst>
                                          <p:attrName>style.visibility</p:attrName>
                                        </p:attrNameLst>
                                      </p:cBhvr>
                                      <p:to>
                                        <p:strVal val="visible"/>
                                      </p:to>
                                    </p:set>
                                    <p:anim calcmode="lin" valueType="num">
                                      <p:cBhvr additive="base">
                                        <p:cTn id="7" dur="1000"/>
                                        <p:tgtEl>
                                          <p:spTgt spid="909"/>
                                        </p:tgtEl>
                                        <p:attrNameLst>
                                          <p:attrName>ppt_w</p:attrName>
                                        </p:attrNameLst>
                                      </p:cBhvr>
                                      <p:tavLst>
                                        <p:tav tm="0">
                                          <p:val>
                                            <p:strVal val="0"/>
                                          </p:val>
                                        </p:tav>
                                        <p:tav tm="100000">
                                          <p:val>
                                            <p:strVal val="#ppt_w"/>
                                          </p:val>
                                        </p:tav>
                                      </p:tavLst>
                                    </p:anim>
                                    <p:anim calcmode="lin" valueType="num">
                                      <p:cBhvr additive="base">
                                        <p:cTn id="8" dur="1000"/>
                                        <p:tgtEl>
                                          <p:spTgt spid="9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4" name="Slide Number Placeholder 3"/>
          <p:cNvSpPr>
            <a:spLocks noGrp="1"/>
          </p:cNvSpPr>
          <p:nvPr>
            <p:ph type="sldNum" idx="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6" name="AutoShape 2" descr="KFC - Ayam KFC dari fotonya aja udah enak diliat, apalagi kalau dimakan ya  KFC Lovers... #kfcindonesia #kangenKFC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5124" name="Picture 4" descr="Keren! Jualan Online &amp;#8216;Kopi Kenangan&amp;#8217; Saat Pandemi Meroket 200  Persen, Pendapatan Naik Dobel - Trenasi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47530"/>
            <a:ext cx="3778071" cy="2646548"/>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891;p71"/>
          <p:cNvSpPr txBox="1">
            <a:spLocks noGrp="1"/>
          </p:cNvSpPr>
          <p:nvPr>
            <p:ph type="title"/>
          </p:nvPr>
        </p:nvSpPr>
        <p:spPr>
          <a:xfrm>
            <a:off x="720000" y="362072"/>
            <a:ext cx="7704000" cy="32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t>CONTOH PERUBAHAN DAN </a:t>
            </a:r>
            <a:r>
              <a:rPr lang="id-ID" dirty="0" smtClean="0">
                <a:solidFill>
                  <a:schemeClr val="accent6">
                    <a:lumMod val="50000"/>
                  </a:schemeClr>
                </a:solidFill>
              </a:rPr>
              <a:t>INOVASI PADA ORGANISASI BISNIS</a:t>
            </a:r>
            <a:endParaRPr dirty="0">
              <a:solidFill>
                <a:schemeClr val="accent6">
                  <a:lumMod val="50000"/>
                </a:schemeClr>
              </a:solidFill>
            </a:endParaRPr>
          </a:p>
        </p:txBody>
      </p:sp>
      <p:sp>
        <p:nvSpPr>
          <p:cNvPr id="7" name="AutoShape 6" descr="Kopi Kenangan Hadirkan Tiga Kopi Siap Minum, Bagaimana Rasanya? - Food  Fimela.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 name="AutoShape 8" descr="Kopi Kenangan Hadirkan Tiga Kopi Siap Minum, Bagaimana Rasanya? - Food  Fimela.co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pic>
        <p:nvPicPr>
          <p:cNvPr id="5130" name="Picture 10" descr="Jual Kopi Kenangan Botol 200 gram - Mantancino - Jakarta Utara - murahmakan  | Toko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0842" y="1021870"/>
            <a:ext cx="1927623" cy="2870352"/>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9"/>
          <p:cNvSpPr/>
          <p:nvPr/>
        </p:nvSpPr>
        <p:spPr>
          <a:xfrm>
            <a:off x="4312693" y="2034076"/>
            <a:ext cx="2197286" cy="436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Google Shape;579;p32"/>
          <p:cNvSpPr txBox="1">
            <a:spLocks/>
          </p:cNvSpPr>
          <p:nvPr/>
        </p:nvSpPr>
        <p:spPr>
          <a:xfrm>
            <a:off x="155574" y="3974110"/>
            <a:ext cx="8892891"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2400" b="1" dirty="0" smtClean="0"/>
              <a:t>BERIKAN PENDAPAT SAUDARA MENGENAI PERUBAHAN DAN INOVASI TERHADAP ORGANISASI BISNIS PADA KOPI KENANGAN???</a:t>
            </a:r>
            <a:endParaRPr lang="id-ID" sz="2400" b="1" dirty="0"/>
          </a:p>
        </p:txBody>
      </p:sp>
      <p:sp>
        <p:nvSpPr>
          <p:cNvPr id="14" name="Google Shape;579;p32"/>
          <p:cNvSpPr txBox="1">
            <a:spLocks/>
          </p:cNvSpPr>
          <p:nvPr/>
        </p:nvSpPr>
        <p:spPr>
          <a:xfrm>
            <a:off x="3756222" y="1147530"/>
            <a:ext cx="2753757" cy="32215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1600" dirty="0" smtClean="0">
                <a:sym typeface="Wingdings" pitchFamily="2" charset="2"/>
              </a:rPr>
              <a:t> </a:t>
            </a:r>
            <a:r>
              <a:rPr lang="id-ID" sz="1600" dirty="0" smtClean="0"/>
              <a:t>Tersedia hanya di store</a:t>
            </a:r>
            <a:endParaRPr lang="id-ID" sz="1600" dirty="0"/>
          </a:p>
        </p:txBody>
      </p:sp>
      <p:sp>
        <p:nvSpPr>
          <p:cNvPr id="15" name="Google Shape;579;p32"/>
          <p:cNvSpPr txBox="1">
            <a:spLocks/>
          </p:cNvSpPr>
          <p:nvPr/>
        </p:nvSpPr>
        <p:spPr>
          <a:xfrm>
            <a:off x="3933647" y="3324402"/>
            <a:ext cx="3187196" cy="22401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id-ID" sz="1600" dirty="0" smtClean="0"/>
              <a:t>Tersedia di berbagai supermarket </a:t>
            </a:r>
            <a:r>
              <a:rPr lang="id-ID" sz="1600" dirty="0" smtClean="0">
                <a:sym typeface="Wingdings" pitchFamily="2" charset="2"/>
              </a:rPr>
              <a:t></a:t>
            </a:r>
            <a:endParaRPr lang="id-ID" sz="1600" dirty="0"/>
          </a:p>
        </p:txBody>
      </p:sp>
    </p:spTree>
    <p:extLst>
      <p:ext uri="{BB962C8B-B14F-4D97-AF65-F5344CB8AC3E}">
        <p14:creationId xmlns:p14="http://schemas.microsoft.com/office/powerpoint/2010/main" val="1618806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621;p121"/>
          <p:cNvSpPr txBox="1">
            <a:spLocks noGrp="1"/>
          </p:cNvSpPr>
          <p:nvPr>
            <p:ph type="subTitle" idx="1"/>
          </p:nvPr>
        </p:nvSpPr>
        <p:spPr>
          <a:xfrm>
            <a:off x="2854650" y="2920706"/>
            <a:ext cx="3434700" cy="115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Do you have any questions?</a:t>
            </a:r>
            <a:endParaRPr dirty="0"/>
          </a:p>
          <a:p>
            <a:pPr marL="0" lvl="0" indent="0" algn="ctr" rtl="0">
              <a:spcBef>
                <a:spcPts val="0"/>
              </a:spcBef>
              <a:spcAft>
                <a:spcPts val="0"/>
              </a:spcAft>
              <a:buClr>
                <a:schemeClr val="dk1"/>
              </a:buClr>
              <a:buSzPts val="1100"/>
              <a:buFont typeface="Arial"/>
              <a:buNone/>
            </a:pPr>
            <a:endParaRPr dirty="0"/>
          </a:p>
        </p:txBody>
      </p:sp>
      <p:sp>
        <p:nvSpPr>
          <p:cNvPr id="5" name="Google Shape;3622;p121"/>
          <p:cNvSpPr txBox="1">
            <a:spLocks/>
          </p:cNvSpPr>
          <p:nvPr/>
        </p:nvSpPr>
        <p:spPr>
          <a:xfrm>
            <a:off x="2424600" y="1798468"/>
            <a:ext cx="4294800" cy="873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Roboto Slab"/>
              <a:buNone/>
              <a:defRPr sz="4400" b="0" i="0" u="none" strike="noStrike" cap="none">
                <a:solidFill>
                  <a:schemeClr val="dk1"/>
                </a:solidFill>
                <a:latin typeface="Roboto Slab"/>
                <a:ea typeface="Roboto Slab"/>
                <a:cs typeface="Roboto Slab"/>
                <a:sym typeface="Roboto Slab"/>
              </a:defRPr>
            </a:lvl1pPr>
            <a:lvl2pPr marR="0" lvl="1"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5200"/>
              <a:buFont typeface="Bebas Neue"/>
              <a:buNone/>
              <a:defRPr sz="5200" b="0" i="0" u="none" strike="noStrike" cap="none">
                <a:solidFill>
                  <a:schemeClr val="dk1"/>
                </a:solidFill>
                <a:latin typeface="Bebas Neue"/>
                <a:ea typeface="Bebas Neue"/>
                <a:cs typeface="Bebas Neue"/>
                <a:sym typeface="Bebas Neue"/>
              </a:defRPr>
            </a:lvl9pPr>
          </a:lstStyle>
          <a:p>
            <a:r>
              <a:rPr lang="id-ID" dirty="0" smtClean="0"/>
              <a:t>Thanks</a:t>
            </a:r>
            <a:endParaRPr lang="id-ID" dirty="0"/>
          </a:p>
        </p:txBody>
      </p:sp>
    </p:spTree>
    <p:extLst>
      <p:ext uri="{BB962C8B-B14F-4D97-AF65-F5344CB8AC3E}">
        <p14:creationId xmlns:p14="http://schemas.microsoft.com/office/powerpoint/2010/main" val="4186243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1" name="Google Shape;591;p33"/>
          <p:cNvSpPr txBox="1">
            <a:spLocks noGrp="1"/>
          </p:cNvSpPr>
          <p:nvPr>
            <p:ph type="title"/>
          </p:nvPr>
        </p:nvSpPr>
        <p:spPr>
          <a:xfrm>
            <a:off x="2072078" y="343646"/>
            <a:ext cx="46596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id-ID" dirty="0" smtClean="0"/>
              <a:t>“</a:t>
            </a:r>
            <a:r>
              <a:rPr lang="en" dirty="0" smtClean="0"/>
              <a:t>INTRODUCTION</a:t>
            </a:r>
            <a:r>
              <a:rPr lang="id-ID" dirty="0" smtClean="0"/>
              <a:t>”</a:t>
            </a:r>
            <a:endParaRPr dirty="0"/>
          </a:p>
        </p:txBody>
      </p:sp>
      <p:sp>
        <p:nvSpPr>
          <p:cNvPr id="592" name="Google Shape;592;p33"/>
          <p:cNvSpPr txBox="1">
            <a:spLocks noGrp="1"/>
          </p:cNvSpPr>
          <p:nvPr>
            <p:ph type="subTitle" idx="1"/>
          </p:nvPr>
        </p:nvSpPr>
        <p:spPr>
          <a:xfrm>
            <a:off x="0" y="909238"/>
            <a:ext cx="5023254" cy="1137000"/>
          </a:xfrm>
          <a:prstGeom prst="rect">
            <a:avLst/>
          </a:prstGeom>
        </p:spPr>
        <p:txBody>
          <a:bodyPr spcFirstLastPara="1" wrap="square" lIns="91425" tIns="91425" rIns="91425" bIns="91425" anchor="t" anchorCtr="0">
            <a:noAutofit/>
          </a:bodyPr>
          <a:lstStyle/>
          <a:p>
            <a:pPr marL="0" lvl="0" indent="0" algn="just">
              <a:spcAft>
                <a:spcPts val="1600"/>
              </a:spcAft>
            </a:pPr>
            <a:r>
              <a:rPr lang="id-ID" sz="1800" dirty="0" smtClean="0">
                <a:solidFill>
                  <a:schemeClr val="accent1">
                    <a:lumMod val="75000"/>
                  </a:schemeClr>
                </a:solidFill>
              </a:rPr>
              <a:t>Di Era saat ini terjadinya kompleksitas </a:t>
            </a:r>
            <a:r>
              <a:rPr lang="id-ID" sz="1800" dirty="0">
                <a:solidFill>
                  <a:schemeClr val="accent1">
                    <a:lumMod val="75000"/>
                  </a:schemeClr>
                </a:solidFill>
              </a:rPr>
              <a:t>dan fenomena </a:t>
            </a:r>
            <a:r>
              <a:rPr lang="id-ID" sz="1800" dirty="0" smtClean="0">
                <a:solidFill>
                  <a:schemeClr val="accent1">
                    <a:lumMod val="75000"/>
                  </a:schemeClr>
                </a:solidFill>
              </a:rPr>
              <a:t>perubahan </a:t>
            </a:r>
            <a:r>
              <a:rPr lang="id-ID" sz="1800" dirty="0">
                <a:solidFill>
                  <a:schemeClr val="accent1">
                    <a:lumMod val="75000"/>
                  </a:schemeClr>
                </a:solidFill>
              </a:rPr>
              <a:t>yang dinamis </a:t>
            </a:r>
            <a:r>
              <a:rPr lang="id-ID" sz="1800" dirty="0" smtClean="0">
                <a:solidFill>
                  <a:schemeClr val="accent1">
                    <a:lumMod val="75000"/>
                  </a:schemeClr>
                </a:solidFill>
              </a:rPr>
              <a:t>seiring </a:t>
            </a:r>
            <a:r>
              <a:rPr lang="id-ID" sz="1800" dirty="0">
                <a:solidFill>
                  <a:schemeClr val="accent1">
                    <a:lumMod val="75000"/>
                  </a:schemeClr>
                </a:solidFill>
              </a:rPr>
              <a:t>dengan perkembangan zaman. Perubahan dan perkembangan </a:t>
            </a:r>
            <a:r>
              <a:rPr lang="id-ID" sz="1800" dirty="0" smtClean="0">
                <a:solidFill>
                  <a:schemeClr val="accent1">
                    <a:lumMod val="75000"/>
                  </a:schemeClr>
                </a:solidFill>
              </a:rPr>
              <a:t>tersebut </a:t>
            </a:r>
            <a:r>
              <a:rPr lang="id-ID" sz="1800" dirty="0">
                <a:solidFill>
                  <a:schemeClr val="accent1">
                    <a:lumMod val="75000"/>
                  </a:schemeClr>
                </a:solidFill>
              </a:rPr>
              <a:t>terjadi </a:t>
            </a:r>
            <a:r>
              <a:rPr lang="id-ID" sz="1800" dirty="0" smtClean="0">
                <a:solidFill>
                  <a:schemeClr val="accent1">
                    <a:lumMod val="75000"/>
                  </a:schemeClr>
                </a:solidFill>
              </a:rPr>
              <a:t>pada </a:t>
            </a:r>
            <a:r>
              <a:rPr lang="id-ID" sz="1800" dirty="0">
                <a:solidFill>
                  <a:schemeClr val="accent1">
                    <a:lumMod val="75000"/>
                  </a:schemeClr>
                </a:solidFill>
              </a:rPr>
              <a:t>setiap aspek kehidupan kehidupan manusia </a:t>
            </a:r>
            <a:r>
              <a:rPr lang="id-ID" sz="1800" dirty="0" smtClean="0">
                <a:solidFill>
                  <a:schemeClr val="accent1">
                    <a:lumMod val="75000"/>
                  </a:schemeClr>
                </a:solidFill>
              </a:rPr>
              <a:t>termasuk </a:t>
            </a:r>
            <a:r>
              <a:rPr lang="id-ID" sz="1800" dirty="0">
                <a:solidFill>
                  <a:schemeClr val="accent1">
                    <a:lumMod val="75000"/>
                  </a:schemeClr>
                </a:solidFill>
              </a:rPr>
              <a:t>dalam </a:t>
            </a:r>
            <a:r>
              <a:rPr lang="id-ID" sz="1800" dirty="0" smtClean="0">
                <a:solidFill>
                  <a:schemeClr val="accent1">
                    <a:lumMod val="75000"/>
                  </a:schemeClr>
                </a:solidFill>
              </a:rPr>
              <a:t>perusahaan </a:t>
            </a:r>
            <a:r>
              <a:rPr lang="id-ID" sz="1800" dirty="0">
                <a:solidFill>
                  <a:schemeClr val="accent1">
                    <a:lumMod val="75000"/>
                  </a:schemeClr>
                </a:solidFill>
              </a:rPr>
              <a:t>dan </a:t>
            </a:r>
            <a:r>
              <a:rPr lang="id-ID" sz="1800" dirty="0" smtClean="0">
                <a:solidFill>
                  <a:schemeClr val="accent1">
                    <a:lumMod val="75000"/>
                  </a:schemeClr>
                </a:solidFill>
              </a:rPr>
              <a:t>organisasi</a:t>
            </a:r>
            <a:r>
              <a:rPr lang="id-ID" sz="1800" dirty="0">
                <a:solidFill>
                  <a:schemeClr val="accent1">
                    <a:lumMod val="75000"/>
                  </a:schemeClr>
                </a:solidFill>
              </a:rPr>
              <a:t>. Perubahan </a:t>
            </a:r>
            <a:r>
              <a:rPr lang="id-ID" sz="1800" dirty="0" smtClean="0">
                <a:solidFill>
                  <a:schemeClr val="accent1">
                    <a:lumMod val="75000"/>
                  </a:schemeClr>
                </a:solidFill>
              </a:rPr>
              <a:t>tersebut </a:t>
            </a:r>
            <a:r>
              <a:rPr lang="id-ID" sz="1800" dirty="0">
                <a:solidFill>
                  <a:schemeClr val="accent1">
                    <a:lumMod val="75000"/>
                  </a:schemeClr>
                </a:solidFill>
              </a:rPr>
              <a:t>membawa membawa dampak langsung maupun tidak langsung terhadap terhadap </a:t>
            </a:r>
            <a:r>
              <a:rPr lang="id-ID" sz="1800" dirty="0" smtClean="0">
                <a:solidFill>
                  <a:schemeClr val="accent1">
                    <a:lumMod val="75000"/>
                  </a:schemeClr>
                </a:solidFill>
              </a:rPr>
              <a:t>organisasi. </a:t>
            </a:r>
            <a:r>
              <a:rPr lang="id-ID" sz="1800" dirty="0">
                <a:solidFill>
                  <a:schemeClr val="accent1">
                    <a:lumMod val="75000"/>
                  </a:schemeClr>
                </a:solidFill>
              </a:rPr>
              <a:t>Pihak manajemen </a:t>
            </a:r>
            <a:r>
              <a:rPr lang="id-ID" sz="1800" dirty="0" smtClean="0">
                <a:solidFill>
                  <a:schemeClr val="accent1">
                    <a:lumMod val="75000"/>
                  </a:schemeClr>
                </a:solidFill>
              </a:rPr>
              <a:t>dituntut </a:t>
            </a:r>
            <a:r>
              <a:rPr lang="id-ID" sz="1800" dirty="0">
                <a:solidFill>
                  <a:schemeClr val="accent1">
                    <a:lumMod val="75000"/>
                  </a:schemeClr>
                </a:solidFill>
              </a:rPr>
              <a:t>untuk selalu beradaptasi dan mengikuti perkembangan </a:t>
            </a:r>
            <a:r>
              <a:rPr lang="id-ID" sz="1800" dirty="0" smtClean="0">
                <a:solidFill>
                  <a:schemeClr val="accent1">
                    <a:lumMod val="75000"/>
                  </a:schemeClr>
                </a:solidFill>
              </a:rPr>
              <a:t>zaman </a:t>
            </a:r>
            <a:r>
              <a:rPr lang="id-ID" sz="1800" dirty="0">
                <a:solidFill>
                  <a:schemeClr val="accent1">
                    <a:lumMod val="75000"/>
                  </a:schemeClr>
                </a:solidFill>
              </a:rPr>
              <a:t>serta mampu bertahan </a:t>
            </a:r>
            <a:r>
              <a:rPr lang="id-ID" sz="1800" dirty="0" smtClean="0">
                <a:solidFill>
                  <a:schemeClr val="accent1">
                    <a:lumMod val="75000"/>
                  </a:schemeClr>
                </a:solidFill>
              </a:rPr>
              <a:t>dan </a:t>
            </a:r>
            <a:r>
              <a:rPr lang="id-ID" sz="1800" dirty="0">
                <a:solidFill>
                  <a:schemeClr val="accent1">
                    <a:lumMod val="75000"/>
                  </a:schemeClr>
                </a:solidFill>
              </a:rPr>
              <a:t>meraih keunggulan </a:t>
            </a:r>
            <a:r>
              <a:rPr lang="id-ID" sz="1800" dirty="0" smtClean="0">
                <a:solidFill>
                  <a:schemeClr val="accent1">
                    <a:lumMod val="75000"/>
                  </a:schemeClr>
                </a:solidFill>
              </a:rPr>
              <a:t>kalam kompetisi</a:t>
            </a:r>
            <a:endParaRPr sz="1800" dirty="0">
              <a:solidFill>
                <a:schemeClr val="accent1">
                  <a:lumMod val="75000"/>
                </a:schemeClr>
              </a:solidFill>
            </a:endParaRPr>
          </a:p>
        </p:txBody>
      </p:sp>
      <p:sp>
        <p:nvSpPr>
          <p:cNvPr id="593" name="Google Shape;593;p33"/>
          <p:cNvSpPr/>
          <p:nvPr/>
        </p:nvSpPr>
        <p:spPr>
          <a:xfrm>
            <a:off x="720003" y="629996"/>
            <a:ext cx="261777" cy="279242"/>
          </a:xfrm>
          <a:custGeom>
            <a:avLst/>
            <a:gdLst/>
            <a:ahLst/>
            <a:cxnLst/>
            <a:rect l="l" t="t" r="r" b="b"/>
            <a:pathLst>
              <a:path w="92013" h="98152" extrusionOk="0">
                <a:moveTo>
                  <a:pt x="46007" y="0"/>
                </a:moveTo>
                <a:lnTo>
                  <a:pt x="45942" y="2456"/>
                </a:lnTo>
                <a:lnTo>
                  <a:pt x="45748" y="4846"/>
                </a:lnTo>
                <a:lnTo>
                  <a:pt x="45425" y="7237"/>
                </a:lnTo>
                <a:lnTo>
                  <a:pt x="45037" y="9563"/>
                </a:lnTo>
                <a:lnTo>
                  <a:pt x="44456" y="11890"/>
                </a:lnTo>
                <a:lnTo>
                  <a:pt x="43810" y="14151"/>
                </a:lnTo>
                <a:lnTo>
                  <a:pt x="43099" y="16413"/>
                </a:lnTo>
                <a:lnTo>
                  <a:pt x="42194" y="18610"/>
                </a:lnTo>
                <a:lnTo>
                  <a:pt x="41290" y="20807"/>
                </a:lnTo>
                <a:lnTo>
                  <a:pt x="40191" y="22874"/>
                </a:lnTo>
                <a:lnTo>
                  <a:pt x="39093" y="24942"/>
                </a:lnTo>
                <a:lnTo>
                  <a:pt x="37865" y="26945"/>
                </a:lnTo>
                <a:lnTo>
                  <a:pt x="36508" y="28884"/>
                </a:lnTo>
                <a:lnTo>
                  <a:pt x="35151" y="30757"/>
                </a:lnTo>
                <a:lnTo>
                  <a:pt x="33665" y="32567"/>
                </a:lnTo>
                <a:lnTo>
                  <a:pt x="32114" y="34311"/>
                </a:lnTo>
                <a:lnTo>
                  <a:pt x="30499" y="35927"/>
                </a:lnTo>
                <a:lnTo>
                  <a:pt x="28819" y="37477"/>
                </a:lnTo>
                <a:lnTo>
                  <a:pt x="27074" y="39028"/>
                </a:lnTo>
                <a:lnTo>
                  <a:pt x="25265" y="40385"/>
                </a:lnTo>
                <a:lnTo>
                  <a:pt x="23391" y="41742"/>
                </a:lnTo>
                <a:lnTo>
                  <a:pt x="21453" y="42905"/>
                </a:lnTo>
                <a:lnTo>
                  <a:pt x="19449" y="44068"/>
                </a:lnTo>
                <a:lnTo>
                  <a:pt x="17446" y="45038"/>
                </a:lnTo>
                <a:lnTo>
                  <a:pt x="15379" y="46007"/>
                </a:lnTo>
                <a:lnTo>
                  <a:pt x="13246" y="46782"/>
                </a:lnTo>
                <a:lnTo>
                  <a:pt x="11114" y="47493"/>
                </a:lnTo>
                <a:lnTo>
                  <a:pt x="8917" y="48010"/>
                </a:lnTo>
                <a:lnTo>
                  <a:pt x="6720" y="48462"/>
                </a:lnTo>
                <a:lnTo>
                  <a:pt x="4523" y="48785"/>
                </a:lnTo>
                <a:lnTo>
                  <a:pt x="2262" y="48979"/>
                </a:lnTo>
                <a:lnTo>
                  <a:pt x="0" y="49108"/>
                </a:lnTo>
                <a:lnTo>
                  <a:pt x="2262" y="49173"/>
                </a:lnTo>
                <a:lnTo>
                  <a:pt x="4523" y="49367"/>
                </a:lnTo>
                <a:lnTo>
                  <a:pt x="6720" y="49690"/>
                </a:lnTo>
                <a:lnTo>
                  <a:pt x="8917" y="50142"/>
                </a:lnTo>
                <a:lnTo>
                  <a:pt x="11114" y="50724"/>
                </a:lnTo>
                <a:lnTo>
                  <a:pt x="13246" y="51370"/>
                </a:lnTo>
                <a:lnTo>
                  <a:pt x="15379" y="52210"/>
                </a:lnTo>
                <a:lnTo>
                  <a:pt x="17446" y="53115"/>
                </a:lnTo>
                <a:lnTo>
                  <a:pt x="19449" y="54084"/>
                </a:lnTo>
                <a:lnTo>
                  <a:pt x="21453" y="55247"/>
                </a:lnTo>
                <a:lnTo>
                  <a:pt x="23391" y="56475"/>
                </a:lnTo>
                <a:lnTo>
                  <a:pt x="25265" y="57767"/>
                </a:lnTo>
                <a:lnTo>
                  <a:pt x="27074" y="59189"/>
                </a:lnTo>
                <a:lnTo>
                  <a:pt x="28819" y="60675"/>
                </a:lnTo>
                <a:lnTo>
                  <a:pt x="30499" y="62225"/>
                </a:lnTo>
                <a:lnTo>
                  <a:pt x="32114" y="63841"/>
                </a:lnTo>
                <a:lnTo>
                  <a:pt x="33665" y="65585"/>
                </a:lnTo>
                <a:lnTo>
                  <a:pt x="35151" y="67395"/>
                </a:lnTo>
                <a:lnTo>
                  <a:pt x="36508" y="69269"/>
                </a:lnTo>
                <a:lnTo>
                  <a:pt x="37865" y="71207"/>
                </a:lnTo>
                <a:lnTo>
                  <a:pt x="39093" y="73210"/>
                </a:lnTo>
                <a:lnTo>
                  <a:pt x="40191" y="75278"/>
                </a:lnTo>
                <a:lnTo>
                  <a:pt x="41290" y="77346"/>
                </a:lnTo>
                <a:lnTo>
                  <a:pt x="42194" y="79543"/>
                </a:lnTo>
                <a:lnTo>
                  <a:pt x="43099" y="81740"/>
                </a:lnTo>
                <a:lnTo>
                  <a:pt x="43810" y="84001"/>
                </a:lnTo>
                <a:lnTo>
                  <a:pt x="44456" y="86263"/>
                </a:lnTo>
                <a:lnTo>
                  <a:pt x="45037" y="88589"/>
                </a:lnTo>
                <a:lnTo>
                  <a:pt x="45425" y="90915"/>
                </a:lnTo>
                <a:lnTo>
                  <a:pt x="45748" y="93306"/>
                </a:lnTo>
                <a:lnTo>
                  <a:pt x="45942" y="95697"/>
                </a:lnTo>
                <a:lnTo>
                  <a:pt x="46007" y="98152"/>
                </a:lnTo>
                <a:lnTo>
                  <a:pt x="46071" y="95697"/>
                </a:lnTo>
                <a:lnTo>
                  <a:pt x="46265" y="93306"/>
                </a:lnTo>
                <a:lnTo>
                  <a:pt x="46524" y="90915"/>
                </a:lnTo>
                <a:lnTo>
                  <a:pt x="46976" y="88589"/>
                </a:lnTo>
                <a:lnTo>
                  <a:pt x="47493" y="86263"/>
                </a:lnTo>
                <a:lnTo>
                  <a:pt x="48139" y="84001"/>
                </a:lnTo>
                <a:lnTo>
                  <a:pt x="48914" y="81740"/>
                </a:lnTo>
                <a:lnTo>
                  <a:pt x="49754" y="79543"/>
                </a:lnTo>
                <a:lnTo>
                  <a:pt x="50724" y="77346"/>
                </a:lnTo>
                <a:lnTo>
                  <a:pt x="51757" y="75278"/>
                </a:lnTo>
                <a:lnTo>
                  <a:pt x="52920" y="73210"/>
                </a:lnTo>
                <a:lnTo>
                  <a:pt x="54148" y="71207"/>
                </a:lnTo>
                <a:lnTo>
                  <a:pt x="55440" y="69269"/>
                </a:lnTo>
                <a:lnTo>
                  <a:pt x="56862" y="67395"/>
                </a:lnTo>
                <a:lnTo>
                  <a:pt x="58284" y="65585"/>
                </a:lnTo>
                <a:lnTo>
                  <a:pt x="59834" y="63841"/>
                </a:lnTo>
                <a:lnTo>
                  <a:pt x="61450" y="62225"/>
                </a:lnTo>
                <a:lnTo>
                  <a:pt x="63194" y="60675"/>
                </a:lnTo>
                <a:lnTo>
                  <a:pt x="64939" y="59189"/>
                </a:lnTo>
                <a:lnTo>
                  <a:pt x="66748" y="57767"/>
                </a:lnTo>
                <a:lnTo>
                  <a:pt x="68622" y="56475"/>
                </a:lnTo>
                <a:lnTo>
                  <a:pt x="70496" y="55247"/>
                </a:lnTo>
                <a:lnTo>
                  <a:pt x="72499" y="54084"/>
                </a:lnTo>
                <a:lnTo>
                  <a:pt x="74502" y="53115"/>
                </a:lnTo>
                <a:lnTo>
                  <a:pt x="76570" y="52210"/>
                </a:lnTo>
                <a:lnTo>
                  <a:pt x="78702" y="51370"/>
                </a:lnTo>
                <a:lnTo>
                  <a:pt x="80834" y="50724"/>
                </a:lnTo>
                <a:lnTo>
                  <a:pt x="83031" y="50142"/>
                </a:lnTo>
                <a:lnTo>
                  <a:pt x="85228" y="49690"/>
                </a:lnTo>
                <a:lnTo>
                  <a:pt x="87490" y="49367"/>
                </a:lnTo>
                <a:lnTo>
                  <a:pt x="89687" y="49173"/>
                </a:lnTo>
                <a:lnTo>
                  <a:pt x="92013" y="49108"/>
                </a:lnTo>
                <a:lnTo>
                  <a:pt x="89687" y="48979"/>
                </a:lnTo>
                <a:lnTo>
                  <a:pt x="87490" y="48785"/>
                </a:lnTo>
                <a:lnTo>
                  <a:pt x="85228" y="48462"/>
                </a:lnTo>
                <a:lnTo>
                  <a:pt x="83031" y="48010"/>
                </a:lnTo>
                <a:lnTo>
                  <a:pt x="80834" y="47493"/>
                </a:lnTo>
                <a:lnTo>
                  <a:pt x="78702" y="46782"/>
                </a:lnTo>
                <a:lnTo>
                  <a:pt x="76570" y="46007"/>
                </a:lnTo>
                <a:lnTo>
                  <a:pt x="74502" y="45038"/>
                </a:lnTo>
                <a:lnTo>
                  <a:pt x="72499" y="44068"/>
                </a:lnTo>
                <a:lnTo>
                  <a:pt x="70496" y="42905"/>
                </a:lnTo>
                <a:lnTo>
                  <a:pt x="68622" y="41742"/>
                </a:lnTo>
                <a:lnTo>
                  <a:pt x="66748" y="40385"/>
                </a:lnTo>
                <a:lnTo>
                  <a:pt x="64939" y="39028"/>
                </a:lnTo>
                <a:lnTo>
                  <a:pt x="63194" y="37477"/>
                </a:lnTo>
                <a:lnTo>
                  <a:pt x="61450" y="35927"/>
                </a:lnTo>
                <a:lnTo>
                  <a:pt x="59834" y="34311"/>
                </a:lnTo>
                <a:lnTo>
                  <a:pt x="58284" y="32567"/>
                </a:lnTo>
                <a:lnTo>
                  <a:pt x="56862" y="30757"/>
                </a:lnTo>
                <a:lnTo>
                  <a:pt x="55440" y="28884"/>
                </a:lnTo>
                <a:lnTo>
                  <a:pt x="54148" y="26945"/>
                </a:lnTo>
                <a:lnTo>
                  <a:pt x="52920" y="24942"/>
                </a:lnTo>
                <a:lnTo>
                  <a:pt x="51757" y="22874"/>
                </a:lnTo>
                <a:lnTo>
                  <a:pt x="50724" y="20807"/>
                </a:lnTo>
                <a:lnTo>
                  <a:pt x="49754" y="18610"/>
                </a:lnTo>
                <a:lnTo>
                  <a:pt x="48914" y="16413"/>
                </a:lnTo>
                <a:lnTo>
                  <a:pt x="48139" y="14151"/>
                </a:lnTo>
                <a:lnTo>
                  <a:pt x="47493" y="11890"/>
                </a:lnTo>
                <a:lnTo>
                  <a:pt x="46976" y="9563"/>
                </a:lnTo>
                <a:lnTo>
                  <a:pt x="46524" y="7237"/>
                </a:lnTo>
                <a:lnTo>
                  <a:pt x="46265" y="4846"/>
                </a:lnTo>
                <a:lnTo>
                  <a:pt x="46071" y="2456"/>
                </a:lnTo>
                <a:lnTo>
                  <a:pt x="46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8" name="Picture 4" descr="Go Indonesia! Nih 15 Logo Perusahaan Indonesia Popu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3254" y="1694523"/>
            <a:ext cx="4120746" cy="231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454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591;p33"/>
          <p:cNvSpPr txBox="1">
            <a:spLocks noGrp="1"/>
          </p:cNvSpPr>
          <p:nvPr>
            <p:ph type="title"/>
          </p:nvPr>
        </p:nvSpPr>
        <p:spPr>
          <a:xfrm>
            <a:off x="163774" y="384589"/>
            <a:ext cx="8379724"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b="1" dirty="0" smtClean="0">
                <a:solidFill>
                  <a:schemeClr val="bg1">
                    <a:lumMod val="50000"/>
                  </a:schemeClr>
                </a:solidFill>
              </a:rPr>
              <a:t>“</a:t>
            </a:r>
            <a:r>
              <a:rPr lang="id-ID" b="1" dirty="0" smtClean="0">
                <a:solidFill>
                  <a:schemeClr val="bg1">
                    <a:lumMod val="50000"/>
                  </a:schemeClr>
                </a:solidFill>
              </a:rPr>
              <a:t>Pengertian Perubahan organisasi</a:t>
            </a:r>
            <a:r>
              <a:rPr lang="id-ID" b="1" dirty="0" smtClean="0">
                <a:solidFill>
                  <a:schemeClr val="bg1">
                    <a:lumMod val="50000"/>
                  </a:schemeClr>
                </a:solidFill>
              </a:rPr>
              <a:t>”</a:t>
            </a:r>
            <a:endParaRPr b="1" dirty="0">
              <a:solidFill>
                <a:schemeClr val="bg1">
                  <a:lumMod val="50000"/>
                </a:schemeClr>
              </a:solidFill>
            </a:endParaRPr>
          </a:p>
        </p:txBody>
      </p:sp>
      <p:sp>
        <p:nvSpPr>
          <p:cNvPr id="4" name="Rectangle 3"/>
          <p:cNvSpPr/>
          <p:nvPr/>
        </p:nvSpPr>
        <p:spPr>
          <a:xfrm>
            <a:off x="1583140" y="1090565"/>
            <a:ext cx="5950424" cy="3046988"/>
          </a:xfrm>
          <a:prstGeom prst="rect">
            <a:avLst/>
          </a:prstGeom>
        </p:spPr>
        <p:txBody>
          <a:bodyPr wrap="square">
            <a:spAutoFit/>
          </a:bodyPr>
          <a:lstStyle/>
          <a:p>
            <a:pPr algn="just"/>
            <a:r>
              <a:rPr lang="id-ID" sz="2400" dirty="0" smtClean="0"/>
              <a:t>“perubahan </a:t>
            </a:r>
            <a:r>
              <a:rPr lang="id-ID" sz="2400" dirty="0"/>
              <a:t>organisasi merupakan suatu proses perubahan yang terjadi di dalam ataupun di luar organisasi, pada tingkat individu/kelompok yang terjadi secara bertahap dan continue dengan tujuan untuk </a:t>
            </a:r>
            <a:r>
              <a:rPr lang="id-ID" sz="2400" dirty="0" smtClean="0"/>
              <a:t>memajukan, meningkatkan kemampuan,  mengembangkan dan memperbaiki organisasi”</a:t>
            </a:r>
          </a:p>
        </p:txBody>
      </p:sp>
      <p:sp>
        <p:nvSpPr>
          <p:cNvPr id="5" name="Google Shape;562;p31"/>
          <p:cNvSpPr/>
          <p:nvPr/>
        </p:nvSpPr>
        <p:spPr>
          <a:xfrm rot="8631209">
            <a:off x="5053604" y="2719687"/>
            <a:ext cx="2260999" cy="1944092"/>
          </a:xfrm>
          <a:prstGeom prst="blockArc">
            <a:avLst>
              <a:gd name="adj1" fmla="val 13298069"/>
              <a:gd name="adj2" fmla="val 89869"/>
              <a:gd name="adj3" fmla="val 19351"/>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2969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2"/>
          <p:cNvSpPr/>
          <p:nvPr/>
        </p:nvSpPr>
        <p:spPr>
          <a:xfrm>
            <a:off x="-174832" y="1198427"/>
            <a:ext cx="1419000" cy="1419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4548800" y="1225720"/>
            <a:ext cx="1419000" cy="1419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txBox="1">
            <a:spLocks noGrp="1"/>
          </p:cNvSpPr>
          <p:nvPr>
            <p:ph type="subTitle" idx="9"/>
          </p:nvPr>
        </p:nvSpPr>
        <p:spPr>
          <a:xfrm>
            <a:off x="1052806" y="1748447"/>
            <a:ext cx="3369068" cy="36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b="1" dirty="0" smtClean="0"/>
              <a:t>Perubahan Internal</a:t>
            </a:r>
            <a:endParaRPr b="1" dirty="0"/>
          </a:p>
        </p:txBody>
      </p:sp>
      <p:sp>
        <p:nvSpPr>
          <p:cNvPr id="572" name="Google Shape;572;p32"/>
          <p:cNvSpPr txBox="1">
            <a:spLocks noGrp="1"/>
          </p:cNvSpPr>
          <p:nvPr>
            <p:ph type="subTitle" idx="13"/>
          </p:nvPr>
        </p:nvSpPr>
        <p:spPr>
          <a:xfrm>
            <a:off x="5678202" y="1796732"/>
            <a:ext cx="3342966" cy="36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b="1" dirty="0" smtClean="0"/>
              <a:t>Perubahan Eksternal</a:t>
            </a:r>
            <a:endParaRPr b="1" dirty="0"/>
          </a:p>
        </p:txBody>
      </p:sp>
      <p:sp>
        <p:nvSpPr>
          <p:cNvPr id="576" name="Google Shape;576;p32"/>
          <p:cNvSpPr txBox="1">
            <a:spLocks noGrp="1"/>
          </p:cNvSpPr>
          <p:nvPr>
            <p:ph type="title"/>
          </p:nvPr>
        </p:nvSpPr>
        <p:spPr>
          <a:xfrm>
            <a:off x="10568" y="1510127"/>
            <a:ext cx="1048200" cy="79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577" name="Google Shape;577;p32"/>
          <p:cNvSpPr txBox="1">
            <a:spLocks noGrp="1"/>
          </p:cNvSpPr>
          <p:nvPr>
            <p:ph type="title" idx="6"/>
          </p:nvPr>
        </p:nvSpPr>
        <p:spPr>
          <a:xfrm>
            <a:off x="4734200" y="1537420"/>
            <a:ext cx="1048200" cy="79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79" name="Google Shape;579;p32"/>
          <p:cNvSpPr txBox="1">
            <a:spLocks noGrp="1"/>
          </p:cNvSpPr>
          <p:nvPr>
            <p:ph type="title" idx="8"/>
          </p:nvPr>
        </p:nvSpPr>
        <p:spPr>
          <a:xfrm>
            <a:off x="720000" y="5212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PENYEBAB PERUBAHAN ORGANISASI</a:t>
            </a:r>
            <a:endParaRPr dirty="0"/>
          </a:p>
        </p:txBody>
      </p:sp>
      <p:sp>
        <p:nvSpPr>
          <p:cNvPr id="580" name="Google Shape;580;p32"/>
          <p:cNvSpPr txBox="1">
            <a:spLocks noGrp="1"/>
          </p:cNvSpPr>
          <p:nvPr>
            <p:ph type="subTitle" idx="1"/>
          </p:nvPr>
        </p:nvSpPr>
        <p:spPr>
          <a:xfrm>
            <a:off x="327547" y="2071700"/>
            <a:ext cx="4221254" cy="2517775"/>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AutoNum type="arabicPeriod"/>
            </a:pPr>
            <a:r>
              <a:rPr lang="id-ID" sz="2000" dirty="0" smtClean="0"/>
              <a:t>Perubahan strategi organisasi</a:t>
            </a:r>
          </a:p>
          <a:p>
            <a:pPr marL="342900" lvl="0" indent="-342900" algn="l" rtl="0">
              <a:spcBef>
                <a:spcPts val="0"/>
              </a:spcBef>
              <a:spcAft>
                <a:spcPts val="0"/>
              </a:spcAft>
              <a:buAutoNum type="arabicPeriod"/>
            </a:pPr>
            <a:r>
              <a:rPr lang="id-ID" sz="2000" dirty="0" smtClean="0"/>
              <a:t>Perubahan jumlah anggota/karyawan</a:t>
            </a:r>
          </a:p>
          <a:p>
            <a:pPr marL="342900" lvl="0" indent="-342900" algn="l" rtl="0">
              <a:spcBef>
                <a:spcPts val="0"/>
              </a:spcBef>
              <a:spcAft>
                <a:spcPts val="0"/>
              </a:spcAft>
              <a:buAutoNum type="arabicPeriod"/>
            </a:pPr>
            <a:r>
              <a:rPr lang="id-ID" sz="2000" dirty="0" smtClean="0"/>
              <a:t>Perubaha sikap dan perilaku karyawan</a:t>
            </a:r>
          </a:p>
          <a:p>
            <a:pPr marL="342900" lvl="0" indent="-342900" algn="l" rtl="0">
              <a:spcBef>
                <a:spcPts val="0"/>
              </a:spcBef>
              <a:spcAft>
                <a:spcPts val="0"/>
              </a:spcAft>
              <a:buAutoNum type="arabicPeriod"/>
            </a:pPr>
            <a:r>
              <a:rPr lang="id-ID" sz="2000" dirty="0" smtClean="0"/>
              <a:t>Perubahan pada peralatan dan teknologi</a:t>
            </a:r>
          </a:p>
          <a:p>
            <a:pPr marL="342900" lvl="0" indent="-342900" algn="l" rtl="0">
              <a:spcBef>
                <a:spcPts val="0"/>
              </a:spcBef>
              <a:spcAft>
                <a:spcPts val="0"/>
              </a:spcAft>
              <a:buAutoNum type="arabicPeriod"/>
            </a:pPr>
            <a:r>
              <a:rPr lang="id-ID" sz="2000" dirty="0" smtClean="0"/>
              <a:t>Perubahan pada kebijakan  organisasi</a:t>
            </a:r>
            <a:endParaRPr sz="2000" dirty="0"/>
          </a:p>
        </p:txBody>
      </p:sp>
      <p:cxnSp>
        <p:nvCxnSpPr>
          <p:cNvPr id="584" name="Google Shape;584;p32"/>
          <p:cNvCxnSpPr>
            <a:stCxn id="579" idx="2"/>
          </p:cNvCxnSpPr>
          <p:nvPr/>
        </p:nvCxnSpPr>
        <p:spPr>
          <a:xfrm>
            <a:off x="4572000" y="1093925"/>
            <a:ext cx="68238" cy="4049575"/>
          </a:xfrm>
          <a:prstGeom prst="straightConnector1">
            <a:avLst/>
          </a:prstGeom>
          <a:noFill/>
          <a:ln w="9525" cap="flat" cmpd="sng">
            <a:solidFill>
              <a:schemeClr val="accent2"/>
            </a:solidFill>
            <a:prstDash val="solid"/>
            <a:round/>
            <a:headEnd type="none" w="med" len="med"/>
            <a:tailEnd type="none" w="med" len="med"/>
          </a:ln>
        </p:spPr>
      </p:cxnSp>
      <p:sp>
        <p:nvSpPr>
          <p:cNvPr id="32" name="Google Shape;580;p32"/>
          <p:cNvSpPr txBox="1">
            <a:spLocks noGrp="1"/>
          </p:cNvSpPr>
          <p:nvPr>
            <p:ph type="subTitle" idx="1"/>
          </p:nvPr>
        </p:nvSpPr>
        <p:spPr>
          <a:xfrm>
            <a:off x="5258301" y="2142213"/>
            <a:ext cx="3885700" cy="2517775"/>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AutoNum type="arabicPeriod"/>
            </a:pPr>
            <a:r>
              <a:rPr sz="2000" dirty="0" err="1" smtClean="0"/>
              <a:t>Regulasi</a:t>
            </a:r>
            <a:r>
              <a:rPr sz="2000" dirty="0" smtClean="0"/>
              <a:t> </a:t>
            </a:r>
            <a:r>
              <a:rPr sz="2000" dirty="0" err="1" smtClean="0"/>
              <a:t>pemerintah</a:t>
            </a:r>
            <a:endParaRPr sz="2000" dirty="0" smtClean="0"/>
          </a:p>
          <a:p>
            <a:pPr marL="342900" lvl="0" indent="-342900" algn="l" rtl="0">
              <a:spcBef>
                <a:spcPts val="0"/>
              </a:spcBef>
              <a:spcAft>
                <a:spcPts val="0"/>
              </a:spcAft>
              <a:buAutoNum type="arabicPeriod"/>
            </a:pPr>
            <a:r>
              <a:rPr lang="x-none" sz="2000" smtClean="0"/>
              <a:t>Perubahan kebutuhan dan keinginan konsumen</a:t>
            </a:r>
          </a:p>
          <a:p>
            <a:pPr marL="342900" lvl="0" indent="-342900" algn="l" rtl="0">
              <a:spcBef>
                <a:spcPts val="0"/>
              </a:spcBef>
              <a:spcAft>
                <a:spcPts val="0"/>
              </a:spcAft>
              <a:buAutoNum type="arabicPeriod"/>
            </a:pPr>
            <a:r>
              <a:rPr lang="x-none" sz="2000" smtClean="0"/>
              <a:t>Perubahan teknologi</a:t>
            </a:r>
          </a:p>
          <a:p>
            <a:pPr marL="342900" lvl="0" indent="-342900" algn="l" rtl="0">
              <a:spcBef>
                <a:spcPts val="0"/>
              </a:spcBef>
              <a:spcAft>
                <a:spcPts val="0"/>
              </a:spcAft>
              <a:buAutoNum type="arabicPeriod"/>
            </a:pPr>
            <a:r>
              <a:rPr lang="x-none" sz="2000" smtClean="0"/>
              <a:t>Situasi ekonomi</a:t>
            </a:r>
          </a:p>
          <a:p>
            <a:pPr marL="342900" lvl="0" indent="-342900" algn="l" rtl="0">
              <a:spcBef>
                <a:spcPts val="0"/>
              </a:spcBef>
              <a:spcAft>
                <a:spcPts val="0"/>
              </a:spcAft>
              <a:buAutoNum type="arabicPeriod"/>
            </a:pPr>
            <a:r>
              <a:rPr lang="x-none" sz="2000" smtClean="0"/>
              <a:t>Perubahan pesaing</a:t>
            </a:r>
            <a:endParaRPr sz="2000" dirty="0"/>
          </a:p>
        </p:txBody>
      </p:sp>
    </p:spTree>
    <p:extLst>
      <p:ext uri="{BB962C8B-B14F-4D97-AF65-F5344CB8AC3E}">
        <p14:creationId xmlns:p14="http://schemas.microsoft.com/office/powerpoint/2010/main" val="3175935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2"/>
          <p:cNvSpPr/>
          <p:nvPr/>
        </p:nvSpPr>
        <p:spPr>
          <a:xfrm>
            <a:off x="-174832" y="243067"/>
            <a:ext cx="1419000" cy="1419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174832" y="2883936"/>
            <a:ext cx="1419000" cy="1419000"/>
          </a:xfrm>
          <a:prstGeom prst="ellipse">
            <a:avLst/>
          </a:prstGeom>
          <a:gradFill>
            <a:gsLst>
              <a:gs pos="0">
                <a:schemeClr val="lt2"/>
              </a:gs>
              <a:gs pos="54000">
                <a:srgbClr val="F1E7DB">
                  <a:alpha val="0"/>
                </a:srgbClr>
              </a:gs>
              <a:gs pos="100000">
                <a:srgbClr val="F1E7DB">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txBox="1">
            <a:spLocks noGrp="1"/>
          </p:cNvSpPr>
          <p:nvPr>
            <p:ph type="subTitle" idx="9"/>
          </p:nvPr>
        </p:nvSpPr>
        <p:spPr>
          <a:xfrm>
            <a:off x="984566" y="888623"/>
            <a:ext cx="4406298" cy="36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Perubahan Tidak terencana</a:t>
            </a:r>
            <a:endParaRPr dirty="0"/>
          </a:p>
        </p:txBody>
      </p:sp>
      <p:sp>
        <p:nvSpPr>
          <p:cNvPr id="572" name="Google Shape;572;p32"/>
          <p:cNvSpPr txBox="1">
            <a:spLocks noGrp="1"/>
          </p:cNvSpPr>
          <p:nvPr>
            <p:ph type="subTitle" idx="13"/>
          </p:nvPr>
        </p:nvSpPr>
        <p:spPr>
          <a:xfrm>
            <a:off x="1077402" y="3181988"/>
            <a:ext cx="3179191" cy="36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id-ID" dirty="0" smtClean="0"/>
              <a:t>Perubahan Terencana</a:t>
            </a:r>
            <a:endParaRPr dirty="0"/>
          </a:p>
        </p:txBody>
      </p:sp>
      <p:sp>
        <p:nvSpPr>
          <p:cNvPr id="576" name="Google Shape;576;p32"/>
          <p:cNvSpPr txBox="1">
            <a:spLocks noGrp="1"/>
          </p:cNvSpPr>
          <p:nvPr>
            <p:ph type="title"/>
          </p:nvPr>
        </p:nvSpPr>
        <p:spPr>
          <a:xfrm>
            <a:off x="10568" y="704895"/>
            <a:ext cx="1048200" cy="79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577" name="Google Shape;577;p32"/>
          <p:cNvSpPr txBox="1">
            <a:spLocks noGrp="1"/>
          </p:cNvSpPr>
          <p:nvPr>
            <p:ph type="title" idx="6"/>
          </p:nvPr>
        </p:nvSpPr>
        <p:spPr>
          <a:xfrm>
            <a:off x="10568" y="3195636"/>
            <a:ext cx="1048200" cy="79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579" name="Google Shape;579;p32"/>
          <p:cNvSpPr txBox="1">
            <a:spLocks noGrp="1"/>
          </p:cNvSpPr>
          <p:nvPr>
            <p:ph type="title" idx="8"/>
          </p:nvPr>
        </p:nvSpPr>
        <p:spPr>
          <a:xfrm>
            <a:off x="720000" y="139081"/>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JENIS</a:t>
            </a:r>
            <a:r>
              <a:rPr lang="id-ID" dirty="0" smtClean="0"/>
              <a:t> PERUBAHAN ORGANISASI</a:t>
            </a:r>
            <a:endParaRPr dirty="0"/>
          </a:p>
        </p:txBody>
      </p:sp>
      <p:cxnSp>
        <p:nvCxnSpPr>
          <p:cNvPr id="584" name="Google Shape;584;p32"/>
          <p:cNvCxnSpPr/>
          <p:nvPr/>
        </p:nvCxnSpPr>
        <p:spPr>
          <a:xfrm>
            <a:off x="0" y="2756006"/>
            <a:ext cx="9144000" cy="0"/>
          </a:xfrm>
          <a:prstGeom prst="straightConnector1">
            <a:avLst/>
          </a:prstGeom>
          <a:noFill/>
          <a:ln w="9525" cap="flat" cmpd="sng">
            <a:solidFill>
              <a:schemeClr val="accent2"/>
            </a:solidFill>
            <a:prstDash val="solid"/>
            <a:round/>
            <a:headEnd type="none" w="med" len="med"/>
            <a:tailEnd type="none" w="med" len="med"/>
          </a:ln>
        </p:spPr>
      </p:cxnSp>
      <p:sp>
        <p:nvSpPr>
          <p:cNvPr id="32" name="Google Shape;580;p32"/>
          <p:cNvSpPr txBox="1">
            <a:spLocks noGrp="1"/>
          </p:cNvSpPr>
          <p:nvPr>
            <p:ph type="subTitle" idx="1"/>
          </p:nvPr>
        </p:nvSpPr>
        <p:spPr>
          <a:xfrm>
            <a:off x="1021415" y="1102695"/>
            <a:ext cx="7699504" cy="1529035"/>
          </a:xfrm>
          <a:prstGeom prst="rect">
            <a:avLst/>
          </a:prstGeom>
        </p:spPr>
        <p:txBody>
          <a:bodyPr spcFirstLastPara="1" wrap="square" lIns="91425" tIns="91425" rIns="91425" bIns="91425" anchor="t" anchorCtr="0">
            <a:noAutofit/>
          </a:bodyPr>
          <a:lstStyle/>
          <a:p>
            <a:pPr marL="0" lvl="0" indent="0"/>
            <a:r>
              <a:rPr lang="id-ID" sz="1800" dirty="0"/>
              <a:t>Perubahan bersifat spontan, tanpa ada arahan dari </a:t>
            </a:r>
            <a:r>
              <a:rPr lang="id-ID" sz="1800" dirty="0" smtClean="0"/>
              <a:t>organisasii. </a:t>
            </a:r>
            <a:r>
              <a:rPr lang="id-ID" sz="1800" dirty="0"/>
              <a:t>Jenis-jenis perubahan yang tidak dapat diantisipasi oleh organisasi . Contohnya pemogokan liar yang membuat pabrik tutup, atau konflik interpersonal yang menghasilkan prosedur baru dalam hubungan antar departemen.</a:t>
            </a:r>
            <a:endParaRPr sz="1800" dirty="0"/>
          </a:p>
        </p:txBody>
      </p:sp>
      <p:sp>
        <p:nvSpPr>
          <p:cNvPr id="13" name="Google Shape;580;p32"/>
          <p:cNvSpPr txBox="1">
            <a:spLocks noGrp="1"/>
          </p:cNvSpPr>
          <p:nvPr>
            <p:ph type="subTitle" idx="1"/>
          </p:nvPr>
        </p:nvSpPr>
        <p:spPr>
          <a:xfrm>
            <a:off x="1078173" y="3332120"/>
            <a:ext cx="7833815" cy="1529035"/>
          </a:xfrm>
          <a:prstGeom prst="rect">
            <a:avLst/>
          </a:prstGeom>
        </p:spPr>
        <p:txBody>
          <a:bodyPr spcFirstLastPara="1" wrap="square" lIns="91425" tIns="91425" rIns="91425" bIns="91425" anchor="t" anchorCtr="0">
            <a:noAutofit/>
          </a:bodyPr>
          <a:lstStyle/>
          <a:p>
            <a:pPr marL="0" lvl="0" indent="0"/>
            <a:r>
              <a:rPr lang="id-ID" sz="1800" dirty="0"/>
              <a:t>Perubahan ini dihasilkan oleh usaha-usaha yang dilakukan oleh </a:t>
            </a:r>
            <a:r>
              <a:rPr lang="id-ID" sz="1800" dirty="0" smtClean="0"/>
              <a:t>perubahan</a:t>
            </a:r>
            <a:r>
              <a:rPr lang="id-ID" sz="1800" dirty="0"/>
              <a:t>. Perubahan ini merupakan respon dari adanya perbedaan antara apa yang diharapkan dan kondisi aktual. Contonhnya dalam suatu organisasi yang menerapkan teknologi informasi dalam organisasinya sehingga dapat membantu organisasi dalam mewujudkan tujuan dan cita – cita organisasi.</a:t>
            </a:r>
            <a:endParaRPr sz="1800" dirty="0"/>
          </a:p>
        </p:txBody>
      </p:sp>
    </p:spTree>
    <p:extLst>
      <p:ext uri="{BB962C8B-B14F-4D97-AF65-F5344CB8AC3E}">
        <p14:creationId xmlns:p14="http://schemas.microsoft.com/office/powerpoint/2010/main" val="2422017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Google Shape;579;p32"/>
          <p:cNvSpPr txBox="1">
            <a:spLocks/>
          </p:cNvSpPr>
          <p:nvPr/>
        </p:nvSpPr>
        <p:spPr>
          <a:xfrm>
            <a:off x="0" y="57193"/>
            <a:ext cx="914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id-ID" sz="3600" b="1" dirty="0" smtClean="0">
                <a:solidFill>
                  <a:schemeClr val="accent6">
                    <a:lumMod val="50000"/>
                  </a:schemeClr>
                </a:solidFill>
                <a:latin typeface="Taviraj" charset="-34"/>
                <a:cs typeface="Taviraj" charset="-34"/>
              </a:rPr>
              <a:t>AKTOR PERUBAHAN ORGANISASI</a:t>
            </a:r>
            <a:endParaRPr lang="id-ID" sz="3600" b="1" dirty="0">
              <a:solidFill>
                <a:schemeClr val="accent6">
                  <a:lumMod val="50000"/>
                </a:schemeClr>
              </a:solidFill>
              <a:latin typeface="Taviraj" charset="-34"/>
              <a:cs typeface="Taviraj" charset="-34"/>
            </a:endParaRPr>
          </a:p>
        </p:txBody>
      </p:sp>
      <p:sp>
        <p:nvSpPr>
          <p:cNvPr id="7" name="Google Shape;630;p37"/>
          <p:cNvSpPr/>
          <p:nvPr/>
        </p:nvSpPr>
        <p:spPr>
          <a:xfrm>
            <a:off x="136009" y="971648"/>
            <a:ext cx="505435" cy="457157"/>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37;p37"/>
          <p:cNvSpPr txBox="1"/>
          <p:nvPr/>
        </p:nvSpPr>
        <p:spPr>
          <a:xfrm>
            <a:off x="286437" y="1202733"/>
            <a:ext cx="2729715" cy="376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id-ID" sz="2200" b="1" dirty="0" smtClean="0">
                <a:solidFill>
                  <a:schemeClr val="accent6">
                    <a:lumMod val="50000"/>
                  </a:schemeClr>
                </a:solidFill>
                <a:latin typeface="Taviraj"/>
                <a:ea typeface="Taviraj"/>
                <a:cs typeface="Taviraj"/>
                <a:sym typeface="Taviraj"/>
              </a:rPr>
              <a:t>AGEN PERUBAHAN</a:t>
            </a:r>
            <a:endParaRPr sz="2200" b="1" dirty="0">
              <a:solidFill>
                <a:schemeClr val="accent6">
                  <a:lumMod val="50000"/>
                </a:schemeClr>
              </a:solidFill>
              <a:latin typeface="Taviraj"/>
              <a:ea typeface="Taviraj"/>
              <a:cs typeface="Taviraj"/>
              <a:sym typeface="Taviraj"/>
            </a:endParaRPr>
          </a:p>
        </p:txBody>
      </p:sp>
      <p:sp>
        <p:nvSpPr>
          <p:cNvPr id="3" name="Rectangle 2"/>
          <p:cNvSpPr/>
          <p:nvPr/>
        </p:nvSpPr>
        <p:spPr>
          <a:xfrm>
            <a:off x="3897167" y="709827"/>
            <a:ext cx="5130828" cy="923330"/>
          </a:xfrm>
          <a:prstGeom prst="rect">
            <a:avLst/>
          </a:prstGeom>
        </p:spPr>
        <p:txBody>
          <a:bodyPr wrap="square">
            <a:spAutoFit/>
          </a:bodyPr>
          <a:lstStyle/>
          <a:p>
            <a:pPr algn="just"/>
            <a:r>
              <a:rPr lang="id-ID" sz="1800" dirty="0"/>
              <a:t>Yaitu mereka yang memiliki kemampuan sebagai pelopor dan motivator perubahan dalam organisasi.</a:t>
            </a:r>
            <a:endParaRPr lang="id-ID" sz="1800" dirty="0"/>
          </a:p>
        </p:txBody>
      </p:sp>
      <p:grpSp>
        <p:nvGrpSpPr>
          <p:cNvPr id="9" name="Google Shape;5094;p68"/>
          <p:cNvGrpSpPr/>
          <p:nvPr/>
        </p:nvGrpSpPr>
        <p:grpSpPr>
          <a:xfrm>
            <a:off x="2649351" y="869761"/>
            <a:ext cx="1196604" cy="680321"/>
            <a:chOff x="238125" y="1725700"/>
            <a:chExt cx="7139025" cy="2260325"/>
          </a:xfrm>
        </p:grpSpPr>
        <p:sp>
          <p:nvSpPr>
            <p:cNvPr id="10" name="Google Shape;5095;p68"/>
            <p:cNvSpPr/>
            <p:nvPr/>
          </p:nvSpPr>
          <p:spPr>
            <a:xfrm>
              <a:off x="238125" y="1741950"/>
              <a:ext cx="6506150" cy="2228050"/>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solidFill>
              <a:srgbClr val="E3E9ED">
                <a:alpha val="43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096;p68"/>
            <p:cNvSpPr/>
            <p:nvPr/>
          </p:nvSpPr>
          <p:spPr>
            <a:xfrm>
              <a:off x="2480475" y="2435950"/>
              <a:ext cx="438500" cy="841400"/>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097;p68"/>
            <p:cNvSpPr/>
            <p:nvPr/>
          </p:nvSpPr>
          <p:spPr>
            <a:xfrm>
              <a:off x="3663250" y="2219875"/>
              <a:ext cx="607450" cy="1272525"/>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098;p68"/>
            <p:cNvSpPr/>
            <p:nvPr/>
          </p:nvSpPr>
          <p:spPr>
            <a:xfrm>
              <a:off x="4999700" y="1973525"/>
              <a:ext cx="820500" cy="1764350"/>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099;p68"/>
            <p:cNvSpPr/>
            <p:nvPr/>
          </p:nvSpPr>
          <p:spPr>
            <a:xfrm>
              <a:off x="6838275" y="1725700"/>
              <a:ext cx="150" cy="0"/>
            </a:xfrm>
            <a:custGeom>
              <a:avLst/>
              <a:gdLst/>
              <a:ahLst/>
              <a:cxnLst/>
              <a:rect l="l" t="t" r="r" b="b"/>
              <a:pathLst>
                <a:path w="6" extrusionOk="0">
                  <a:moveTo>
                    <a:pt x="5" y="0"/>
                  </a:moveTo>
                  <a:lnTo>
                    <a:pt x="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100;p68"/>
            <p:cNvSpPr/>
            <p:nvPr/>
          </p:nvSpPr>
          <p:spPr>
            <a:xfrm>
              <a:off x="6838400" y="3986000"/>
              <a:ext cx="25" cy="25"/>
            </a:xfrm>
            <a:custGeom>
              <a:avLst/>
              <a:gdLst/>
              <a:ahLst/>
              <a:cxnLst/>
              <a:rect l="l" t="t" r="r" b="b"/>
              <a:pathLst>
                <a:path w="1" h="1" extrusionOk="0">
                  <a:moveTo>
                    <a:pt x="0" y="1"/>
                  </a:move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101;p68"/>
            <p:cNvSpPr/>
            <p:nvPr/>
          </p:nvSpPr>
          <p:spPr>
            <a:xfrm>
              <a:off x="6744250" y="3969975"/>
              <a:ext cx="94175" cy="16050"/>
            </a:xfrm>
            <a:custGeom>
              <a:avLst/>
              <a:gdLst/>
              <a:ahLst/>
              <a:cxnLst/>
              <a:rect l="l" t="t" r="r" b="b"/>
              <a:pathLst>
                <a:path w="3767" h="642" extrusionOk="0">
                  <a:moveTo>
                    <a:pt x="1" y="0"/>
                  </a:moveTo>
                  <a:lnTo>
                    <a:pt x="1" y="0"/>
                  </a:lnTo>
                  <a:cubicBezTo>
                    <a:pt x="1190" y="425"/>
                    <a:pt x="2415" y="642"/>
                    <a:pt x="3662" y="642"/>
                  </a:cubicBezTo>
                  <a:lnTo>
                    <a:pt x="3766" y="642"/>
                  </a:lnTo>
                  <a:lnTo>
                    <a:pt x="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02;p68"/>
            <p:cNvSpPr/>
            <p:nvPr/>
          </p:nvSpPr>
          <p:spPr>
            <a:xfrm>
              <a:off x="6744250" y="1725700"/>
              <a:ext cx="94050" cy="16175"/>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103;p68"/>
            <p:cNvSpPr/>
            <p:nvPr/>
          </p:nvSpPr>
          <p:spPr>
            <a:xfrm>
              <a:off x="6294575" y="1725700"/>
              <a:ext cx="1082575" cy="2260225"/>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104;p68"/>
            <p:cNvSpPr/>
            <p:nvPr/>
          </p:nvSpPr>
          <p:spPr>
            <a:xfrm>
              <a:off x="1511625" y="2613375"/>
              <a:ext cx="292400" cy="484275"/>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630;p37"/>
          <p:cNvSpPr/>
          <p:nvPr/>
        </p:nvSpPr>
        <p:spPr>
          <a:xfrm>
            <a:off x="162716" y="1915612"/>
            <a:ext cx="505435" cy="457157"/>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37"/>
          <p:cNvSpPr txBox="1"/>
          <p:nvPr/>
        </p:nvSpPr>
        <p:spPr>
          <a:xfrm>
            <a:off x="94776" y="2146697"/>
            <a:ext cx="3207704" cy="376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id-ID" sz="2200" b="1" dirty="0" smtClean="0">
                <a:solidFill>
                  <a:schemeClr val="accent6">
                    <a:lumMod val="50000"/>
                  </a:schemeClr>
                </a:solidFill>
                <a:latin typeface="Taviraj"/>
                <a:ea typeface="Taviraj"/>
                <a:cs typeface="Taviraj"/>
                <a:sym typeface="Taviraj"/>
              </a:rPr>
              <a:t>MANAGER PERUBAHAN</a:t>
            </a:r>
            <a:endParaRPr sz="2200" b="1" dirty="0">
              <a:solidFill>
                <a:schemeClr val="accent6">
                  <a:lumMod val="50000"/>
                </a:schemeClr>
              </a:solidFill>
              <a:latin typeface="Taviraj"/>
              <a:ea typeface="Taviraj"/>
              <a:cs typeface="Taviraj"/>
              <a:sym typeface="Taviraj"/>
            </a:endParaRPr>
          </a:p>
        </p:txBody>
      </p:sp>
      <p:grpSp>
        <p:nvGrpSpPr>
          <p:cNvPr id="22" name="Google Shape;5094;p68"/>
          <p:cNvGrpSpPr/>
          <p:nvPr/>
        </p:nvGrpSpPr>
        <p:grpSpPr>
          <a:xfrm>
            <a:off x="2651899" y="1818616"/>
            <a:ext cx="1196604" cy="680321"/>
            <a:chOff x="238125" y="1725700"/>
            <a:chExt cx="7139025" cy="2260325"/>
          </a:xfrm>
        </p:grpSpPr>
        <p:sp>
          <p:nvSpPr>
            <p:cNvPr id="23" name="Google Shape;5095;p68"/>
            <p:cNvSpPr/>
            <p:nvPr/>
          </p:nvSpPr>
          <p:spPr>
            <a:xfrm>
              <a:off x="238125" y="1741950"/>
              <a:ext cx="6506150" cy="2228050"/>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solidFill>
              <a:srgbClr val="E3E9ED">
                <a:alpha val="43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96;p68"/>
            <p:cNvSpPr/>
            <p:nvPr/>
          </p:nvSpPr>
          <p:spPr>
            <a:xfrm>
              <a:off x="2480475" y="2435950"/>
              <a:ext cx="438500" cy="841400"/>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97;p68"/>
            <p:cNvSpPr/>
            <p:nvPr/>
          </p:nvSpPr>
          <p:spPr>
            <a:xfrm>
              <a:off x="3663250" y="2219875"/>
              <a:ext cx="607450" cy="1272525"/>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098;p68"/>
            <p:cNvSpPr/>
            <p:nvPr/>
          </p:nvSpPr>
          <p:spPr>
            <a:xfrm>
              <a:off x="4999700" y="1973525"/>
              <a:ext cx="820500" cy="1764350"/>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99;p68"/>
            <p:cNvSpPr/>
            <p:nvPr/>
          </p:nvSpPr>
          <p:spPr>
            <a:xfrm>
              <a:off x="6838275" y="1725700"/>
              <a:ext cx="150" cy="0"/>
            </a:xfrm>
            <a:custGeom>
              <a:avLst/>
              <a:gdLst/>
              <a:ahLst/>
              <a:cxnLst/>
              <a:rect l="l" t="t" r="r" b="b"/>
              <a:pathLst>
                <a:path w="6" extrusionOk="0">
                  <a:moveTo>
                    <a:pt x="5" y="0"/>
                  </a:moveTo>
                  <a:lnTo>
                    <a:pt x="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100;p68"/>
            <p:cNvSpPr/>
            <p:nvPr/>
          </p:nvSpPr>
          <p:spPr>
            <a:xfrm>
              <a:off x="6838400" y="3986000"/>
              <a:ext cx="25" cy="25"/>
            </a:xfrm>
            <a:custGeom>
              <a:avLst/>
              <a:gdLst/>
              <a:ahLst/>
              <a:cxnLst/>
              <a:rect l="l" t="t" r="r" b="b"/>
              <a:pathLst>
                <a:path w="1" h="1" extrusionOk="0">
                  <a:moveTo>
                    <a:pt x="0" y="1"/>
                  </a:move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101;p68"/>
            <p:cNvSpPr/>
            <p:nvPr/>
          </p:nvSpPr>
          <p:spPr>
            <a:xfrm>
              <a:off x="6744250" y="3969975"/>
              <a:ext cx="94175" cy="16050"/>
            </a:xfrm>
            <a:custGeom>
              <a:avLst/>
              <a:gdLst/>
              <a:ahLst/>
              <a:cxnLst/>
              <a:rect l="l" t="t" r="r" b="b"/>
              <a:pathLst>
                <a:path w="3767" h="642" extrusionOk="0">
                  <a:moveTo>
                    <a:pt x="1" y="0"/>
                  </a:moveTo>
                  <a:lnTo>
                    <a:pt x="1" y="0"/>
                  </a:lnTo>
                  <a:cubicBezTo>
                    <a:pt x="1190" y="425"/>
                    <a:pt x="2415" y="642"/>
                    <a:pt x="3662" y="642"/>
                  </a:cubicBezTo>
                  <a:lnTo>
                    <a:pt x="3766" y="642"/>
                  </a:lnTo>
                  <a:lnTo>
                    <a:pt x="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102;p68"/>
            <p:cNvSpPr/>
            <p:nvPr/>
          </p:nvSpPr>
          <p:spPr>
            <a:xfrm>
              <a:off x="6744250" y="1725700"/>
              <a:ext cx="94050" cy="16175"/>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103;p68"/>
            <p:cNvSpPr/>
            <p:nvPr/>
          </p:nvSpPr>
          <p:spPr>
            <a:xfrm>
              <a:off x="6294575" y="1725700"/>
              <a:ext cx="1082575" cy="2260225"/>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104;p68"/>
            <p:cNvSpPr/>
            <p:nvPr/>
          </p:nvSpPr>
          <p:spPr>
            <a:xfrm>
              <a:off x="1511625" y="2613375"/>
              <a:ext cx="292400" cy="484275"/>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Rectangle 32"/>
          <p:cNvSpPr/>
          <p:nvPr/>
        </p:nvSpPr>
        <p:spPr>
          <a:xfrm>
            <a:off x="4044431" y="1680693"/>
            <a:ext cx="4983564" cy="923330"/>
          </a:xfrm>
          <a:prstGeom prst="rect">
            <a:avLst/>
          </a:prstGeom>
        </p:spPr>
        <p:txBody>
          <a:bodyPr wrap="square">
            <a:spAutoFit/>
          </a:bodyPr>
          <a:lstStyle/>
          <a:p>
            <a:pPr algn="just"/>
            <a:r>
              <a:rPr lang="id-ID" sz="1800" dirty="0"/>
              <a:t>Yaitu mereka yang memiliki kapabilitas khusus dalam membuat rencana, mengorganisir dan mengimplementasikan perubahan.</a:t>
            </a:r>
            <a:endParaRPr lang="id-ID" sz="1800" dirty="0"/>
          </a:p>
        </p:txBody>
      </p:sp>
      <p:sp>
        <p:nvSpPr>
          <p:cNvPr id="34" name="Google Shape;630;p37"/>
          <p:cNvSpPr/>
          <p:nvPr/>
        </p:nvSpPr>
        <p:spPr>
          <a:xfrm>
            <a:off x="172092" y="2982909"/>
            <a:ext cx="505435" cy="457157"/>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37;p37"/>
          <p:cNvSpPr txBox="1"/>
          <p:nvPr/>
        </p:nvSpPr>
        <p:spPr>
          <a:xfrm>
            <a:off x="213336" y="3213994"/>
            <a:ext cx="3207704" cy="376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id-ID" sz="2200" b="1" dirty="0" smtClean="0">
                <a:solidFill>
                  <a:schemeClr val="accent6">
                    <a:lumMod val="50000"/>
                  </a:schemeClr>
                </a:solidFill>
                <a:latin typeface="Taviraj"/>
                <a:ea typeface="Taviraj"/>
                <a:cs typeface="Taviraj"/>
                <a:sym typeface="Taviraj"/>
              </a:rPr>
              <a:t>FASILITATOR PERUBAHAN</a:t>
            </a:r>
            <a:endParaRPr sz="2200" b="1" dirty="0">
              <a:solidFill>
                <a:schemeClr val="accent6">
                  <a:lumMod val="50000"/>
                </a:schemeClr>
              </a:solidFill>
              <a:latin typeface="Taviraj"/>
              <a:ea typeface="Taviraj"/>
              <a:cs typeface="Taviraj"/>
              <a:sym typeface="Taviraj"/>
            </a:endParaRPr>
          </a:p>
        </p:txBody>
      </p:sp>
      <p:grpSp>
        <p:nvGrpSpPr>
          <p:cNvPr id="36" name="Google Shape;5094;p68"/>
          <p:cNvGrpSpPr/>
          <p:nvPr/>
        </p:nvGrpSpPr>
        <p:grpSpPr>
          <a:xfrm>
            <a:off x="2734444" y="2894696"/>
            <a:ext cx="1196604" cy="680321"/>
            <a:chOff x="238125" y="1725700"/>
            <a:chExt cx="7139025" cy="2260325"/>
          </a:xfrm>
        </p:grpSpPr>
        <p:sp>
          <p:nvSpPr>
            <p:cNvPr id="37" name="Google Shape;5095;p68"/>
            <p:cNvSpPr/>
            <p:nvPr/>
          </p:nvSpPr>
          <p:spPr>
            <a:xfrm>
              <a:off x="238125" y="1741950"/>
              <a:ext cx="6506150" cy="2228050"/>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solidFill>
              <a:srgbClr val="E3E9ED">
                <a:alpha val="43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096;p68"/>
            <p:cNvSpPr/>
            <p:nvPr/>
          </p:nvSpPr>
          <p:spPr>
            <a:xfrm>
              <a:off x="2480475" y="2435950"/>
              <a:ext cx="438500" cy="841400"/>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097;p68"/>
            <p:cNvSpPr/>
            <p:nvPr/>
          </p:nvSpPr>
          <p:spPr>
            <a:xfrm>
              <a:off x="3663250" y="2219875"/>
              <a:ext cx="607450" cy="1272525"/>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098;p68"/>
            <p:cNvSpPr/>
            <p:nvPr/>
          </p:nvSpPr>
          <p:spPr>
            <a:xfrm>
              <a:off x="4999700" y="1973525"/>
              <a:ext cx="820500" cy="1764350"/>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099;p68"/>
            <p:cNvSpPr/>
            <p:nvPr/>
          </p:nvSpPr>
          <p:spPr>
            <a:xfrm>
              <a:off x="6838275" y="1725700"/>
              <a:ext cx="150" cy="0"/>
            </a:xfrm>
            <a:custGeom>
              <a:avLst/>
              <a:gdLst/>
              <a:ahLst/>
              <a:cxnLst/>
              <a:rect l="l" t="t" r="r" b="b"/>
              <a:pathLst>
                <a:path w="6" extrusionOk="0">
                  <a:moveTo>
                    <a:pt x="5" y="0"/>
                  </a:moveTo>
                  <a:lnTo>
                    <a:pt x="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00;p68"/>
            <p:cNvSpPr/>
            <p:nvPr/>
          </p:nvSpPr>
          <p:spPr>
            <a:xfrm>
              <a:off x="6838400" y="3986000"/>
              <a:ext cx="25" cy="25"/>
            </a:xfrm>
            <a:custGeom>
              <a:avLst/>
              <a:gdLst/>
              <a:ahLst/>
              <a:cxnLst/>
              <a:rect l="l" t="t" r="r" b="b"/>
              <a:pathLst>
                <a:path w="1" h="1" extrusionOk="0">
                  <a:moveTo>
                    <a:pt x="0" y="1"/>
                  </a:move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101;p68"/>
            <p:cNvSpPr/>
            <p:nvPr/>
          </p:nvSpPr>
          <p:spPr>
            <a:xfrm>
              <a:off x="6744250" y="3969975"/>
              <a:ext cx="94175" cy="16050"/>
            </a:xfrm>
            <a:custGeom>
              <a:avLst/>
              <a:gdLst/>
              <a:ahLst/>
              <a:cxnLst/>
              <a:rect l="l" t="t" r="r" b="b"/>
              <a:pathLst>
                <a:path w="3767" h="642" extrusionOk="0">
                  <a:moveTo>
                    <a:pt x="1" y="0"/>
                  </a:moveTo>
                  <a:lnTo>
                    <a:pt x="1" y="0"/>
                  </a:lnTo>
                  <a:cubicBezTo>
                    <a:pt x="1190" y="425"/>
                    <a:pt x="2415" y="642"/>
                    <a:pt x="3662" y="642"/>
                  </a:cubicBezTo>
                  <a:lnTo>
                    <a:pt x="3766" y="642"/>
                  </a:lnTo>
                  <a:lnTo>
                    <a:pt x="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102;p68"/>
            <p:cNvSpPr/>
            <p:nvPr/>
          </p:nvSpPr>
          <p:spPr>
            <a:xfrm>
              <a:off x="6744250" y="1725700"/>
              <a:ext cx="94050" cy="16175"/>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103;p68"/>
            <p:cNvSpPr/>
            <p:nvPr/>
          </p:nvSpPr>
          <p:spPr>
            <a:xfrm>
              <a:off x="6294575" y="1725700"/>
              <a:ext cx="1082575" cy="2260225"/>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104;p68"/>
            <p:cNvSpPr/>
            <p:nvPr/>
          </p:nvSpPr>
          <p:spPr>
            <a:xfrm>
              <a:off x="1511625" y="2613375"/>
              <a:ext cx="292400" cy="484275"/>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Rectangle 46"/>
          <p:cNvSpPr/>
          <p:nvPr/>
        </p:nvSpPr>
        <p:spPr>
          <a:xfrm>
            <a:off x="4044431" y="2778189"/>
            <a:ext cx="4983564" cy="923330"/>
          </a:xfrm>
          <a:prstGeom prst="rect">
            <a:avLst/>
          </a:prstGeom>
        </p:spPr>
        <p:txBody>
          <a:bodyPr wrap="square">
            <a:spAutoFit/>
          </a:bodyPr>
          <a:lstStyle/>
          <a:p>
            <a:pPr algn="just"/>
            <a:r>
              <a:rPr lang="id-ID" sz="1800" dirty="0"/>
              <a:t>Yaitu orang-orang yang tersebar di semua level organisasi dan secara aktif mendukung agen perubahan dan manajer perubahan.</a:t>
            </a:r>
            <a:endParaRPr lang="id-ID" sz="1800" dirty="0"/>
          </a:p>
        </p:txBody>
      </p:sp>
      <p:sp>
        <p:nvSpPr>
          <p:cNvPr id="48" name="Google Shape;630;p37"/>
          <p:cNvSpPr/>
          <p:nvPr/>
        </p:nvSpPr>
        <p:spPr>
          <a:xfrm>
            <a:off x="188012" y="4186205"/>
            <a:ext cx="505435" cy="457157"/>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7;p37"/>
          <p:cNvSpPr txBox="1"/>
          <p:nvPr/>
        </p:nvSpPr>
        <p:spPr>
          <a:xfrm>
            <a:off x="229256" y="4417290"/>
            <a:ext cx="3207704" cy="3762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id-ID" sz="2200" b="1" dirty="0" smtClean="0">
                <a:solidFill>
                  <a:schemeClr val="accent6">
                    <a:lumMod val="50000"/>
                  </a:schemeClr>
                </a:solidFill>
                <a:latin typeface="Taviraj"/>
                <a:ea typeface="Taviraj"/>
                <a:cs typeface="Taviraj"/>
                <a:sym typeface="Taviraj"/>
              </a:rPr>
              <a:t>PENGHALANG PERUBAHAN</a:t>
            </a:r>
            <a:endParaRPr sz="2200" b="1" dirty="0">
              <a:solidFill>
                <a:schemeClr val="accent6">
                  <a:lumMod val="50000"/>
                </a:schemeClr>
              </a:solidFill>
              <a:latin typeface="Taviraj"/>
              <a:ea typeface="Taviraj"/>
              <a:cs typeface="Taviraj"/>
              <a:sym typeface="Taviraj"/>
            </a:endParaRPr>
          </a:p>
        </p:txBody>
      </p:sp>
      <p:grpSp>
        <p:nvGrpSpPr>
          <p:cNvPr id="50" name="Google Shape;5094;p68"/>
          <p:cNvGrpSpPr/>
          <p:nvPr/>
        </p:nvGrpSpPr>
        <p:grpSpPr>
          <a:xfrm>
            <a:off x="2764012" y="4097992"/>
            <a:ext cx="1196604" cy="680321"/>
            <a:chOff x="238125" y="1725700"/>
            <a:chExt cx="7139025" cy="2260325"/>
          </a:xfrm>
        </p:grpSpPr>
        <p:sp>
          <p:nvSpPr>
            <p:cNvPr id="51" name="Google Shape;5095;p68"/>
            <p:cNvSpPr/>
            <p:nvPr/>
          </p:nvSpPr>
          <p:spPr>
            <a:xfrm>
              <a:off x="238125" y="1741950"/>
              <a:ext cx="6506150" cy="2228050"/>
            </a:xfrm>
            <a:custGeom>
              <a:avLst/>
              <a:gdLst/>
              <a:ahLst/>
              <a:cxnLst/>
              <a:rect l="l" t="t" r="r" b="b"/>
              <a:pathLst>
                <a:path w="260246" h="89122" extrusionOk="0">
                  <a:moveTo>
                    <a:pt x="260246" y="1"/>
                  </a:moveTo>
                  <a:lnTo>
                    <a:pt x="0" y="44559"/>
                  </a:lnTo>
                  <a:lnTo>
                    <a:pt x="260241" y="89121"/>
                  </a:lnTo>
                  <a:cubicBezTo>
                    <a:pt x="250030" y="85482"/>
                    <a:pt x="242259" y="66921"/>
                    <a:pt x="242259" y="44559"/>
                  </a:cubicBezTo>
                  <a:cubicBezTo>
                    <a:pt x="242259" y="22201"/>
                    <a:pt x="250039" y="3626"/>
                    <a:pt x="260246" y="1"/>
                  </a:cubicBezTo>
                  <a:close/>
                </a:path>
              </a:pathLst>
            </a:custGeom>
            <a:solidFill>
              <a:srgbClr val="E3E9ED">
                <a:alpha val="43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096;p68"/>
            <p:cNvSpPr/>
            <p:nvPr/>
          </p:nvSpPr>
          <p:spPr>
            <a:xfrm>
              <a:off x="2480475" y="2435950"/>
              <a:ext cx="438500" cy="841400"/>
            </a:xfrm>
            <a:custGeom>
              <a:avLst/>
              <a:gdLst/>
              <a:ahLst/>
              <a:cxnLst/>
              <a:rect l="l" t="t" r="r" b="b"/>
              <a:pathLst>
                <a:path w="17540" h="33656" extrusionOk="0">
                  <a:moveTo>
                    <a:pt x="8770" y="1"/>
                  </a:moveTo>
                  <a:cubicBezTo>
                    <a:pt x="3929" y="1"/>
                    <a:pt x="0" y="7536"/>
                    <a:pt x="0" y="16826"/>
                  </a:cubicBezTo>
                  <a:cubicBezTo>
                    <a:pt x="0" y="26120"/>
                    <a:pt x="3929" y="33655"/>
                    <a:pt x="8770" y="33655"/>
                  </a:cubicBezTo>
                  <a:cubicBezTo>
                    <a:pt x="13616" y="33655"/>
                    <a:pt x="17540" y="26120"/>
                    <a:pt x="17540" y="16826"/>
                  </a:cubicBezTo>
                  <a:cubicBezTo>
                    <a:pt x="17540" y="7536"/>
                    <a:pt x="13616" y="1"/>
                    <a:pt x="8770"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097;p68"/>
            <p:cNvSpPr/>
            <p:nvPr/>
          </p:nvSpPr>
          <p:spPr>
            <a:xfrm>
              <a:off x="3663250" y="2219875"/>
              <a:ext cx="607450" cy="1272525"/>
            </a:xfrm>
            <a:custGeom>
              <a:avLst/>
              <a:gdLst/>
              <a:ahLst/>
              <a:cxnLst/>
              <a:rect l="l" t="t" r="r" b="b"/>
              <a:pathLst>
                <a:path w="24298" h="50901" extrusionOk="0">
                  <a:moveTo>
                    <a:pt x="12147" y="1"/>
                  </a:moveTo>
                  <a:cubicBezTo>
                    <a:pt x="8924" y="1"/>
                    <a:pt x="5836" y="2681"/>
                    <a:pt x="3558" y="7450"/>
                  </a:cubicBezTo>
                  <a:cubicBezTo>
                    <a:pt x="1280" y="12224"/>
                    <a:pt x="0" y="18697"/>
                    <a:pt x="0" y="25451"/>
                  </a:cubicBezTo>
                  <a:cubicBezTo>
                    <a:pt x="0" y="32200"/>
                    <a:pt x="1280" y="38673"/>
                    <a:pt x="3558" y="43447"/>
                  </a:cubicBezTo>
                  <a:cubicBezTo>
                    <a:pt x="5836" y="48216"/>
                    <a:pt x="8924" y="50901"/>
                    <a:pt x="12147" y="50901"/>
                  </a:cubicBezTo>
                  <a:cubicBezTo>
                    <a:pt x="15370" y="50901"/>
                    <a:pt x="18457" y="48216"/>
                    <a:pt x="20735" y="43447"/>
                  </a:cubicBezTo>
                  <a:cubicBezTo>
                    <a:pt x="23014" y="38673"/>
                    <a:pt x="24298" y="32200"/>
                    <a:pt x="24298" y="25451"/>
                  </a:cubicBezTo>
                  <a:cubicBezTo>
                    <a:pt x="24298" y="18697"/>
                    <a:pt x="23014" y="12224"/>
                    <a:pt x="20735" y="7450"/>
                  </a:cubicBezTo>
                  <a:cubicBezTo>
                    <a:pt x="18457" y="2681"/>
                    <a:pt x="15370" y="1"/>
                    <a:pt x="12147" y="1"/>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098;p68"/>
            <p:cNvSpPr/>
            <p:nvPr/>
          </p:nvSpPr>
          <p:spPr>
            <a:xfrm>
              <a:off x="4999700" y="1973525"/>
              <a:ext cx="820500" cy="1764350"/>
            </a:xfrm>
            <a:custGeom>
              <a:avLst/>
              <a:gdLst/>
              <a:ahLst/>
              <a:cxnLst/>
              <a:rect l="l" t="t" r="r" b="b"/>
              <a:pathLst>
                <a:path w="32820" h="70574" extrusionOk="0">
                  <a:moveTo>
                    <a:pt x="16410" y="0"/>
                  </a:moveTo>
                  <a:cubicBezTo>
                    <a:pt x="12057" y="0"/>
                    <a:pt x="7884" y="3716"/>
                    <a:pt x="4806" y="10334"/>
                  </a:cubicBezTo>
                  <a:cubicBezTo>
                    <a:pt x="1728" y="16952"/>
                    <a:pt x="1" y="25925"/>
                    <a:pt x="1" y="35287"/>
                  </a:cubicBezTo>
                  <a:cubicBezTo>
                    <a:pt x="1" y="44644"/>
                    <a:pt x="1728" y="53622"/>
                    <a:pt x="4806" y="60239"/>
                  </a:cubicBezTo>
                  <a:cubicBezTo>
                    <a:pt x="7884" y="66857"/>
                    <a:pt x="12057" y="70573"/>
                    <a:pt x="16410" y="70573"/>
                  </a:cubicBezTo>
                  <a:cubicBezTo>
                    <a:pt x="20759" y="70573"/>
                    <a:pt x="24936" y="66857"/>
                    <a:pt x="28014" y="60239"/>
                  </a:cubicBezTo>
                  <a:cubicBezTo>
                    <a:pt x="31088" y="53622"/>
                    <a:pt x="32819" y="44644"/>
                    <a:pt x="32819" y="35287"/>
                  </a:cubicBezTo>
                  <a:cubicBezTo>
                    <a:pt x="32819" y="25925"/>
                    <a:pt x="31088" y="16952"/>
                    <a:pt x="28014" y="10334"/>
                  </a:cubicBezTo>
                  <a:cubicBezTo>
                    <a:pt x="24936" y="3716"/>
                    <a:pt x="20759" y="0"/>
                    <a:pt x="16410" y="0"/>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099;p68"/>
            <p:cNvSpPr/>
            <p:nvPr/>
          </p:nvSpPr>
          <p:spPr>
            <a:xfrm>
              <a:off x="6838275" y="1725700"/>
              <a:ext cx="150" cy="0"/>
            </a:xfrm>
            <a:custGeom>
              <a:avLst/>
              <a:gdLst/>
              <a:ahLst/>
              <a:cxnLst/>
              <a:rect l="l" t="t" r="r" b="b"/>
              <a:pathLst>
                <a:path w="6" extrusionOk="0">
                  <a:moveTo>
                    <a:pt x="5" y="0"/>
                  </a:moveTo>
                  <a:lnTo>
                    <a:pt x="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100;p68"/>
            <p:cNvSpPr/>
            <p:nvPr/>
          </p:nvSpPr>
          <p:spPr>
            <a:xfrm>
              <a:off x="6838400" y="3986000"/>
              <a:ext cx="25" cy="25"/>
            </a:xfrm>
            <a:custGeom>
              <a:avLst/>
              <a:gdLst/>
              <a:ahLst/>
              <a:cxnLst/>
              <a:rect l="l" t="t" r="r" b="b"/>
              <a:pathLst>
                <a:path w="1" h="1" extrusionOk="0">
                  <a:moveTo>
                    <a:pt x="0" y="1"/>
                  </a:moveTo>
                  <a:lnTo>
                    <a:pt x="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101;p68"/>
            <p:cNvSpPr/>
            <p:nvPr/>
          </p:nvSpPr>
          <p:spPr>
            <a:xfrm>
              <a:off x="6744250" y="3969975"/>
              <a:ext cx="94175" cy="16050"/>
            </a:xfrm>
            <a:custGeom>
              <a:avLst/>
              <a:gdLst/>
              <a:ahLst/>
              <a:cxnLst/>
              <a:rect l="l" t="t" r="r" b="b"/>
              <a:pathLst>
                <a:path w="3767" h="642" extrusionOk="0">
                  <a:moveTo>
                    <a:pt x="1" y="0"/>
                  </a:moveTo>
                  <a:lnTo>
                    <a:pt x="1" y="0"/>
                  </a:lnTo>
                  <a:cubicBezTo>
                    <a:pt x="1190" y="425"/>
                    <a:pt x="2415" y="642"/>
                    <a:pt x="3662" y="642"/>
                  </a:cubicBezTo>
                  <a:lnTo>
                    <a:pt x="3766" y="642"/>
                  </a:lnTo>
                  <a:lnTo>
                    <a:pt x="1"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102;p68"/>
            <p:cNvSpPr/>
            <p:nvPr/>
          </p:nvSpPr>
          <p:spPr>
            <a:xfrm>
              <a:off x="6744250" y="1725700"/>
              <a:ext cx="94050" cy="16175"/>
            </a:xfrm>
            <a:custGeom>
              <a:avLst/>
              <a:gdLst/>
              <a:ahLst/>
              <a:cxnLst/>
              <a:rect l="l" t="t" r="r" b="b"/>
              <a:pathLst>
                <a:path w="3762" h="647" extrusionOk="0">
                  <a:moveTo>
                    <a:pt x="3662" y="0"/>
                  </a:moveTo>
                  <a:cubicBezTo>
                    <a:pt x="2415" y="0"/>
                    <a:pt x="1194" y="222"/>
                    <a:pt x="1" y="646"/>
                  </a:cubicBezTo>
                  <a:lnTo>
                    <a:pt x="3762"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103;p68"/>
            <p:cNvSpPr/>
            <p:nvPr/>
          </p:nvSpPr>
          <p:spPr>
            <a:xfrm>
              <a:off x="6294575" y="1725700"/>
              <a:ext cx="1082575" cy="2260225"/>
            </a:xfrm>
            <a:custGeom>
              <a:avLst/>
              <a:gdLst/>
              <a:ahLst/>
              <a:cxnLst/>
              <a:rect l="l" t="t" r="r" b="b"/>
              <a:pathLst>
                <a:path w="43303" h="90409" extrusionOk="0">
                  <a:moveTo>
                    <a:pt x="21749" y="0"/>
                  </a:moveTo>
                  <a:lnTo>
                    <a:pt x="17988" y="646"/>
                  </a:lnTo>
                  <a:cubicBezTo>
                    <a:pt x="7781" y="4276"/>
                    <a:pt x="1" y="22846"/>
                    <a:pt x="1" y="45204"/>
                  </a:cubicBezTo>
                  <a:cubicBezTo>
                    <a:pt x="1" y="67562"/>
                    <a:pt x="7781" y="86132"/>
                    <a:pt x="17988" y="89766"/>
                  </a:cubicBezTo>
                  <a:lnTo>
                    <a:pt x="21753" y="90408"/>
                  </a:lnTo>
                  <a:lnTo>
                    <a:pt x="21758" y="90408"/>
                  </a:lnTo>
                  <a:cubicBezTo>
                    <a:pt x="33665" y="90291"/>
                    <a:pt x="43302" y="70094"/>
                    <a:pt x="43302" y="45204"/>
                  </a:cubicBezTo>
                  <a:cubicBezTo>
                    <a:pt x="43302" y="20315"/>
                    <a:pt x="33665" y="118"/>
                    <a:pt x="2175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104;p68"/>
            <p:cNvSpPr/>
            <p:nvPr/>
          </p:nvSpPr>
          <p:spPr>
            <a:xfrm>
              <a:off x="1511625" y="2613375"/>
              <a:ext cx="292400" cy="484275"/>
            </a:xfrm>
            <a:custGeom>
              <a:avLst/>
              <a:gdLst/>
              <a:ahLst/>
              <a:cxnLst/>
              <a:rect l="l" t="t" r="r" b="b"/>
              <a:pathLst>
                <a:path w="11696" h="19371" extrusionOk="0">
                  <a:moveTo>
                    <a:pt x="5850" y="1"/>
                  </a:moveTo>
                  <a:cubicBezTo>
                    <a:pt x="2618" y="1"/>
                    <a:pt x="1" y="4336"/>
                    <a:pt x="1" y="9684"/>
                  </a:cubicBezTo>
                  <a:cubicBezTo>
                    <a:pt x="1" y="15036"/>
                    <a:pt x="2618" y="19371"/>
                    <a:pt x="5850" y="19371"/>
                  </a:cubicBezTo>
                  <a:cubicBezTo>
                    <a:pt x="9078" y="19371"/>
                    <a:pt x="11695" y="15036"/>
                    <a:pt x="11695" y="9684"/>
                  </a:cubicBezTo>
                  <a:cubicBezTo>
                    <a:pt x="11695" y="4336"/>
                    <a:pt x="9078" y="1"/>
                    <a:pt x="5850"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Rectangle 60"/>
          <p:cNvSpPr/>
          <p:nvPr/>
        </p:nvSpPr>
        <p:spPr>
          <a:xfrm>
            <a:off x="4176581" y="3775506"/>
            <a:ext cx="4572000" cy="1200329"/>
          </a:xfrm>
          <a:prstGeom prst="rect">
            <a:avLst/>
          </a:prstGeom>
        </p:spPr>
        <p:txBody>
          <a:bodyPr>
            <a:spAutoFit/>
          </a:bodyPr>
          <a:lstStyle/>
          <a:p>
            <a:pPr algn="just"/>
            <a:r>
              <a:rPr lang="id-ID" sz="1800" dirty="0"/>
              <a:t>Yaitu pihak-pihak yang secara pasif menentang perubahan, dikarenakan merasa enggan atau cukup puas dengan kondisi yang ada.</a:t>
            </a:r>
            <a:endParaRPr lang="id-ID" sz="1800" dirty="0"/>
          </a:p>
        </p:txBody>
      </p:sp>
    </p:spTree>
    <p:extLst>
      <p:ext uri="{BB962C8B-B14F-4D97-AF65-F5344CB8AC3E}">
        <p14:creationId xmlns:p14="http://schemas.microsoft.com/office/powerpoint/2010/main" val="3694534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grpSp>
        <p:nvGrpSpPr>
          <p:cNvPr id="2" name="Group 1"/>
          <p:cNvGrpSpPr/>
          <p:nvPr/>
        </p:nvGrpSpPr>
        <p:grpSpPr>
          <a:xfrm>
            <a:off x="249020" y="810450"/>
            <a:ext cx="1297827" cy="1124272"/>
            <a:chOff x="2541844" y="916542"/>
            <a:chExt cx="1297827" cy="1124272"/>
          </a:xfrm>
        </p:grpSpPr>
        <p:grpSp>
          <p:nvGrpSpPr>
            <p:cNvPr id="696" name="Google Shape;696;p66"/>
            <p:cNvGrpSpPr/>
            <p:nvPr/>
          </p:nvGrpSpPr>
          <p:grpSpPr>
            <a:xfrm>
              <a:off x="2541844" y="916542"/>
              <a:ext cx="1162867" cy="1124272"/>
              <a:chOff x="1336480" y="916542"/>
              <a:chExt cx="1162867" cy="1124272"/>
            </a:xfrm>
          </p:grpSpPr>
          <p:sp>
            <p:nvSpPr>
              <p:cNvPr id="697" name="Google Shape;697;p66"/>
              <p:cNvSpPr/>
              <p:nvPr/>
            </p:nvSpPr>
            <p:spPr>
              <a:xfrm rot="9396713">
                <a:off x="1464462" y="1062348"/>
                <a:ext cx="906904" cy="832660"/>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698" name="Google Shape;698;p66"/>
              <p:cNvSpPr/>
              <p:nvPr/>
            </p:nvSpPr>
            <p:spPr>
              <a:xfrm rot="10800000">
                <a:off x="1526301" y="1197243"/>
                <a:ext cx="752362" cy="690894"/>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grpSp>
          <p:nvGrpSpPr>
            <p:cNvPr id="699" name="Google Shape;699;p66"/>
            <p:cNvGrpSpPr/>
            <p:nvPr/>
          </p:nvGrpSpPr>
          <p:grpSpPr>
            <a:xfrm rot="3461228">
              <a:off x="3449222" y="1403010"/>
              <a:ext cx="363962" cy="416937"/>
              <a:chOff x="7852208" y="207243"/>
              <a:chExt cx="1130465" cy="1294452"/>
            </a:xfrm>
          </p:grpSpPr>
          <p:sp>
            <p:nvSpPr>
              <p:cNvPr id="700" name="Google Shape;700;p66"/>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66"/>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66"/>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66"/>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6"/>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6"/>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6"/>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7" name="Google Shape;707;p66"/>
          <p:cNvGrpSpPr/>
          <p:nvPr/>
        </p:nvGrpSpPr>
        <p:grpSpPr>
          <a:xfrm>
            <a:off x="78912" y="1934516"/>
            <a:ext cx="1218703" cy="973894"/>
            <a:chOff x="2987482" y="1077536"/>
            <a:chExt cx="1218703" cy="973894"/>
          </a:xfrm>
        </p:grpSpPr>
        <p:sp>
          <p:nvSpPr>
            <p:cNvPr id="708" name="Google Shape;708;p66"/>
            <p:cNvSpPr/>
            <p:nvPr/>
          </p:nvSpPr>
          <p:spPr>
            <a:xfrm rot="-503166">
              <a:off x="3243378" y="1157033"/>
              <a:ext cx="906925" cy="83271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grpSp>
          <p:nvGrpSpPr>
            <p:cNvPr id="709" name="Google Shape;709;p66"/>
            <p:cNvGrpSpPr/>
            <p:nvPr/>
          </p:nvGrpSpPr>
          <p:grpSpPr>
            <a:xfrm rot="-6438566">
              <a:off x="3058659" y="1104881"/>
              <a:ext cx="363989" cy="416952"/>
              <a:chOff x="7852208" y="207243"/>
              <a:chExt cx="1130465" cy="1294452"/>
            </a:xfrm>
          </p:grpSpPr>
          <p:sp>
            <p:nvSpPr>
              <p:cNvPr id="710" name="Google Shape;710;p66"/>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66"/>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66"/>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6"/>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6"/>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66"/>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66"/>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7" name="Google Shape;717;p66"/>
            <p:cNvSpPr/>
            <p:nvPr/>
          </p:nvSpPr>
          <p:spPr>
            <a:xfrm rot="10800000">
              <a:off x="3352233" y="1185233"/>
              <a:ext cx="752362" cy="690894"/>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grpSp>
        <p:nvGrpSpPr>
          <p:cNvPr id="718" name="Google Shape;718;p66"/>
          <p:cNvGrpSpPr/>
          <p:nvPr/>
        </p:nvGrpSpPr>
        <p:grpSpPr>
          <a:xfrm>
            <a:off x="193212" y="3087138"/>
            <a:ext cx="1218703" cy="973894"/>
            <a:chOff x="381507" y="2697661"/>
            <a:chExt cx="1218703" cy="973894"/>
          </a:xfrm>
        </p:grpSpPr>
        <p:sp>
          <p:nvSpPr>
            <p:cNvPr id="719" name="Google Shape;719;p66"/>
            <p:cNvSpPr/>
            <p:nvPr/>
          </p:nvSpPr>
          <p:spPr>
            <a:xfrm rot="-900211">
              <a:off x="654824" y="2888784"/>
              <a:ext cx="752321" cy="69085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sp>
          <p:nvSpPr>
            <p:cNvPr id="720" name="Google Shape;720;p66"/>
            <p:cNvSpPr/>
            <p:nvPr/>
          </p:nvSpPr>
          <p:spPr>
            <a:xfrm rot="-503166">
              <a:off x="637403" y="2777158"/>
              <a:ext cx="906925" cy="83271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grpSp>
          <p:nvGrpSpPr>
            <p:cNvPr id="721" name="Google Shape;721;p66"/>
            <p:cNvGrpSpPr/>
            <p:nvPr/>
          </p:nvGrpSpPr>
          <p:grpSpPr>
            <a:xfrm rot="-6438566">
              <a:off x="452684" y="2725006"/>
              <a:ext cx="363989" cy="416952"/>
              <a:chOff x="7852208" y="207243"/>
              <a:chExt cx="1130465" cy="1294452"/>
            </a:xfrm>
          </p:grpSpPr>
          <p:sp>
            <p:nvSpPr>
              <p:cNvPr id="722" name="Google Shape;722;p66"/>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66"/>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66"/>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66"/>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66"/>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6"/>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66"/>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9" name="Google Shape;729;p66"/>
          <p:cNvGrpSpPr/>
          <p:nvPr/>
        </p:nvGrpSpPr>
        <p:grpSpPr>
          <a:xfrm>
            <a:off x="408255" y="4220557"/>
            <a:ext cx="1179306" cy="956079"/>
            <a:chOff x="5973132" y="2697649"/>
            <a:chExt cx="1179306" cy="956079"/>
          </a:xfrm>
        </p:grpSpPr>
        <p:sp>
          <p:nvSpPr>
            <p:cNvPr id="730" name="Google Shape;730;p66"/>
            <p:cNvSpPr/>
            <p:nvPr/>
          </p:nvSpPr>
          <p:spPr>
            <a:xfrm rot="10303893">
              <a:off x="6080619" y="2839183"/>
              <a:ext cx="752278" cy="69081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nvGrpSpPr>
            <p:cNvPr id="731" name="Google Shape;731;p66"/>
            <p:cNvGrpSpPr/>
            <p:nvPr/>
          </p:nvGrpSpPr>
          <p:grpSpPr>
            <a:xfrm>
              <a:off x="5973132" y="2697649"/>
              <a:ext cx="1179306" cy="956079"/>
              <a:chOff x="5973132" y="2697649"/>
              <a:chExt cx="1179306" cy="956079"/>
            </a:xfrm>
          </p:grpSpPr>
          <p:sp>
            <p:nvSpPr>
              <p:cNvPr id="732" name="Google Shape;732;p66"/>
              <p:cNvSpPr/>
              <p:nvPr/>
            </p:nvSpPr>
            <p:spPr>
              <a:xfrm rot="10296834">
                <a:off x="6029015" y="2759330"/>
                <a:ext cx="906925" cy="83271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grpSp>
            <p:nvGrpSpPr>
              <p:cNvPr id="733" name="Google Shape;733;p66"/>
              <p:cNvGrpSpPr/>
              <p:nvPr/>
            </p:nvGrpSpPr>
            <p:grpSpPr>
              <a:xfrm rot="4361434">
                <a:off x="6871349" y="3214187"/>
                <a:ext cx="231576" cy="274132"/>
                <a:chOff x="7852208" y="207243"/>
                <a:chExt cx="719220" cy="851058"/>
              </a:xfrm>
            </p:grpSpPr>
            <p:sp>
              <p:nvSpPr>
                <p:cNvPr id="734" name="Google Shape;734;p66"/>
                <p:cNvSpPr/>
                <p:nvPr/>
              </p:nvSpPr>
              <p:spPr>
                <a:xfrm rot="4411677" flipH="1">
                  <a:off x="8434189" y="591471"/>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6"/>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66"/>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66"/>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6"/>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739" name="Google Shape;739;p66"/>
          <p:cNvSpPr txBox="1">
            <a:spLocks noGrp="1"/>
          </p:cNvSpPr>
          <p:nvPr>
            <p:ph type="title"/>
          </p:nvPr>
        </p:nvSpPr>
        <p:spPr>
          <a:xfrm>
            <a:off x="163772" y="123586"/>
            <a:ext cx="8884693" cy="70329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b="1" dirty="0"/>
              <a:t>8</a:t>
            </a:r>
            <a:r>
              <a:rPr lang="id-ID" b="1" dirty="0" smtClean="0"/>
              <a:t> TAHAP MELAKSANAKAN</a:t>
            </a:r>
            <a:r>
              <a:rPr lang="en" b="1" dirty="0" smtClean="0"/>
              <a:t> </a:t>
            </a:r>
            <a:r>
              <a:rPr lang="id-ID" b="1" dirty="0" smtClean="0">
                <a:solidFill>
                  <a:schemeClr val="accent1"/>
                </a:solidFill>
              </a:rPr>
              <a:t>PERUBAHAN</a:t>
            </a:r>
            <a:endParaRPr b="1" dirty="0">
              <a:solidFill>
                <a:schemeClr val="accent1"/>
              </a:solidFill>
            </a:endParaRPr>
          </a:p>
        </p:txBody>
      </p:sp>
      <p:sp>
        <p:nvSpPr>
          <p:cNvPr id="744" name="Google Shape;744;p66">
            <a:hlinkClick r:id="rId3" action="ppaction://hlinksldjump"/>
          </p:cNvPr>
          <p:cNvSpPr txBox="1">
            <a:spLocks noGrp="1"/>
          </p:cNvSpPr>
          <p:nvPr>
            <p:ph type="title" idx="5"/>
          </p:nvPr>
        </p:nvSpPr>
        <p:spPr>
          <a:xfrm>
            <a:off x="430812" y="1253741"/>
            <a:ext cx="734700" cy="35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lumMod val="75000"/>
                  </a:schemeClr>
                </a:solidFill>
              </a:rPr>
              <a:t>01</a:t>
            </a:r>
            <a:endParaRPr dirty="0">
              <a:solidFill>
                <a:schemeClr val="accent1">
                  <a:lumMod val="75000"/>
                </a:schemeClr>
              </a:solidFill>
            </a:endParaRPr>
          </a:p>
        </p:txBody>
      </p:sp>
      <p:sp>
        <p:nvSpPr>
          <p:cNvPr id="745" name="Google Shape;745;p66">
            <a:hlinkClick r:id="" action="ppaction://noaction"/>
          </p:cNvPr>
          <p:cNvSpPr txBox="1">
            <a:spLocks noGrp="1"/>
          </p:cNvSpPr>
          <p:nvPr>
            <p:ph type="title" idx="6"/>
          </p:nvPr>
        </p:nvSpPr>
        <p:spPr>
          <a:xfrm>
            <a:off x="481322" y="3494020"/>
            <a:ext cx="734700" cy="35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lumMod val="75000"/>
                  </a:schemeClr>
                </a:solidFill>
              </a:rPr>
              <a:t>03</a:t>
            </a:r>
            <a:endParaRPr dirty="0">
              <a:solidFill>
                <a:schemeClr val="accent1">
                  <a:lumMod val="75000"/>
                </a:schemeClr>
              </a:solidFill>
            </a:endParaRPr>
          </a:p>
        </p:txBody>
      </p:sp>
      <p:sp>
        <p:nvSpPr>
          <p:cNvPr id="746" name="Google Shape;746;p66">
            <a:hlinkClick r:id="" action="ppaction://noaction"/>
          </p:cNvPr>
          <p:cNvSpPr txBox="1">
            <a:spLocks noGrp="1"/>
          </p:cNvSpPr>
          <p:nvPr>
            <p:ph type="title" idx="7"/>
          </p:nvPr>
        </p:nvSpPr>
        <p:spPr>
          <a:xfrm>
            <a:off x="415585" y="2286327"/>
            <a:ext cx="734700" cy="35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lumMod val="75000"/>
                  </a:schemeClr>
                </a:solidFill>
              </a:rPr>
              <a:t>02</a:t>
            </a:r>
            <a:endParaRPr dirty="0">
              <a:solidFill>
                <a:schemeClr val="accent1">
                  <a:lumMod val="75000"/>
                </a:schemeClr>
              </a:solidFill>
            </a:endParaRPr>
          </a:p>
        </p:txBody>
      </p:sp>
      <p:sp>
        <p:nvSpPr>
          <p:cNvPr id="747" name="Google Shape;747;p66">
            <a:hlinkClick r:id="" action="ppaction://noaction"/>
          </p:cNvPr>
          <p:cNvSpPr txBox="1">
            <a:spLocks noGrp="1"/>
          </p:cNvSpPr>
          <p:nvPr>
            <p:ph type="title" idx="8"/>
          </p:nvPr>
        </p:nvSpPr>
        <p:spPr>
          <a:xfrm>
            <a:off x="497275" y="4503042"/>
            <a:ext cx="734700" cy="356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lumMod val="75000"/>
                  </a:schemeClr>
                </a:solidFill>
              </a:rPr>
              <a:t>04</a:t>
            </a:r>
            <a:endParaRPr dirty="0">
              <a:solidFill>
                <a:schemeClr val="accent1">
                  <a:lumMod val="75000"/>
                </a:schemeClr>
              </a:solidFill>
            </a:endParaRPr>
          </a:p>
        </p:txBody>
      </p:sp>
      <p:cxnSp>
        <p:nvCxnSpPr>
          <p:cNvPr id="748" name="Google Shape;748;p66"/>
          <p:cNvCxnSpPr/>
          <p:nvPr/>
        </p:nvCxnSpPr>
        <p:spPr>
          <a:xfrm>
            <a:off x="4572006" y="973118"/>
            <a:ext cx="1596000" cy="0"/>
          </a:xfrm>
          <a:prstGeom prst="straightConnector1">
            <a:avLst/>
          </a:prstGeom>
          <a:noFill/>
          <a:ln w="19050" cap="flat" cmpd="sng">
            <a:solidFill>
              <a:schemeClr val="accent1"/>
            </a:solidFill>
            <a:prstDash val="solid"/>
            <a:round/>
            <a:headEnd type="none" w="med" len="med"/>
            <a:tailEnd type="none" w="med" len="med"/>
          </a:ln>
        </p:spPr>
      </p:cxnSp>
      <p:grpSp>
        <p:nvGrpSpPr>
          <p:cNvPr id="749" name="Google Shape;749;p66"/>
          <p:cNvGrpSpPr/>
          <p:nvPr/>
        </p:nvGrpSpPr>
        <p:grpSpPr>
          <a:xfrm>
            <a:off x="7784933" y="33043"/>
            <a:ext cx="1130465" cy="1294452"/>
            <a:chOff x="7852208" y="207243"/>
            <a:chExt cx="1130465" cy="1294452"/>
          </a:xfrm>
        </p:grpSpPr>
        <p:sp>
          <p:nvSpPr>
            <p:cNvPr id="750" name="Google Shape;750;p66"/>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66"/>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66"/>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66"/>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66"/>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66"/>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66"/>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66"/>
          <p:cNvSpPr/>
          <p:nvPr/>
        </p:nvSpPr>
        <p:spPr>
          <a:xfrm rot="-9181859">
            <a:off x="-596156" y="3422480"/>
            <a:ext cx="2510027" cy="1571257"/>
          </a:xfrm>
          <a:custGeom>
            <a:avLst/>
            <a:gdLst/>
            <a:ahLst/>
            <a:cxnLst/>
            <a:rect l="l" t="t" r="r" b="b"/>
            <a:pathLst>
              <a:path w="175870" h="102587" extrusionOk="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66">
            <a:hlinkClick r:id="rId3" action="ppaction://hlinksldjump"/>
          </p:cNvPr>
          <p:cNvSpPr txBox="1">
            <a:spLocks noGrp="1"/>
          </p:cNvSpPr>
          <p:nvPr>
            <p:ph type="subTitle" idx="9"/>
          </p:nvPr>
        </p:nvSpPr>
        <p:spPr>
          <a:xfrm>
            <a:off x="1392192" y="1095994"/>
            <a:ext cx="3189163" cy="722831"/>
          </a:xfrm>
          <a:prstGeom prst="rect">
            <a:avLst/>
          </a:prstGeom>
        </p:spPr>
        <p:txBody>
          <a:bodyPr spcFirstLastPara="1" wrap="square" lIns="91425" tIns="91425" rIns="91425" bIns="91425" anchor="b" anchorCtr="0">
            <a:noAutofit/>
          </a:bodyPr>
          <a:lstStyle/>
          <a:p>
            <a:pPr marL="0" lvl="0" indent="0" algn="l"/>
            <a:r>
              <a:rPr lang="id-ID" sz="1800" dirty="0"/>
              <a:t>Menciptakan kebutuhan untuk berubah</a:t>
            </a:r>
            <a:endParaRPr sz="1800" dirty="0"/>
          </a:p>
        </p:txBody>
      </p:sp>
      <p:sp>
        <p:nvSpPr>
          <p:cNvPr id="759" name="Google Shape;759;p66">
            <a:hlinkClick r:id="" action="ppaction://noaction"/>
          </p:cNvPr>
          <p:cNvSpPr txBox="1">
            <a:spLocks noGrp="1"/>
          </p:cNvSpPr>
          <p:nvPr>
            <p:ph type="subTitle" idx="13"/>
          </p:nvPr>
        </p:nvSpPr>
        <p:spPr>
          <a:xfrm>
            <a:off x="1493727" y="3366233"/>
            <a:ext cx="3036583" cy="489000"/>
          </a:xfrm>
          <a:prstGeom prst="rect">
            <a:avLst/>
          </a:prstGeom>
        </p:spPr>
        <p:txBody>
          <a:bodyPr spcFirstLastPara="1" wrap="square" lIns="91425" tIns="91425" rIns="91425" bIns="91425" anchor="b" anchorCtr="0">
            <a:noAutofit/>
          </a:bodyPr>
          <a:lstStyle/>
          <a:p>
            <a:pPr marL="0" lvl="0" indent="0" algn="l"/>
            <a:r>
              <a:rPr lang="id-ID" sz="1800" dirty="0"/>
              <a:t>Mengembangkan visi dan strategi</a:t>
            </a:r>
            <a:endParaRPr sz="1800" dirty="0"/>
          </a:p>
        </p:txBody>
      </p:sp>
      <p:sp>
        <p:nvSpPr>
          <p:cNvPr id="760" name="Google Shape;760;p66">
            <a:hlinkClick r:id="" action="ppaction://noaction"/>
          </p:cNvPr>
          <p:cNvSpPr txBox="1">
            <a:spLocks noGrp="1"/>
          </p:cNvSpPr>
          <p:nvPr>
            <p:ph type="subTitle" idx="14"/>
          </p:nvPr>
        </p:nvSpPr>
        <p:spPr>
          <a:xfrm>
            <a:off x="1403224" y="2357208"/>
            <a:ext cx="3028678" cy="489000"/>
          </a:xfrm>
          <a:prstGeom prst="rect">
            <a:avLst/>
          </a:prstGeom>
        </p:spPr>
        <p:txBody>
          <a:bodyPr spcFirstLastPara="1" wrap="square" lIns="91425" tIns="91425" rIns="91425" bIns="91425" anchor="b" anchorCtr="0">
            <a:noAutofit/>
          </a:bodyPr>
          <a:lstStyle/>
          <a:p>
            <a:pPr marL="0" lvl="0" indent="0" algn="l"/>
            <a:r>
              <a:rPr lang="id-ID" sz="1800" dirty="0"/>
              <a:t>Membentuk koalisi yang kuat</a:t>
            </a:r>
            <a:endParaRPr sz="1800" dirty="0"/>
          </a:p>
        </p:txBody>
      </p:sp>
      <p:sp>
        <p:nvSpPr>
          <p:cNvPr id="761" name="Google Shape;761;p66">
            <a:hlinkClick r:id="" action="ppaction://noaction"/>
          </p:cNvPr>
          <p:cNvSpPr txBox="1">
            <a:spLocks noGrp="1"/>
          </p:cNvSpPr>
          <p:nvPr>
            <p:ph type="subTitle" idx="15"/>
          </p:nvPr>
        </p:nvSpPr>
        <p:spPr>
          <a:xfrm>
            <a:off x="1484707" y="4407873"/>
            <a:ext cx="2944592" cy="489000"/>
          </a:xfrm>
          <a:prstGeom prst="rect">
            <a:avLst/>
          </a:prstGeom>
        </p:spPr>
        <p:txBody>
          <a:bodyPr spcFirstLastPara="1" wrap="square" lIns="91425" tIns="91425" rIns="91425" bIns="91425" anchor="b" anchorCtr="0">
            <a:noAutofit/>
          </a:bodyPr>
          <a:lstStyle/>
          <a:p>
            <a:pPr marL="0" lvl="0" indent="0" algn="l"/>
            <a:r>
              <a:rPr lang="id-ID" sz="1800" dirty="0"/>
              <a:t>Mengkomunikasikan visi perubahan</a:t>
            </a:r>
            <a:endParaRPr sz="1800" dirty="0"/>
          </a:p>
        </p:txBody>
      </p:sp>
      <p:grpSp>
        <p:nvGrpSpPr>
          <p:cNvPr id="66" name="Group 65"/>
          <p:cNvGrpSpPr/>
          <p:nvPr/>
        </p:nvGrpSpPr>
        <p:grpSpPr>
          <a:xfrm>
            <a:off x="4461257" y="896257"/>
            <a:ext cx="1297827" cy="1124272"/>
            <a:chOff x="2541844" y="916542"/>
            <a:chExt cx="1297827" cy="1124272"/>
          </a:xfrm>
        </p:grpSpPr>
        <p:grpSp>
          <p:nvGrpSpPr>
            <p:cNvPr id="67" name="Google Shape;696;p66"/>
            <p:cNvGrpSpPr/>
            <p:nvPr/>
          </p:nvGrpSpPr>
          <p:grpSpPr>
            <a:xfrm>
              <a:off x="2541844" y="916542"/>
              <a:ext cx="1162867" cy="1124272"/>
              <a:chOff x="1336480" y="916542"/>
              <a:chExt cx="1162867" cy="1124272"/>
            </a:xfrm>
          </p:grpSpPr>
          <p:sp>
            <p:nvSpPr>
              <p:cNvPr id="76" name="Google Shape;697;p66"/>
              <p:cNvSpPr/>
              <p:nvPr/>
            </p:nvSpPr>
            <p:spPr>
              <a:xfrm rot="9396713">
                <a:off x="1464462" y="1062348"/>
                <a:ext cx="906904" cy="832660"/>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77" name="Google Shape;698;p66"/>
              <p:cNvSpPr/>
              <p:nvPr/>
            </p:nvSpPr>
            <p:spPr>
              <a:xfrm rot="10800000">
                <a:off x="1526301" y="1197243"/>
                <a:ext cx="752362" cy="690894"/>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grpSp>
          <p:nvGrpSpPr>
            <p:cNvPr id="68" name="Google Shape;699;p66"/>
            <p:cNvGrpSpPr/>
            <p:nvPr/>
          </p:nvGrpSpPr>
          <p:grpSpPr>
            <a:xfrm rot="3461228">
              <a:off x="3449222" y="1403010"/>
              <a:ext cx="363962" cy="416937"/>
              <a:chOff x="7852208" y="207243"/>
              <a:chExt cx="1130465" cy="1294452"/>
            </a:xfrm>
          </p:grpSpPr>
          <p:sp>
            <p:nvSpPr>
              <p:cNvPr id="69" name="Google Shape;700;p66"/>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1;p66"/>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02;p66"/>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03;p66"/>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04;p66"/>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05;p66"/>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06;p66"/>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44;p66">
            <a:hlinkClick r:id="rId3" action="ppaction://hlinksldjump"/>
          </p:cNvPr>
          <p:cNvSpPr txBox="1">
            <a:spLocks/>
          </p:cNvSpPr>
          <p:nvPr/>
        </p:nvSpPr>
        <p:spPr>
          <a:xfrm>
            <a:off x="4643049" y="1339548"/>
            <a:ext cx="734700" cy="35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Taviraj"/>
              <a:buNone/>
              <a:defRPr sz="3000" b="0" i="0" u="none" strike="noStrike" cap="none">
                <a:solidFill>
                  <a:schemeClr val="accent4"/>
                </a:solidFill>
                <a:latin typeface="Taviraj"/>
                <a:ea typeface="Taviraj"/>
                <a:cs typeface="Taviraj"/>
                <a:sym typeface="Taviraj"/>
              </a:defRPr>
            </a:lvl1pPr>
            <a:lvl2pPr marR="0" lvl="1"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2pPr>
            <a:lvl3pPr marR="0" lvl="2"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3pPr>
            <a:lvl4pPr marR="0" lvl="3"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4pPr>
            <a:lvl5pPr marR="0" lvl="4"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5pPr>
            <a:lvl6pPr marR="0" lvl="5"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6pPr>
            <a:lvl7pPr marR="0" lvl="6"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7pPr>
            <a:lvl8pPr marR="0" lvl="7"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8pPr>
            <a:lvl9pPr marR="0" lvl="8"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9pPr>
          </a:lstStyle>
          <a:p>
            <a:r>
              <a:rPr lang="en" dirty="0" smtClean="0">
                <a:solidFill>
                  <a:schemeClr val="accent1">
                    <a:lumMod val="75000"/>
                  </a:schemeClr>
                </a:solidFill>
              </a:rPr>
              <a:t>0</a:t>
            </a:r>
            <a:r>
              <a:rPr lang="id-ID" dirty="0" smtClean="0">
                <a:solidFill>
                  <a:schemeClr val="accent1">
                    <a:lumMod val="75000"/>
                  </a:schemeClr>
                </a:solidFill>
              </a:rPr>
              <a:t>5</a:t>
            </a:r>
            <a:endParaRPr lang="en" dirty="0">
              <a:solidFill>
                <a:schemeClr val="accent1">
                  <a:lumMod val="75000"/>
                </a:schemeClr>
              </a:solidFill>
            </a:endParaRPr>
          </a:p>
        </p:txBody>
      </p:sp>
      <p:sp>
        <p:nvSpPr>
          <p:cNvPr id="79" name="Google Shape;758;p66">
            <a:hlinkClick r:id="rId3" action="ppaction://hlinksldjump"/>
          </p:cNvPr>
          <p:cNvSpPr txBox="1">
            <a:spLocks noGrp="1"/>
          </p:cNvSpPr>
          <p:nvPr>
            <p:ph type="subTitle" idx="9"/>
          </p:nvPr>
        </p:nvSpPr>
        <p:spPr>
          <a:xfrm>
            <a:off x="5604429" y="1181801"/>
            <a:ext cx="3189163" cy="722831"/>
          </a:xfrm>
          <a:prstGeom prst="rect">
            <a:avLst/>
          </a:prstGeom>
        </p:spPr>
        <p:txBody>
          <a:bodyPr spcFirstLastPara="1" wrap="square" lIns="91425" tIns="91425" rIns="91425" bIns="91425" anchor="b" anchorCtr="0">
            <a:noAutofit/>
          </a:bodyPr>
          <a:lstStyle/>
          <a:p>
            <a:pPr marL="0" lvl="0" indent="0" algn="l"/>
            <a:r>
              <a:rPr lang="id-ID" sz="1800" dirty="0"/>
              <a:t>Menggerakkan, mendukung dan memberdayakan lebih banyak orang</a:t>
            </a:r>
            <a:endParaRPr sz="1800" dirty="0"/>
          </a:p>
        </p:txBody>
      </p:sp>
      <p:grpSp>
        <p:nvGrpSpPr>
          <p:cNvPr id="93" name="Google Shape;707;p66"/>
          <p:cNvGrpSpPr/>
          <p:nvPr/>
        </p:nvGrpSpPr>
        <p:grpSpPr>
          <a:xfrm>
            <a:off x="4353024" y="2071835"/>
            <a:ext cx="1218703" cy="973894"/>
            <a:chOff x="2987482" y="1077536"/>
            <a:chExt cx="1218703" cy="973894"/>
          </a:xfrm>
        </p:grpSpPr>
        <p:sp>
          <p:nvSpPr>
            <p:cNvPr id="94" name="Google Shape;708;p66"/>
            <p:cNvSpPr/>
            <p:nvPr/>
          </p:nvSpPr>
          <p:spPr>
            <a:xfrm rot="-503166">
              <a:off x="3243378" y="1157033"/>
              <a:ext cx="906925" cy="83271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grpSp>
          <p:nvGrpSpPr>
            <p:cNvPr id="95" name="Google Shape;709;p66"/>
            <p:cNvGrpSpPr/>
            <p:nvPr/>
          </p:nvGrpSpPr>
          <p:grpSpPr>
            <a:xfrm rot="-6438566">
              <a:off x="3058659" y="1104881"/>
              <a:ext cx="363989" cy="416952"/>
              <a:chOff x="7852208" y="207243"/>
              <a:chExt cx="1130465" cy="1294452"/>
            </a:xfrm>
          </p:grpSpPr>
          <p:sp>
            <p:nvSpPr>
              <p:cNvPr id="97" name="Google Shape;710;p66"/>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11;p66"/>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12;p66"/>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13;p66"/>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14;p66"/>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15;p66"/>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16;p66"/>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717;p66"/>
            <p:cNvSpPr/>
            <p:nvPr/>
          </p:nvSpPr>
          <p:spPr>
            <a:xfrm rot="10800000">
              <a:off x="3352233" y="1185233"/>
              <a:ext cx="752362" cy="690894"/>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sp>
        <p:nvSpPr>
          <p:cNvPr id="104" name="Google Shape;746;p66">
            <a:hlinkClick r:id="" action="ppaction://noaction"/>
          </p:cNvPr>
          <p:cNvSpPr txBox="1">
            <a:spLocks/>
          </p:cNvSpPr>
          <p:nvPr/>
        </p:nvSpPr>
        <p:spPr>
          <a:xfrm>
            <a:off x="4689697" y="2341758"/>
            <a:ext cx="734700" cy="35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Taviraj"/>
              <a:buNone/>
              <a:defRPr sz="3000" b="0" i="0" u="none" strike="noStrike" cap="none">
                <a:solidFill>
                  <a:schemeClr val="accent4"/>
                </a:solidFill>
                <a:latin typeface="Taviraj"/>
                <a:ea typeface="Taviraj"/>
                <a:cs typeface="Taviraj"/>
                <a:sym typeface="Taviraj"/>
              </a:defRPr>
            </a:lvl1pPr>
            <a:lvl2pPr marR="0" lvl="1"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2pPr>
            <a:lvl3pPr marR="0" lvl="2"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3pPr>
            <a:lvl4pPr marR="0" lvl="3"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4pPr>
            <a:lvl5pPr marR="0" lvl="4"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5pPr>
            <a:lvl6pPr marR="0" lvl="5"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6pPr>
            <a:lvl7pPr marR="0" lvl="6"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7pPr>
            <a:lvl8pPr marR="0" lvl="7"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8pPr>
            <a:lvl9pPr marR="0" lvl="8"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9pPr>
          </a:lstStyle>
          <a:p>
            <a:r>
              <a:rPr lang="en" dirty="0" smtClean="0">
                <a:solidFill>
                  <a:schemeClr val="accent1">
                    <a:lumMod val="75000"/>
                  </a:schemeClr>
                </a:solidFill>
              </a:rPr>
              <a:t>0</a:t>
            </a:r>
            <a:r>
              <a:rPr lang="id-ID" dirty="0" smtClean="0">
                <a:solidFill>
                  <a:schemeClr val="accent1">
                    <a:lumMod val="75000"/>
                  </a:schemeClr>
                </a:solidFill>
              </a:rPr>
              <a:t>6</a:t>
            </a:r>
            <a:endParaRPr lang="en" dirty="0">
              <a:solidFill>
                <a:schemeClr val="accent1">
                  <a:lumMod val="75000"/>
                </a:schemeClr>
              </a:solidFill>
            </a:endParaRPr>
          </a:p>
        </p:txBody>
      </p:sp>
      <p:sp>
        <p:nvSpPr>
          <p:cNvPr id="105" name="Google Shape;760;p66">
            <a:hlinkClick r:id="" action="ppaction://noaction"/>
          </p:cNvPr>
          <p:cNvSpPr txBox="1">
            <a:spLocks noGrp="1"/>
          </p:cNvSpPr>
          <p:nvPr>
            <p:ph type="subTitle" idx="14"/>
          </p:nvPr>
        </p:nvSpPr>
        <p:spPr>
          <a:xfrm>
            <a:off x="5717910" y="2399002"/>
            <a:ext cx="3371130" cy="489000"/>
          </a:xfrm>
          <a:prstGeom prst="rect">
            <a:avLst/>
          </a:prstGeom>
        </p:spPr>
        <p:txBody>
          <a:bodyPr spcFirstLastPara="1" wrap="square" lIns="91425" tIns="91425" rIns="91425" bIns="91425" anchor="b" anchorCtr="0">
            <a:noAutofit/>
          </a:bodyPr>
          <a:lstStyle/>
          <a:p>
            <a:pPr marL="0" lvl="0" indent="0" algn="l"/>
            <a:r>
              <a:rPr lang="id-ID" sz="1800" dirty="0"/>
              <a:t>Merencanakan dan mengusahakan </a:t>
            </a:r>
            <a:r>
              <a:rPr lang="id-ID" sz="1800" dirty="0" smtClean="0"/>
              <a:t>keuntungan </a:t>
            </a:r>
            <a:r>
              <a:rPr lang="id-ID" sz="1800" dirty="0"/>
              <a:t>jangka pendek</a:t>
            </a:r>
            <a:endParaRPr sz="1800" dirty="0"/>
          </a:p>
        </p:txBody>
      </p:sp>
      <p:grpSp>
        <p:nvGrpSpPr>
          <p:cNvPr id="106" name="Google Shape;718;p66"/>
          <p:cNvGrpSpPr/>
          <p:nvPr/>
        </p:nvGrpSpPr>
        <p:grpSpPr>
          <a:xfrm>
            <a:off x="4429299" y="3075318"/>
            <a:ext cx="1218703" cy="973894"/>
            <a:chOff x="381507" y="2697661"/>
            <a:chExt cx="1218703" cy="973894"/>
          </a:xfrm>
        </p:grpSpPr>
        <p:sp>
          <p:nvSpPr>
            <p:cNvPr id="107" name="Google Shape;719;p66"/>
            <p:cNvSpPr/>
            <p:nvPr/>
          </p:nvSpPr>
          <p:spPr>
            <a:xfrm rot="-900211">
              <a:off x="654824" y="2888784"/>
              <a:ext cx="752321" cy="69085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sp>
          <p:nvSpPr>
            <p:cNvPr id="108" name="Google Shape;720;p66"/>
            <p:cNvSpPr/>
            <p:nvPr/>
          </p:nvSpPr>
          <p:spPr>
            <a:xfrm rot="-503166">
              <a:off x="637403" y="2777158"/>
              <a:ext cx="906925" cy="83271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grpSp>
          <p:nvGrpSpPr>
            <p:cNvPr id="109" name="Google Shape;721;p66"/>
            <p:cNvGrpSpPr/>
            <p:nvPr/>
          </p:nvGrpSpPr>
          <p:grpSpPr>
            <a:xfrm rot="-6438566">
              <a:off x="452684" y="2725006"/>
              <a:ext cx="363989" cy="416952"/>
              <a:chOff x="7852208" y="207243"/>
              <a:chExt cx="1130465" cy="1294452"/>
            </a:xfrm>
          </p:grpSpPr>
          <p:sp>
            <p:nvSpPr>
              <p:cNvPr id="110" name="Google Shape;722;p66"/>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23;p66"/>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24;p66"/>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25;p66"/>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26;p66"/>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27;p66"/>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28;p66"/>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7" name="Google Shape;745;p66">
            <a:hlinkClick r:id="" action="ppaction://noaction"/>
          </p:cNvPr>
          <p:cNvSpPr txBox="1">
            <a:spLocks/>
          </p:cNvSpPr>
          <p:nvPr/>
        </p:nvSpPr>
        <p:spPr>
          <a:xfrm>
            <a:off x="4717409" y="3482200"/>
            <a:ext cx="734700" cy="35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Taviraj"/>
              <a:buNone/>
              <a:defRPr sz="3000" b="0" i="0" u="none" strike="noStrike" cap="none">
                <a:solidFill>
                  <a:schemeClr val="accent4"/>
                </a:solidFill>
                <a:latin typeface="Taviraj"/>
                <a:ea typeface="Taviraj"/>
                <a:cs typeface="Taviraj"/>
                <a:sym typeface="Taviraj"/>
              </a:defRPr>
            </a:lvl1pPr>
            <a:lvl2pPr marR="0" lvl="1"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2pPr>
            <a:lvl3pPr marR="0" lvl="2"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3pPr>
            <a:lvl4pPr marR="0" lvl="3"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4pPr>
            <a:lvl5pPr marR="0" lvl="4"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5pPr>
            <a:lvl6pPr marR="0" lvl="5"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6pPr>
            <a:lvl7pPr marR="0" lvl="6"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7pPr>
            <a:lvl8pPr marR="0" lvl="7"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8pPr>
            <a:lvl9pPr marR="0" lvl="8"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9pPr>
          </a:lstStyle>
          <a:p>
            <a:r>
              <a:rPr lang="en" dirty="0" smtClean="0">
                <a:solidFill>
                  <a:schemeClr val="accent1">
                    <a:lumMod val="75000"/>
                  </a:schemeClr>
                </a:solidFill>
              </a:rPr>
              <a:t>0</a:t>
            </a:r>
            <a:r>
              <a:rPr lang="id-ID" dirty="0" smtClean="0">
                <a:solidFill>
                  <a:schemeClr val="accent1">
                    <a:lumMod val="75000"/>
                  </a:schemeClr>
                </a:solidFill>
              </a:rPr>
              <a:t>7</a:t>
            </a:r>
            <a:endParaRPr lang="en" dirty="0">
              <a:solidFill>
                <a:schemeClr val="accent1">
                  <a:lumMod val="75000"/>
                </a:schemeClr>
              </a:solidFill>
            </a:endParaRPr>
          </a:p>
        </p:txBody>
      </p:sp>
      <p:sp>
        <p:nvSpPr>
          <p:cNvPr id="118" name="Google Shape;759;p66">
            <a:hlinkClick r:id="" action="ppaction://noaction"/>
          </p:cNvPr>
          <p:cNvSpPr txBox="1">
            <a:spLocks noGrp="1"/>
          </p:cNvSpPr>
          <p:nvPr>
            <p:ph type="subTitle" idx="13"/>
          </p:nvPr>
        </p:nvSpPr>
        <p:spPr>
          <a:xfrm>
            <a:off x="5729814" y="3354413"/>
            <a:ext cx="3185583" cy="489000"/>
          </a:xfrm>
          <a:prstGeom prst="rect">
            <a:avLst/>
          </a:prstGeom>
        </p:spPr>
        <p:txBody>
          <a:bodyPr spcFirstLastPara="1" wrap="square" lIns="91425" tIns="91425" rIns="91425" bIns="91425" anchor="b" anchorCtr="0">
            <a:noAutofit/>
          </a:bodyPr>
          <a:lstStyle/>
          <a:p>
            <a:pPr marL="0" lvl="0" indent="0" algn="l"/>
            <a:r>
              <a:rPr lang="id-ID" sz="1800" dirty="0"/>
              <a:t>Membangun perubahan yang berkelanjutan</a:t>
            </a:r>
            <a:endParaRPr sz="1800" dirty="0"/>
          </a:p>
        </p:txBody>
      </p:sp>
      <p:grpSp>
        <p:nvGrpSpPr>
          <p:cNvPr id="119" name="Google Shape;729;p66"/>
          <p:cNvGrpSpPr/>
          <p:nvPr/>
        </p:nvGrpSpPr>
        <p:grpSpPr>
          <a:xfrm>
            <a:off x="4651078" y="4120248"/>
            <a:ext cx="1179306" cy="956079"/>
            <a:chOff x="5973132" y="2697649"/>
            <a:chExt cx="1179306" cy="956079"/>
          </a:xfrm>
        </p:grpSpPr>
        <p:sp>
          <p:nvSpPr>
            <p:cNvPr id="120" name="Google Shape;730;p66"/>
            <p:cNvSpPr/>
            <p:nvPr/>
          </p:nvSpPr>
          <p:spPr>
            <a:xfrm rot="10303893">
              <a:off x="6080619" y="2839183"/>
              <a:ext cx="752278" cy="69081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nvGrpSpPr>
            <p:cNvPr id="121" name="Google Shape;731;p66"/>
            <p:cNvGrpSpPr/>
            <p:nvPr/>
          </p:nvGrpSpPr>
          <p:grpSpPr>
            <a:xfrm>
              <a:off x="5973132" y="2697649"/>
              <a:ext cx="1179306" cy="956079"/>
              <a:chOff x="5973132" y="2697649"/>
              <a:chExt cx="1179306" cy="956079"/>
            </a:xfrm>
          </p:grpSpPr>
          <p:sp>
            <p:nvSpPr>
              <p:cNvPr id="122" name="Google Shape;732;p66"/>
              <p:cNvSpPr/>
              <p:nvPr/>
            </p:nvSpPr>
            <p:spPr>
              <a:xfrm rot="10296834">
                <a:off x="6029015" y="2759330"/>
                <a:ext cx="906925" cy="832716"/>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grpSp>
            <p:nvGrpSpPr>
              <p:cNvPr id="123" name="Google Shape;733;p66"/>
              <p:cNvGrpSpPr/>
              <p:nvPr/>
            </p:nvGrpSpPr>
            <p:grpSpPr>
              <a:xfrm rot="4361434">
                <a:off x="6871349" y="3214187"/>
                <a:ext cx="231576" cy="274132"/>
                <a:chOff x="7852208" y="207243"/>
                <a:chExt cx="719220" cy="851058"/>
              </a:xfrm>
            </p:grpSpPr>
            <p:sp>
              <p:nvSpPr>
                <p:cNvPr id="124" name="Google Shape;734;p66"/>
                <p:cNvSpPr/>
                <p:nvPr/>
              </p:nvSpPr>
              <p:spPr>
                <a:xfrm rot="4411677" flipH="1">
                  <a:off x="8434189" y="591471"/>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35;p66"/>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36;p66"/>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37;p66"/>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38;p66"/>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29" name="Google Shape;747;p66">
            <a:hlinkClick r:id="" action="ppaction://noaction"/>
          </p:cNvPr>
          <p:cNvSpPr txBox="1">
            <a:spLocks/>
          </p:cNvSpPr>
          <p:nvPr/>
        </p:nvSpPr>
        <p:spPr>
          <a:xfrm>
            <a:off x="4740098" y="4402733"/>
            <a:ext cx="734700" cy="356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Taviraj"/>
              <a:buNone/>
              <a:defRPr sz="3000" b="0" i="0" u="none" strike="noStrike" cap="none">
                <a:solidFill>
                  <a:schemeClr val="accent4"/>
                </a:solidFill>
                <a:latin typeface="Taviraj"/>
                <a:ea typeface="Taviraj"/>
                <a:cs typeface="Taviraj"/>
                <a:sym typeface="Taviraj"/>
              </a:defRPr>
            </a:lvl1pPr>
            <a:lvl2pPr marR="0" lvl="1"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2pPr>
            <a:lvl3pPr marR="0" lvl="2"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3pPr>
            <a:lvl4pPr marR="0" lvl="3"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4pPr>
            <a:lvl5pPr marR="0" lvl="4"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5pPr>
            <a:lvl6pPr marR="0" lvl="5"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6pPr>
            <a:lvl7pPr marR="0" lvl="6"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7pPr>
            <a:lvl8pPr marR="0" lvl="7"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8pPr>
            <a:lvl9pPr marR="0" lvl="8" algn="ctr" rtl="0">
              <a:lnSpc>
                <a:spcPct val="100000"/>
              </a:lnSpc>
              <a:spcBef>
                <a:spcPts val="0"/>
              </a:spcBef>
              <a:spcAft>
                <a:spcPts val="0"/>
              </a:spcAft>
              <a:buClr>
                <a:schemeClr val="dk2"/>
              </a:buClr>
              <a:buSzPts val="3000"/>
              <a:buFont typeface="Taviraj"/>
              <a:buNone/>
              <a:defRPr sz="3000" b="0" i="0" u="none" strike="noStrike" cap="none">
                <a:solidFill>
                  <a:schemeClr val="dk2"/>
                </a:solidFill>
                <a:latin typeface="Taviraj"/>
                <a:ea typeface="Taviraj"/>
                <a:cs typeface="Taviraj"/>
                <a:sym typeface="Taviraj"/>
              </a:defRPr>
            </a:lvl9pPr>
          </a:lstStyle>
          <a:p>
            <a:r>
              <a:rPr lang="en" dirty="0" smtClean="0">
                <a:solidFill>
                  <a:schemeClr val="accent1">
                    <a:lumMod val="75000"/>
                  </a:schemeClr>
                </a:solidFill>
              </a:rPr>
              <a:t>0</a:t>
            </a:r>
            <a:r>
              <a:rPr lang="id-ID" dirty="0" smtClean="0">
                <a:solidFill>
                  <a:schemeClr val="accent1">
                    <a:lumMod val="75000"/>
                  </a:schemeClr>
                </a:solidFill>
              </a:rPr>
              <a:t>8</a:t>
            </a:r>
            <a:endParaRPr lang="en" dirty="0">
              <a:solidFill>
                <a:schemeClr val="accent1">
                  <a:lumMod val="75000"/>
                </a:schemeClr>
              </a:solidFill>
            </a:endParaRPr>
          </a:p>
        </p:txBody>
      </p:sp>
      <p:sp>
        <p:nvSpPr>
          <p:cNvPr id="130" name="Google Shape;761;p66">
            <a:hlinkClick r:id="" action="ppaction://noaction"/>
          </p:cNvPr>
          <p:cNvSpPr txBox="1">
            <a:spLocks noGrp="1"/>
          </p:cNvSpPr>
          <p:nvPr>
            <p:ph type="subTitle" idx="15"/>
          </p:nvPr>
        </p:nvSpPr>
        <p:spPr>
          <a:xfrm>
            <a:off x="5727530" y="4307564"/>
            <a:ext cx="3293640" cy="489000"/>
          </a:xfrm>
          <a:prstGeom prst="rect">
            <a:avLst/>
          </a:prstGeom>
        </p:spPr>
        <p:txBody>
          <a:bodyPr spcFirstLastPara="1" wrap="square" lIns="91425" tIns="91425" rIns="91425" bIns="91425" anchor="b" anchorCtr="0">
            <a:noAutofit/>
          </a:bodyPr>
          <a:lstStyle/>
          <a:p>
            <a:pPr marL="0" lvl="0" indent="0" algn="l"/>
            <a:r>
              <a:rPr lang="id-ID" sz="1800" dirty="0"/>
              <a:t>Melembagakan perubahan dengan budaya organisasi</a:t>
            </a:r>
            <a:endParaRPr sz="1800" dirty="0"/>
          </a:p>
        </p:txBody>
      </p:sp>
    </p:spTree>
    <p:extLst>
      <p:ext uri="{BB962C8B-B14F-4D97-AF65-F5344CB8AC3E}">
        <p14:creationId xmlns:p14="http://schemas.microsoft.com/office/powerpoint/2010/main" val="151651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57"/>
                                        </p:tgtEl>
                                        <p:attrNameLst>
                                          <p:attrName>style.visibility</p:attrName>
                                        </p:attrNameLst>
                                      </p:cBhvr>
                                      <p:to>
                                        <p:strVal val="visible"/>
                                      </p:to>
                                    </p:set>
                                    <p:anim calcmode="lin" valueType="num">
                                      <p:cBhvr additive="base">
                                        <p:cTn id="7" dur="1000"/>
                                        <p:tgtEl>
                                          <p:spTgt spid="757"/>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749"/>
                                        </p:tgtEl>
                                        <p:attrNameLst>
                                          <p:attrName>style.visibility</p:attrName>
                                        </p:attrNameLst>
                                      </p:cBhvr>
                                      <p:to>
                                        <p:strVal val="visible"/>
                                      </p:to>
                                    </p:set>
                                    <p:anim calcmode="lin" valueType="num">
                                      <p:cBhvr additive="base">
                                        <p:cTn id="10" dur="1000"/>
                                        <p:tgtEl>
                                          <p:spTgt spid="749"/>
                                        </p:tgtEl>
                                        <p:attrNameLst>
                                          <p:attrName>ppt_w</p:attrName>
                                        </p:attrNameLst>
                                      </p:cBhvr>
                                      <p:tavLst>
                                        <p:tav tm="0">
                                          <p:val>
                                            <p:strVal val="0"/>
                                          </p:val>
                                        </p:tav>
                                        <p:tav tm="100000">
                                          <p:val>
                                            <p:strVal val="#ppt_w"/>
                                          </p:val>
                                        </p:tav>
                                      </p:tavLst>
                                    </p:anim>
                                    <p:anim calcmode="lin" valueType="num">
                                      <p:cBhvr additive="base">
                                        <p:cTn id="11" dur="1000"/>
                                        <p:tgtEl>
                                          <p:spTgt spid="74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9" name="Google Shape;609;p35"/>
          <p:cNvSpPr txBox="1">
            <a:spLocks noGrp="1"/>
          </p:cNvSpPr>
          <p:nvPr>
            <p:ph type="body" idx="1"/>
          </p:nvPr>
        </p:nvSpPr>
        <p:spPr>
          <a:xfrm>
            <a:off x="0" y="1292618"/>
            <a:ext cx="4181700" cy="2271900"/>
          </a:xfrm>
          <a:prstGeom prst="rect">
            <a:avLst/>
          </a:prstGeom>
        </p:spPr>
        <p:txBody>
          <a:bodyPr spcFirstLastPara="1" wrap="square" lIns="91425" tIns="91425" rIns="91425" bIns="91425" anchor="t" anchorCtr="0">
            <a:noAutofit/>
          </a:bodyPr>
          <a:lstStyle/>
          <a:p>
            <a:pPr marL="0" lvl="0" indent="0" algn="just">
              <a:buNone/>
            </a:pPr>
            <a:r>
              <a:rPr lang="id-ID" sz="2000" dirty="0" smtClean="0">
                <a:solidFill>
                  <a:schemeClr val="accent3">
                    <a:lumMod val="50000"/>
                  </a:schemeClr>
                </a:solidFill>
              </a:rPr>
              <a:t>“Sebagai </a:t>
            </a:r>
            <a:r>
              <a:rPr lang="id-ID" sz="2000" dirty="0">
                <a:solidFill>
                  <a:schemeClr val="accent3">
                    <a:lumMod val="50000"/>
                  </a:schemeClr>
                </a:solidFill>
              </a:rPr>
              <a:t>penciptaan </a:t>
            </a:r>
            <a:r>
              <a:rPr lang="id-ID" sz="2000" dirty="0" smtClean="0">
                <a:solidFill>
                  <a:schemeClr val="accent3">
                    <a:lumMod val="50000"/>
                  </a:schemeClr>
                </a:solidFill>
              </a:rPr>
              <a:t>atau adopsi </a:t>
            </a:r>
            <a:r>
              <a:rPr lang="id-ID" sz="2000" dirty="0">
                <a:solidFill>
                  <a:schemeClr val="accent3">
                    <a:lumMod val="50000"/>
                  </a:schemeClr>
                </a:solidFill>
              </a:rPr>
              <a:t>ide atau perilaku baru kedalam organisasi </a:t>
            </a:r>
            <a:r>
              <a:rPr lang="id-ID" sz="2000" dirty="0" smtClean="0">
                <a:solidFill>
                  <a:schemeClr val="accent3">
                    <a:lumMod val="50000"/>
                  </a:schemeClr>
                </a:solidFill>
              </a:rPr>
              <a:t>seperti produk dan jasa baru, teknologi proses produksi baru, struktur dan sistem administrasi baru ataupun perencana atau program baru dalam organisasi”</a:t>
            </a:r>
            <a:endParaRPr sz="2000" dirty="0">
              <a:solidFill>
                <a:schemeClr val="accent3">
                  <a:lumMod val="50000"/>
                </a:schemeClr>
              </a:solidFill>
            </a:endParaRPr>
          </a:p>
        </p:txBody>
      </p:sp>
      <p:sp>
        <p:nvSpPr>
          <p:cNvPr id="610" name="Google Shape;610;p35"/>
          <p:cNvSpPr txBox="1">
            <a:spLocks noGrp="1"/>
          </p:cNvSpPr>
          <p:nvPr>
            <p:ph type="title"/>
          </p:nvPr>
        </p:nvSpPr>
        <p:spPr>
          <a:xfrm>
            <a:off x="0" y="179655"/>
            <a:ext cx="5517027" cy="67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d-ID" dirty="0" smtClean="0"/>
              <a:t>PENGERTIAN INOVASI ORGANISASI</a:t>
            </a:r>
            <a:endParaRPr dirty="0"/>
          </a:p>
        </p:txBody>
      </p:sp>
      <p:pic>
        <p:nvPicPr>
          <p:cNvPr id="2054" name="Picture 6" descr="2 Contoh Berita Acara Rapat Perusahaan dan Kantor | kumparan.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971" y="728472"/>
            <a:ext cx="3843219" cy="216181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ara Membisukan Peserta Rapat di Zoom Meeting (PC dan Aplikasi Seluler) -  Brankaspedia - Blog tutorial dan t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6842" y="2952859"/>
            <a:ext cx="4217157" cy="213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612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pSp>
        <p:nvGrpSpPr>
          <p:cNvPr id="579" name="Google Shape;579;p64"/>
          <p:cNvGrpSpPr/>
          <p:nvPr/>
        </p:nvGrpSpPr>
        <p:grpSpPr>
          <a:xfrm>
            <a:off x="1558233" y="267521"/>
            <a:ext cx="6180459" cy="4608710"/>
            <a:chOff x="1922879" y="539500"/>
            <a:chExt cx="5450621" cy="4064477"/>
          </a:xfrm>
        </p:grpSpPr>
        <p:sp>
          <p:nvSpPr>
            <p:cNvPr id="580" name="Google Shape;580;p64"/>
            <p:cNvSpPr/>
            <p:nvPr/>
          </p:nvSpPr>
          <p:spPr>
            <a:xfrm flipH="1">
              <a:off x="1922879" y="539500"/>
              <a:ext cx="5307166" cy="4002693"/>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sp>
        <p:sp>
          <p:nvSpPr>
            <p:cNvPr id="581" name="Google Shape;581;p64"/>
            <p:cNvSpPr/>
            <p:nvPr/>
          </p:nvSpPr>
          <p:spPr>
            <a:xfrm flipH="1">
              <a:off x="2066335" y="601284"/>
              <a:ext cx="5307166" cy="4002693"/>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sp>
      </p:grpSp>
      <p:sp>
        <p:nvSpPr>
          <p:cNvPr id="582" name="Google Shape;582;p64"/>
          <p:cNvSpPr txBox="1">
            <a:spLocks noGrp="1"/>
          </p:cNvSpPr>
          <p:nvPr>
            <p:ph type="title"/>
          </p:nvPr>
        </p:nvSpPr>
        <p:spPr>
          <a:xfrm>
            <a:off x="1688892" y="572702"/>
            <a:ext cx="5756476" cy="48078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sz="2400" b="1" dirty="0" smtClean="0">
                <a:solidFill>
                  <a:schemeClr val="accent1">
                    <a:lumMod val="75000"/>
                  </a:schemeClr>
                </a:solidFill>
              </a:rPr>
              <a:t>TUJUAN INOVASI ORGANISASI</a:t>
            </a:r>
            <a:endParaRPr sz="2400" b="1" dirty="0">
              <a:solidFill>
                <a:schemeClr val="accent1">
                  <a:lumMod val="75000"/>
                </a:schemeClr>
              </a:solidFill>
            </a:endParaRPr>
          </a:p>
        </p:txBody>
      </p:sp>
      <p:sp>
        <p:nvSpPr>
          <p:cNvPr id="583" name="Google Shape;583;p64"/>
          <p:cNvSpPr txBox="1">
            <a:spLocks noGrp="1"/>
          </p:cNvSpPr>
          <p:nvPr>
            <p:ph type="subTitle" idx="1"/>
          </p:nvPr>
        </p:nvSpPr>
        <p:spPr>
          <a:xfrm>
            <a:off x="1786726" y="1199195"/>
            <a:ext cx="5716454" cy="942000"/>
          </a:xfrm>
          <a:prstGeom prst="rect">
            <a:avLst/>
          </a:prstGeom>
        </p:spPr>
        <p:txBody>
          <a:bodyPr spcFirstLastPara="1" wrap="square" lIns="91425" tIns="91425" rIns="91425" bIns="91425" anchor="t" anchorCtr="0">
            <a:noAutofit/>
          </a:bodyPr>
          <a:lstStyle/>
          <a:p>
            <a:pPr marL="0" lvl="0" indent="0"/>
            <a:r>
              <a:rPr lang="id-ID" sz="2000" dirty="0">
                <a:solidFill>
                  <a:schemeClr val="accent6">
                    <a:lumMod val="50000"/>
                  </a:schemeClr>
                </a:solidFill>
              </a:rPr>
              <a:t>menciptakan kemudahan baru untuk kehidupan manusia melalui penemuan atau perkembangan baru dari ide-ide inovatif yang berhasil diwujudkan dengan baik. Suatu inovasi juga erat kaitannya dengan inovasi produk.</a:t>
            </a:r>
            <a:endParaRPr sz="2000" dirty="0">
              <a:solidFill>
                <a:schemeClr val="accent6">
                  <a:lumMod val="50000"/>
                </a:schemeClr>
              </a:solidFill>
            </a:endParaRPr>
          </a:p>
        </p:txBody>
      </p:sp>
      <p:cxnSp>
        <p:nvCxnSpPr>
          <p:cNvPr id="584" name="Google Shape;584;p64"/>
          <p:cNvCxnSpPr/>
          <p:nvPr/>
        </p:nvCxnSpPr>
        <p:spPr>
          <a:xfrm>
            <a:off x="2811830" y="1105818"/>
            <a:ext cx="3510600" cy="0"/>
          </a:xfrm>
          <a:prstGeom prst="straightConnector1">
            <a:avLst/>
          </a:prstGeom>
          <a:noFill/>
          <a:ln w="19050" cap="flat" cmpd="sng">
            <a:solidFill>
              <a:schemeClr val="accent1"/>
            </a:solidFill>
            <a:prstDash val="solid"/>
            <a:round/>
            <a:headEnd type="none" w="med" len="med"/>
            <a:tailEnd type="none" w="med" len="med"/>
          </a:ln>
        </p:spPr>
      </p:cxnSp>
      <p:grpSp>
        <p:nvGrpSpPr>
          <p:cNvPr id="585" name="Google Shape;585;p64"/>
          <p:cNvGrpSpPr/>
          <p:nvPr/>
        </p:nvGrpSpPr>
        <p:grpSpPr>
          <a:xfrm rot="-8474603" flipH="1">
            <a:off x="7871784" y="3800280"/>
            <a:ext cx="1117980" cy="1280156"/>
            <a:chOff x="7852208" y="207243"/>
            <a:chExt cx="1130465" cy="1294452"/>
          </a:xfrm>
        </p:grpSpPr>
        <p:sp>
          <p:nvSpPr>
            <p:cNvPr id="586" name="Google Shape;586;p64"/>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4"/>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64"/>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64"/>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64"/>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64"/>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64"/>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64"/>
          <p:cNvSpPr/>
          <p:nvPr/>
        </p:nvSpPr>
        <p:spPr>
          <a:xfrm rot="-3421462">
            <a:off x="-267648" y="-214612"/>
            <a:ext cx="3393597" cy="1979524"/>
          </a:xfrm>
          <a:custGeom>
            <a:avLst/>
            <a:gdLst/>
            <a:ahLst/>
            <a:cxnLst/>
            <a:rect l="l" t="t" r="r" b="b"/>
            <a:pathLst>
              <a:path w="175870" h="102587" extrusionOk="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64"/>
          <p:cNvGrpSpPr/>
          <p:nvPr/>
        </p:nvGrpSpPr>
        <p:grpSpPr>
          <a:xfrm rot="3106766">
            <a:off x="1282433" y="478226"/>
            <a:ext cx="422900" cy="910500"/>
            <a:chOff x="8475119" y="408934"/>
            <a:chExt cx="507554" cy="1092760"/>
          </a:xfrm>
        </p:grpSpPr>
        <p:sp>
          <p:nvSpPr>
            <p:cNvPr id="595" name="Google Shape;595;p64"/>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64"/>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64"/>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64"/>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Picture 2" descr="Ini 2 Cara Setor Tunai Mandiri lewat ATM hingga Tel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40" y="3095211"/>
            <a:ext cx="3641401" cy="204828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Setor Tunai ATM BRI, Uang Masuk di Mesin tapi Saldo Rekening Tidak  Bertambah - Media Konsumen"/>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271825" y="3111475"/>
            <a:ext cx="3675873" cy="204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42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93"/>
                                        </p:tgtEl>
                                        <p:attrNameLst>
                                          <p:attrName>style.visibility</p:attrName>
                                        </p:attrNameLst>
                                      </p:cBhvr>
                                      <p:to>
                                        <p:strVal val="visible"/>
                                      </p:to>
                                    </p:set>
                                    <p:anim calcmode="lin" valueType="num">
                                      <p:cBhvr additive="base">
                                        <p:cTn id="7" dur="1000"/>
                                        <p:tgtEl>
                                          <p:spTgt spid="593"/>
                                        </p:tgtEl>
                                        <p:attrNameLst>
                                          <p:attrName>ppt_x</p:attrName>
                                        </p:attrNameLst>
                                      </p:cBhvr>
                                      <p:tavLst>
                                        <p:tav tm="0">
                                          <p:val>
                                            <p:strVal val="#ppt_x-1"/>
                                          </p:val>
                                        </p:tav>
                                        <p:tav tm="100000">
                                          <p:val>
                                            <p:strVal val="#ppt_x"/>
                                          </p:val>
                                        </p:tav>
                                      </p:tavLst>
                                    </p:anim>
                                  </p:childTnLst>
                                </p:cTn>
                              </p:par>
                              <p:par>
                                <p:cTn id="8" presetID="8" presetClass="emph" presetSubtype="0" fill="hold" nodeType="withEffect">
                                  <p:stCondLst>
                                    <p:cond delay="0"/>
                                  </p:stCondLst>
                                  <p:childTnLst>
                                    <p:animRot by="-21600000">
                                      <p:cBhvr>
                                        <p:cTn id="9" dur="1000" fill="hold"/>
                                        <p:tgtEl>
                                          <p:spTgt spid="579"/>
                                        </p:tgtEl>
                                        <p:attrNameLst>
                                          <p:attrName>r</p:attrName>
                                        </p:attrNameLst>
                                      </p:cBhvr>
                                    </p:animRot>
                                  </p:childTnLst>
                                </p:cTn>
                              </p:par>
                              <p:par>
                                <p:cTn id="10" presetID="23" presetClass="entr" presetSubtype="16" fill="hold" nodeType="withEffect">
                                  <p:stCondLst>
                                    <p:cond delay="0"/>
                                  </p:stCondLst>
                                  <p:childTnLst>
                                    <p:set>
                                      <p:cBhvr>
                                        <p:cTn id="11" dur="1" fill="hold">
                                          <p:stCondLst>
                                            <p:cond delay="0"/>
                                          </p:stCondLst>
                                        </p:cTn>
                                        <p:tgtEl>
                                          <p:spTgt spid="594"/>
                                        </p:tgtEl>
                                        <p:attrNameLst>
                                          <p:attrName>style.visibility</p:attrName>
                                        </p:attrNameLst>
                                      </p:cBhvr>
                                      <p:to>
                                        <p:strVal val="visible"/>
                                      </p:to>
                                    </p:set>
                                    <p:anim calcmode="lin" valueType="num">
                                      <p:cBhvr additive="base">
                                        <p:cTn id="12" dur="1000"/>
                                        <p:tgtEl>
                                          <p:spTgt spid="594"/>
                                        </p:tgtEl>
                                        <p:attrNameLst>
                                          <p:attrName>ppt_w</p:attrName>
                                        </p:attrNameLst>
                                      </p:cBhvr>
                                      <p:tavLst>
                                        <p:tav tm="0">
                                          <p:val>
                                            <p:strVal val="0"/>
                                          </p:val>
                                        </p:tav>
                                        <p:tav tm="100000">
                                          <p:val>
                                            <p:strVal val="#ppt_w"/>
                                          </p:val>
                                        </p:tav>
                                      </p:tavLst>
                                    </p:anim>
                                    <p:anim calcmode="lin" valueType="num">
                                      <p:cBhvr additive="base">
                                        <p:cTn id="13" dur="1000"/>
                                        <p:tgtEl>
                                          <p:spTgt spid="594"/>
                                        </p:tgtEl>
                                        <p:attrNameLst>
                                          <p:attrName>ppt_h</p:attrName>
                                        </p:attrNameLst>
                                      </p:cBhvr>
                                      <p:tavLst>
                                        <p:tav tm="0">
                                          <p:val>
                                            <p:str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585"/>
                                        </p:tgtEl>
                                        <p:attrNameLst>
                                          <p:attrName>style.visibility</p:attrName>
                                        </p:attrNameLst>
                                      </p:cBhvr>
                                      <p:to>
                                        <p:strVal val="visible"/>
                                      </p:to>
                                    </p:set>
                                    <p:anim calcmode="lin" valueType="num">
                                      <p:cBhvr additive="base">
                                        <p:cTn id="16" dur="1000"/>
                                        <p:tgtEl>
                                          <p:spTgt spid="585"/>
                                        </p:tgtEl>
                                        <p:attrNameLst>
                                          <p:attrName>ppt_w</p:attrName>
                                        </p:attrNameLst>
                                      </p:cBhvr>
                                      <p:tavLst>
                                        <p:tav tm="0">
                                          <p:val>
                                            <p:strVal val="0"/>
                                          </p:val>
                                        </p:tav>
                                        <p:tav tm="100000">
                                          <p:val>
                                            <p:strVal val="#ppt_w"/>
                                          </p:val>
                                        </p:tav>
                                      </p:tavLst>
                                    </p:anim>
                                    <p:anim calcmode="lin" valueType="num">
                                      <p:cBhvr additive="base">
                                        <p:cTn id="17" dur="1000"/>
                                        <p:tgtEl>
                                          <p:spTgt spid="58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nimalist Aesthetic CV by Slidesgo">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692</Words>
  <Application>Microsoft Office PowerPoint</Application>
  <PresentationFormat>On-screen Show (16:9)</PresentationFormat>
  <Paragraphs>92</Paragraphs>
  <Slides>14</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Taviraj</vt:lpstr>
      <vt:lpstr>Nunito</vt:lpstr>
      <vt:lpstr>Roboto Slab</vt:lpstr>
      <vt:lpstr>Wingdings</vt:lpstr>
      <vt:lpstr>Livvic</vt:lpstr>
      <vt:lpstr>Montserrat</vt:lpstr>
      <vt:lpstr>Bebas Neue</vt:lpstr>
      <vt:lpstr>Minimalist Aesthetic CV by Slidesgo</vt:lpstr>
      <vt:lpstr>PERUBAHAN DAN INOVASI ORGANISASI</vt:lpstr>
      <vt:lpstr>“INTRODUCTION”</vt:lpstr>
      <vt:lpstr>“Pengertian Perubahan organisasi”</vt:lpstr>
      <vt:lpstr>01</vt:lpstr>
      <vt:lpstr>01</vt:lpstr>
      <vt:lpstr>PowerPoint Presentation</vt:lpstr>
      <vt:lpstr>8 TAHAP MELAKSANAKAN PERUBAHAN</vt:lpstr>
      <vt:lpstr>PENGERTIAN INOVASI ORGANISASI</vt:lpstr>
      <vt:lpstr>TUJUAN INOVASI ORGANISASI</vt:lpstr>
      <vt:lpstr>4 Ciri Inovasi organisasi</vt:lpstr>
      <vt:lpstr>4 Ciri Inovasi organisasi</vt:lpstr>
      <vt:lpstr>MACAM MACAM INOVASI</vt:lpstr>
      <vt:lpstr>CONTOH PERUBAHAN DAN INOVASI PADA ORGANISASI BISNIS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PERUBAHAN DAN INOVASI ORGANISASI</dc:title>
  <dc:creator>user</dc:creator>
  <cp:lastModifiedBy>user</cp:lastModifiedBy>
  <cp:revision>19</cp:revision>
  <dcterms:modified xsi:type="dcterms:W3CDTF">2023-04-22T14:44:14Z</dcterms:modified>
</cp:coreProperties>
</file>