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3"/>
    <p:restoredTop sz="95701"/>
  </p:normalViewPr>
  <p:slideViewPr>
    <p:cSldViewPr snapToGrid="0" snapToObjects="1">
      <p:cViewPr varScale="1">
        <p:scale>
          <a:sx n="104" d="100"/>
          <a:sy n="104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1303</Words>
  <Application>Microsoft Macintosh PowerPoint</Application>
  <PresentationFormat>Widescreen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PERDARAHAN ANTEPARTUM</vt:lpstr>
      <vt:lpstr>PowerPoint Presentation</vt:lpstr>
      <vt:lpstr>PLASENTA PREVIA</vt:lpstr>
      <vt:lpstr>PLASENTA PREVIA DIBAGI ATAS:</vt:lpstr>
      <vt:lpstr>PowerPoint Presentation</vt:lpstr>
      <vt:lpstr>ETIOLOGI</vt:lpstr>
      <vt:lpstr>PowerPoint Presentation</vt:lpstr>
      <vt:lpstr>GEJALA KLINIS</vt:lpstr>
      <vt:lpstr>MENGAPA TERJADI PERDARAHAN?</vt:lpstr>
      <vt:lpstr>PowerPoint Presentation</vt:lpstr>
      <vt:lpstr>Bahaya-bahaya Pemeriksaan </vt:lpstr>
      <vt:lpstr>DIAGNOSIS</vt:lpstr>
      <vt:lpstr>TERAPI</vt:lpstr>
      <vt:lpstr>SOLUSIO PLASENTA</vt:lpstr>
      <vt:lpstr>PowerPoint Presentation</vt:lpstr>
      <vt:lpstr>PowerPoint Presentation</vt:lpstr>
      <vt:lpstr>ETIOLOGI</vt:lpstr>
      <vt:lpstr>PATOLOGI</vt:lpstr>
      <vt:lpstr>GEJALA KLINIS</vt:lpstr>
      <vt:lpstr>PowerPoint Presentation</vt:lpstr>
      <vt:lpstr>PERBEDAAN</vt:lpstr>
      <vt:lpstr>KOMPLIKASI</vt:lpstr>
      <vt:lpstr>TATALAKSANA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PERDARAHAN ANTEPARTUM</dc:title>
  <dc:creator>Microsoft Office User</dc:creator>
  <cp:lastModifiedBy>Microsoft Office User</cp:lastModifiedBy>
  <cp:revision>19</cp:revision>
  <dcterms:created xsi:type="dcterms:W3CDTF">2020-08-07T02:55:48Z</dcterms:created>
  <dcterms:modified xsi:type="dcterms:W3CDTF">2020-09-07T06:10:11Z</dcterms:modified>
</cp:coreProperties>
</file>