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5" r:id="rId4"/>
    <p:sldMasterId id="2147483687" r:id="rId5"/>
    <p:sldMasterId id="2147483700" r:id="rId6"/>
    <p:sldMasterId id="2147483712" r:id="rId7"/>
    <p:sldMasterId id="2147483726" r:id="rId8"/>
  </p:sldMasterIdLst>
  <p:notesMasterIdLst>
    <p:notesMasterId r:id="rId10"/>
  </p:notesMasterIdLst>
  <p:handoutMasterIdLst>
    <p:handoutMasterId r:id="rId41"/>
  </p:handoutMasterIdLst>
  <p:sldIdLst>
    <p:sldId id="681" r:id="rId9"/>
    <p:sldId id="671" r:id="rId11"/>
    <p:sldId id="577" r:id="rId12"/>
    <p:sldId id="576" r:id="rId13"/>
    <p:sldId id="633" r:id="rId14"/>
    <p:sldId id="672" r:id="rId15"/>
    <p:sldId id="634" r:id="rId16"/>
    <p:sldId id="636" r:id="rId17"/>
    <p:sldId id="637" r:id="rId18"/>
    <p:sldId id="641" r:id="rId19"/>
    <p:sldId id="643" r:id="rId20"/>
    <p:sldId id="674" r:id="rId21"/>
    <p:sldId id="676" r:id="rId22"/>
    <p:sldId id="677" r:id="rId23"/>
    <p:sldId id="678" r:id="rId24"/>
    <p:sldId id="680" r:id="rId25"/>
    <p:sldId id="653" r:id="rId26"/>
    <p:sldId id="658" r:id="rId27"/>
    <p:sldId id="654" r:id="rId28"/>
    <p:sldId id="656" r:id="rId29"/>
    <p:sldId id="615" r:id="rId30"/>
    <p:sldId id="614" r:id="rId31"/>
    <p:sldId id="613" r:id="rId32"/>
    <p:sldId id="659" r:id="rId33"/>
    <p:sldId id="660" r:id="rId34"/>
    <p:sldId id="661" r:id="rId35"/>
    <p:sldId id="662" r:id="rId36"/>
    <p:sldId id="663" r:id="rId37"/>
    <p:sldId id="664" r:id="rId38"/>
    <p:sldId id="665" r:id="rId39"/>
    <p:sldId id="673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1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4" Type="http://schemas.openxmlformats.org/officeDocument/2006/relationships/tableStyles" Target="tableStyles.xml"/><Relationship Id="rId43" Type="http://schemas.openxmlformats.org/officeDocument/2006/relationships/viewProps" Target="viewProps.xml"/><Relationship Id="rId42" Type="http://schemas.openxmlformats.org/officeDocument/2006/relationships/presProps" Target="presProps.xml"/><Relationship Id="rId41" Type="http://schemas.openxmlformats.org/officeDocument/2006/relationships/handoutMaster" Target="handoutMasters/handoutMaster1.xml"/><Relationship Id="rId40" Type="http://schemas.openxmlformats.org/officeDocument/2006/relationships/slide" Target="slides/slide31.xml"/><Relationship Id="rId4" Type="http://schemas.openxmlformats.org/officeDocument/2006/relationships/slideMaster" Target="slideMasters/slideMaster3.xml"/><Relationship Id="rId39" Type="http://schemas.openxmlformats.org/officeDocument/2006/relationships/slide" Target="slides/slide30.xml"/><Relationship Id="rId38" Type="http://schemas.openxmlformats.org/officeDocument/2006/relationships/slide" Target="slides/slide29.xml"/><Relationship Id="rId37" Type="http://schemas.openxmlformats.org/officeDocument/2006/relationships/slide" Target="slides/slide28.xml"/><Relationship Id="rId36" Type="http://schemas.openxmlformats.org/officeDocument/2006/relationships/slide" Target="slides/slide27.xml"/><Relationship Id="rId35" Type="http://schemas.openxmlformats.org/officeDocument/2006/relationships/slide" Target="slides/slide26.xml"/><Relationship Id="rId34" Type="http://schemas.openxmlformats.org/officeDocument/2006/relationships/slide" Target="slides/slide25.xml"/><Relationship Id="rId33" Type="http://schemas.openxmlformats.org/officeDocument/2006/relationships/slide" Target="slides/slide24.xml"/><Relationship Id="rId32" Type="http://schemas.openxmlformats.org/officeDocument/2006/relationships/slide" Target="slides/slide23.xml"/><Relationship Id="rId31" Type="http://schemas.openxmlformats.org/officeDocument/2006/relationships/slide" Target="slides/slide22.xml"/><Relationship Id="rId30" Type="http://schemas.openxmlformats.org/officeDocument/2006/relationships/slide" Target="slides/slide21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0.xml"/><Relationship Id="rId28" Type="http://schemas.openxmlformats.org/officeDocument/2006/relationships/slide" Target="slides/slide19.xml"/><Relationship Id="rId27" Type="http://schemas.openxmlformats.org/officeDocument/2006/relationships/slide" Target="slides/slide18.xml"/><Relationship Id="rId26" Type="http://schemas.openxmlformats.org/officeDocument/2006/relationships/slide" Target="slides/slide17.xml"/><Relationship Id="rId25" Type="http://schemas.openxmlformats.org/officeDocument/2006/relationships/slide" Target="slides/slide16.xml"/><Relationship Id="rId24" Type="http://schemas.openxmlformats.org/officeDocument/2006/relationships/slide" Target="slides/slide15.xml"/><Relationship Id="rId23" Type="http://schemas.openxmlformats.org/officeDocument/2006/relationships/slide" Target="slides/slide14.xml"/><Relationship Id="rId22" Type="http://schemas.openxmlformats.org/officeDocument/2006/relationships/slide" Target="slides/slide13.xml"/><Relationship Id="rId21" Type="http://schemas.openxmlformats.org/officeDocument/2006/relationships/slide" Target="slides/slide12.xml"/><Relationship Id="rId20" Type="http://schemas.openxmlformats.org/officeDocument/2006/relationships/slide" Target="slides/slide11.xml"/><Relationship Id="rId2" Type="http://schemas.openxmlformats.org/officeDocument/2006/relationships/theme" Target="theme/theme1.xml"/><Relationship Id="rId19" Type="http://schemas.openxmlformats.org/officeDocument/2006/relationships/slide" Target="slides/slide10.xml"/><Relationship Id="rId18" Type="http://schemas.openxmlformats.org/officeDocument/2006/relationships/slide" Target="slides/slide9.xml"/><Relationship Id="rId17" Type="http://schemas.openxmlformats.org/officeDocument/2006/relationships/slide" Target="slides/slide8.xml"/><Relationship Id="rId16" Type="http://schemas.openxmlformats.org/officeDocument/2006/relationships/slide" Target="slides/slide7.xml"/><Relationship Id="rId15" Type="http://schemas.openxmlformats.org/officeDocument/2006/relationships/slide" Target="slides/slide6.xml"/><Relationship Id="rId14" Type="http://schemas.openxmlformats.org/officeDocument/2006/relationships/slide" Target="slides/slide5.xml"/><Relationship Id="rId13" Type="http://schemas.openxmlformats.org/officeDocument/2006/relationships/slide" Target="slides/slide4.xml"/><Relationship Id="rId12" Type="http://schemas.openxmlformats.org/officeDocument/2006/relationships/slide" Target="slides/slide3.xml"/><Relationship Id="rId11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themeOverride" Target="../theme/themeOverride1.xml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4.xml"/><Relationship Id="rId8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5.xml"/><Relationship Id="rId1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5.xml"/><Relationship Id="rId8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3" Type="http://schemas.openxmlformats.org/officeDocument/2006/relationships/theme" Target="../theme/theme4.xml"/><Relationship Id="rId12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7.xml"/><Relationship Id="rId8" Type="http://schemas.openxmlformats.org/officeDocument/2006/relationships/slideLayout" Target="../slideLayouts/slideLayout56.xml"/><Relationship Id="rId7" Type="http://schemas.openxmlformats.org/officeDocument/2006/relationships/slideLayout" Target="../slideLayouts/slideLayout55.xml"/><Relationship Id="rId6" Type="http://schemas.openxmlformats.org/officeDocument/2006/relationships/slideLayout" Target="../slideLayouts/slideLayout54.xml"/><Relationship Id="rId5" Type="http://schemas.openxmlformats.org/officeDocument/2006/relationships/slideLayout" Target="../slideLayouts/slideLayout53.xml"/><Relationship Id="rId4" Type="http://schemas.openxmlformats.org/officeDocument/2006/relationships/slideLayout" Target="../slideLayouts/slideLayout52.xml"/><Relationship Id="rId3" Type="http://schemas.openxmlformats.org/officeDocument/2006/relationships/slideLayout" Target="../slideLayouts/slideLayout51.xml"/><Relationship Id="rId2" Type="http://schemas.openxmlformats.org/officeDocument/2006/relationships/slideLayout" Target="../slideLayouts/slideLayout50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58.xml"/><Relationship Id="rId1" Type="http://schemas.openxmlformats.org/officeDocument/2006/relationships/slideLayout" Target="../slideLayouts/slideLayout49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8.xml"/><Relationship Id="rId8" Type="http://schemas.openxmlformats.org/officeDocument/2006/relationships/slideLayout" Target="../slideLayouts/slideLayout67.xml"/><Relationship Id="rId7" Type="http://schemas.openxmlformats.org/officeDocument/2006/relationships/slideLayout" Target="../slideLayouts/slideLayout66.xml"/><Relationship Id="rId6" Type="http://schemas.openxmlformats.org/officeDocument/2006/relationships/slideLayout" Target="../slideLayouts/slideLayout65.xml"/><Relationship Id="rId5" Type="http://schemas.openxmlformats.org/officeDocument/2006/relationships/slideLayout" Target="../slideLayouts/slideLayout64.xml"/><Relationship Id="rId4" Type="http://schemas.openxmlformats.org/officeDocument/2006/relationships/slideLayout" Target="../slideLayouts/slideLayout63.xml"/><Relationship Id="rId3" Type="http://schemas.openxmlformats.org/officeDocument/2006/relationships/slideLayout" Target="../slideLayouts/slideLayout62.xml"/><Relationship Id="rId2" Type="http://schemas.openxmlformats.org/officeDocument/2006/relationships/slideLayout" Target="../slideLayouts/slideLayout61.xml"/><Relationship Id="rId14" Type="http://schemas.openxmlformats.org/officeDocument/2006/relationships/theme" Target="../theme/theme6.xml"/><Relationship Id="rId13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0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1.xml"/><Relationship Id="rId8" Type="http://schemas.openxmlformats.org/officeDocument/2006/relationships/slideLayout" Target="../slideLayouts/slideLayout80.xml"/><Relationship Id="rId7" Type="http://schemas.openxmlformats.org/officeDocument/2006/relationships/slideLayout" Target="../slideLayouts/slideLayout79.xml"/><Relationship Id="rId6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4.xml"/><Relationship Id="rId16" Type="http://schemas.openxmlformats.org/officeDocument/2006/relationships/theme" Target="../theme/theme7.xml"/><Relationship Id="rId15" Type="http://schemas.openxmlformats.org/officeDocument/2006/relationships/slideLayout" Target="../slideLayouts/slideLayout87.xml"/><Relationship Id="rId14" Type="http://schemas.openxmlformats.org/officeDocument/2006/relationships/slideLayout" Target="../slideLayouts/slideLayout86.xml"/><Relationship Id="rId13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2.xml"/><Relationship Id="rId1" Type="http://schemas.openxmlformats.org/officeDocument/2006/relationships/slideLayout" Target="../slideLayouts/slideLayout73.xml"/></Relationships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9.xml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4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8.xml"/><Relationship Id="rId1" Type="http://schemas.openxmlformats.org/officeDocument/2006/relationships/image" Target="../media/image24.jpe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jpeg"/><Relationship Id="rId8" Type="http://schemas.openxmlformats.org/officeDocument/2006/relationships/image" Target="../media/image11.jpeg"/><Relationship Id="rId7" Type="http://schemas.openxmlformats.org/officeDocument/2006/relationships/image" Target="../media/image10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2" Type="http://schemas.openxmlformats.org/officeDocument/2006/relationships/notesSlide" Target="../notesSlides/notesSlide11.xml"/><Relationship Id="rId11" Type="http://schemas.openxmlformats.org/officeDocument/2006/relationships/slideLayout" Target="../slideLayouts/slideLayout48.xml"/><Relationship Id="rId10" Type="http://schemas.openxmlformats.org/officeDocument/2006/relationships/image" Target="../media/image13.jpe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jpeg"/><Relationship Id="rId8" Type="http://schemas.openxmlformats.org/officeDocument/2006/relationships/image" Target="../media/image11.jpeg"/><Relationship Id="rId7" Type="http://schemas.openxmlformats.org/officeDocument/2006/relationships/image" Target="../media/image10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8" Type="http://schemas.openxmlformats.org/officeDocument/2006/relationships/notesSlide" Target="../notesSlides/notesSlide2.xml"/><Relationship Id="rId17" Type="http://schemas.openxmlformats.org/officeDocument/2006/relationships/slideLayout" Target="../slideLayouts/slideLayout25.xml"/><Relationship Id="rId16" Type="http://schemas.openxmlformats.org/officeDocument/2006/relationships/image" Target="../media/image19.png"/><Relationship Id="rId15" Type="http://schemas.openxmlformats.org/officeDocument/2006/relationships/image" Target="../media/image18.GIF"/><Relationship Id="rId14" Type="http://schemas.openxmlformats.org/officeDocument/2006/relationships/image" Target="../media/image17.jpeg"/><Relationship Id="rId13" Type="http://schemas.openxmlformats.org/officeDocument/2006/relationships/image" Target="../media/image16.png"/><Relationship Id="rId12" Type="http://schemas.openxmlformats.org/officeDocument/2006/relationships/image" Target="../media/image15.jpeg"/><Relationship Id="rId11" Type="http://schemas.openxmlformats.org/officeDocument/2006/relationships/image" Target="../media/image14.jpeg"/><Relationship Id="rId10" Type="http://schemas.openxmlformats.org/officeDocument/2006/relationships/image" Target="../media/image13.jpeg"/><Relationship Id="rId1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8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jpeg"/><Relationship Id="rId8" Type="http://schemas.openxmlformats.org/officeDocument/2006/relationships/image" Target="../media/image11.jpeg"/><Relationship Id="rId7" Type="http://schemas.openxmlformats.org/officeDocument/2006/relationships/image" Target="../media/image10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2" Type="http://schemas.openxmlformats.org/officeDocument/2006/relationships/notesSlide" Target="../notesSlides/notesSlide14.x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13.jpe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jpeg"/><Relationship Id="rId8" Type="http://schemas.openxmlformats.org/officeDocument/2006/relationships/image" Target="../media/image11.jpeg"/><Relationship Id="rId7" Type="http://schemas.openxmlformats.org/officeDocument/2006/relationships/image" Target="../media/image10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2" Type="http://schemas.openxmlformats.org/officeDocument/2006/relationships/notesSlide" Target="../notesSlides/notesSlide15.x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13.jpeg"/><Relationship Id="rId1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jpeg"/><Relationship Id="rId8" Type="http://schemas.openxmlformats.org/officeDocument/2006/relationships/image" Target="../media/image11.jpeg"/><Relationship Id="rId7" Type="http://schemas.openxmlformats.org/officeDocument/2006/relationships/image" Target="../media/image10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2" Type="http://schemas.openxmlformats.org/officeDocument/2006/relationships/notesSlide" Target="../notesSlides/notesSlide16.x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13.jpe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jpeg"/><Relationship Id="rId8" Type="http://schemas.openxmlformats.org/officeDocument/2006/relationships/image" Target="../media/image11.jpeg"/><Relationship Id="rId7" Type="http://schemas.openxmlformats.org/officeDocument/2006/relationships/image" Target="../media/image10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2" Type="http://schemas.openxmlformats.org/officeDocument/2006/relationships/notesSlide" Target="../notesSlides/notesSlide3.x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13.jpe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8.xml"/></Relationships>
</file>

<file path=ppt/slides/_rels/slide3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30.GIF"/><Relationship Id="rId5" Type="http://schemas.openxmlformats.org/officeDocument/2006/relationships/image" Target="../media/image29.GIF"/><Relationship Id="rId4" Type="http://schemas.openxmlformats.org/officeDocument/2006/relationships/image" Target="../media/image28.GIF"/><Relationship Id="rId3" Type="http://schemas.openxmlformats.org/officeDocument/2006/relationships/image" Target="../media/image27.GIF"/><Relationship Id="rId2" Type="http://schemas.openxmlformats.org/officeDocument/2006/relationships/image" Target="../media/image26.GIF"/><Relationship Id="rId1" Type="http://schemas.openxmlformats.org/officeDocument/2006/relationships/image" Target="../media/image25.GIF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jpeg"/><Relationship Id="rId8" Type="http://schemas.openxmlformats.org/officeDocument/2006/relationships/image" Target="../media/image11.jpeg"/><Relationship Id="rId7" Type="http://schemas.openxmlformats.org/officeDocument/2006/relationships/image" Target="../media/image10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6" Type="http://schemas.openxmlformats.org/officeDocument/2006/relationships/notesSlide" Target="../notesSlides/notesSlide4.xml"/><Relationship Id="rId15" Type="http://schemas.openxmlformats.org/officeDocument/2006/relationships/slideLayout" Target="../slideLayouts/slideLayout12.xml"/><Relationship Id="rId14" Type="http://schemas.openxmlformats.org/officeDocument/2006/relationships/image" Target="../media/image23.jpeg"/><Relationship Id="rId13" Type="http://schemas.openxmlformats.org/officeDocument/2006/relationships/image" Target="../media/image22.jpeg"/><Relationship Id="rId12" Type="http://schemas.openxmlformats.org/officeDocument/2006/relationships/image" Target="../media/image21.jpeg"/><Relationship Id="rId11" Type="http://schemas.openxmlformats.org/officeDocument/2006/relationships/image" Target="../media/image20.jpeg"/><Relationship Id="rId10" Type="http://schemas.openxmlformats.org/officeDocument/2006/relationships/image" Target="../media/image13.jpe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1033-11.2.0.9665</vt:lpwstr>
  </property>
</Properties>
</file>