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0" r:id="rId1"/>
  </p:sldMasterIdLst>
  <p:notesMasterIdLst>
    <p:notesMasterId r:id="rId17"/>
  </p:notesMasterIdLst>
  <p:sldIdLst>
    <p:sldId id="256" r:id="rId2"/>
    <p:sldId id="315" r:id="rId3"/>
    <p:sldId id="316" r:id="rId4"/>
    <p:sldId id="257" r:id="rId5"/>
    <p:sldId id="314" r:id="rId6"/>
    <p:sldId id="317" r:id="rId7"/>
    <p:sldId id="318" r:id="rId8"/>
    <p:sldId id="319" r:id="rId9"/>
    <p:sldId id="320" r:id="rId10"/>
    <p:sldId id="321" r:id="rId11"/>
    <p:sldId id="322" r:id="rId12"/>
    <p:sldId id="323" r:id="rId13"/>
    <p:sldId id="324" r:id="rId14"/>
    <p:sldId id="325" r:id="rId15"/>
    <p:sldId id="270"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5322890-FAC2-457B-A564-CCBB0AAACEAE}">
  <a:tblStyle styleId="{55322890-FAC2-457B-A564-CCBB0AAACEA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10" autoAdjust="0"/>
    <p:restoredTop sz="94660"/>
  </p:normalViewPr>
  <p:slideViewPr>
    <p:cSldViewPr>
      <p:cViewPr varScale="1">
        <p:scale>
          <a:sx n="102" d="100"/>
          <a:sy n="102" d="100"/>
        </p:scale>
        <p:origin x="224" y="-6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75118418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5"/>
        <p:cNvGrpSpPr/>
        <p:nvPr/>
      </p:nvGrpSpPr>
      <p:grpSpPr>
        <a:xfrm>
          <a:off x="0" y="0"/>
          <a:ext cx="0" cy="0"/>
          <a:chOff x="0" y="0"/>
          <a:chExt cx="0" cy="0"/>
        </a:xfrm>
      </p:grpSpPr>
      <p:sp>
        <p:nvSpPr>
          <p:cNvPr id="926" name="Google Shape;92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7" name="Google Shape;92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2"/>
        <p:cNvGrpSpPr/>
        <p:nvPr/>
      </p:nvGrpSpPr>
      <p:grpSpPr>
        <a:xfrm>
          <a:off x="0" y="0"/>
          <a:ext cx="0" cy="0"/>
          <a:chOff x="0" y="0"/>
          <a:chExt cx="0" cy="0"/>
        </a:xfrm>
      </p:grpSpPr>
      <p:sp>
        <p:nvSpPr>
          <p:cNvPr id="933" name="Google Shape;933;g946d0ea922_0_4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4" name="Google Shape;934;g946d0ea922_0_4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1"/>
        <p:cNvGrpSpPr/>
        <p:nvPr/>
      </p:nvGrpSpPr>
      <p:grpSpPr>
        <a:xfrm>
          <a:off x="0" y="0"/>
          <a:ext cx="0" cy="0"/>
          <a:chOff x="0" y="0"/>
          <a:chExt cx="0" cy="0"/>
        </a:xfrm>
      </p:grpSpPr>
      <p:sp>
        <p:nvSpPr>
          <p:cNvPr id="1312" name="Google Shape;1312;ga08e5766c1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3" name="Google Shape;1313;ga08e5766c1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456853" y="346880"/>
            <a:ext cx="1727852" cy="234060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10;p2"/>
          <p:cNvGrpSpPr/>
          <p:nvPr/>
        </p:nvGrpSpPr>
        <p:grpSpPr>
          <a:xfrm rot="10800000">
            <a:off x="6573811" y="-401568"/>
            <a:ext cx="1479225" cy="1242621"/>
            <a:chOff x="4649450" y="3501085"/>
            <a:chExt cx="1170736" cy="983475"/>
          </a:xfrm>
        </p:grpSpPr>
        <p:sp>
          <p:nvSpPr>
            <p:cNvPr id="11" name="Google Shape;11;p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1673850" y="1919150"/>
            <a:ext cx="5796300" cy="1066500"/>
          </a:xfrm>
          <a:prstGeom prst="rect">
            <a:avLst/>
          </a:prstGeom>
        </p:spPr>
        <p:txBody>
          <a:bodyPr spcFirstLastPara="1" wrap="square" lIns="91425" tIns="91425" rIns="91425" bIns="91425" anchor="ctr" anchorCtr="0">
            <a:noAutofit/>
          </a:bodyPr>
          <a:lstStyle>
            <a:lvl1pPr lvl="0" algn="ctr">
              <a:spcBef>
                <a:spcPts val="0"/>
              </a:spcBef>
              <a:spcAft>
                <a:spcPts val="0"/>
              </a:spcAft>
              <a:buSzPts val="5200"/>
              <a:buNone/>
              <a:defRPr sz="8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5" name="Google Shape;15;p2"/>
          <p:cNvSpPr txBox="1">
            <a:spLocks noGrp="1"/>
          </p:cNvSpPr>
          <p:nvPr>
            <p:ph type="subTitle" idx="1"/>
          </p:nvPr>
        </p:nvSpPr>
        <p:spPr>
          <a:xfrm>
            <a:off x="2310450" y="3408738"/>
            <a:ext cx="4523100" cy="4584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600">
                <a:latin typeface="Comfortaa"/>
                <a:ea typeface="Comfortaa"/>
                <a:cs typeface="Comfortaa"/>
                <a:sym typeface="Comfortaa"/>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16" name="Google Shape;16;p2"/>
          <p:cNvGrpSpPr/>
          <p:nvPr/>
        </p:nvGrpSpPr>
        <p:grpSpPr>
          <a:xfrm>
            <a:off x="-786719" y="2252601"/>
            <a:ext cx="2001689" cy="1608178"/>
            <a:chOff x="4649450" y="3527425"/>
            <a:chExt cx="1224050" cy="983475"/>
          </a:xfrm>
        </p:grpSpPr>
        <p:sp>
          <p:nvSpPr>
            <p:cNvPr id="17" name="Google Shape;17;p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 name="Google Shape;20;p2"/>
          <p:cNvSpPr/>
          <p:nvPr/>
        </p:nvSpPr>
        <p:spPr>
          <a:xfrm>
            <a:off x="-409500" y="3041439"/>
            <a:ext cx="1727852" cy="234060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5400000" flipH="1">
            <a:off x="468089" y="4209554"/>
            <a:ext cx="1137776" cy="154136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rot="-5400000" flipH="1">
            <a:off x="7489631" y="-565322"/>
            <a:ext cx="1726514" cy="233878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 name="Google Shape;23;p2"/>
          <p:cNvGrpSpPr/>
          <p:nvPr/>
        </p:nvGrpSpPr>
        <p:grpSpPr>
          <a:xfrm rot="10800000">
            <a:off x="8053010" y="1678417"/>
            <a:ext cx="1255875" cy="1009045"/>
            <a:chOff x="4649450" y="3527425"/>
            <a:chExt cx="1224050" cy="983475"/>
          </a:xfrm>
        </p:grpSpPr>
        <p:sp>
          <p:nvSpPr>
            <p:cNvPr id="24" name="Google Shape;24;p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 name="Google Shape;27;p2"/>
          <p:cNvSpPr/>
          <p:nvPr/>
        </p:nvSpPr>
        <p:spPr>
          <a:xfrm rot="10800000">
            <a:off x="8297875" y="260505"/>
            <a:ext cx="1277247" cy="173019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rot="10800000">
            <a:off x="8007556" y="2171881"/>
            <a:ext cx="1857882" cy="251674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 name="Google Shape;29;p2"/>
          <p:cNvGrpSpPr/>
          <p:nvPr/>
        </p:nvGrpSpPr>
        <p:grpSpPr>
          <a:xfrm>
            <a:off x="1456509" y="4634991"/>
            <a:ext cx="1137754" cy="914140"/>
            <a:chOff x="4649450" y="3527425"/>
            <a:chExt cx="1224050" cy="983475"/>
          </a:xfrm>
        </p:grpSpPr>
        <p:sp>
          <p:nvSpPr>
            <p:cNvPr id="30" name="Google Shape;30;p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7"/>
        <p:cNvGrpSpPr/>
        <p:nvPr/>
      </p:nvGrpSpPr>
      <p:grpSpPr>
        <a:xfrm>
          <a:off x="0" y="0"/>
          <a:ext cx="0" cy="0"/>
          <a:chOff x="0" y="0"/>
          <a:chExt cx="0" cy="0"/>
        </a:xfrm>
      </p:grpSpPr>
      <p:sp>
        <p:nvSpPr>
          <p:cNvPr id="98" name="Google Shape;98;p4"/>
          <p:cNvSpPr txBox="1">
            <a:spLocks noGrp="1"/>
          </p:cNvSpPr>
          <p:nvPr>
            <p:ph type="body" idx="1"/>
          </p:nvPr>
        </p:nvSpPr>
        <p:spPr>
          <a:xfrm>
            <a:off x="778500" y="1424000"/>
            <a:ext cx="7648800" cy="34218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dk2"/>
              </a:buClr>
              <a:buSzPts val="1200"/>
              <a:buFont typeface="Roboto"/>
              <a:buAutoNum type="arabicPeriod"/>
              <a:defRPr sz="110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grpSp>
        <p:nvGrpSpPr>
          <p:cNvPr id="99" name="Google Shape;99;p4"/>
          <p:cNvGrpSpPr/>
          <p:nvPr/>
        </p:nvGrpSpPr>
        <p:grpSpPr>
          <a:xfrm rot="10800000">
            <a:off x="7535961" y="-269332"/>
            <a:ext cx="931789" cy="782748"/>
            <a:chOff x="4649450" y="3501085"/>
            <a:chExt cx="1170736" cy="983475"/>
          </a:xfrm>
        </p:grpSpPr>
        <p:sp>
          <p:nvSpPr>
            <p:cNvPr id="100" name="Google Shape;100;p4"/>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4"/>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4"/>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4"/>
          <p:cNvSpPr/>
          <p:nvPr/>
        </p:nvSpPr>
        <p:spPr>
          <a:xfrm>
            <a:off x="-276875" y="3855657"/>
            <a:ext cx="978678" cy="132574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4"/>
          <p:cNvSpPr/>
          <p:nvPr/>
        </p:nvSpPr>
        <p:spPr>
          <a:xfrm rot="5400000" flipH="1">
            <a:off x="75661" y="4687311"/>
            <a:ext cx="644422" cy="87305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4"/>
          <p:cNvSpPr/>
          <p:nvPr/>
        </p:nvSpPr>
        <p:spPr>
          <a:xfrm rot="-5400000" flipH="1">
            <a:off x="8113268" y="-372123"/>
            <a:ext cx="1087444" cy="147308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6" name="Google Shape;106;p4"/>
          <p:cNvGrpSpPr/>
          <p:nvPr/>
        </p:nvGrpSpPr>
        <p:grpSpPr>
          <a:xfrm rot="10800000">
            <a:off x="8468280" y="1041249"/>
            <a:ext cx="790981" cy="635522"/>
            <a:chOff x="4649450" y="3527425"/>
            <a:chExt cx="1224050" cy="983475"/>
          </a:xfrm>
        </p:grpSpPr>
        <p:sp>
          <p:nvSpPr>
            <p:cNvPr id="107" name="Google Shape;107;p4"/>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4"/>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4"/>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 name="Google Shape;110;p4"/>
          <p:cNvSpPr/>
          <p:nvPr/>
        </p:nvSpPr>
        <p:spPr>
          <a:xfrm rot="10800000">
            <a:off x="8622333" y="148018"/>
            <a:ext cx="804487" cy="108978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4"/>
          <p:cNvSpPr/>
          <p:nvPr/>
        </p:nvSpPr>
        <p:spPr>
          <a:xfrm rot="10800000">
            <a:off x="8439485" y="1351926"/>
            <a:ext cx="1170190" cy="158517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4"/>
          <p:cNvSpPr txBox="1">
            <a:spLocks noGrp="1"/>
          </p:cNvSpPr>
          <p:nvPr>
            <p:ph type="title"/>
          </p:nvPr>
        </p:nvSpPr>
        <p:spPr>
          <a:xfrm>
            <a:off x="930900" y="605225"/>
            <a:ext cx="5950500" cy="44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4000"/>
            </a:lvl1pPr>
            <a:lvl2pPr lvl="1" algn="ctr" rtl="0">
              <a:spcBef>
                <a:spcPts val="0"/>
              </a:spcBef>
              <a:spcAft>
                <a:spcPts val="0"/>
              </a:spcAft>
              <a:buSzPts val="2800"/>
              <a:buNone/>
              <a:defRPr sz="2800"/>
            </a:lvl2pPr>
            <a:lvl3pPr lvl="2" algn="ctr" rtl="0">
              <a:spcBef>
                <a:spcPts val="0"/>
              </a:spcBef>
              <a:spcAft>
                <a:spcPts val="0"/>
              </a:spcAft>
              <a:buSzPts val="2800"/>
              <a:buNone/>
              <a:defRPr sz="2800"/>
            </a:lvl3pPr>
            <a:lvl4pPr lvl="3" algn="ctr" rtl="0">
              <a:spcBef>
                <a:spcPts val="0"/>
              </a:spcBef>
              <a:spcAft>
                <a:spcPts val="0"/>
              </a:spcAft>
              <a:buSzPts val="2800"/>
              <a:buNone/>
              <a:defRPr sz="2800"/>
            </a:lvl4pPr>
            <a:lvl5pPr lvl="4" algn="ctr" rtl="0">
              <a:spcBef>
                <a:spcPts val="0"/>
              </a:spcBef>
              <a:spcAft>
                <a:spcPts val="0"/>
              </a:spcAft>
              <a:buSzPts val="2800"/>
              <a:buNone/>
              <a:defRPr sz="2800"/>
            </a:lvl5pPr>
            <a:lvl6pPr lvl="5" algn="ctr" rtl="0">
              <a:spcBef>
                <a:spcPts val="0"/>
              </a:spcBef>
              <a:spcAft>
                <a:spcPts val="0"/>
              </a:spcAft>
              <a:buSzPts val="2800"/>
              <a:buNone/>
              <a:defRPr sz="2800"/>
            </a:lvl6pPr>
            <a:lvl7pPr lvl="6" algn="ctr" rtl="0">
              <a:spcBef>
                <a:spcPts val="0"/>
              </a:spcBef>
              <a:spcAft>
                <a:spcPts val="0"/>
              </a:spcAft>
              <a:buSzPts val="2800"/>
              <a:buNone/>
              <a:defRPr sz="2800"/>
            </a:lvl7pPr>
            <a:lvl8pPr lvl="7" algn="ctr" rtl="0">
              <a:spcBef>
                <a:spcPts val="0"/>
              </a:spcBef>
              <a:spcAft>
                <a:spcPts val="0"/>
              </a:spcAft>
              <a:buSzPts val="2800"/>
              <a:buNone/>
              <a:defRPr sz="2800"/>
            </a:lvl8pPr>
            <a:lvl9pPr lvl="8" algn="ctr" rtl="0">
              <a:spcBef>
                <a:spcPts val="0"/>
              </a:spcBef>
              <a:spcAft>
                <a:spcPts val="0"/>
              </a:spcAft>
              <a:buSzPts val="2800"/>
              <a:buNone/>
              <a:defRPr sz="2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27"/>
        <p:cNvGrpSpPr/>
        <p:nvPr/>
      </p:nvGrpSpPr>
      <p:grpSpPr>
        <a:xfrm>
          <a:off x="0" y="0"/>
          <a:ext cx="0" cy="0"/>
          <a:chOff x="0" y="0"/>
          <a:chExt cx="0" cy="0"/>
        </a:xfrm>
      </p:grpSpPr>
      <p:sp>
        <p:nvSpPr>
          <p:cNvPr id="228" name="Google Shape;228;p9"/>
          <p:cNvSpPr txBox="1">
            <a:spLocks noGrp="1"/>
          </p:cNvSpPr>
          <p:nvPr>
            <p:ph type="title" hasCustomPrompt="1"/>
          </p:nvPr>
        </p:nvSpPr>
        <p:spPr>
          <a:xfrm>
            <a:off x="2510174" y="492028"/>
            <a:ext cx="1459200" cy="778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300"/>
              <a:buNone/>
              <a:defRPr sz="6300"/>
            </a:lvl1pPr>
            <a:lvl2pPr lvl="1" algn="ctr" rtl="0">
              <a:spcBef>
                <a:spcPts val="0"/>
              </a:spcBef>
              <a:spcAft>
                <a:spcPts val="0"/>
              </a:spcAft>
              <a:buSzPts val="6300"/>
              <a:buNone/>
              <a:defRPr sz="6300"/>
            </a:lvl2pPr>
            <a:lvl3pPr lvl="2" algn="ctr" rtl="0">
              <a:spcBef>
                <a:spcPts val="0"/>
              </a:spcBef>
              <a:spcAft>
                <a:spcPts val="0"/>
              </a:spcAft>
              <a:buSzPts val="6300"/>
              <a:buNone/>
              <a:defRPr sz="6300"/>
            </a:lvl3pPr>
            <a:lvl4pPr lvl="3" algn="ctr" rtl="0">
              <a:spcBef>
                <a:spcPts val="0"/>
              </a:spcBef>
              <a:spcAft>
                <a:spcPts val="0"/>
              </a:spcAft>
              <a:buSzPts val="6300"/>
              <a:buNone/>
              <a:defRPr sz="6300"/>
            </a:lvl4pPr>
            <a:lvl5pPr lvl="4" algn="ctr" rtl="0">
              <a:spcBef>
                <a:spcPts val="0"/>
              </a:spcBef>
              <a:spcAft>
                <a:spcPts val="0"/>
              </a:spcAft>
              <a:buSzPts val="6300"/>
              <a:buNone/>
              <a:defRPr sz="6300"/>
            </a:lvl5pPr>
            <a:lvl6pPr lvl="5" algn="ctr" rtl="0">
              <a:spcBef>
                <a:spcPts val="0"/>
              </a:spcBef>
              <a:spcAft>
                <a:spcPts val="0"/>
              </a:spcAft>
              <a:buSzPts val="6300"/>
              <a:buNone/>
              <a:defRPr sz="6300"/>
            </a:lvl6pPr>
            <a:lvl7pPr lvl="6" algn="ctr" rtl="0">
              <a:spcBef>
                <a:spcPts val="0"/>
              </a:spcBef>
              <a:spcAft>
                <a:spcPts val="0"/>
              </a:spcAft>
              <a:buSzPts val="6300"/>
              <a:buNone/>
              <a:defRPr sz="6300"/>
            </a:lvl7pPr>
            <a:lvl8pPr lvl="7" algn="ctr" rtl="0">
              <a:spcBef>
                <a:spcPts val="0"/>
              </a:spcBef>
              <a:spcAft>
                <a:spcPts val="0"/>
              </a:spcAft>
              <a:buSzPts val="6300"/>
              <a:buNone/>
              <a:defRPr sz="6300"/>
            </a:lvl8pPr>
            <a:lvl9pPr lvl="8" algn="ctr" rtl="0">
              <a:spcBef>
                <a:spcPts val="0"/>
              </a:spcBef>
              <a:spcAft>
                <a:spcPts val="0"/>
              </a:spcAft>
              <a:buSzPts val="6300"/>
              <a:buNone/>
              <a:defRPr sz="6300"/>
            </a:lvl9pPr>
          </a:lstStyle>
          <a:p>
            <a:r>
              <a:t>xx%</a:t>
            </a:r>
          </a:p>
        </p:txBody>
      </p:sp>
      <p:grpSp>
        <p:nvGrpSpPr>
          <p:cNvPr id="229" name="Google Shape;229;p9"/>
          <p:cNvGrpSpPr/>
          <p:nvPr/>
        </p:nvGrpSpPr>
        <p:grpSpPr>
          <a:xfrm>
            <a:off x="6520300" y="4742058"/>
            <a:ext cx="450323" cy="449885"/>
            <a:chOff x="4887569" y="4595026"/>
            <a:chExt cx="381145" cy="381032"/>
          </a:xfrm>
        </p:grpSpPr>
        <p:sp>
          <p:nvSpPr>
            <p:cNvPr id="230" name="Google Shape;230;p9"/>
            <p:cNvSpPr/>
            <p:nvPr/>
          </p:nvSpPr>
          <p:spPr>
            <a:xfrm>
              <a:off x="5162374" y="4614573"/>
              <a:ext cx="94000" cy="103505"/>
            </a:xfrm>
            <a:custGeom>
              <a:avLst/>
              <a:gdLst/>
              <a:ahLst/>
              <a:cxnLst/>
              <a:rect l="l" t="t" r="r" b="b"/>
              <a:pathLst>
                <a:path w="7526" h="8287" extrusionOk="0">
                  <a:moveTo>
                    <a:pt x="1" y="0"/>
                  </a:moveTo>
                  <a:lnTo>
                    <a:pt x="7526" y="8287"/>
                  </a:lnTo>
                  <a:cubicBezTo>
                    <a:pt x="7347" y="7811"/>
                    <a:pt x="7145" y="7358"/>
                    <a:pt x="6918" y="6906"/>
                  </a:cubicBezTo>
                  <a:lnTo>
                    <a:pt x="1322" y="738"/>
                  </a:lnTo>
                  <a:cubicBezTo>
                    <a:pt x="894" y="464"/>
                    <a:pt x="453" y="226"/>
                    <a:pt x="1"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1" name="Google Shape;231;p9"/>
            <p:cNvSpPr/>
            <p:nvPr/>
          </p:nvSpPr>
          <p:spPr>
            <a:xfrm>
              <a:off x="5125791" y="4601034"/>
              <a:ext cx="140550" cy="154814"/>
            </a:xfrm>
            <a:custGeom>
              <a:avLst/>
              <a:gdLst/>
              <a:ahLst/>
              <a:cxnLst/>
              <a:rect l="l" t="t" r="r" b="b"/>
              <a:pathLst>
                <a:path w="11253" h="12395" extrusionOk="0">
                  <a:moveTo>
                    <a:pt x="1" y="1"/>
                  </a:moveTo>
                  <a:lnTo>
                    <a:pt x="11252" y="12395"/>
                  </a:lnTo>
                  <a:cubicBezTo>
                    <a:pt x="11205" y="12097"/>
                    <a:pt x="11157" y="11800"/>
                    <a:pt x="11086" y="11502"/>
                  </a:cubicBezTo>
                  <a:lnTo>
                    <a:pt x="870" y="251"/>
                  </a:lnTo>
                  <a:cubicBezTo>
                    <a:pt x="596" y="155"/>
                    <a:pt x="299" y="72"/>
                    <a:pt x="1"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2" name="Google Shape;232;p9"/>
            <p:cNvSpPr/>
            <p:nvPr/>
          </p:nvSpPr>
          <p:spPr>
            <a:xfrm>
              <a:off x="5096802" y="4595976"/>
              <a:ext cx="171912" cy="189323"/>
            </a:xfrm>
            <a:custGeom>
              <a:avLst/>
              <a:gdLst/>
              <a:ahLst/>
              <a:cxnLst/>
              <a:rect l="l" t="t" r="r" b="b"/>
              <a:pathLst>
                <a:path w="13764" h="15158" extrusionOk="0">
                  <a:moveTo>
                    <a:pt x="0" y="1"/>
                  </a:moveTo>
                  <a:lnTo>
                    <a:pt x="13764" y="15157"/>
                  </a:lnTo>
                  <a:cubicBezTo>
                    <a:pt x="13764" y="14907"/>
                    <a:pt x="13752" y="14669"/>
                    <a:pt x="13740" y="14419"/>
                  </a:cubicBezTo>
                  <a:lnTo>
                    <a:pt x="726" y="84"/>
                  </a:lnTo>
                  <a:cubicBezTo>
                    <a:pt x="488" y="48"/>
                    <a:pt x="238" y="25"/>
                    <a:pt x="0"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3" name="Google Shape;233;p9"/>
            <p:cNvSpPr/>
            <p:nvPr/>
          </p:nvSpPr>
          <p:spPr>
            <a:xfrm>
              <a:off x="5071659" y="4595026"/>
              <a:ext cx="196318" cy="215253"/>
            </a:xfrm>
            <a:custGeom>
              <a:avLst/>
              <a:gdLst/>
              <a:ahLst/>
              <a:cxnLst/>
              <a:rect l="l" t="t" r="r" b="b"/>
              <a:pathLst>
                <a:path w="15718" h="17234" extrusionOk="0">
                  <a:moveTo>
                    <a:pt x="430" y="0"/>
                  </a:moveTo>
                  <a:cubicBezTo>
                    <a:pt x="287" y="0"/>
                    <a:pt x="144" y="5"/>
                    <a:pt x="1" y="5"/>
                  </a:cubicBezTo>
                  <a:lnTo>
                    <a:pt x="15646" y="17234"/>
                  </a:lnTo>
                  <a:cubicBezTo>
                    <a:pt x="15670" y="17019"/>
                    <a:pt x="15693" y="16805"/>
                    <a:pt x="15717" y="16591"/>
                  </a:cubicBezTo>
                  <a:lnTo>
                    <a:pt x="644" y="5"/>
                  </a:lnTo>
                  <a:cubicBezTo>
                    <a:pt x="572" y="1"/>
                    <a:pt x="501" y="0"/>
                    <a:pt x="430"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4" name="Google Shape;234;p9"/>
            <p:cNvSpPr/>
            <p:nvPr/>
          </p:nvSpPr>
          <p:spPr>
            <a:xfrm>
              <a:off x="5049215" y="4596275"/>
              <a:ext cx="215190" cy="236161"/>
            </a:xfrm>
            <a:custGeom>
              <a:avLst/>
              <a:gdLst/>
              <a:ahLst/>
              <a:cxnLst/>
              <a:rect l="l" t="t" r="r" b="b"/>
              <a:pathLst>
                <a:path w="17229" h="18908" extrusionOk="0">
                  <a:moveTo>
                    <a:pt x="584" y="1"/>
                  </a:moveTo>
                  <a:cubicBezTo>
                    <a:pt x="393" y="24"/>
                    <a:pt x="191" y="48"/>
                    <a:pt x="0" y="72"/>
                  </a:cubicBezTo>
                  <a:lnTo>
                    <a:pt x="17098" y="18908"/>
                  </a:lnTo>
                  <a:cubicBezTo>
                    <a:pt x="17145" y="18717"/>
                    <a:pt x="17193" y="18527"/>
                    <a:pt x="17228" y="18336"/>
                  </a:cubicBezTo>
                  <a:lnTo>
                    <a:pt x="584"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5" name="Google Shape;235;p9"/>
            <p:cNvSpPr/>
            <p:nvPr/>
          </p:nvSpPr>
          <p:spPr>
            <a:xfrm>
              <a:off x="5028694" y="4599848"/>
              <a:ext cx="230203" cy="252523"/>
            </a:xfrm>
            <a:custGeom>
              <a:avLst/>
              <a:gdLst/>
              <a:ahLst/>
              <a:cxnLst/>
              <a:rect l="l" t="t" r="r" b="b"/>
              <a:pathLst>
                <a:path w="18431" h="20218" extrusionOk="0">
                  <a:moveTo>
                    <a:pt x="536" y="0"/>
                  </a:moveTo>
                  <a:cubicBezTo>
                    <a:pt x="357" y="36"/>
                    <a:pt x="179" y="84"/>
                    <a:pt x="0" y="131"/>
                  </a:cubicBezTo>
                  <a:lnTo>
                    <a:pt x="18240" y="20217"/>
                  </a:lnTo>
                  <a:cubicBezTo>
                    <a:pt x="18312" y="20050"/>
                    <a:pt x="18371" y="19884"/>
                    <a:pt x="18431" y="19717"/>
                  </a:cubicBezTo>
                  <a:lnTo>
                    <a:pt x="536"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6" name="Google Shape;236;p9"/>
            <p:cNvSpPr/>
            <p:nvPr/>
          </p:nvSpPr>
          <p:spPr>
            <a:xfrm>
              <a:off x="5009946" y="4605343"/>
              <a:ext cx="241519" cy="265163"/>
            </a:xfrm>
            <a:custGeom>
              <a:avLst/>
              <a:gdLst/>
              <a:ahLst/>
              <a:cxnLst/>
              <a:rect l="l" t="t" r="r" b="b"/>
              <a:pathLst>
                <a:path w="19337" h="21230" extrusionOk="0">
                  <a:moveTo>
                    <a:pt x="489" y="1"/>
                  </a:moveTo>
                  <a:cubicBezTo>
                    <a:pt x="322" y="60"/>
                    <a:pt x="168" y="120"/>
                    <a:pt x="1" y="179"/>
                  </a:cubicBezTo>
                  <a:lnTo>
                    <a:pt x="19110" y="21230"/>
                  </a:lnTo>
                  <a:cubicBezTo>
                    <a:pt x="19194" y="21075"/>
                    <a:pt x="19265" y="20920"/>
                    <a:pt x="19337" y="20765"/>
                  </a:cubicBezTo>
                  <a:lnTo>
                    <a:pt x="489"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7" name="Google Shape;237;p9"/>
            <p:cNvSpPr/>
            <p:nvPr/>
          </p:nvSpPr>
          <p:spPr>
            <a:xfrm>
              <a:off x="4992548" y="4612487"/>
              <a:ext cx="250150" cy="274680"/>
            </a:xfrm>
            <a:custGeom>
              <a:avLst/>
              <a:gdLst/>
              <a:ahLst/>
              <a:cxnLst/>
              <a:rect l="l" t="t" r="r" b="b"/>
              <a:pathLst>
                <a:path w="20028" h="21992" extrusionOk="0">
                  <a:moveTo>
                    <a:pt x="453" y="0"/>
                  </a:moveTo>
                  <a:cubicBezTo>
                    <a:pt x="299" y="72"/>
                    <a:pt x="156" y="143"/>
                    <a:pt x="1" y="227"/>
                  </a:cubicBezTo>
                  <a:lnTo>
                    <a:pt x="19765" y="21991"/>
                  </a:lnTo>
                  <a:cubicBezTo>
                    <a:pt x="19849" y="21848"/>
                    <a:pt x="19932" y="21705"/>
                    <a:pt x="20027" y="21563"/>
                  </a:cubicBezTo>
                  <a:lnTo>
                    <a:pt x="45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8" name="Google Shape;238;p9"/>
            <p:cNvSpPr/>
            <p:nvPr/>
          </p:nvSpPr>
          <p:spPr>
            <a:xfrm>
              <a:off x="4976486" y="4621106"/>
              <a:ext cx="255945" cy="281075"/>
            </a:xfrm>
            <a:custGeom>
              <a:avLst/>
              <a:gdLst/>
              <a:ahLst/>
              <a:cxnLst/>
              <a:rect l="l" t="t" r="r" b="b"/>
              <a:pathLst>
                <a:path w="20492" h="22504" extrusionOk="0">
                  <a:moveTo>
                    <a:pt x="418" y="1"/>
                  </a:moveTo>
                  <a:cubicBezTo>
                    <a:pt x="275" y="84"/>
                    <a:pt x="144" y="179"/>
                    <a:pt x="1" y="263"/>
                  </a:cubicBezTo>
                  <a:lnTo>
                    <a:pt x="20194" y="22504"/>
                  </a:lnTo>
                  <a:cubicBezTo>
                    <a:pt x="20301" y="22373"/>
                    <a:pt x="20396" y="22254"/>
                    <a:pt x="20492" y="22111"/>
                  </a:cubicBezTo>
                  <a:lnTo>
                    <a:pt x="41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39" name="Google Shape;239;p9"/>
            <p:cNvSpPr/>
            <p:nvPr/>
          </p:nvSpPr>
          <p:spPr>
            <a:xfrm>
              <a:off x="4961623" y="4631222"/>
              <a:ext cx="259355" cy="284784"/>
            </a:xfrm>
            <a:custGeom>
              <a:avLst/>
              <a:gdLst/>
              <a:ahLst/>
              <a:cxnLst/>
              <a:rect l="l" t="t" r="r" b="b"/>
              <a:pathLst>
                <a:path w="20765" h="22801" extrusionOk="0">
                  <a:moveTo>
                    <a:pt x="393" y="1"/>
                  </a:moveTo>
                  <a:cubicBezTo>
                    <a:pt x="250" y="96"/>
                    <a:pt x="131" y="191"/>
                    <a:pt x="0" y="286"/>
                  </a:cubicBezTo>
                  <a:lnTo>
                    <a:pt x="20443" y="22801"/>
                  </a:lnTo>
                  <a:cubicBezTo>
                    <a:pt x="20551" y="22682"/>
                    <a:pt x="20658" y="22563"/>
                    <a:pt x="20765" y="22444"/>
                  </a:cubicBezTo>
                  <a:lnTo>
                    <a:pt x="393"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0" name="Google Shape;240;p9"/>
            <p:cNvSpPr/>
            <p:nvPr/>
          </p:nvSpPr>
          <p:spPr>
            <a:xfrm>
              <a:off x="4947934" y="4642526"/>
              <a:ext cx="260404" cy="285984"/>
            </a:xfrm>
            <a:custGeom>
              <a:avLst/>
              <a:gdLst/>
              <a:ahLst/>
              <a:cxnLst/>
              <a:rect l="l" t="t" r="r" b="b"/>
              <a:pathLst>
                <a:path w="20849" h="22897" extrusionOk="0">
                  <a:moveTo>
                    <a:pt x="358" y="0"/>
                  </a:moveTo>
                  <a:cubicBezTo>
                    <a:pt x="287" y="48"/>
                    <a:pt x="227" y="96"/>
                    <a:pt x="168" y="155"/>
                  </a:cubicBezTo>
                  <a:cubicBezTo>
                    <a:pt x="108" y="215"/>
                    <a:pt x="61" y="262"/>
                    <a:pt x="1" y="322"/>
                  </a:cubicBezTo>
                  <a:lnTo>
                    <a:pt x="20504" y="22896"/>
                  </a:lnTo>
                  <a:cubicBezTo>
                    <a:pt x="20563" y="22848"/>
                    <a:pt x="20623" y="22801"/>
                    <a:pt x="20682" y="22741"/>
                  </a:cubicBezTo>
                  <a:cubicBezTo>
                    <a:pt x="20742" y="22682"/>
                    <a:pt x="20801" y="22634"/>
                    <a:pt x="20849" y="22575"/>
                  </a:cubicBezTo>
                  <a:lnTo>
                    <a:pt x="358"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1" name="Google Shape;241;p9"/>
            <p:cNvSpPr/>
            <p:nvPr/>
          </p:nvSpPr>
          <p:spPr>
            <a:xfrm>
              <a:off x="4935294" y="4655016"/>
              <a:ext cx="259367" cy="284784"/>
            </a:xfrm>
            <a:custGeom>
              <a:avLst/>
              <a:gdLst/>
              <a:ahLst/>
              <a:cxnLst/>
              <a:rect l="l" t="t" r="r" b="b"/>
              <a:pathLst>
                <a:path w="20766" h="22801" extrusionOk="0">
                  <a:moveTo>
                    <a:pt x="322" y="1"/>
                  </a:moveTo>
                  <a:cubicBezTo>
                    <a:pt x="215" y="120"/>
                    <a:pt x="108" y="239"/>
                    <a:pt x="1" y="358"/>
                  </a:cubicBezTo>
                  <a:lnTo>
                    <a:pt x="20384" y="22801"/>
                  </a:lnTo>
                  <a:cubicBezTo>
                    <a:pt x="20515" y="22706"/>
                    <a:pt x="20634" y="22610"/>
                    <a:pt x="20765" y="22515"/>
                  </a:cubicBezTo>
                  <a:lnTo>
                    <a:pt x="322"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2" name="Google Shape;242;p9"/>
            <p:cNvSpPr/>
            <p:nvPr/>
          </p:nvSpPr>
          <p:spPr>
            <a:xfrm>
              <a:off x="4923853" y="4668842"/>
              <a:ext cx="255933" cy="281075"/>
            </a:xfrm>
            <a:custGeom>
              <a:avLst/>
              <a:gdLst/>
              <a:ahLst/>
              <a:cxnLst/>
              <a:rect l="l" t="t" r="r" b="b"/>
              <a:pathLst>
                <a:path w="20491" h="22504" extrusionOk="0">
                  <a:moveTo>
                    <a:pt x="298" y="1"/>
                  </a:moveTo>
                  <a:cubicBezTo>
                    <a:pt x="191" y="132"/>
                    <a:pt x="95" y="263"/>
                    <a:pt x="0" y="394"/>
                  </a:cubicBezTo>
                  <a:lnTo>
                    <a:pt x="20074" y="22504"/>
                  </a:lnTo>
                  <a:cubicBezTo>
                    <a:pt x="20217" y="22420"/>
                    <a:pt x="20360" y="22337"/>
                    <a:pt x="20491" y="22242"/>
                  </a:cubicBezTo>
                  <a:lnTo>
                    <a:pt x="29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3" name="Google Shape;243;p9"/>
            <p:cNvSpPr/>
            <p:nvPr/>
          </p:nvSpPr>
          <p:spPr>
            <a:xfrm>
              <a:off x="4913586" y="4684018"/>
              <a:ext cx="250137" cy="274530"/>
            </a:xfrm>
            <a:custGeom>
              <a:avLst/>
              <a:gdLst/>
              <a:ahLst/>
              <a:cxnLst/>
              <a:rect l="l" t="t" r="r" b="b"/>
              <a:pathLst>
                <a:path w="20027" h="21980" extrusionOk="0">
                  <a:moveTo>
                    <a:pt x="263" y="0"/>
                  </a:moveTo>
                  <a:cubicBezTo>
                    <a:pt x="179" y="131"/>
                    <a:pt x="96" y="274"/>
                    <a:pt x="1" y="417"/>
                  </a:cubicBezTo>
                  <a:lnTo>
                    <a:pt x="19575" y="21979"/>
                  </a:lnTo>
                  <a:cubicBezTo>
                    <a:pt x="19729" y="21908"/>
                    <a:pt x="19884" y="21836"/>
                    <a:pt x="20027" y="21753"/>
                  </a:cubicBezTo>
                  <a:lnTo>
                    <a:pt x="26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4" name="Google Shape;244;p9"/>
            <p:cNvSpPr/>
            <p:nvPr/>
          </p:nvSpPr>
          <p:spPr>
            <a:xfrm>
              <a:off x="4904818" y="4700517"/>
              <a:ext cx="241507" cy="265163"/>
            </a:xfrm>
            <a:custGeom>
              <a:avLst/>
              <a:gdLst/>
              <a:ahLst/>
              <a:cxnLst/>
              <a:rect l="l" t="t" r="r" b="b"/>
              <a:pathLst>
                <a:path w="19336" h="21230" extrusionOk="0">
                  <a:moveTo>
                    <a:pt x="226" y="1"/>
                  </a:moveTo>
                  <a:cubicBezTo>
                    <a:pt x="143" y="156"/>
                    <a:pt x="72" y="310"/>
                    <a:pt x="0" y="465"/>
                  </a:cubicBezTo>
                  <a:lnTo>
                    <a:pt x="18848" y="21230"/>
                  </a:lnTo>
                  <a:cubicBezTo>
                    <a:pt x="19014" y="21182"/>
                    <a:pt x="19181" y="21111"/>
                    <a:pt x="19336" y="21051"/>
                  </a:cubicBezTo>
                  <a:lnTo>
                    <a:pt x="226"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5" name="Google Shape;245;p9"/>
            <p:cNvSpPr/>
            <p:nvPr/>
          </p:nvSpPr>
          <p:spPr>
            <a:xfrm>
              <a:off x="4897524" y="4718665"/>
              <a:ext cx="230066" cy="252523"/>
            </a:xfrm>
            <a:custGeom>
              <a:avLst/>
              <a:gdLst/>
              <a:ahLst/>
              <a:cxnLst/>
              <a:rect l="l" t="t" r="r" b="b"/>
              <a:pathLst>
                <a:path w="18420" h="20218" extrusionOk="0">
                  <a:moveTo>
                    <a:pt x="179" y="0"/>
                  </a:moveTo>
                  <a:cubicBezTo>
                    <a:pt x="108" y="167"/>
                    <a:pt x="48" y="346"/>
                    <a:pt x="1" y="512"/>
                  </a:cubicBezTo>
                  <a:lnTo>
                    <a:pt x="17884" y="20217"/>
                  </a:lnTo>
                  <a:cubicBezTo>
                    <a:pt x="18063" y="20181"/>
                    <a:pt x="18241" y="20134"/>
                    <a:pt x="18420" y="20086"/>
                  </a:cubicBezTo>
                  <a:lnTo>
                    <a:pt x="179"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6" name="Google Shape;246;p9"/>
            <p:cNvSpPr/>
            <p:nvPr/>
          </p:nvSpPr>
          <p:spPr>
            <a:xfrm>
              <a:off x="4891878" y="4738587"/>
              <a:ext cx="215340" cy="236161"/>
            </a:xfrm>
            <a:custGeom>
              <a:avLst/>
              <a:gdLst/>
              <a:ahLst/>
              <a:cxnLst/>
              <a:rect l="l" t="t" r="r" b="b"/>
              <a:pathLst>
                <a:path w="17241" h="18908" extrusionOk="0">
                  <a:moveTo>
                    <a:pt x="131" y="1"/>
                  </a:moveTo>
                  <a:cubicBezTo>
                    <a:pt x="84" y="191"/>
                    <a:pt x="36" y="382"/>
                    <a:pt x="0" y="572"/>
                  </a:cubicBezTo>
                  <a:lnTo>
                    <a:pt x="16645" y="18908"/>
                  </a:lnTo>
                  <a:cubicBezTo>
                    <a:pt x="16848" y="18896"/>
                    <a:pt x="17038" y="18872"/>
                    <a:pt x="17241" y="18836"/>
                  </a:cubicBezTo>
                  <a:lnTo>
                    <a:pt x="13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7" name="Google Shape;247;p9"/>
            <p:cNvSpPr/>
            <p:nvPr/>
          </p:nvSpPr>
          <p:spPr>
            <a:xfrm>
              <a:off x="4888456" y="4760744"/>
              <a:ext cx="196155" cy="215315"/>
            </a:xfrm>
            <a:custGeom>
              <a:avLst/>
              <a:gdLst/>
              <a:ahLst/>
              <a:cxnLst/>
              <a:rect l="l" t="t" r="r" b="b"/>
              <a:pathLst>
                <a:path w="15705" h="17239" extrusionOk="0">
                  <a:moveTo>
                    <a:pt x="60" y="1"/>
                  </a:moveTo>
                  <a:cubicBezTo>
                    <a:pt x="36" y="215"/>
                    <a:pt x="12" y="429"/>
                    <a:pt x="0" y="644"/>
                  </a:cubicBezTo>
                  <a:lnTo>
                    <a:pt x="15062" y="17229"/>
                  </a:lnTo>
                  <a:cubicBezTo>
                    <a:pt x="15169" y="17235"/>
                    <a:pt x="15276" y="17238"/>
                    <a:pt x="15383" y="17238"/>
                  </a:cubicBezTo>
                  <a:cubicBezTo>
                    <a:pt x="15491" y="17238"/>
                    <a:pt x="15598" y="17235"/>
                    <a:pt x="15705" y="17229"/>
                  </a:cubicBezTo>
                  <a:lnTo>
                    <a:pt x="6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8" name="Google Shape;248;p9"/>
            <p:cNvSpPr/>
            <p:nvPr/>
          </p:nvSpPr>
          <p:spPr>
            <a:xfrm>
              <a:off x="4887569" y="4785736"/>
              <a:ext cx="171912" cy="189461"/>
            </a:xfrm>
            <a:custGeom>
              <a:avLst/>
              <a:gdLst/>
              <a:ahLst/>
              <a:cxnLst/>
              <a:rect l="l" t="t" r="r" b="b"/>
              <a:pathLst>
                <a:path w="13764" h="15169" extrusionOk="0">
                  <a:moveTo>
                    <a:pt x="0" y="0"/>
                  </a:moveTo>
                  <a:cubicBezTo>
                    <a:pt x="0" y="250"/>
                    <a:pt x="12" y="500"/>
                    <a:pt x="24" y="738"/>
                  </a:cubicBezTo>
                  <a:lnTo>
                    <a:pt x="13037" y="15073"/>
                  </a:lnTo>
                  <a:cubicBezTo>
                    <a:pt x="13276" y="15109"/>
                    <a:pt x="13526" y="15133"/>
                    <a:pt x="13764" y="15169"/>
                  </a:cubicBezTo>
                  <a:lnTo>
                    <a:pt x="0"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49" name="Google Shape;249;p9"/>
            <p:cNvSpPr/>
            <p:nvPr/>
          </p:nvSpPr>
          <p:spPr>
            <a:xfrm>
              <a:off x="4889942" y="4815175"/>
              <a:ext cx="140537" cy="154963"/>
            </a:xfrm>
            <a:custGeom>
              <a:avLst/>
              <a:gdLst/>
              <a:ahLst/>
              <a:cxnLst/>
              <a:rect l="l" t="t" r="r" b="b"/>
              <a:pathLst>
                <a:path w="11252" h="12407" extrusionOk="0">
                  <a:moveTo>
                    <a:pt x="1" y="1"/>
                  </a:moveTo>
                  <a:cubicBezTo>
                    <a:pt x="48" y="310"/>
                    <a:pt x="108" y="608"/>
                    <a:pt x="167" y="905"/>
                  </a:cubicBezTo>
                  <a:lnTo>
                    <a:pt x="10371" y="12145"/>
                  </a:lnTo>
                  <a:cubicBezTo>
                    <a:pt x="10669" y="12240"/>
                    <a:pt x="10954" y="12323"/>
                    <a:pt x="11252" y="12407"/>
                  </a:cubicBezTo>
                  <a:lnTo>
                    <a:pt x="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50" name="Google Shape;250;p9"/>
            <p:cNvSpPr/>
            <p:nvPr/>
          </p:nvSpPr>
          <p:spPr>
            <a:xfrm>
              <a:off x="4899909" y="4852945"/>
              <a:ext cx="93987" cy="103517"/>
            </a:xfrm>
            <a:custGeom>
              <a:avLst/>
              <a:gdLst/>
              <a:ahLst/>
              <a:cxnLst/>
              <a:rect l="l" t="t" r="r" b="b"/>
              <a:pathLst>
                <a:path w="7525" h="8288" extrusionOk="0">
                  <a:moveTo>
                    <a:pt x="0" y="1"/>
                  </a:moveTo>
                  <a:lnTo>
                    <a:pt x="0" y="1"/>
                  </a:lnTo>
                  <a:cubicBezTo>
                    <a:pt x="179" y="477"/>
                    <a:pt x="381" y="929"/>
                    <a:pt x="607" y="1382"/>
                  </a:cubicBezTo>
                  <a:lnTo>
                    <a:pt x="6203" y="7549"/>
                  </a:lnTo>
                  <a:cubicBezTo>
                    <a:pt x="6632" y="7823"/>
                    <a:pt x="7073" y="8061"/>
                    <a:pt x="7525" y="8287"/>
                  </a:cubicBezTo>
                  <a:lnTo>
                    <a:pt x="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grpSp>
      <p:sp>
        <p:nvSpPr>
          <p:cNvPr id="251" name="Google Shape;251;p9"/>
          <p:cNvSpPr txBox="1">
            <a:spLocks noGrp="1"/>
          </p:cNvSpPr>
          <p:nvPr>
            <p:ph type="title" idx="2"/>
          </p:nvPr>
        </p:nvSpPr>
        <p:spPr>
          <a:xfrm>
            <a:off x="4000500" y="605225"/>
            <a:ext cx="2693100" cy="4404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algn="ctr" rtl="0">
              <a:spcBef>
                <a:spcPts val="0"/>
              </a:spcBef>
              <a:spcAft>
                <a:spcPts val="0"/>
              </a:spcAft>
              <a:buSzPts val="2800"/>
              <a:buNone/>
              <a:defRPr sz="2800"/>
            </a:lvl2pPr>
            <a:lvl3pPr lvl="2" algn="ctr" rtl="0">
              <a:spcBef>
                <a:spcPts val="0"/>
              </a:spcBef>
              <a:spcAft>
                <a:spcPts val="0"/>
              </a:spcAft>
              <a:buSzPts val="2800"/>
              <a:buNone/>
              <a:defRPr sz="2800"/>
            </a:lvl3pPr>
            <a:lvl4pPr lvl="3" algn="ctr" rtl="0">
              <a:spcBef>
                <a:spcPts val="0"/>
              </a:spcBef>
              <a:spcAft>
                <a:spcPts val="0"/>
              </a:spcAft>
              <a:buSzPts val="2800"/>
              <a:buNone/>
              <a:defRPr sz="2800"/>
            </a:lvl4pPr>
            <a:lvl5pPr lvl="4" algn="ctr" rtl="0">
              <a:spcBef>
                <a:spcPts val="0"/>
              </a:spcBef>
              <a:spcAft>
                <a:spcPts val="0"/>
              </a:spcAft>
              <a:buSzPts val="2800"/>
              <a:buNone/>
              <a:defRPr sz="2800"/>
            </a:lvl5pPr>
            <a:lvl6pPr lvl="5" algn="ctr" rtl="0">
              <a:spcBef>
                <a:spcPts val="0"/>
              </a:spcBef>
              <a:spcAft>
                <a:spcPts val="0"/>
              </a:spcAft>
              <a:buSzPts val="2800"/>
              <a:buNone/>
              <a:defRPr sz="2800"/>
            </a:lvl6pPr>
            <a:lvl7pPr lvl="6" algn="ctr" rtl="0">
              <a:spcBef>
                <a:spcPts val="0"/>
              </a:spcBef>
              <a:spcAft>
                <a:spcPts val="0"/>
              </a:spcAft>
              <a:buSzPts val="2800"/>
              <a:buNone/>
              <a:defRPr sz="2800"/>
            </a:lvl7pPr>
            <a:lvl8pPr lvl="7" algn="ctr" rtl="0">
              <a:spcBef>
                <a:spcPts val="0"/>
              </a:spcBef>
              <a:spcAft>
                <a:spcPts val="0"/>
              </a:spcAft>
              <a:buSzPts val="2800"/>
              <a:buNone/>
              <a:defRPr sz="2800"/>
            </a:lvl8pPr>
            <a:lvl9pPr lvl="8" algn="ctr" rtl="0">
              <a:spcBef>
                <a:spcPts val="0"/>
              </a:spcBef>
              <a:spcAft>
                <a:spcPts val="0"/>
              </a:spcAft>
              <a:buSzPts val="2800"/>
              <a:buNone/>
              <a:defRPr sz="2800"/>
            </a:lvl9pPr>
          </a:lstStyle>
          <a:p>
            <a:endParaRPr/>
          </a:p>
        </p:txBody>
      </p:sp>
      <p:sp>
        <p:nvSpPr>
          <p:cNvPr id="252" name="Google Shape;252;p9"/>
          <p:cNvSpPr/>
          <p:nvPr/>
        </p:nvSpPr>
        <p:spPr>
          <a:xfrm rot="10800000" flipH="1">
            <a:off x="-379363" y="2210351"/>
            <a:ext cx="1526229" cy="206737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3" name="Google Shape;253;p9"/>
          <p:cNvGrpSpPr/>
          <p:nvPr/>
        </p:nvGrpSpPr>
        <p:grpSpPr>
          <a:xfrm rot="10800000" flipH="1">
            <a:off x="-621477" y="1291315"/>
            <a:ext cx="1768018" cy="1420433"/>
            <a:chOff x="4649450" y="3527425"/>
            <a:chExt cx="1224050" cy="983475"/>
          </a:xfrm>
        </p:grpSpPr>
        <p:sp>
          <p:nvSpPr>
            <p:cNvPr id="254" name="Google Shape;254;p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9"/>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7" name="Google Shape;257;p9"/>
          <p:cNvSpPr/>
          <p:nvPr/>
        </p:nvSpPr>
        <p:spPr>
          <a:xfrm rot="10800000" flipH="1">
            <a:off x="-288050" y="-52570"/>
            <a:ext cx="1526229" cy="206737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9"/>
          <p:cNvSpPr/>
          <p:nvPr/>
        </p:nvSpPr>
        <p:spPr>
          <a:xfrm rot="5400000">
            <a:off x="327786" y="-658075"/>
            <a:ext cx="1407871" cy="190724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9" name="Google Shape;259;p9"/>
          <p:cNvGrpSpPr/>
          <p:nvPr/>
        </p:nvGrpSpPr>
        <p:grpSpPr>
          <a:xfrm rot="10800000" flipH="1">
            <a:off x="1360085" y="-200139"/>
            <a:ext cx="1004945" cy="807433"/>
            <a:chOff x="4649450" y="3527425"/>
            <a:chExt cx="1224050" cy="983475"/>
          </a:xfrm>
        </p:grpSpPr>
        <p:sp>
          <p:nvSpPr>
            <p:cNvPr id="260" name="Google Shape;260;p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9"/>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3" name="Google Shape;263;p9"/>
          <p:cNvSpPr/>
          <p:nvPr/>
        </p:nvSpPr>
        <p:spPr>
          <a:xfrm flipH="1">
            <a:off x="7796137" y="3177326"/>
            <a:ext cx="1526229" cy="206737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64"/>
        <p:cNvGrpSpPr/>
        <p:nvPr/>
      </p:nvGrpSpPr>
      <p:grpSpPr>
        <a:xfrm>
          <a:off x="0" y="0"/>
          <a:ext cx="0" cy="0"/>
          <a:chOff x="0" y="0"/>
          <a:chExt cx="0" cy="0"/>
        </a:xfrm>
      </p:grpSpPr>
      <p:grpSp>
        <p:nvGrpSpPr>
          <p:cNvPr id="265" name="Google Shape;265;p10"/>
          <p:cNvGrpSpPr/>
          <p:nvPr/>
        </p:nvGrpSpPr>
        <p:grpSpPr>
          <a:xfrm>
            <a:off x="6520300" y="4742058"/>
            <a:ext cx="450323" cy="449885"/>
            <a:chOff x="4887569" y="4595026"/>
            <a:chExt cx="381145" cy="381032"/>
          </a:xfrm>
        </p:grpSpPr>
        <p:sp>
          <p:nvSpPr>
            <p:cNvPr id="266" name="Google Shape;266;p10"/>
            <p:cNvSpPr/>
            <p:nvPr/>
          </p:nvSpPr>
          <p:spPr>
            <a:xfrm>
              <a:off x="5162374" y="4614573"/>
              <a:ext cx="94000" cy="103505"/>
            </a:xfrm>
            <a:custGeom>
              <a:avLst/>
              <a:gdLst/>
              <a:ahLst/>
              <a:cxnLst/>
              <a:rect l="l" t="t" r="r" b="b"/>
              <a:pathLst>
                <a:path w="7526" h="8287" extrusionOk="0">
                  <a:moveTo>
                    <a:pt x="1" y="0"/>
                  </a:moveTo>
                  <a:lnTo>
                    <a:pt x="7526" y="8287"/>
                  </a:lnTo>
                  <a:cubicBezTo>
                    <a:pt x="7347" y="7811"/>
                    <a:pt x="7145" y="7358"/>
                    <a:pt x="6918" y="6906"/>
                  </a:cubicBezTo>
                  <a:lnTo>
                    <a:pt x="1322" y="738"/>
                  </a:lnTo>
                  <a:cubicBezTo>
                    <a:pt x="894" y="464"/>
                    <a:pt x="453" y="226"/>
                    <a:pt x="1"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67" name="Google Shape;267;p10"/>
            <p:cNvSpPr/>
            <p:nvPr/>
          </p:nvSpPr>
          <p:spPr>
            <a:xfrm>
              <a:off x="5125791" y="4601034"/>
              <a:ext cx="140550" cy="154814"/>
            </a:xfrm>
            <a:custGeom>
              <a:avLst/>
              <a:gdLst/>
              <a:ahLst/>
              <a:cxnLst/>
              <a:rect l="l" t="t" r="r" b="b"/>
              <a:pathLst>
                <a:path w="11253" h="12395" extrusionOk="0">
                  <a:moveTo>
                    <a:pt x="1" y="1"/>
                  </a:moveTo>
                  <a:lnTo>
                    <a:pt x="11252" y="12395"/>
                  </a:lnTo>
                  <a:cubicBezTo>
                    <a:pt x="11205" y="12097"/>
                    <a:pt x="11157" y="11800"/>
                    <a:pt x="11086" y="11502"/>
                  </a:cubicBezTo>
                  <a:lnTo>
                    <a:pt x="870" y="251"/>
                  </a:lnTo>
                  <a:cubicBezTo>
                    <a:pt x="596" y="155"/>
                    <a:pt x="299" y="72"/>
                    <a:pt x="1"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68" name="Google Shape;268;p10"/>
            <p:cNvSpPr/>
            <p:nvPr/>
          </p:nvSpPr>
          <p:spPr>
            <a:xfrm>
              <a:off x="5096802" y="4595976"/>
              <a:ext cx="171912" cy="189323"/>
            </a:xfrm>
            <a:custGeom>
              <a:avLst/>
              <a:gdLst/>
              <a:ahLst/>
              <a:cxnLst/>
              <a:rect l="l" t="t" r="r" b="b"/>
              <a:pathLst>
                <a:path w="13764" h="15158" extrusionOk="0">
                  <a:moveTo>
                    <a:pt x="0" y="1"/>
                  </a:moveTo>
                  <a:lnTo>
                    <a:pt x="13764" y="15157"/>
                  </a:lnTo>
                  <a:cubicBezTo>
                    <a:pt x="13764" y="14907"/>
                    <a:pt x="13752" y="14669"/>
                    <a:pt x="13740" y="14419"/>
                  </a:cubicBezTo>
                  <a:lnTo>
                    <a:pt x="726" y="84"/>
                  </a:lnTo>
                  <a:cubicBezTo>
                    <a:pt x="488" y="48"/>
                    <a:pt x="238" y="25"/>
                    <a:pt x="0"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69" name="Google Shape;269;p10"/>
            <p:cNvSpPr/>
            <p:nvPr/>
          </p:nvSpPr>
          <p:spPr>
            <a:xfrm>
              <a:off x="5071659" y="4595026"/>
              <a:ext cx="196318" cy="215253"/>
            </a:xfrm>
            <a:custGeom>
              <a:avLst/>
              <a:gdLst/>
              <a:ahLst/>
              <a:cxnLst/>
              <a:rect l="l" t="t" r="r" b="b"/>
              <a:pathLst>
                <a:path w="15718" h="17234" extrusionOk="0">
                  <a:moveTo>
                    <a:pt x="430" y="0"/>
                  </a:moveTo>
                  <a:cubicBezTo>
                    <a:pt x="287" y="0"/>
                    <a:pt x="144" y="5"/>
                    <a:pt x="1" y="5"/>
                  </a:cubicBezTo>
                  <a:lnTo>
                    <a:pt x="15646" y="17234"/>
                  </a:lnTo>
                  <a:cubicBezTo>
                    <a:pt x="15670" y="17019"/>
                    <a:pt x="15693" y="16805"/>
                    <a:pt x="15717" y="16591"/>
                  </a:cubicBezTo>
                  <a:lnTo>
                    <a:pt x="644" y="5"/>
                  </a:lnTo>
                  <a:cubicBezTo>
                    <a:pt x="572" y="1"/>
                    <a:pt x="501" y="0"/>
                    <a:pt x="430"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70" name="Google Shape;270;p10"/>
            <p:cNvSpPr/>
            <p:nvPr/>
          </p:nvSpPr>
          <p:spPr>
            <a:xfrm>
              <a:off x="5049215" y="4596275"/>
              <a:ext cx="215190" cy="236161"/>
            </a:xfrm>
            <a:custGeom>
              <a:avLst/>
              <a:gdLst/>
              <a:ahLst/>
              <a:cxnLst/>
              <a:rect l="l" t="t" r="r" b="b"/>
              <a:pathLst>
                <a:path w="17229" h="18908" extrusionOk="0">
                  <a:moveTo>
                    <a:pt x="584" y="1"/>
                  </a:moveTo>
                  <a:cubicBezTo>
                    <a:pt x="393" y="24"/>
                    <a:pt x="191" y="48"/>
                    <a:pt x="0" y="72"/>
                  </a:cubicBezTo>
                  <a:lnTo>
                    <a:pt x="17098" y="18908"/>
                  </a:lnTo>
                  <a:cubicBezTo>
                    <a:pt x="17145" y="18717"/>
                    <a:pt x="17193" y="18527"/>
                    <a:pt x="17228" y="18336"/>
                  </a:cubicBezTo>
                  <a:lnTo>
                    <a:pt x="584"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71" name="Google Shape;271;p10"/>
            <p:cNvSpPr/>
            <p:nvPr/>
          </p:nvSpPr>
          <p:spPr>
            <a:xfrm>
              <a:off x="5028694" y="4599848"/>
              <a:ext cx="230203" cy="252523"/>
            </a:xfrm>
            <a:custGeom>
              <a:avLst/>
              <a:gdLst/>
              <a:ahLst/>
              <a:cxnLst/>
              <a:rect l="l" t="t" r="r" b="b"/>
              <a:pathLst>
                <a:path w="18431" h="20218" extrusionOk="0">
                  <a:moveTo>
                    <a:pt x="536" y="0"/>
                  </a:moveTo>
                  <a:cubicBezTo>
                    <a:pt x="357" y="36"/>
                    <a:pt x="179" y="84"/>
                    <a:pt x="0" y="131"/>
                  </a:cubicBezTo>
                  <a:lnTo>
                    <a:pt x="18240" y="20217"/>
                  </a:lnTo>
                  <a:cubicBezTo>
                    <a:pt x="18312" y="20050"/>
                    <a:pt x="18371" y="19884"/>
                    <a:pt x="18431" y="19717"/>
                  </a:cubicBezTo>
                  <a:lnTo>
                    <a:pt x="536"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72" name="Google Shape;272;p10"/>
            <p:cNvSpPr/>
            <p:nvPr/>
          </p:nvSpPr>
          <p:spPr>
            <a:xfrm>
              <a:off x="5009946" y="4605343"/>
              <a:ext cx="241519" cy="265163"/>
            </a:xfrm>
            <a:custGeom>
              <a:avLst/>
              <a:gdLst/>
              <a:ahLst/>
              <a:cxnLst/>
              <a:rect l="l" t="t" r="r" b="b"/>
              <a:pathLst>
                <a:path w="19337" h="21230" extrusionOk="0">
                  <a:moveTo>
                    <a:pt x="489" y="1"/>
                  </a:moveTo>
                  <a:cubicBezTo>
                    <a:pt x="322" y="60"/>
                    <a:pt x="168" y="120"/>
                    <a:pt x="1" y="179"/>
                  </a:cubicBezTo>
                  <a:lnTo>
                    <a:pt x="19110" y="21230"/>
                  </a:lnTo>
                  <a:cubicBezTo>
                    <a:pt x="19194" y="21075"/>
                    <a:pt x="19265" y="20920"/>
                    <a:pt x="19337" y="20765"/>
                  </a:cubicBezTo>
                  <a:lnTo>
                    <a:pt x="489"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73" name="Google Shape;273;p10"/>
            <p:cNvSpPr/>
            <p:nvPr/>
          </p:nvSpPr>
          <p:spPr>
            <a:xfrm>
              <a:off x="4992548" y="4612487"/>
              <a:ext cx="250150" cy="274680"/>
            </a:xfrm>
            <a:custGeom>
              <a:avLst/>
              <a:gdLst/>
              <a:ahLst/>
              <a:cxnLst/>
              <a:rect l="l" t="t" r="r" b="b"/>
              <a:pathLst>
                <a:path w="20028" h="21992" extrusionOk="0">
                  <a:moveTo>
                    <a:pt x="453" y="0"/>
                  </a:moveTo>
                  <a:cubicBezTo>
                    <a:pt x="299" y="72"/>
                    <a:pt x="156" y="143"/>
                    <a:pt x="1" y="227"/>
                  </a:cubicBezTo>
                  <a:lnTo>
                    <a:pt x="19765" y="21991"/>
                  </a:lnTo>
                  <a:cubicBezTo>
                    <a:pt x="19849" y="21848"/>
                    <a:pt x="19932" y="21705"/>
                    <a:pt x="20027" y="21563"/>
                  </a:cubicBezTo>
                  <a:lnTo>
                    <a:pt x="45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74" name="Google Shape;274;p10"/>
            <p:cNvSpPr/>
            <p:nvPr/>
          </p:nvSpPr>
          <p:spPr>
            <a:xfrm>
              <a:off x="4976486" y="4621106"/>
              <a:ext cx="255945" cy="281075"/>
            </a:xfrm>
            <a:custGeom>
              <a:avLst/>
              <a:gdLst/>
              <a:ahLst/>
              <a:cxnLst/>
              <a:rect l="l" t="t" r="r" b="b"/>
              <a:pathLst>
                <a:path w="20492" h="22504" extrusionOk="0">
                  <a:moveTo>
                    <a:pt x="418" y="1"/>
                  </a:moveTo>
                  <a:cubicBezTo>
                    <a:pt x="275" y="84"/>
                    <a:pt x="144" y="179"/>
                    <a:pt x="1" y="263"/>
                  </a:cubicBezTo>
                  <a:lnTo>
                    <a:pt x="20194" y="22504"/>
                  </a:lnTo>
                  <a:cubicBezTo>
                    <a:pt x="20301" y="22373"/>
                    <a:pt x="20396" y="22254"/>
                    <a:pt x="20492" y="22111"/>
                  </a:cubicBezTo>
                  <a:lnTo>
                    <a:pt x="41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75" name="Google Shape;275;p10"/>
            <p:cNvSpPr/>
            <p:nvPr/>
          </p:nvSpPr>
          <p:spPr>
            <a:xfrm>
              <a:off x="4961623" y="4631222"/>
              <a:ext cx="259355" cy="284784"/>
            </a:xfrm>
            <a:custGeom>
              <a:avLst/>
              <a:gdLst/>
              <a:ahLst/>
              <a:cxnLst/>
              <a:rect l="l" t="t" r="r" b="b"/>
              <a:pathLst>
                <a:path w="20765" h="22801" extrusionOk="0">
                  <a:moveTo>
                    <a:pt x="393" y="1"/>
                  </a:moveTo>
                  <a:cubicBezTo>
                    <a:pt x="250" y="96"/>
                    <a:pt x="131" y="191"/>
                    <a:pt x="0" y="286"/>
                  </a:cubicBezTo>
                  <a:lnTo>
                    <a:pt x="20443" y="22801"/>
                  </a:lnTo>
                  <a:cubicBezTo>
                    <a:pt x="20551" y="22682"/>
                    <a:pt x="20658" y="22563"/>
                    <a:pt x="20765" y="22444"/>
                  </a:cubicBezTo>
                  <a:lnTo>
                    <a:pt x="393"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76" name="Google Shape;276;p10"/>
            <p:cNvSpPr/>
            <p:nvPr/>
          </p:nvSpPr>
          <p:spPr>
            <a:xfrm>
              <a:off x="4947934" y="4642526"/>
              <a:ext cx="260404" cy="285984"/>
            </a:xfrm>
            <a:custGeom>
              <a:avLst/>
              <a:gdLst/>
              <a:ahLst/>
              <a:cxnLst/>
              <a:rect l="l" t="t" r="r" b="b"/>
              <a:pathLst>
                <a:path w="20849" h="22897" extrusionOk="0">
                  <a:moveTo>
                    <a:pt x="358" y="0"/>
                  </a:moveTo>
                  <a:cubicBezTo>
                    <a:pt x="287" y="48"/>
                    <a:pt x="227" y="96"/>
                    <a:pt x="168" y="155"/>
                  </a:cubicBezTo>
                  <a:cubicBezTo>
                    <a:pt x="108" y="215"/>
                    <a:pt x="61" y="262"/>
                    <a:pt x="1" y="322"/>
                  </a:cubicBezTo>
                  <a:lnTo>
                    <a:pt x="20504" y="22896"/>
                  </a:lnTo>
                  <a:cubicBezTo>
                    <a:pt x="20563" y="22848"/>
                    <a:pt x="20623" y="22801"/>
                    <a:pt x="20682" y="22741"/>
                  </a:cubicBezTo>
                  <a:cubicBezTo>
                    <a:pt x="20742" y="22682"/>
                    <a:pt x="20801" y="22634"/>
                    <a:pt x="20849" y="22575"/>
                  </a:cubicBezTo>
                  <a:lnTo>
                    <a:pt x="358"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77" name="Google Shape;277;p10"/>
            <p:cNvSpPr/>
            <p:nvPr/>
          </p:nvSpPr>
          <p:spPr>
            <a:xfrm>
              <a:off x="4935294" y="4655016"/>
              <a:ext cx="259367" cy="284784"/>
            </a:xfrm>
            <a:custGeom>
              <a:avLst/>
              <a:gdLst/>
              <a:ahLst/>
              <a:cxnLst/>
              <a:rect l="l" t="t" r="r" b="b"/>
              <a:pathLst>
                <a:path w="20766" h="22801" extrusionOk="0">
                  <a:moveTo>
                    <a:pt x="322" y="1"/>
                  </a:moveTo>
                  <a:cubicBezTo>
                    <a:pt x="215" y="120"/>
                    <a:pt x="108" y="239"/>
                    <a:pt x="1" y="358"/>
                  </a:cubicBezTo>
                  <a:lnTo>
                    <a:pt x="20384" y="22801"/>
                  </a:lnTo>
                  <a:cubicBezTo>
                    <a:pt x="20515" y="22706"/>
                    <a:pt x="20634" y="22610"/>
                    <a:pt x="20765" y="22515"/>
                  </a:cubicBezTo>
                  <a:lnTo>
                    <a:pt x="322"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78" name="Google Shape;278;p10"/>
            <p:cNvSpPr/>
            <p:nvPr/>
          </p:nvSpPr>
          <p:spPr>
            <a:xfrm>
              <a:off x="4923853" y="4668842"/>
              <a:ext cx="255933" cy="281075"/>
            </a:xfrm>
            <a:custGeom>
              <a:avLst/>
              <a:gdLst/>
              <a:ahLst/>
              <a:cxnLst/>
              <a:rect l="l" t="t" r="r" b="b"/>
              <a:pathLst>
                <a:path w="20491" h="22504" extrusionOk="0">
                  <a:moveTo>
                    <a:pt x="298" y="1"/>
                  </a:moveTo>
                  <a:cubicBezTo>
                    <a:pt x="191" y="132"/>
                    <a:pt x="95" y="263"/>
                    <a:pt x="0" y="394"/>
                  </a:cubicBezTo>
                  <a:lnTo>
                    <a:pt x="20074" y="22504"/>
                  </a:lnTo>
                  <a:cubicBezTo>
                    <a:pt x="20217" y="22420"/>
                    <a:pt x="20360" y="22337"/>
                    <a:pt x="20491" y="22242"/>
                  </a:cubicBezTo>
                  <a:lnTo>
                    <a:pt x="29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79" name="Google Shape;279;p10"/>
            <p:cNvSpPr/>
            <p:nvPr/>
          </p:nvSpPr>
          <p:spPr>
            <a:xfrm>
              <a:off x="4913586" y="4684018"/>
              <a:ext cx="250137" cy="274530"/>
            </a:xfrm>
            <a:custGeom>
              <a:avLst/>
              <a:gdLst/>
              <a:ahLst/>
              <a:cxnLst/>
              <a:rect l="l" t="t" r="r" b="b"/>
              <a:pathLst>
                <a:path w="20027" h="21980" extrusionOk="0">
                  <a:moveTo>
                    <a:pt x="263" y="0"/>
                  </a:moveTo>
                  <a:cubicBezTo>
                    <a:pt x="179" y="131"/>
                    <a:pt x="96" y="274"/>
                    <a:pt x="1" y="417"/>
                  </a:cubicBezTo>
                  <a:lnTo>
                    <a:pt x="19575" y="21979"/>
                  </a:lnTo>
                  <a:cubicBezTo>
                    <a:pt x="19729" y="21908"/>
                    <a:pt x="19884" y="21836"/>
                    <a:pt x="20027" y="21753"/>
                  </a:cubicBezTo>
                  <a:lnTo>
                    <a:pt x="26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80" name="Google Shape;280;p10"/>
            <p:cNvSpPr/>
            <p:nvPr/>
          </p:nvSpPr>
          <p:spPr>
            <a:xfrm>
              <a:off x="4904818" y="4700517"/>
              <a:ext cx="241507" cy="265163"/>
            </a:xfrm>
            <a:custGeom>
              <a:avLst/>
              <a:gdLst/>
              <a:ahLst/>
              <a:cxnLst/>
              <a:rect l="l" t="t" r="r" b="b"/>
              <a:pathLst>
                <a:path w="19336" h="21230" extrusionOk="0">
                  <a:moveTo>
                    <a:pt x="226" y="1"/>
                  </a:moveTo>
                  <a:cubicBezTo>
                    <a:pt x="143" y="156"/>
                    <a:pt x="72" y="310"/>
                    <a:pt x="0" y="465"/>
                  </a:cubicBezTo>
                  <a:lnTo>
                    <a:pt x="18848" y="21230"/>
                  </a:lnTo>
                  <a:cubicBezTo>
                    <a:pt x="19014" y="21182"/>
                    <a:pt x="19181" y="21111"/>
                    <a:pt x="19336" y="21051"/>
                  </a:cubicBezTo>
                  <a:lnTo>
                    <a:pt x="226"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81" name="Google Shape;281;p10"/>
            <p:cNvSpPr/>
            <p:nvPr/>
          </p:nvSpPr>
          <p:spPr>
            <a:xfrm>
              <a:off x="4897524" y="4718665"/>
              <a:ext cx="230066" cy="252523"/>
            </a:xfrm>
            <a:custGeom>
              <a:avLst/>
              <a:gdLst/>
              <a:ahLst/>
              <a:cxnLst/>
              <a:rect l="l" t="t" r="r" b="b"/>
              <a:pathLst>
                <a:path w="18420" h="20218" extrusionOk="0">
                  <a:moveTo>
                    <a:pt x="179" y="0"/>
                  </a:moveTo>
                  <a:cubicBezTo>
                    <a:pt x="108" y="167"/>
                    <a:pt x="48" y="346"/>
                    <a:pt x="1" y="512"/>
                  </a:cubicBezTo>
                  <a:lnTo>
                    <a:pt x="17884" y="20217"/>
                  </a:lnTo>
                  <a:cubicBezTo>
                    <a:pt x="18063" y="20181"/>
                    <a:pt x="18241" y="20134"/>
                    <a:pt x="18420" y="20086"/>
                  </a:cubicBezTo>
                  <a:lnTo>
                    <a:pt x="179"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82" name="Google Shape;282;p10"/>
            <p:cNvSpPr/>
            <p:nvPr/>
          </p:nvSpPr>
          <p:spPr>
            <a:xfrm>
              <a:off x="4891878" y="4738587"/>
              <a:ext cx="215340" cy="236161"/>
            </a:xfrm>
            <a:custGeom>
              <a:avLst/>
              <a:gdLst/>
              <a:ahLst/>
              <a:cxnLst/>
              <a:rect l="l" t="t" r="r" b="b"/>
              <a:pathLst>
                <a:path w="17241" h="18908" extrusionOk="0">
                  <a:moveTo>
                    <a:pt x="131" y="1"/>
                  </a:moveTo>
                  <a:cubicBezTo>
                    <a:pt x="84" y="191"/>
                    <a:pt x="36" y="382"/>
                    <a:pt x="0" y="572"/>
                  </a:cubicBezTo>
                  <a:lnTo>
                    <a:pt x="16645" y="18908"/>
                  </a:lnTo>
                  <a:cubicBezTo>
                    <a:pt x="16848" y="18896"/>
                    <a:pt x="17038" y="18872"/>
                    <a:pt x="17241" y="18836"/>
                  </a:cubicBezTo>
                  <a:lnTo>
                    <a:pt x="13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83" name="Google Shape;283;p10"/>
            <p:cNvSpPr/>
            <p:nvPr/>
          </p:nvSpPr>
          <p:spPr>
            <a:xfrm>
              <a:off x="4888456" y="4760744"/>
              <a:ext cx="196155" cy="215315"/>
            </a:xfrm>
            <a:custGeom>
              <a:avLst/>
              <a:gdLst/>
              <a:ahLst/>
              <a:cxnLst/>
              <a:rect l="l" t="t" r="r" b="b"/>
              <a:pathLst>
                <a:path w="15705" h="17239" extrusionOk="0">
                  <a:moveTo>
                    <a:pt x="60" y="1"/>
                  </a:moveTo>
                  <a:cubicBezTo>
                    <a:pt x="36" y="215"/>
                    <a:pt x="12" y="429"/>
                    <a:pt x="0" y="644"/>
                  </a:cubicBezTo>
                  <a:lnTo>
                    <a:pt x="15062" y="17229"/>
                  </a:lnTo>
                  <a:cubicBezTo>
                    <a:pt x="15169" y="17235"/>
                    <a:pt x="15276" y="17238"/>
                    <a:pt x="15383" y="17238"/>
                  </a:cubicBezTo>
                  <a:cubicBezTo>
                    <a:pt x="15491" y="17238"/>
                    <a:pt x="15598" y="17235"/>
                    <a:pt x="15705" y="17229"/>
                  </a:cubicBezTo>
                  <a:lnTo>
                    <a:pt x="6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84" name="Google Shape;284;p10"/>
            <p:cNvSpPr/>
            <p:nvPr/>
          </p:nvSpPr>
          <p:spPr>
            <a:xfrm>
              <a:off x="4887569" y="4785736"/>
              <a:ext cx="171912" cy="189461"/>
            </a:xfrm>
            <a:custGeom>
              <a:avLst/>
              <a:gdLst/>
              <a:ahLst/>
              <a:cxnLst/>
              <a:rect l="l" t="t" r="r" b="b"/>
              <a:pathLst>
                <a:path w="13764" h="15169" extrusionOk="0">
                  <a:moveTo>
                    <a:pt x="0" y="0"/>
                  </a:moveTo>
                  <a:cubicBezTo>
                    <a:pt x="0" y="250"/>
                    <a:pt x="12" y="500"/>
                    <a:pt x="24" y="738"/>
                  </a:cubicBezTo>
                  <a:lnTo>
                    <a:pt x="13037" y="15073"/>
                  </a:lnTo>
                  <a:cubicBezTo>
                    <a:pt x="13276" y="15109"/>
                    <a:pt x="13526" y="15133"/>
                    <a:pt x="13764" y="15169"/>
                  </a:cubicBezTo>
                  <a:lnTo>
                    <a:pt x="0"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85" name="Google Shape;285;p10"/>
            <p:cNvSpPr/>
            <p:nvPr/>
          </p:nvSpPr>
          <p:spPr>
            <a:xfrm>
              <a:off x="4889942" y="4815175"/>
              <a:ext cx="140537" cy="154963"/>
            </a:xfrm>
            <a:custGeom>
              <a:avLst/>
              <a:gdLst/>
              <a:ahLst/>
              <a:cxnLst/>
              <a:rect l="l" t="t" r="r" b="b"/>
              <a:pathLst>
                <a:path w="11252" h="12407" extrusionOk="0">
                  <a:moveTo>
                    <a:pt x="1" y="1"/>
                  </a:moveTo>
                  <a:cubicBezTo>
                    <a:pt x="48" y="310"/>
                    <a:pt x="108" y="608"/>
                    <a:pt x="167" y="905"/>
                  </a:cubicBezTo>
                  <a:lnTo>
                    <a:pt x="10371" y="12145"/>
                  </a:lnTo>
                  <a:cubicBezTo>
                    <a:pt x="10669" y="12240"/>
                    <a:pt x="10954" y="12323"/>
                    <a:pt x="11252" y="12407"/>
                  </a:cubicBezTo>
                  <a:lnTo>
                    <a:pt x="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286" name="Google Shape;286;p10"/>
            <p:cNvSpPr/>
            <p:nvPr/>
          </p:nvSpPr>
          <p:spPr>
            <a:xfrm>
              <a:off x="4899909" y="4852945"/>
              <a:ext cx="93987" cy="103517"/>
            </a:xfrm>
            <a:custGeom>
              <a:avLst/>
              <a:gdLst/>
              <a:ahLst/>
              <a:cxnLst/>
              <a:rect l="l" t="t" r="r" b="b"/>
              <a:pathLst>
                <a:path w="7525" h="8288" extrusionOk="0">
                  <a:moveTo>
                    <a:pt x="0" y="1"/>
                  </a:moveTo>
                  <a:lnTo>
                    <a:pt x="0" y="1"/>
                  </a:lnTo>
                  <a:cubicBezTo>
                    <a:pt x="179" y="477"/>
                    <a:pt x="381" y="929"/>
                    <a:pt x="607" y="1382"/>
                  </a:cubicBezTo>
                  <a:lnTo>
                    <a:pt x="6203" y="7549"/>
                  </a:lnTo>
                  <a:cubicBezTo>
                    <a:pt x="6632" y="7823"/>
                    <a:pt x="7073" y="8061"/>
                    <a:pt x="7525" y="8287"/>
                  </a:cubicBezTo>
                  <a:lnTo>
                    <a:pt x="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grpSp>
      <p:sp>
        <p:nvSpPr>
          <p:cNvPr id="287" name="Google Shape;287;p10"/>
          <p:cNvSpPr txBox="1">
            <a:spLocks noGrp="1"/>
          </p:cNvSpPr>
          <p:nvPr>
            <p:ph type="title"/>
          </p:nvPr>
        </p:nvSpPr>
        <p:spPr>
          <a:xfrm>
            <a:off x="5153050" y="388025"/>
            <a:ext cx="3439800" cy="1130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3600"/>
              <a:buNone/>
              <a:defRPr sz="3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88" name="Google Shape;288;p10"/>
          <p:cNvSpPr/>
          <p:nvPr/>
        </p:nvSpPr>
        <p:spPr>
          <a:xfrm flipH="1">
            <a:off x="8389394" y="2293675"/>
            <a:ext cx="1032949" cy="139926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9" name="Google Shape;289;p10"/>
          <p:cNvGrpSpPr/>
          <p:nvPr/>
        </p:nvGrpSpPr>
        <p:grpSpPr>
          <a:xfrm flipH="1">
            <a:off x="8423101" y="3433077"/>
            <a:ext cx="1196631" cy="961445"/>
            <a:chOff x="4649450" y="3527425"/>
            <a:chExt cx="1224050" cy="983475"/>
          </a:xfrm>
        </p:grpSpPr>
        <p:sp>
          <p:nvSpPr>
            <p:cNvPr id="290" name="Google Shape;290;p10"/>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0"/>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10"/>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3" name="Google Shape;293;p10"/>
          <p:cNvSpPr/>
          <p:nvPr/>
        </p:nvSpPr>
        <p:spPr>
          <a:xfrm flipH="1">
            <a:off x="8361085" y="3904560"/>
            <a:ext cx="1032949" cy="139926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10"/>
          <p:cNvSpPr/>
          <p:nvPr/>
        </p:nvSpPr>
        <p:spPr>
          <a:xfrm rot="-5400000">
            <a:off x="8154317" y="4536032"/>
            <a:ext cx="680182" cy="92149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10"/>
          <p:cNvSpPr/>
          <p:nvPr/>
        </p:nvSpPr>
        <p:spPr>
          <a:xfrm rot="6446550">
            <a:off x="-10406" y="-347739"/>
            <a:ext cx="1412996" cy="191408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10"/>
          <p:cNvSpPr/>
          <p:nvPr/>
        </p:nvSpPr>
        <p:spPr>
          <a:xfrm rot="9719030" flipH="1">
            <a:off x="-235349" y="337533"/>
            <a:ext cx="1045398" cy="141612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10"/>
          <p:cNvSpPr/>
          <p:nvPr/>
        </p:nvSpPr>
        <p:spPr>
          <a:xfrm rot="-10193601" flipH="1">
            <a:off x="-401063" y="1844704"/>
            <a:ext cx="1520531" cy="205985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8" name="Google Shape;298;p10"/>
          <p:cNvGrpSpPr/>
          <p:nvPr/>
        </p:nvGrpSpPr>
        <p:grpSpPr>
          <a:xfrm flipH="1">
            <a:off x="7519701" y="4790531"/>
            <a:ext cx="680205" cy="546517"/>
            <a:chOff x="4649450" y="3527425"/>
            <a:chExt cx="1224050" cy="983475"/>
          </a:xfrm>
        </p:grpSpPr>
        <p:sp>
          <p:nvSpPr>
            <p:cNvPr id="299" name="Google Shape;299;p10"/>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10"/>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10"/>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2" name="Google Shape;302;p10"/>
          <p:cNvGrpSpPr/>
          <p:nvPr/>
        </p:nvGrpSpPr>
        <p:grpSpPr>
          <a:xfrm rot="10800000" flipH="1">
            <a:off x="-226566" y="1384519"/>
            <a:ext cx="1027835" cy="825824"/>
            <a:chOff x="4649450" y="3527425"/>
            <a:chExt cx="1224050" cy="983475"/>
          </a:xfrm>
        </p:grpSpPr>
        <p:sp>
          <p:nvSpPr>
            <p:cNvPr id="303" name="Google Shape;303;p10"/>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10"/>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10"/>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353"/>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1">
  <p:cSld name="CUSTOM_21_2">
    <p:spTree>
      <p:nvGrpSpPr>
        <p:cNvPr id="1" name="Shape 807"/>
        <p:cNvGrpSpPr/>
        <p:nvPr/>
      </p:nvGrpSpPr>
      <p:grpSpPr>
        <a:xfrm>
          <a:off x="0" y="0"/>
          <a:ext cx="0" cy="0"/>
          <a:chOff x="0" y="0"/>
          <a:chExt cx="0" cy="0"/>
        </a:xfrm>
      </p:grpSpPr>
      <p:sp>
        <p:nvSpPr>
          <p:cNvPr id="808" name="Google Shape;808;p29"/>
          <p:cNvSpPr/>
          <p:nvPr/>
        </p:nvSpPr>
        <p:spPr>
          <a:xfrm>
            <a:off x="-456853" y="346880"/>
            <a:ext cx="1727852" cy="234060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9" name="Google Shape;809;p29"/>
          <p:cNvGrpSpPr/>
          <p:nvPr/>
        </p:nvGrpSpPr>
        <p:grpSpPr>
          <a:xfrm rot="10800000">
            <a:off x="6573811" y="-401568"/>
            <a:ext cx="1479225" cy="1242621"/>
            <a:chOff x="4649450" y="3501085"/>
            <a:chExt cx="1170736" cy="983475"/>
          </a:xfrm>
        </p:grpSpPr>
        <p:sp>
          <p:nvSpPr>
            <p:cNvPr id="810" name="Google Shape;810;p2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9"/>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3" name="Google Shape;813;p29"/>
          <p:cNvGrpSpPr/>
          <p:nvPr/>
        </p:nvGrpSpPr>
        <p:grpSpPr>
          <a:xfrm>
            <a:off x="-786719" y="2252601"/>
            <a:ext cx="2001689" cy="1608178"/>
            <a:chOff x="4649450" y="3527425"/>
            <a:chExt cx="1224050" cy="983475"/>
          </a:xfrm>
        </p:grpSpPr>
        <p:sp>
          <p:nvSpPr>
            <p:cNvPr id="814" name="Google Shape;814;p2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9"/>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2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7" name="Google Shape;817;p29"/>
          <p:cNvSpPr/>
          <p:nvPr/>
        </p:nvSpPr>
        <p:spPr>
          <a:xfrm>
            <a:off x="-409500" y="3041439"/>
            <a:ext cx="1727852" cy="2340601"/>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29"/>
          <p:cNvSpPr/>
          <p:nvPr/>
        </p:nvSpPr>
        <p:spPr>
          <a:xfrm rot="5400000" flipH="1">
            <a:off x="468089" y="4209554"/>
            <a:ext cx="1137776" cy="154136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29"/>
          <p:cNvSpPr/>
          <p:nvPr/>
        </p:nvSpPr>
        <p:spPr>
          <a:xfrm rot="-5400000" flipH="1">
            <a:off x="7489631" y="-565322"/>
            <a:ext cx="1726514" cy="233878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0" name="Google Shape;820;p29"/>
          <p:cNvGrpSpPr/>
          <p:nvPr/>
        </p:nvGrpSpPr>
        <p:grpSpPr>
          <a:xfrm rot="10800000">
            <a:off x="8053010" y="1678417"/>
            <a:ext cx="1255875" cy="1009045"/>
            <a:chOff x="4649450" y="3527425"/>
            <a:chExt cx="1224050" cy="983475"/>
          </a:xfrm>
        </p:grpSpPr>
        <p:sp>
          <p:nvSpPr>
            <p:cNvPr id="821" name="Google Shape;821;p2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29"/>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2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4" name="Google Shape;824;p29"/>
          <p:cNvSpPr/>
          <p:nvPr/>
        </p:nvSpPr>
        <p:spPr>
          <a:xfrm rot="10800000">
            <a:off x="8297875" y="260505"/>
            <a:ext cx="1277247" cy="173019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29"/>
          <p:cNvSpPr/>
          <p:nvPr/>
        </p:nvSpPr>
        <p:spPr>
          <a:xfrm rot="10800000">
            <a:off x="8007556" y="2171881"/>
            <a:ext cx="1857882" cy="251674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6" name="Google Shape;826;p29"/>
          <p:cNvGrpSpPr/>
          <p:nvPr/>
        </p:nvGrpSpPr>
        <p:grpSpPr>
          <a:xfrm>
            <a:off x="1456509" y="4634991"/>
            <a:ext cx="1137754" cy="914140"/>
            <a:chOff x="4649450" y="3527425"/>
            <a:chExt cx="1224050" cy="983475"/>
          </a:xfrm>
        </p:grpSpPr>
        <p:sp>
          <p:nvSpPr>
            <p:cNvPr id="827" name="Google Shape;827;p29"/>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29"/>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29"/>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2 ">
  <p:cSld name="CUSTOM_21_1_2">
    <p:spTree>
      <p:nvGrpSpPr>
        <p:cNvPr id="1" name="Shape 830"/>
        <p:cNvGrpSpPr/>
        <p:nvPr/>
      </p:nvGrpSpPr>
      <p:grpSpPr>
        <a:xfrm>
          <a:off x="0" y="0"/>
          <a:ext cx="0" cy="0"/>
          <a:chOff x="0" y="0"/>
          <a:chExt cx="0" cy="0"/>
        </a:xfrm>
      </p:grpSpPr>
      <p:sp>
        <p:nvSpPr>
          <p:cNvPr id="831" name="Google Shape;831;p30"/>
          <p:cNvSpPr/>
          <p:nvPr/>
        </p:nvSpPr>
        <p:spPr>
          <a:xfrm rot="5400000">
            <a:off x="2155410" y="-303306"/>
            <a:ext cx="1352261" cy="183191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2" name="Google Shape;832;p30"/>
          <p:cNvGrpSpPr/>
          <p:nvPr/>
        </p:nvGrpSpPr>
        <p:grpSpPr>
          <a:xfrm rot="10800000">
            <a:off x="6573811" y="-401568"/>
            <a:ext cx="1479225" cy="1242621"/>
            <a:chOff x="4649450" y="3501085"/>
            <a:chExt cx="1170736" cy="983475"/>
          </a:xfrm>
        </p:grpSpPr>
        <p:sp>
          <p:nvSpPr>
            <p:cNvPr id="833" name="Google Shape;833;p30"/>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0"/>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0"/>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6" name="Google Shape;836;p30"/>
          <p:cNvGrpSpPr/>
          <p:nvPr/>
        </p:nvGrpSpPr>
        <p:grpSpPr>
          <a:xfrm rot="5400000">
            <a:off x="843699" y="-167799"/>
            <a:ext cx="1566539" cy="1258553"/>
            <a:chOff x="4649450" y="3527425"/>
            <a:chExt cx="1224050" cy="983475"/>
          </a:xfrm>
        </p:grpSpPr>
        <p:sp>
          <p:nvSpPr>
            <p:cNvPr id="837" name="Google Shape;837;p30"/>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0"/>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0"/>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0" name="Google Shape;840;p30"/>
          <p:cNvSpPr/>
          <p:nvPr/>
        </p:nvSpPr>
        <p:spPr>
          <a:xfrm rot="5400000">
            <a:off x="46552" y="-266247"/>
            <a:ext cx="1352261" cy="183191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0"/>
          <p:cNvSpPr/>
          <p:nvPr/>
        </p:nvSpPr>
        <p:spPr>
          <a:xfrm rot="10800000" flipH="1">
            <a:off x="-323965" y="502387"/>
            <a:ext cx="890430" cy="1206405"/>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0"/>
          <p:cNvSpPr/>
          <p:nvPr/>
        </p:nvSpPr>
        <p:spPr>
          <a:xfrm rot="-5400000" flipH="1">
            <a:off x="7489631" y="-565322"/>
            <a:ext cx="1726514" cy="233878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3" name="Google Shape;843;p30"/>
          <p:cNvGrpSpPr/>
          <p:nvPr/>
        </p:nvGrpSpPr>
        <p:grpSpPr>
          <a:xfrm rot="10800000">
            <a:off x="8053010" y="1678417"/>
            <a:ext cx="1255875" cy="1009045"/>
            <a:chOff x="4649450" y="3527425"/>
            <a:chExt cx="1224050" cy="983475"/>
          </a:xfrm>
        </p:grpSpPr>
        <p:sp>
          <p:nvSpPr>
            <p:cNvPr id="844" name="Google Shape;844;p30"/>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0"/>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0"/>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7" name="Google Shape;847;p30"/>
          <p:cNvSpPr/>
          <p:nvPr/>
        </p:nvSpPr>
        <p:spPr>
          <a:xfrm rot="10800000">
            <a:off x="8297875" y="260505"/>
            <a:ext cx="1277247" cy="173019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0"/>
          <p:cNvSpPr/>
          <p:nvPr/>
        </p:nvSpPr>
        <p:spPr>
          <a:xfrm rot="10800000">
            <a:off x="8007556" y="2171881"/>
            <a:ext cx="1857882" cy="251674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9" name="Google Shape;849;p30"/>
          <p:cNvGrpSpPr/>
          <p:nvPr/>
        </p:nvGrpSpPr>
        <p:grpSpPr>
          <a:xfrm rot="5400000">
            <a:off x="-411660" y="1521699"/>
            <a:ext cx="890496" cy="715478"/>
            <a:chOff x="4649450" y="3527425"/>
            <a:chExt cx="1224050" cy="983475"/>
          </a:xfrm>
        </p:grpSpPr>
        <p:sp>
          <p:nvSpPr>
            <p:cNvPr id="850" name="Google Shape;850;p30"/>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0"/>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0"/>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3">
  <p:cSld name="CUSTOM_21_1_1_2">
    <p:spTree>
      <p:nvGrpSpPr>
        <p:cNvPr id="1" name="Shape 853"/>
        <p:cNvGrpSpPr/>
        <p:nvPr/>
      </p:nvGrpSpPr>
      <p:grpSpPr>
        <a:xfrm>
          <a:off x="0" y="0"/>
          <a:ext cx="0" cy="0"/>
          <a:chOff x="0" y="0"/>
          <a:chExt cx="0" cy="0"/>
        </a:xfrm>
      </p:grpSpPr>
      <p:grpSp>
        <p:nvGrpSpPr>
          <p:cNvPr id="854" name="Google Shape;854;p31"/>
          <p:cNvGrpSpPr/>
          <p:nvPr/>
        </p:nvGrpSpPr>
        <p:grpSpPr>
          <a:xfrm rot="10800000" flipH="1">
            <a:off x="6469468" y="16495"/>
            <a:ext cx="443348" cy="442912"/>
            <a:chOff x="4887569" y="4595026"/>
            <a:chExt cx="381145" cy="381032"/>
          </a:xfrm>
        </p:grpSpPr>
        <p:sp>
          <p:nvSpPr>
            <p:cNvPr id="855" name="Google Shape;855;p31"/>
            <p:cNvSpPr/>
            <p:nvPr/>
          </p:nvSpPr>
          <p:spPr>
            <a:xfrm>
              <a:off x="5162374" y="4614573"/>
              <a:ext cx="94000" cy="103505"/>
            </a:xfrm>
            <a:custGeom>
              <a:avLst/>
              <a:gdLst/>
              <a:ahLst/>
              <a:cxnLst/>
              <a:rect l="l" t="t" r="r" b="b"/>
              <a:pathLst>
                <a:path w="7526" h="8287" extrusionOk="0">
                  <a:moveTo>
                    <a:pt x="1" y="0"/>
                  </a:moveTo>
                  <a:lnTo>
                    <a:pt x="7526" y="8287"/>
                  </a:lnTo>
                  <a:cubicBezTo>
                    <a:pt x="7347" y="7811"/>
                    <a:pt x="7145" y="7358"/>
                    <a:pt x="6918" y="6906"/>
                  </a:cubicBezTo>
                  <a:lnTo>
                    <a:pt x="1322" y="738"/>
                  </a:lnTo>
                  <a:cubicBezTo>
                    <a:pt x="894" y="464"/>
                    <a:pt x="453" y="226"/>
                    <a:pt x="1"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56" name="Google Shape;856;p31"/>
            <p:cNvSpPr/>
            <p:nvPr/>
          </p:nvSpPr>
          <p:spPr>
            <a:xfrm>
              <a:off x="5125791" y="4601034"/>
              <a:ext cx="140550" cy="154814"/>
            </a:xfrm>
            <a:custGeom>
              <a:avLst/>
              <a:gdLst/>
              <a:ahLst/>
              <a:cxnLst/>
              <a:rect l="l" t="t" r="r" b="b"/>
              <a:pathLst>
                <a:path w="11253" h="12395" extrusionOk="0">
                  <a:moveTo>
                    <a:pt x="1" y="1"/>
                  </a:moveTo>
                  <a:lnTo>
                    <a:pt x="11252" y="12395"/>
                  </a:lnTo>
                  <a:cubicBezTo>
                    <a:pt x="11205" y="12097"/>
                    <a:pt x="11157" y="11800"/>
                    <a:pt x="11086" y="11502"/>
                  </a:cubicBezTo>
                  <a:lnTo>
                    <a:pt x="870" y="251"/>
                  </a:lnTo>
                  <a:cubicBezTo>
                    <a:pt x="596" y="155"/>
                    <a:pt x="299" y="72"/>
                    <a:pt x="1"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57" name="Google Shape;857;p31"/>
            <p:cNvSpPr/>
            <p:nvPr/>
          </p:nvSpPr>
          <p:spPr>
            <a:xfrm>
              <a:off x="5096802" y="4595976"/>
              <a:ext cx="171912" cy="189323"/>
            </a:xfrm>
            <a:custGeom>
              <a:avLst/>
              <a:gdLst/>
              <a:ahLst/>
              <a:cxnLst/>
              <a:rect l="l" t="t" r="r" b="b"/>
              <a:pathLst>
                <a:path w="13764" h="15158" extrusionOk="0">
                  <a:moveTo>
                    <a:pt x="0" y="1"/>
                  </a:moveTo>
                  <a:lnTo>
                    <a:pt x="13764" y="15157"/>
                  </a:lnTo>
                  <a:cubicBezTo>
                    <a:pt x="13764" y="14907"/>
                    <a:pt x="13752" y="14669"/>
                    <a:pt x="13740" y="14419"/>
                  </a:cubicBezTo>
                  <a:lnTo>
                    <a:pt x="726" y="84"/>
                  </a:lnTo>
                  <a:cubicBezTo>
                    <a:pt x="488" y="48"/>
                    <a:pt x="238" y="25"/>
                    <a:pt x="0" y="1"/>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58" name="Google Shape;858;p31"/>
            <p:cNvSpPr/>
            <p:nvPr/>
          </p:nvSpPr>
          <p:spPr>
            <a:xfrm>
              <a:off x="5071659" y="4595026"/>
              <a:ext cx="196318" cy="215253"/>
            </a:xfrm>
            <a:custGeom>
              <a:avLst/>
              <a:gdLst/>
              <a:ahLst/>
              <a:cxnLst/>
              <a:rect l="l" t="t" r="r" b="b"/>
              <a:pathLst>
                <a:path w="15718" h="17234" extrusionOk="0">
                  <a:moveTo>
                    <a:pt x="430" y="0"/>
                  </a:moveTo>
                  <a:cubicBezTo>
                    <a:pt x="287" y="0"/>
                    <a:pt x="144" y="5"/>
                    <a:pt x="1" y="5"/>
                  </a:cubicBezTo>
                  <a:lnTo>
                    <a:pt x="15646" y="17234"/>
                  </a:lnTo>
                  <a:cubicBezTo>
                    <a:pt x="15670" y="17019"/>
                    <a:pt x="15693" y="16805"/>
                    <a:pt x="15717" y="16591"/>
                  </a:cubicBezTo>
                  <a:lnTo>
                    <a:pt x="644" y="5"/>
                  </a:lnTo>
                  <a:cubicBezTo>
                    <a:pt x="572" y="1"/>
                    <a:pt x="501" y="0"/>
                    <a:pt x="430" y="0"/>
                  </a:cubicBez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59" name="Google Shape;859;p31"/>
            <p:cNvSpPr/>
            <p:nvPr/>
          </p:nvSpPr>
          <p:spPr>
            <a:xfrm>
              <a:off x="5049215" y="4596275"/>
              <a:ext cx="215190" cy="236161"/>
            </a:xfrm>
            <a:custGeom>
              <a:avLst/>
              <a:gdLst/>
              <a:ahLst/>
              <a:cxnLst/>
              <a:rect l="l" t="t" r="r" b="b"/>
              <a:pathLst>
                <a:path w="17229" h="18908" extrusionOk="0">
                  <a:moveTo>
                    <a:pt x="584" y="1"/>
                  </a:moveTo>
                  <a:cubicBezTo>
                    <a:pt x="393" y="24"/>
                    <a:pt x="191" y="48"/>
                    <a:pt x="0" y="72"/>
                  </a:cubicBezTo>
                  <a:lnTo>
                    <a:pt x="17098" y="18908"/>
                  </a:lnTo>
                  <a:cubicBezTo>
                    <a:pt x="17145" y="18717"/>
                    <a:pt x="17193" y="18527"/>
                    <a:pt x="17228" y="18336"/>
                  </a:cubicBezTo>
                  <a:lnTo>
                    <a:pt x="584"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0" name="Google Shape;860;p31"/>
            <p:cNvSpPr/>
            <p:nvPr/>
          </p:nvSpPr>
          <p:spPr>
            <a:xfrm>
              <a:off x="5028694" y="4599848"/>
              <a:ext cx="230203" cy="252523"/>
            </a:xfrm>
            <a:custGeom>
              <a:avLst/>
              <a:gdLst/>
              <a:ahLst/>
              <a:cxnLst/>
              <a:rect l="l" t="t" r="r" b="b"/>
              <a:pathLst>
                <a:path w="18431" h="20218" extrusionOk="0">
                  <a:moveTo>
                    <a:pt x="536" y="0"/>
                  </a:moveTo>
                  <a:cubicBezTo>
                    <a:pt x="357" y="36"/>
                    <a:pt x="179" y="84"/>
                    <a:pt x="0" y="131"/>
                  </a:cubicBezTo>
                  <a:lnTo>
                    <a:pt x="18240" y="20217"/>
                  </a:lnTo>
                  <a:cubicBezTo>
                    <a:pt x="18312" y="20050"/>
                    <a:pt x="18371" y="19884"/>
                    <a:pt x="18431" y="19717"/>
                  </a:cubicBezTo>
                  <a:lnTo>
                    <a:pt x="536"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1" name="Google Shape;861;p31"/>
            <p:cNvSpPr/>
            <p:nvPr/>
          </p:nvSpPr>
          <p:spPr>
            <a:xfrm>
              <a:off x="5009946" y="4605343"/>
              <a:ext cx="241519" cy="265163"/>
            </a:xfrm>
            <a:custGeom>
              <a:avLst/>
              <a:gdLst/>
              <a:ahLst/>
              <a:cxnLst/>
              <a:rect l="l" t="t" r="r" b="b"/>
              <a:pathLst>
                <a:path w="19337" h="21230" extrusionOk="0">
                  <a:moveTo>
                    <a:pt x="489" y="1"/>
                  </a:moveTo>
                  <a:cubicBezTo>
                    <a:pt x="322" y="60"/>
                    <a:pt x="168" y="120"/>
                    <a:pt x="1" y="179"/>
                  </a:cubicBezTo>
                  <a:lnTo>
                    <a:pt x="19110" y="21230"/>
                  </a:lnTo>
                  <a:cubicBezTo>
                    <a:pt x="19194" y="21075"/>
                    <a:pt x="19265" y="20920"/>
                    <a:pt x="19337" y="20765"/>
                  </a:cubicBezTo>
                  <a:lnTo>
                    <a:pt x="489"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2" name="Google Shape;862;p31"/>
            <p:cNvSpPr/>
            <p:nvPr/>
          </p:nvSpPr>
          <p:spPr>
            <a:xfrm>
              <a:off x="4992548" y="4612487"/>
              <a:ext cx="250150" cy="274680"/>
            </a:xfrm>
            <a:custGeom>
              <a:avLst/>
              <a:gdLst/>
              <a:ahLst/>
              <a:cxnLst/>
              <a:rect l="l" t="t" r="r" b="b"/>
              <a:pathLst>
                <a:path w="20028" h="21992" extrusionOk="0">
                  <a:moveTo>
                    <a:pt x="453" y="0"/>
                  </a:moveTo>
                  <a:cubicBezTo>
                    <a:pt x="299" y="72"/>
                    <a:pt x="156" y="143"/>
                    <a:pt x="1" y="227"/>
                  </a:cubicBezTo>
                  <a:lnTo>
                    <a:pt x="19765" y="21991"/>
                  </a:lnTo>
                  <a:cubicBezTo>
                    <a:pt x="19849" y="21848"/>
                    <a:pt x="19932" y="21705"/>
                    <a:pt x="20027" y="21563"/>
                  </a:cubicBezTo>
                  <a:lnTo>
                    <a:pt x="45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3" name="Google Shape;863;p31"/>
            <p:cNvSpPr/>
            <p:nvPr/>
          </p:nvSpPr>
          <p:spPr>
            <a:xfrm>
              <a:off x="4976486" y="4621106"/>
              <a:ext cx="255945" cy="281075"/>
            </a:xfrm>
            <a:custGeom>
              <a:avLst/>
              <a:gdLst/>
              <a:ahLst/>
              <a:cxnLst/>
              <a:rect l="l" t="t" r="r" b="b"/>
              <a:pathLst>
                <a:path w="20492" h="22504" extrusionOk="0">
                  <a:moveTo>
                    <a:pt x="418" y="1"/>
                  </a:moveTo>
                  <a:cubicBezTo>
                    <a:pt x="275" y="84"/>
                    <a:pt x="144" y="179"/>
                    <a:pt x="1" y="263"/>
                  </a:cubicBezTo>
                  <a:lnTo>
                    <a:pt x="20194" y="22504"/>
                  </a:lnTo>
                  <a:cubicBezTo>
                    <a:pt x="20301" y="22373"/>
                    <a:pt x="20396" y="22254"/>
                    <a:pt x="20492" y="22111"/>
                  </a:cubicBezTo>
                  <a:lnTo>
                    <a:pt x="41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4" name="Google Shape;864;p31"/>
            <p:cNvSpPr/>
            <p:nvPr/>
          </p:nvSpPr>
          <p:spPr>
            <a:xfrm>
              <a:off x="4961623" y="4631222"/>
              <a:ext cx="259355" cy="284784"/>
            </a:xfrm>
            <a:custGeom>
              <a:avLst/>
              <a:gdLst/>
              <a:ahLst/>
              <a:cxnLst/>
              <a:rect l="l" t="t" r="r" b="b"/>
              <a:pathLst>
                <a:path w="20765" h="22801" extrusionOk="0">
                  <a:moveTo>
                    <a:pt x="393" y="1"/>
                  </a:moveTo>
                  <a:cubicBezTo>
                    <a:pt x="250" y="96"/>
                    <a:pt x="131" y="191"/>
                    <a:pt x="0" y="286"/>
                  </a:cubicBezTo>
                  <a:lnTo>
                    <a:pt x="20443" y="22801"/>
                  </a:lnTo>
                  <a:cubicBezTo>
                    <a:pt x="20551" y="22682"/>
                    <a:pt x="20658" y="22563"/>
                    <a:pt x="20765" y="22444"/>
                  </a:cubicBezTo>
                  <a:lnTo>
                    <a:pt x="393"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5" name="Google Shape;865;p31"/>
            <p:cNvSpPr/>
            <p:nvPr/>
          </p:nvSpPr>
          <p:spPr>
            <a:xfrm>
              <a:off x="4947934" y="4642526"/>
              <a:ext cx="260404" cy="285984"/>
            </a:xfrm>
            <a:custGeom>
              <a:avLst/>
              <a:gdLst/>
              <a:ahLst/>
              <a:cxnLst/>
              <a:rect l="l" t="t" r="r" b="b"/>
              <a:pathLst>
                <a:path w="20849" h="22897" extrusionOk="0">
                  <a:moveTo>
                    <a:pt x="358" y="0"/>
                  </a:moveTo>
                  <a:cubicBezTo>
                    <a:pt x="287" y="48"/>
                    <a:pt x="227" y="96"/>
                    <a:pt x="168" y="155"/>
                  </a:cubicBezTo>
                  <a:cubicBezTo>
                    <a:pt x="108" y="215"/>
                    <a:pt x="61" y="262"/>
                    <a:pt x="1" y="322"/>
                  </a:cubicBezTo>
                  <a:lnTo>
                    <a:pt x="20504" y="22896"/>
                  </a:lnTo>
                  <a:cubicBezTo>
                    <a:pt x="20563" y="22848"/>
                    <a:pt x="20623" y="22801"/>
                    <a:pt x="20682" y="22741"/>
                  </a:cubicBezTo>
                  <a:cubicBezTo>
                    <a:pt x="20742" y="22682"/>
                    <a:pt x="20801" y="22634"/>
                    <a:pt x="20849" y="22575"/>
                  </a:cubicBezTo>
                  <a:lnTo>
                    <a:pt x="358"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6" name="Google Shape;866;p31"/>
            <p:cNvSpPr/>
            <p:nvPr/>
          </p:nvSpPr>
          <p:spPr>
            <a:xfrm>
              <a:off x="4935294" y="4655016"/>
              <a:ext cx="259367" cy="284784"/>
            </a:xfrm>
            <a:custGeom>
              <a:avLst/>
              <a:gdLst/>
              <a:ahLst/>
              <a:cxnLst/>
              <a:rect l="l" t="t" r="r" b="b"/>
              <a:pathLst>
                <a:path w="20766" h="22801" extrusionOk="0">
                  <a:moveTo>
                    <a:pt x="322" y="1"/>
                  </a:moveTo>
                  <a:cubicBezTo>
                    <a:pt x="215" y="120"/>
                    <a:pt x="108" y="239"/>
                    <a:pt x="1" y="358"/>
                  </a:cubicBezTo>
                  <a:lnTo>
                    <a:pt x="20384" y="22801"/>
                  </a:lnTo>
                  <a:cubicBezTo>
                    <a:pt x="20515" y="22706"/>
                    <a:pt x="20634" y="22610"/>
                    <a:pt x="20765" y="22515"/>
                  </a:cubicBezTo>
                  <a:lnTo>
                    <a:pt x="322"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7" name="Google Shape;867;p31"/>
            <p:cNvSpPr/>
            <p:nvPr/>
          </p:nvSpPr>
          <p:spPr>
            <a:xfrm>
              <a:off x="4923853" y="4668842"/>
              <a:ext cx="255933" cy="281075"/>
            </a:xfrm>
            <a:custGeom>
              <a:avLst/>
              <a:gdLst/>
              <a:ahLst/>
              <a:cxnLst/>
              <a:rect l="l" t="t" r="r" b="b"/>
              <a:pathLst>
                <a:path w="20491" h="22504" extrusionOk="0">
                  <a:moveTo>
                    <a:pt x="298" y="1"/>
                  </a:moveTo>
                  <a:cubicBezTo>
                    <a:pt x="191" y="132"/>
                    <a:pt x="95" y="263"/>
                    <a:pt x="0" y="394"/>
                  </a:cubicBezTo>
                  <a:lnTo>
                    <a:pt x="20074" y="22504"/>
                  </a:lnTo>
                  <a:cubicBezTo>
                    <a:pt x="20217" y="22420"/>
                    <a:pt x="20360" y="22337"/>
                    <a:pt x="20491" y="22242"/>
                  </a:cubicBezTo>
                  <a:lnTo>
                    <a:pt x="298"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8" name="Google Shape;868;p31"/>
            <p:cNvSpPr/>
            <p:nvPr/>
          </p:nvSpPr>
          <p:spPr>
            <a:xfrm>
              <a:off x="4913586" y="4684018"/>
              <a:ext cx="250137" cy="274530"/>
            </a:xfrm>
            <a:custGeom>
              <a:avLst/>
              <a:gdLst/>
              <a:ahLst/>
              <a:cxnLst/>
              <a:rect l="l" t="t" r="r" b="b"/>
              <a:pathLst>
                <a:path w="20027" h="21980" extrusionOk="0">
                  <a:moveTo>
                    <a:pt x="263" y="0"/>
                  </a:moveTo>
                  <a:cubicBezTo>
                    <a:pt x="179" y="131"/>
                    <a:pt x="96" y="274"/>
                    <a:pt x="1" y="417"/>
                  </a:cubicBezTo>
                  <a:lnTo>
                    <a:pt x="19575" y="21979"/>
                  </a:lnTo>
                  <a:cubicBezTo>
                    <a:pt x="19729" y="21908"/>
                    <a:pt x="19884" y="21836"/>
                    <a:pt x="20027" y="21753"/>
                  </a:cubicBezTo>
                  <a:lnTo>
                    <a:pt x="263"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69" name="Google Shape;869;p31"/>
            <p:cNvSpPr/>
            <p:nvPr/>
          </p:nvSpPr>
          <p:spPr>
            <a:xfrm>
              <a:off x="4904818" y="4700517"/>
              <a:ext cx="241507" cy="265163"/>
            </a:xfrm>
            <a:custGeom>
              <a:avLst/>
              <a:gdLst/>
              <a:ahLst/>
              <a:cxnLst/>
              <a:rect l="l" t="t" r="r" b="b"/>
              <a:pathLst>
                <a:path w="19336" h="21230" extrusionOk="0">
                  <a:moveTo>
                    <a:pt x="226" y="1"/>
                  </a:moveTo>
                  <a:cubicBezTo>
                    <a:pt x="143" y="156"/>
                    <a:pt x="72" y="310"/>
                    <a:pt x="0" y="465"/>
                  </a:cubicBezTo>
                  <a:lnTo>
                    <a:pt x="18848" y="21230"/>
                  </a:lnTo>
                  <a:cubicBezTo>
                    <a:pt x="19014" y="21182"/>
                    <a:pt x="19181" y="21111"/>
                    <a:pt x="19336" y="21051"/>
                  </a:cubicBezTo>
                  <a:lnTo>
                    <a:pt x="226"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0" name="Google Shape;870;p31"/>
            <p:cNvSpPr/>
            <p:nvPr/>
          </p:nvSpPr>
          <p:spPr>
            <a:xfrm>
              <a:off x="4897524" y="4718665"/>
              <a:ext cx="230066" cy="252523"/>
            </a:xfrm>
            <a:custGeom>
              <a:avLst/>
              <a:gdLst/>
              <a:ahLst/>
              <a:cxnLst/>
              <a:rect l="l" t="t" r="r" b="b"/>
              <a:pathLst>
                <a:path w="18420" h="20218" extrusionOk="0">
                  <a:moveTo>
                    <a:pt x="179" y="0"/>
                  </a:moveTo>
                  <a:cubicBezTo>
                    <a:pt x="108" y="167"/>
                    <a:pt x="48" y="346"/>
                    <a:pt x="1" y="512"/>
                  </a:cubicBezTo>
                  <a:lnTo>
                    <a:pt x="17884" y="20217"/>
                  </a:lnTo>
                  <a:cubicBezTo>
                    <a:pt x="18063" y="20181"/>
                    <a:pt x="18241" y="20134"/>
                    <a:pt x="18420" y="20086"/>
                  </a:cubicBezTo>
                  <a:lnTo>
                    <a:pt x="179"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1" name="Google Shape;871;p31"/>
            <p:cNvSpPr/>
            <p:nvPr/>
          </p:nvSpPr>
          <p:spPr>
            <a:xfrm>
              <a:off x="4891878" y="4738587"/>
              <a:ext cx="215340" cy="236161"/>
            </a:xfrm>
            <a:custGeom>
              <a:avLst/>
              <a:gdLst/>
              <a:ahLst/>
              <a:cxnLst/>
              <a:rect l="l" t="t" r="r" b="b"/>
              <a:pathLst>
                <a:path w="17241" h="18908" extrusionOk="0">
                  <a:moveTo>
                    <a:pt x="131" y="1"/>
                  </a:moveTo>
                  <a:cubicBezTo>
                    <a:pt x="84" y="191"/>
                    <a:pt x="36" y="382"/>
                    <a:pt x="0" y="572"/>
                  </a:cubicBezTo>
                  <a:lnTo>
                    <a:pt x="16645" y="18908"/>
                  </a:lnTo>
                  <a:cubicBezTo>
                    <a:pt x="16848" y="18896"/>
                    <a:pt x="17038" y="18872"/>
                    <a:pt x="17241" y="18836"/>
                  </a:cubicBezTo>
                  <a:lnTo>
                    <a:pt x="13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2" name="Google Shape;872;p31"/>
            <p:cNvSpPr/>
            <p:nvPr/>
          </p:nvSpPr>
          <p:spPr>
            <a:xfrm>
              <a:off x="4888456" y="4760744"/>
              <a:ext cx="196155" cy="215315"/>
            </a:xfrm>
            <a:custGeom>
              <a:avLst/>
              <a:gdLst/>
              <a:ahLst/>
              <a:cxnLst/>
              <a:rect l="l" t="t" r="r" b="b"/>
              <a:pathLst>
                <a:path w="15705" h="17239" extrusionOk="0">
                  <a:moveTo>
                    <a:pt x="60" y="1"/>
                  </a:moveTo>
                  <a:cubicBezTo>
                    <a:pt x="36" y="215"/>
                    <a:pt x="12" y="429"/>
                    <a:pt x="0" y="644"/>
                  </a:cubicBezTo>
                  <a:lnTo>
                    <a:pt x="15062" y="17229"/>
                  </a:lnTo>
                  <a:cubicBezTo>
                    <a:pt x="15169" y="17235"/>
                    <a:pt x="15276" y="17238"/>
                    <a:pt x="15383" y="17238"/>
                  </a:cubicBezTo>
                  <a:cubicBezTo>
                    <a:pt x="15491" y="17238"/>
                    <a:pt x="15598" y="17235"/>
                    <a:pt x="15705" y="17229"/>
                  </a:cubicBezTo>
                  <a:lnTo>
                    <a:pt x="6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3" name="Google Shape;873;p31"/>
            <p:cNvSpPr/>
            <p:nvPr/>
          </p:nvSpPr>
          <p:spPr>
            <a:xfrm>
              <a:off x="4887569" y="4785736"/>
              <a:ext cx="171912" cy="189461"/>
            </a:xfrm>
            <a:custGeom>
              <a:avLst/>
              <a:gdLst/>
              <a:ahLst/>
              <a:cxnLst/>
              <a:rect l="l" t="t" r="r" b="b"/>
              <a:pathLst>
                <a:path w="13764" h="15169" extrusionOk="0">
                  <a:moveTo>
                    <a:pt x="0" y="0"/>
                  </a:moveTo>
                  <a:cubicBezTo>
                    <a:pt x="0" y="250"/>
                    <a:pt x="12" y="500"/>
                    <a:pt x="24" y="738"/>
                  </a:cubicBezTo>
                  <a:lnTo>
                    <a:pt x="13037" y="15073"/>
                  </a:lnTo>
                  <a:cubicBezTo>
                    <a:pt x="13276" y="15109"/>
                    <a:pt x="13526" y="15133"/>
                    <a:pt x="13764" y="15169"/>
                  </a:cubicBezTo>
                  <a:lnTo>
                    <a:pt x="0" y="0"/>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4" name="Google Shape;874;p31"/>
            <p:cNvSpPr/>
            <p:nvPr/>
          </p:nvSpPr>
          <p:spPr>
            <a:xfrm>
              <a:off x="4889942" y="4815175"/>
              <a:ext cx="140537" cy="154963"/>
            </a:xfrm>
            <a:custGeom>
              <a:avLst/>
              <a:gdLst/>
              <a:ahLst/>
              <a:cxnLst/>
              <a:rect l="l" t="t" r="r" b="b"/>
              <a:pathLst>
                <a:path w="11252" h="12407" extrusionOk="0">
                  <a:moveTo>
                    <a:pt x="1" y="1"/>
                  </a:moveTo>
                  <a:cubicBezTo>
                    <a:pt x="48" y="310"/>
                    <a:pt x="108" y="608"/>
                    <a:pt x="167" y="905"/>
                  </a:cubicBezTo>
                  <a:lnTo>
                    <a:pt x="10371" y="12145"/>
                  </a:lnTo>
                  <a:cubicBezTo>
                    <a:pt x="10669" y="12240"/>
                    <a:pt x="10954" y="12323"/>
                    <a:pt x="11252" y="12407"/>
                  </a:cubicBezTo>
                  <a:lnTo>
                    <a:pt x="1"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sp>
          <p:nvSpPr>
            <p:cNvPr id="875" name="Google Shape;875;p31"/>
            <p:cNvSpPr/>
            <p:nvPr/>
          </p:nvSpPr>
          <p:spPr>
            <a:xfrm>
              <a:off x="4899909" y="4852945"/>
              <a:ext cx="93987" cy="103517"/>
            </a:xfrm>
            <a:custGeom>
              <a:avLst/>
              <a:gdLst/>
              <a:ahLst/>
              <a:cxnLst/>
              <a:rect l="l" t="t" r="r" b="b"/>
              <a:pathLst>
                <a:path w="7525" h="8288" extrusionOk="0">
                  <a:moveTo>
                    <a:pt x="0" y="1"/>
                  </a:moveTo>
                  <a:lnTo>
                    <a:pt x="0" y="1"/>
                  </a:lnTo>
                  <a:cubicBezTo>
                    <a:pt x="179" y="477"/>
                    <a:pt x="381" y="929"/>
                    <a:pt x="607" y="1382"/>
                  </a:cubicBezTo>
                  <a:lnTo>
                    <a:pt x="6203" y="7549"/>
                  </a:lnTo>
                  <a:cubicBezTo>
                    <a:pt x="6632" y="7823"/>
                    <a:pt x="7073" y="8061"/>
                    <a:pt x="7525" y="8287"/>
                  </a:cubicBezTo>
                  <a:lnTo>
                    <a:pt x="0" y="1"/>
                  </a:lnTo>
                  <a:close/>
                </a:path>
              </a:pathLst>
            </a:custGeom>
            <a:solidFill>
              <a:srgbClr val="FFFFFF">
                <a:alpha val="151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5"/>
                </a:solidFill>
              </a:endParaRPr>
            </a:p>
          </p:txBody>
        </p:sp>
      </p:grpSp>
      <p:sp>
        <p:nvSpPr>
          <p:cNvPr id="876" name="Google Shape;876;p31"/>
          <p:cNvSpPr/>
          <p:nvPr/>
        </p:nvSpPr>
        <p:spPr>
          <a:xfrm rot="10800000">
            <a:off x="7737102" y="2481981"/>
            <a:ext cx="1701088" cy="230444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7" name="Google Shape;877;p31"/>
          <p:cNvGrpSpPr/>
          <p:nvPr/>
        </p:nvGrpSpPr>
        <p:grpSpPr>
          <a:xfrm rot="10800000" flipH="1">
            <a:off x="1025682" y="-401568"/>
            <a:ext cx="1479225" cy="1242621"/>
            <a:chOff x="4649450" y="3501085"/>
            <a:chExt cx="1170736" cy="983475"/>
          </a:xfrm>
        </p:grpSpPr>
        <p:sp>
          <p:nvSpPr>
            <p:cNvPr id="878" name="Google Shape;878;p31"/>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1"/>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1"/>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1" name="Google Shape;881;p31"/>
          <p:cNvGrpSpPr/>
          <p:nvPr/>
        </p:nvGrpSpPr>
        <p:grpSpPr>
          <a:xfrm rot="10800000">
            <a:off x="7792232" y="1326924"/>
            <a:ext cx="1970721" cy="1583296"/>
            <a:chOff x="4649450" y="3527425"/>
            <a:chExt cx="1224050" cy="983475"/>
          </a:xfrm>
        </p:grpSpPr>
        <p:sp>
          <p:nvSpPr>
            <p:cNvPr id="882" name="Google Shape;882;p31"/>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1"/>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1"/>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5" name="Google Shape;885;p31"/>
          <p:cNvSpPr/>
          <p:nvPr/>
        </p:nvSpPr>
        <p:spPr>
          <a:xfrm rot="10800000">
            <a:off x="7690482" y="-170907"/>
            <a:ext cx="1701088" cy="230444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1"/>
          <p:cNvSpPr/>
          <p:nvPr/>
        </p:nvSpPr>
        <p:spPr>
          <a:xfrm rot="-5400000" flipH="1">
            <a:off x="7407383" y="-534038"/>
            <a:ext cx="1120156" cy="151749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1"/>
          <p:cNvSpPr/>
          <p:nvPr/>
        </p:nvSpPr>
        <p:spPr>
          <a:xfrm rot="5400000">
            <a:off x="-137427" y="-565322"/>
            <a:ext cx="1726514" cy="233878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8" name="Google Shape;888;p31"/>
          <p:cNvGrpSpPr/>
          <p:nvPr/>
        </p:nvGrpSpPr>
        <p:grpSpPr>
          <a:xfrm rot="10800000" flipH="1">
            <a:off x="-230168" y="1678417"/>
            <a:ext cx="1255875" cy="1009045"/>
            <a:chOff x="4649450" y="3527425"/>
            <a:chExt cx="1224050" cy="983475"/>
          </a:xfrm>
        </p:grpSpPr>
        <p:sp>
          <p:nvSpPr>
            <p:cNvPr id="889" name="Google Shape;889;p31"/>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31"/>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1"/>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2" name="Google Shape;892;p31"/>
          <p:cNvSpPr/>
          <p:nvPr/>
        </p:nvSpPr>
        <p:spPr>
          <a:xfrm rot="10800000" flipH="1">
            <a:off x="-496404" y="260505"/>
            <a:ext cx="1277247" cy="1730198"/>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31"/>
          <p:cNvSpPr/>
          <p:nvPr/>
        </p:nvSpPr>
        <p:spPr>
          <a:xfrm rot="10800000" flipH="1">
            <a:off x="-786719" y="2171881"/>
            <a:ext cx="1857882" cy="2516743"/>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4" name="Google Shape;894;p31"/>
          <p:cNvGrpSpPr/>
          <p:nvPr/>
        </p:nvGrpSpPr>
        <p:grpSpPr>
          <a:xfrm rot="10800000">
            <a:off x="6434392" y="-335257"/>
            <a:ext cx="1120128" cy="899978"/>
            <a:chOff x="4649450" y="3527425"/>
            <a:chExt cx="1224050" cy="983475"/>
          </a:xfrm>
        </p:grpSpPr>
        <p:sp>
          <p:nvSpPr>
            <p:cNvPr id="895" name="Google Shape;895;p31"/>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31"/>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31"/>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4">
  <p:cSld name="CUSTOM_21_1_1_1_1">
    <p:spTree>
      <p:nvGrpSpPr>
        <p:cNvPr id="1" name="Shape 898"/>
        <p:cNvGrpSpPr/>
        <p:nvPr/>
      </p:nvGrpSpPr>
      <p:grpSpPr>
        <a:xfrm>
          <a:off x="0" y="0"/>
          <a:ext cx="0" cy="0"/>
          <a:chOff x="0" y="0"/>
          <a:chExt cx="0" cy="0"/>
        </a:xfrm>
      </p:grpSpPr>
      <p:sp>
        <p:nvSpPr>
          <p:cNvPr id="899" name="Google Shape;899;p32"/>
          <p:cNvSpPr/>
          <p:nvPr/>
        </p:nvSpPr>
        <p:spPr>
          <a:xfrm>
            <a:off x="-414566" y="1260425"/>
            <a:ext cx="1462812" cy="1981570"/>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00" name="Google Shape;900;p32"/>
          <p:cNvGrpSpPr/>
          <p:nvPr/>
        </p:nvGrpSpPr>
        <p:grpSpPr>
          <a:xfrm rot="10800000">
            <a:off x="7292228" y="-173074"/>
            <a:ext cx="1019360" cy="856312"/>
            <a:chOff x="4649450" y="3501085"/>
            <a:chExt cx="1170736" cy="983475"/>
          </a:xfrm>
        </p:grpSpPr>
        <p:sp>
          <p:nvSpPr>
            <p:cNvPr id="901" name="Google Shape;901;p3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2"/>
            <p:cNvSpPr/>
            <p:nvPr/>
          </p:nvSpPr>
          <p:spPr>
            <a:xfrm>
              <a:off x="4702761" y="350108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4" name="Google Shape;904;p32"/>
          <p:cNvGrpSpPr/>
          <p:nvPr/>
        </p:nvGrpSpPr>
        <p:grpSpPr>
          <a:xfrm>
            <a:off x="-786934" y="2796990"/>
            <a:ext cx="1694575" cy="1361523"/>
            <a:chOff x="4649450" y="3527425"/>
            <a:chExt cx="1224050" cy="983475"/>
          </a:xfrm>
        </p:grpSpPr>
        <p:sp>
          <p:nvSpPr>
            <p:cNvPr id="905" name="Google Shape;905;p3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8" name="Google Shape;908;p32"/>
          <p:cNvSpPr/>
          <p:nvPr/>
        </p:nvSpPr>
        <p:spPr>
          <a:xfrm>
            <a:off x="-467370" y="3464685"/>
            <a:ext cx="1462812" cy="1981570"/>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2"/>
          <p:cNvSpPr/>
          <p:nvPr/>
        </p:nvSpPr>
        <p:spPr>
          <a:xfrm rot="5400000" flipH="1">
            <a:off x="679909" y="3845523"/>
            <a:ext cx="1660496" cy="2249559"/>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2"/>
          <p:cNvSpPr/>
          <p:nvPr/>
        </p:nvSpPr>
        <p:spPr>
          <a:xfrm rot="-5400000" flipH="1">
            <a:off x="7923469" y="-285816"/>
            <a:ext cx="1189743" cy="1611662"/>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1" name="Google Shape;911;p32"/>
          <p:cNvGrpSpPr/>
          <p:nvPr/>
        </p:nvGrpSpPr>
        <p:grpSpPr>
          <a:xfrm rot="10800000">
            <a:off x="8311770" y="1260418"/>
            <a:ext cx="865403" cy="695317"/>
            <a:chOff x="4649450" y="3527425"/>
            <a:chExt cx="1224050" cy="983475"/>
          </a:xfrm>
        </p:grpSpPr>
        <p:sp>
          <p:nvSpPr>
            <p:cNvPr id="912" name="Google Shape;912;p3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2"/>
            <p:cNvSpPr/>
            <p:nvPr/>
          </p:nvSpPr>
          <p:spPr>
            <a:xfrm>
              <a:off x="4841875" y="3612075"/>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5" name="Google Shape;915;p32"/>
          <p:cNvSpPr/>
          <p:nvPr/>
        </p:nvSpPr>
        <p:spPr>
          <a:xfrm rot="10800000">
            <a:off x="8480403" y="283235"/>
            <a:ext cx="880170" cy="1192306"/>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2"/>
          <p:cNvSpPr/>
          <p:nvPr/>
        </p:nvSpPr>
        <p:spPr>
          <a:xfrm rot="10800000">
            <a:off x="8280334" y="1600350"/>
            <a:ext cx="1280295" cy="1734327"/>
          </a:xfrm>
          <a:custGeom>
            <a:avLst/>
            <a:gdLst/>
            <a:ahLst/>
            <a:cxnLst/>
            <a:rect l="l" t="t" r="r" b="b"/>
            <a:pathLst>
              <a:path w="29738" h="40284" extrusionOk="0">
                <a:moveTo>
                  <a:pt x="20659" y="0"/>
                </a:moveTo>
                <a:cubicBezTo>
                  <a:pt x="17022" y="4411"/>
                  <a:pt x="13953" y="10291"/>
                  <a:pt x="14882" y="16326"/>
                </a:cubicBezTo>
                <a:lnTo>
                  <a:pt x="14701" y="16584"/>
                </a:lnTo>
                <a:cubicBezTo>
                  <a:pt x="14340" y="17177"/>
                  <a:pt x="13979" y="17770"/>
                  <a:pt x="13669" y="18389"/>
                </a:cubicBezTo>
                <a:cubicBezTo>
                  <a:pt x="13205" y="13308"/>
                  <a:pt x="12406" y="8228"/>
                  <a:pt x="11271" y="3250"/>
                </a:cubicBezTo>
                <a:lnTo>
                  <a:pt x="11271" y="3250"/>
                </a:lnTo>
                <a:cubicBezTo>
                  <a:pt x="9698" y="8486"/>
                  <a:pt x="10497" y="14185"/>
                  <a:pt x="13463" y="18776"/>
                </a:cubicBezTo>
                <a:cubicBezTo>
                  <a:pt x="12844" y="19988"/>
                  <a:pt x="12303" y="21200"/>
                  <a:pt x="11813" y="22490"/>
                </a:cubicBezTo>
                <a:cubicBezTo>
                  <a:pt x="10342" y="17693"/>
                  <a:pt x="8150" y="12354"/>
                  <a:pt x="4540" y="8743"/>
                </a:cubicBezTo>
                <a:lnTo>
                  <a:pt x="4540" y="8743"/>
                </a:lnTo>
                <a:cubicBezTo>
                  <a:pt x="6551" y="13412"/>
                  <a:pt x="7634" y="19086"/>
                  <a:pt x="11658" y="22928"/>
                </a:cubicBezTo>
                <a:cubicBezTo>
                  <a:pt x="11451" y="23444"/>
                  <a:pt x="11271" y="23960"/>
                  <a:pt x="11116" y="24502"/>
                </a:cubicBezTo>
                <a:cubicBezTo>
                  <a:pt x="7067" y="22206"/>
                  <a:pt x="4978" y="18183"/>
                  <a:pt x="2579" y="14495"/>
                </a:cubicBezTo>
                <a:lnTo>
                  <a:pt x="2579" y="14495"/>
                </a:lnTo>
                <a:cubicBezTo>
                  <a:pt x="3559" y="18802"/>
                  <a:pt x="5571" y="24579"/>
                  <a:pt x="10884" y="25250"/>
                </a:cubicBezTo>
                <a:cubicBezTo>
                  <a:pt x="10729" y="25765"/>
                  <a:pt x="10652" y="25997"/>
                  <a:pt x="10420" y="26926"/>
                </a:cubicBezTo>
                <a:cubicBezTo>
                  <a:pt x="6758" y="25688"/>
                  <a:pt x="2786" y="24553"/>
                  <a:pt x="0" y="21226"/>
                </a:cubicBezTo>
                <a:lnTo>
                  <a:pt x="0" y="21226"/>
                </a:lnTo>
                <a:cubicBezTo>
                  <a:pt x="136" y="25466"/>
                  <a:pt x="4517" y="27533"/>
                  <a:pt x="8624" y="27533"/>
                </a:cubicBezTo>
                <a:cubicBezTo>
                  <a:pt x="9188" y="27533"/>
                  <a:pt x="9748" y="27494"/>
                  <a:pt x="10291" y="27416"/>
                </a:cubicBezTo>
                <a:lnTo>
                  <a:pt x="10291" y="27416"/>
                </a:lnTo>
                <a:cubicBezTo>
                  <a:pt x="10162" y="27932"/>
                  <a:pt x="10033" y="28422"/>
                  <a:pt x="9930" y="28938"/>
                </a:cubicBezTo>
                <a:cubicBezTo>
                  <a:pt x="7962" y="29088"/>
                  <a:pt x="5995" y="29292"/>
                  <a:pt x="3944" y="29292"/>
                </a:cubicBezTo>
                <a:cubicBezTo>
                  <a:pt x="2822" y="29292"/>
                  <a:pt x="1676" y="29231"/>
                  <a:pt x="490" y="29067"/>
                </a:cubicBezTo>
                <a:lnTo>
                  <a:pt x="490" y="29067"/>
                </a:lnTo>
                <a:cubicBezTo>
                  <a:pt x="1849" y="30026"/>
                  <a:pt x="3422" y="30331"/>
                  <a:pt x="5062" y="30331"/>
                </a:cubicBezTo>
                <a:cubicBezTo>
                  <a:pt x="6596" y="30331"/>
                  <a:pt x="8190" y="30064"/>
                  <a:pt x="9723" y="29814"/>
                </a:cubicBezTo>
                <a:lnTo>
                  <a:pt x="9723" y="29814"/>
                </a:lnTo>
                <a:cubicBezTo>
                  <a:pt x="9620" y="30253"/>
                  <a:pt x="9543" y="30666"/>
                  <a:pt x="9466" y="31104"/>
                </a:cubicBezTo>
                <a:cubicBezTo>
                  <a:pt x="6912" y="31517"/>
                  <a:pt x="4617" y="33245"/>
                  <a:pt x="1960" y="34122"/>
                </a:cubicBezTo>
                <a:cubicBezTo>
                  <a:pt x="2357" y="34238"/>
                  <a:pt x="2774" y="34290"/>
                  <a:pt x="3202" y="34290"/>
                </a:cubicBezTo>
                <a:cubicBezTo>
                  <a:pt x="5248" y="34290"/>
                  <a:pt x="7562" y="33085"/>
                  <a:pt x="9311" y="31826"/>
                </a:cubicBezTo>
                <a:lnTo>
                  <a:pt x="9311" y="31826"/>
                </a:lnTo>
                <a:cubicBezTo>
                  <a:pt x="8167" y="38164"/>
                  <a:pt x="7894" y="40283"/>
                  <a:pt x="8013" y="40283"/>
                </a:cubicBezTo>
                <a:cubicBezTo>
                  <a:pt x="8206" y="40283"/>
                  <a:pt x="9423" y="34747"/>
                  <a:pt x="9646" y="32548"/>
                </a:cubicBezTo>
                <a:cubicBezTo>
                  <a:pt x="10136" y="34431"/>
                  <a:pt x="11967" y="36881"/>
                  <a:pt x="14159" y="36984"/>
                </a:cubicBezTo>
                <a:cubicBezTo>
                  <a:pt x="12483" y="35592"/>
                  <a:pt x="12122" y="32780"/>
                  <a:pt x="9852" y="31491"/>
                </a:cubicBezTo>
                <a:cubicBezTo>
                  <a:pt x="9956" y="30949"/>
                  <a:pt x="10059" y="30382"/>
                  <a:pt x="10188" y="29814"/>
                </a:cubicBezTo>
                <a:cubicBezTo>
                  <a:pt x="11451" y="32445"/>
                  <a:pt x="15681" y="33941"/>
                  <a:pt x="18415" y="34508"/>
                </a:cubicBezTo>
                <a:cubicBezTo>
                  <a:pt x="15733" y="33116"/>
                  <a:pt x="13747" y="29557"/>
                  <a:pt x="10368" y="29067"/>
                </a:cubicBezTo>
                <a:cubicBezTo>
                  <a:pt x="10471" y="28499"/>
                  <a:pt x="10626" y="27958"/>
                  <a:pt x="10755" y="27416"/>
                </a:cubicBezTo>
                <a:cubicBezTo>
                  <a:pt x="13341" y="28949"/>
                  <a:pt x="16615" y="30151"/>
                  <a:pt x="19857" y="30151"/>
                </a:cubicBezTo>
                <a:cubicBezTo>
                  <a:pt x="21141" y="30151"/>
                  <a:pt x="22421" y="29963"/>
                  <a:pt x="23650" y="29531"/>
                </a:cubicBezTo>
                <a:lnTo>
                  <a:pt x="23650" y="29531"/>
                </a:lnTo>
                <a:cubicBezTo>
                  <a:pt x="23516" y="29538"/>
                  <a:pt x="23382" y="29542"/>
                  <a:pt x="23248" y="29542"/>
                </a:cubicBezTo>
                <a:cubicBezTo>
                  <a:pt x="19522" y="29542"/>
                  <a:pt x="15846" y="26761"/>
                  <a:pt x="11908" y="26761"/>
                </a:cubicBezTo>
                <a:cubicBezTo>
                  <a:pt x="11577" y="26761"/>
                  <a:pt x="11245" y="26780"/>
                  <a:pt x="10910" y="26823"/>
                </a:cubicBezTo>
                <a:cubicBezTo>
                  <a:pt x="11013" y="26359"/>
                  <a:pt x="11142" y="25894"/>
                  <a:pt x="11400" y="25017"/>
                </a:cubicBezTo>
                <a:cubicBezTo>
                  <a:pt x="14088" y="25693"/>
                  <a:pt x="17223" y="26342"/>
                  <a:pt x="19887" y="26342"/>
                </a:cubicBezTo>
                <a:cubicBezTo>
                  <a:pt x="21696" y="26342"/>
                  <a:pt x="23288" y="26042"/>
                  <a:pt x="24373" y="25250"/>
                </a:cubicBezTo>
                <a:lnTo>
                  <a:pt x="24373" y="25250"/>
                </a:lnTo>
                <a:cubicBezTo>
                  <a:pt x="23649" y="25368"/>
                  <a:pt x="22922" y="25416"/>
                  <a:pt x="22193" y="25416"/>
                </a:cubicBezTo>
                <a:cubicBezTo>
                  <a:pt x="19226" y="25416"/>
                  <a:pt x="16227" y="24628"/>
                  <a:pt x="13264" y="24628"/>
                </a:cubicBezTo>
                <a:cubicBezTo>
                  <a:pt x="12675" y="24628"/>
                  <a:pt x="12088" y="24659"/>
                  <a:pt x="11503" y="24734"/>
                </a:cubicBezTo>
                <a:cubicBezTo>
                  <a:pt x="11684" y="24141"/>
                  <a:pt x="11890" y="23547"/>
                  <a:pt x="12096" y="22954"/>
                </a:cubicBezTo>
                <a:cubicBezTo>
                  <a:pt x="13934" y="23651"/>
                  <a:pt x="15855" y="23994"/>
                  <a:pt x="17767" y="23994"/>
                </a:cubicBezTo>
                <a:cubicBezTo>
                  <a:pt x="20523" y="23994"/>
                  <a:pt x="23262" y="23282"/>
                  <a:pt x="25714" y="21897"/>
                </a:cubicBezTo>
                <a:lnTo>
                  <a:pt x="25714" y="21897"/>
                </a:lnTo>
                <a:cubicBezTo>
                  <a:pt x="24100" y="22475"/>
                  <a:pt x="22386" y="22662"/>
                  <a:pt x="20631" y="22662"/>
                </a:cubicBezTo>
                <a:cubicBezTo>
                  <a:pt x="17926" y="22662"/>
                  <a:pt x="15122" y="22218"/>
                  <a:pt x="12431" y="22077"/>
                </a:cubicBezTo>
                <a:cubicBezTo>
                  <a:pt x="12793" y="21175"/>
                  <a:pt x="12844" y="21020"/>
                  <a:pt x="13566" y="19524"/>
                </a:cubicBezTo>
                <a:cubicBezTo>
                  <a:pt x="14461" y="19680"/>
                  <a:pt x="15415" y="19765"/>
                  <a:pt x="16388" y="19765"/>
                </a:cubicBezTo>
                <a:cubicBezTo>
                  <a:pt x="20240" y="19765"/>
                  <a:pt x="24403" y="18438"/>
                  <a:pt x="26462" y="14959"/>
                </a:cubicBezTo>
                <a:lnTo>
                  <a:pt x="26462" y="14959"/>
                </a:lnTo>
                <a:cubicBezTo>
                  <a:pt x="22722" y="17744"/>
                  <a:pt x="17925" y="17744"/>
                  <a:pt x="13747" y="19137"/>
                </a:cubicBezTo>
                <a:cubicBezTo>
                  <a:pt x="14211" y="18234"/>
                  <a:pt x="14701" y="17332"/>
                  <a:pt x="15268" y="16481"/>
                </a:cubicBezTo>
                <a:cubicBezTo>
                  <a:pt x="21071" y="15526"/>
                  <a:pt x="27983" y="10936"/>
                  <a:pt x="29221" y="7841"/>
                </a:cubicBezTo>
                <a:lnTo>
                  <a:pt x="29221" y="7841"/>
                </a:lnTo>
                <a:cubicBezTo>
                  <a:pt x="25121" y="10858"/>
                  <a:pt x="20194" y="13360"/>
                  <a:pt x="15630" y="16016"/>
                </a:cubicBezTo>
                <a:cubicBezTo>
                  <a:pt x="18931" y="11271"/>
                  <a:pt x="28731" y="5829"/>
                  <a:pt x="29737" y="1032"/>
                </a:cubicBezTo>
                <a:lnTo>
                  <a:pt x="29737" y="1032"/>
                </a:lnTo>
                <a:cubicBezTo>
                  <a:pt x="27803" y="3173"/>
                  <a:pt x="25249" y="4668"/>
                  <a:pt x="22954" y="6396"/>
                </a:cubicBezTo>
                <a:cubicBezTo>
                  <a:pt x="19369" y="8821"/>
                  <a:pt x="18080" y="12483"/>
                  <a:pt x="15243" y="15759"/>
                </a:cubicBezTo>
                <a:cubicBezTo>
                  <a:pt x="16223" y="10368"/>
                  <a:pt x="19627" y="5649"/>
                  <a:pt x="20659" y="0"/>
                </a:cubicBezTo>
                <a:close/>
              </a:path>
            </a:pathLst>
          </a:custGeom>
          <a:solidFill>
            <a:srgbClr val="00C3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7" name="Google Shape;917;p32"/>
          <p:cNvGrpSpPr/>
          <p:nvPr/>
        </p:nvGrpSpPr>
        <p:grpSpPr>
          <a:xfrm>
            <a:off x="-7960" y="4583288"/>
            <a:ext cx="963205" cy="773896"/>
            <a:chOff x="4649450" y="3527425"/>
            <a:chExt cx="1224050" cy="983475"/>
          </a:xfrm>
        </p:grpSpPr>
        <p:sp>
          <p:nvSpPr>
            <p:cNvPr id="918" name="Google Shape;918;p32"/>
            <p:cNvSpPr/>
            <p:nvPr/>
          </p:nvSpPr>
          <p:spPr>
            <a:xfrm>
              <a:off x="4649450" y="4150450"/>
              <a:ext cx="456475" cy="168275"/>
            </a:xfrm>
            <a:custGeom>
              <a:avLst/>
              <a:gdLst/>
              <a:ahLst/>
              <a:cxnLst/>
              <a:rect l="l" t="t" r="r" b="b"/>
              <a:pathLst>
                <a:path w="18259" h="6731" extrusionOk="0">
                  <a:moveTo>
                    <a:pt x="14506" y="1"/>
                  </a:moveTo>
                  <a:lnTo>
                    <a:pt x="14454" y="52"/>
                  </a:lnTo>
                  <a:cubicBezTo>
                    <a:pt x="10483" y="3121"/>
                    <a:pt x="5815" y="5107"/>
                    <a:pt x="888" y="5855"/>
                  </a:cubicBezTo>
                  <a:cubicBezTo>
                    <a:pt x="21" y="6472"/>
                    <a:pt x="0" y="6730"/>
                    <a:pt x="534" y="6730"/>
                  </a:cubicBezTo>
                  <a:cubicBezTo>
                    <a:pt x="3080" y="6730"/>
                    <a:pt x="18259" y="854"/>
                    <a:pt x="145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2"/>
            <p:cNvSpPr/>
            <p:nvPr/>
          </p:nvSpPr>
          <p:spPr>
            <a:xfrm>
              <a:off x="4756075" y="3527425"/>
              <a:ext cx="1117425" cy="983475"/>
            </a:xfrm>
            <a:custGeom>
              <a:avLst/>
              <a:gdLst/>
              <a:ahLst/>
              <a:cxnLst/>
              <a:rect l="l" t="t" r="r" b="b"/>
              <a:pathLst>
                <a:path w="44697" h="39339" extrusionOk="0">
                  <a:moveTo>
                    <a:pt x="36379" y="5979"/>
                  </a:moveTo>
                  <a:cubicBezTo>
                    <a:pt x="37626" y="5979"/>
                    <a:pt x="37864" y="7555"/>
                    <a:pt x="35747" y="9035"/>
                  </a:cubicBezTo>
                  <a:cubicBezTo>
                    <a:pt x="35259" y="9350"/>
                    <a:pt x="34824" y="9486"/>
                    <a:pt x="34473" y="9486"/>
                  </a:cubicBezTo>
                  <a:cubicBezTo>
                    <a:pt x="33357" y="9486"/>
                    <a:pt x="33082" y="8112"/>
                    <a:pt x="34612" y="6739"/>
                  </a:cubicBezTo>
                  <a:cubicBezTo>
                    <a:pt x="35297" y="6203"/>
                    <a:pt x="35910" y="5979"/>
                    <a:pt x="36379" y="5979"/>
                  </a:cubicBezTo>
                  <a:close/>
                  <a:moveTo>
                    <a:pt x="21172" y="10001"/>
                  </a:moveTo>
                  <a:cubicBezTo>
                    <a:pt x="21224" y="10001"/>
                    <a:pt x="21276" y="10006"/>
                    <a:pt x="21330" y="10015"/>
                  </a:cubicBezTo>
                  <a:cubicBezTo>
                    <a:pt x="22725" y="10339"/>
                    <a:pt x="21930" y="14441"/>
                    <a:pt x="20363" y="14441"/>
                  </a:cubicBezTo>
                  <a:cubicBezTo>
                    <a:pt x="20308" y="14441"/>
                    <a:pt x="20252" y="14435"/>
                    <a:pt x="20195" y="14425"/>
                  </a:cubicBezTo>
                  <a:cubicBezTo>
                    <a:pt x="18771" y="14125"/>
                    <a:pt x="19573" y="10001"/>
                    <a:pt x="21172" y="10001"/>
                  </a:cubicBezTo>
                  <a:close/>
                  <a:moveTo>
                    <a:pt x="19764" y="21596"/>
                  </a:moveTo>
                  <a:cubicBezTo>
                    <a:pt x="20187" y="21596"/>
                    <a:pt x="20679" y="21690"/>
                    <a:pt x="21227" y="21904"/>
                  </a:cubicBezTo>
                  <a:cubicBezTo>
                    <a:pt x="23760" y="23171"/>
                    <a:pt x="23321" y="25199"/>
                    <a:pt x="21380" y="25199"/>
                  </a:cubicBezTo>
                  <a:cubicBezTo>
                    <a:pt x="20950" y="25199"/>
                    <a:pt x="20447" y="25099"/>
                    <a:pt x="19885" y="24870"/>
                  </a:cubicBezTo>
                  <a:cubicBezTo>
                    <a:pt x="17338" y="23618"/>
                    <a:pt x="17796" y="21596"/>
                    <a:pt x="19764" y="21596"/>
                  </a:cubicBezTo>
                  <a:close/>
                  <a:moveTo>
                    <a:pt x="24182" y="26162"/>
                  </a:moveTo>
                  <a:cubicBezTo>
                    <a:pt x="24978" y="26162"/>
                    <a:pt x="26067" y="26763"/>
                    <a:pt x="25869" y="27630"/>
                  </a:cubicBezTo>
                  <a:cubicBezTo>
                    <a:pt x="25759" y="27880"/>
                    <a:pt x="25466" y="27993"/>
                    <a:pt x="25120" y="27993"/>
                  </a:cubicBezTo>
                  <a:cubicBezTo>
                    <a:pt x="24325" y="27993"/>
                    <a:pt x="23247" y="27401"/>
                    <a:pt x="23445" y="26521"/>
                  </a:cubicBezTo>
                  <a:cubicBezTo>
                    <a:pt x="23553" y="26273"/>
                    <a:pt x="23840" y="26162"/>
                    <a:pt x="24182" y="26162"/>
                  </a:cubicBezTo>
                  <a:close/>
                  <a:moveTo>
                    <a:pt x="25606" y="0"/>
                  </a:moveTo>
                  <a:cubicBezTo>
                    <a:pt x="22588" y="0"/>
                    <a:pt x="17675" y="4496"/>
                    <a:pt x="17900" y="6456"/>
                  </a:cubicBezTo>
                  <a:cubicBezTo>
                    <a:pt x="16987" y="8479"/>
                    <a:pt x="18562" y="15892"/>
                    <a:pt x="17553" y="15892"/>
                  </a:cubicBezTo>
                  <a:cubicBezTo>
                    <a:pt x="17250" y="15892"/>
                    <a:pt x="16715" y="15226"/>
                    <a:pt x="15811" y="13548"/>
                  </a:cubicBezTo>
                  <a:cubicBezTo>
                    <a:pt x="13644" y="6765"/>
                    <a:pt x="18519" y="3541"/>
                    <a:pt x="16894" y="2097"/>
                  </a:cubicBezTo>
                  <a:lnTo>
                    <a:pt x="16894" y="2097"/>
                  </a:lnTo>
                  <a:cubicBezTo>
                    <a:pt x="4927" y="6524"/>
                    <a:pt x="13981" y="20631"/>
                    <a:pt x="11457" y="20631"/>
                  </a:cubicBezTo>
                  <a:cubicBezTo>
                    <a:pt x="11408" y="20631"/>
                    <a:pt x="11355" y="20625"/>
                    <a:pt x="11297" y="20615"/>
                  </a:cubicBezTo>
                  <a:cubicBezTo>
                    <a:pt x="3844" y="16823"/>
                    <a:pt x="7919" y="10273"/>
                    <a:pt x="6268" y="9241"/>
                  </a:cubicBezTo>
                  <a:lnTo>
                    <a:pt x="6268" y="9241"/>
                  </a:lnTo>
                  <a:cubicBezTo>
                    <a:pt x="1780" y="9447"/>
                    <a:pt x="1" y="18345"/>
                    <a:pt x="1368" y="21131"/>
                  </a:cubicBezTo>
                  <a:cubicBezTo>
                    <a:pt x="2425" y="24225"/>
                    <a:pt x="5314" y="26727"/>
                    <a:pt x="8563" y="26933"/>
                  </a:cubicBezTo>
                  <a:cubicBezTo>
                    <a:pt x="6681" y="33304"/>
                    <a:pt x="11968" y="36295"/>
                    <a:pt x="13180" y="37095"/>
                  </a:cubicBezTo>
                  <a:cubicBezTo>
                    <a:pt x="16091" y="38759"/>
                    <a:pt x="18570" y="39338"/>
                    <a:pt x="20584" y="39338"/>
                  </a:cubicBezTo>
                  <a:cubicBezTo>
                    <a:pt x="22940" y="39338"/>
                    <a:pt x="24659" y="38544"/>
                    <a:pt x="25688" y="37766"/>
                  </a:cubicBezTo>
                  <a:cubicBezTo>
                    <a:pt x="27932" y="35831"/>
                    <a:pt x="26101" y="36167"/>
                    <a:pt x="21975" y="35702"/>
                  </a:cubicBezTo>
                  <a:cubicBezTo>
                    <a:pt x="17100" y="35522"/>
                    <a:pt x="14469" y="31086"/>
                    <a:pt x="15991" y="29616"/>
                  </a:cubicBezTo>
                  <a:cubicBezTo>
                    <a:pt x="16201" y="29582"/>
                    <a:pt x="16415" y="29566"/>
                    <a:pt x="16633" y="29566"/>
                  </a:cubicBezTo>
                  <a:cubicBezTo>
                    <a:pt x="19978" y="29566"/>
                    <a:pt x="24301" y="33264"/>
                    <a:pt x="28670" y="33264"/>
                  </a:cubicBezTo>
                  <a:cubicBezTo>
                    <a:pt x="29941" y="33264"/>
                    <a:pt x="31216" y="32951"/>
                    <a:pt x="32471" y="32143"/>
                  </a:cubicBezTo>
                  <a:cubicBezTo>
                    <a:pt x="34277" y="31215"/>
                    <a:pt x="38068" y="28558"/>
                    <a:pt x="36933" y="27759"/>
                  </a:cubicBezTo>
                  <a:lnTo>
                    <a:pt x="36933" y="27759"/>
                  </a:lnTo>
                  <a:cubicBezTo>
                    <a:pt x="35945" y="27884"/>
                    <a:pt x="34966" y="27947"/>
                    <a:pt x="34021" y="27947"/>
                  </a:cubicBezTo>
                  <a:cubicBezTo>
                    <a:pt x="29910" y="27947"/>
                    <a:pt x="26443" y="26752"/>
                    <a:pt x="25688" y="24277"/>
                  </a:cubicBezTo>
                  <a:cubicBezTo>
                    <a:pt x="25424" y="23442"/>
                    <a:pt x="25932" y="23157"/>
                    <a:pt x="26853" y="23157"/>
                  </a:cubicBezTo>
                  <a:cubicBezTo>
                    <a:pt x="28828" y="23157"/>
                    <a:pt x="32703" y="24465"/>
                    <a:pt x="34948" y="24465"/>
                  </a:cubicBezTo>
                  <a:cubicBezTo>
                    <a:pt x="35537" y="24465"/>
                    <a:pt x="36013" y="24375"/>
                    <a:pt x="36314" y="24148"/>
                  </a:cubicBezTo>
                  <a:cubicBezTo>
                    <a:pt x="38816" y="23606"/>
                    <a:pt x="43303" y="19274"/>
                    <a:pt x="41137" y="18500"/>
                  </a:cubicBezTo>
                  <a:lnTo>
                    <a:pt x="41137" y="18500"/>
                  </a:lnTo>
                  <a:cubicBezTo>
                    <a:pt x="39565" y="18986"/>
                    <a:pt x="37927" y="19194"/>
                    <a:pt x="36455" y="19194"/>
                  </a:cubicBezTo>
                  <a:cubicBezTo>
                    <a:pt x="32299" y="19194"/>
                    <a:pt x="29474" y="17531"/>
                    <a:pt x="33245" y="15740"/>
                  </a:cubicBezTo>
                  <a:cubicBezTo>
                    <a:pt x="36340" y="14554"/>
                    <a:pt x="40131" y="15818"/>
                    <a:pt x="42375" y="13006"/>
                  </a:cubicBezTo>
                  <a:cubicBezTo>
                    <a:pt x="43355" y="10453"/>
                    <a:pt x="44696" y="5966"/>
                    <a:pt x="43742" y="4109"/>
                  </a:cubicBezTo>
                  <a:cubicBezTo>
                    <a:pt x="41314" y="2858"/>
                    <a:pt x="38595" y="2047"/>
                    <a:pt x="36153" y="2047"/>
                  </a:cubicBezTo>
                  <a:cubicBezTo>
                    <a:pt x="32654" y="2047"/>
                    <a:pt x="29725" y="3712"/>
                    <a:pt x="29041" y="8132"/>
                  </a:cubicBezTo>
                  <a:cubicBezTo>
                    <a:pt x="28743" y="9270"/>
                    <a:pt x="28120" y="10152"/>
                    <a:pt x="27203" y="10152"/>
                  </a:cubicBezTo>
                  <a:cubicBezTo>
                    <a:pt x="26852" y="10152"/>
                    <a:pt x="26459" y="10023"/>
                    <a:pt x="26024" y="9731"/>
                  </a:cubicBezTo>
                  <a:cubicBezTo>
                    <a:pt x="23651" y="7100"/>
                    <a:pt x="26901" y="3851"/>
                    <a:pt x="27468" y="1065"/>
                  </a:cubicBezTo>
                  <a:cubicBezTo>
                    <a:pt x="27065" y="312"/>
                    <a:pt x="26401" y="0"/>
                    <a:pt x="256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2"/>
            <p:cNvSpPr/>
            <p:nvPr/>
          </p:nvSpPr>
          <p:spPr>
            <a:xfrm>
              <a:off x="4656211" y="3734789"/>
              <a:ext cx="811775" cy="761500"/>
            </a:xfrm>
            <a:custGeom>
              <a:avLst/>
              <a:gdLst/>
              <a:ahLst/>
              <a:cxnLst/>
              <a:rect l="l" t="t" r="r" b="b"/>
              <a:pathLst>
                <a:path w="32471" h="30460" extrusionOk="0">
                  <a:moveTo>
                    <a:pt x="21097" y="0"/>
                  </a:moveTo>
                  <a:lnTo>
                    <a:pt x="21097" y="0"/>
                  </a:lnTo>
                  <a:cubicBezTo>
                    <a:pt x="18312" y="4075"/>
                    <a:pt x="17873" y="9827"/>
                    <a:pt x="20014" y="14675"/>
                  </a:cubicBezTo>
                  <a:cubicBezTo>
                    <a:pt x="17796" y="15759"/>
                    <a:pt x="15114" y="17177"/>
                    <a:pt x="12663" y="18544"/>
                  </a:cubicBezTo>
                  <a:cubicBezTo>
                    <a:pt x="8614" y="14005"/>
                    <a:pt x="8589" y="9827"/>
                    <a:pt x="10007" y="4901"/>
                  </a:cubicBezTo>
                  <a:lnTo>
                    <a:pt x="10007" y="4901"/>
                  </a:lnTo>
                  <a:cubicBezTo>
                    <a:pt x="7841" y="9208"/>
                    <a:pt x="8924" y="14908"/>
                    <a:pt x="12457" y="18647"/>
                  </a:cubicBezTo>
                  <a:cubicBezTo>
                    <a:pt x="10884" y="19524"/>
                    <a:pt x="8769" y="20762"/>
                    <a:pt x="6912" y="21897"/>
                  </a:cubicBezTo>
                  <a:cubicBezTo>
                    <a:pt x="2192" y="20607"/>
                    <a:pt x="26" y="15217"/>
                    <a:pt x="464" y="10446"/>
                  </a:cubicBezTo>
                  <a:lnTo>
                    <a:pt x="464" y="10446"/>
                  </a:lnTo>
                  <a:cubicBezTo>
                    <a:pt x="0" y="10884"/>
                    <a:pt x="284" y="12096"/>
                    <a:pt x="258" y="13231"/>
                  </a:cubicBezTo>
                  <a:cubicBezTo>
                    <a:pt x="568" y="16739"/>
                    <a:pt x="2734" y="20891"/>
                    <a:pt x="6628" y="22052"/>
                  </a:cubicBezTo>
                  <a:cubicBezTo>
                    <a:pt x="6345" y="22464"/>
                    <a:pt x="4153" y="23135"/>
                    <a:pt x="4230" y="23805"/>
                  </a:cubicBezTo>
                  <a:cubicBezTo>
                    <a:pt x="4926" y="23367"/>
                    <a:pt x="6061" y="22671"/>
                    <a:pt x="7170" y="22000"/>
                  </a:cubicBezTo>
                  <a:lnTo>
                    <a:pt x="7170" y="22000"/>
                  </a:lnTo>
                  <a:cubicBezTo>
                    <a:pt x="5519" y="24527"/>
                    <a:pt x="6783" y="29840"/>
                    <a:pt x="9491" y="30459"/>
                  </a:cubicBezTo>
                  <a:cubicBezTo>
                    <a:pt x="5881" y="28138"/>
                    <a:pt x="5287" y="21819"/>
                    <a:pt x="10162" y="20220"/>
                  </a:cubicBezTo>
                  <a:cubicBezTo>
                    <a:pt x="14902" y="21989"/>
                    <a:pt x="18574" y="27881"/>
                    <a:pt x="24211" y="27881"/>
                  </a:cubicBezTo>
                  <a:cubicBezTo>
                    <a:pt x="24248" y="27881"/>
                    <a:pt x="24284" y="27881"/>
                    <a:pt x="24321" y="27880"/>
                  </a:cubicBezTo>
                  <a:cubicBezTo>
                    <a:pt x="18956" y="27236"/>
                    <a:pt x="15397" y="22438"/>
                    <a:pt x="10394" y="20091"/>
                  </a:cubicBezTo>
                  <a:cubicBezTo>
                    <a:pt x="13515" y="18286"/>
                    <a:pt x="16816" y="16507"/>
                    <a:pt x="20246" y="14804"/>
                  </a:cubicBezTo>
                  <a:lnTo>
                    <a:pt x="21871" y="14005"/>
                  </a:lnTo>
                  <a:cubicBezTo>
                    <a:pt x="24118" y="15173"/>
                    <a:pt x="27476" y="18015"/>
                    <a:pt x="30159" y="18015"/>
                  </a:cubicBezTo>
                  <a:cubicBezTo>
                    <a:pt x="30617" y="18015"/>
                    <a:pt x="31055" y="17932"/>
                    <a:pt x="31465" y="17745"/>
                  </a:cubicBezTo>
                  <a:lnTo>
                    <a:pt x="31465" y="17745"/>
                  </a:lnTo>
                  <a:cubicBezTo>
                    <a:pt x="31199" y="17778"/>
                    <a:pt x="30936" y="17794"/>
                    <a:pt x="30677" y="17794"/>
                  </a:cubicBezTo>
                  <a:cubicBezTo>
                    <a:pt x="27570" y="17794"/>
                    <a:pt x="24936" y="15495"/>
                    <a:pt x="22103" y="13876"/>
                  </a:cubicBezTo>
                  <a:cubicBezTo>
                    <a:pt x="25224" y="12380"/>
                    <a:pt x="31671" y="9053"/>
                    <a:pt x="32471" y="6061"/>
                  </a:cubicBezTo>
                  <a:lnTo>
                    <a:pt x="32471" y="6061"/>
                  </a:lnTo>
                  <a:cubicBezTo>
                    <a:pt x="31052" y="8176"/>
                    <a:pt x="28912" y="9904"/>
                    <a:pt x="26539" y="11297"/>
                  </a:cubicBezTo>
                  <a:cubicBezTo>
                    <a:pt x="25966" y="10495"/>
                    <a:pt x="28283" y="4708"/>
                    <a:pt x="28085" y="4708"/>
                  </a:cubicBezTo>
                  <a:cubicBezTo>
                    <a:pt x="28060" y="4708"/>
                    <a:pt x="27995" y="4799"/>
                    <a:pt x="27880" y="5004"/>
                  </a:cubicBezTo>
                  <a:cubicBezTo>
                    <a:pt x="24037" y="12432"/>
                    <a:pt x="30201" y="9904"/>
                    <a:pt x="20194" y="14572"/>
                  </a:cubicBezTo>
                  <a:cubicBezTo>
                    <a:pt x="17770" y="9208"/>
                    <a:pt x="19034" y="4256"/>
                    <a:pt x="2109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1">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3125" y="600575"/>
            <a:ext cx="6858000" cy="569400"/>
          </a:xfrm>
          <a:prstGeom prst="rect">
            <a:avLst/>
          </a:prstGeom>
          <a:noFill/>
          <a:ln>
            <a:noFill/>
          </a:ln>
        </p:spPr>
        <p:txBody>
          <a:bodyPr spcFirstLastPara="1" wrap="square" lIns="91425" tIns="91425" rIns="91425" bIns="91425" anchor="t" anchorCtr="0">
            <a:noAutofit/>
          </a:bodyPr>
          <a:lstStyle>
            <a:lvl1pPr lvl="0">
              <a:lnSpc>
                <a:spcPct val="80000"/>
              </a:lnSpc>
              <a:spcBef>
                <a:spcPts val="0"/>
              </a:spcBef>
              <a:spcAft>
                <a:spcPts val="0"/>
              </a:spcAft>
              <a:buClr>
                <a:schemeClr val="lt1"/>
              </a:buClr>
              <a:buSzPts val="3000"/>
              <a:buFont typeface="Sue Ellen Francisco"/>
              <a:buNone/>
              <a:defRPr sz="3000">
                <a:solidFill>
                  <a:schemeClr val="lt1"/>
                </a:solidFill>
                <a:latin typeface="Sue Ellen Francisco"/>
                <a:ea typeface="Sue Ellen Francisco"/>
                <a:cs typeface="Sue Ellen Francisco"/>
                <a:sym typeface="Sue Ellen Francisco"/>
              </a:defRPr>
            </a:lvl1pPr>
            <a:lvl2pPr lvl="1">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2pPr>
            <a:lvl3pPr lvl="2">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3pPr>
            <a:lvl4pPr lvl="3">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4pPr>
            <a:lvl5pPr lvl="4">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5pPr>
            <a:lvl6pPr lvl="5">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6pPr>
            <a:lvl7pPr lvl="6">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7pPr>
            <a:lvl8pPr lvl="7">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8pPr>
            <a:lvl9pPr lvl="8">
              <a:lnSpc>
                <a:spcPct val="80000"/>
              </a:lnSpc>
              <a:spcBef>
                <a:spcPts val="0"/>
              </a:spcBef>
              <a:spcAft>
                <a:spcPts val="0"/>
              </a:spcAft>
              <a:buClr>
                <a:schemeClr val="lt1"/>
              </a:buClr>
              <a:buSzPts val="3000"/>
              <a:buFont typeface="Fredericka the Great"/>
              <a:buNone/>
              <a:defRPr sz="3000">
                <a:solidFill>
                  <a:schemeClr val="lt1"/>
                </a:solidFill>
                <a:latin typeface="Fredericka the Great"/>
                <a:ea typeface="Fredericka the Great"/>
                <a:cs typeface="Fredericka the Great"/>
                <a:sym typeface="Fredericka the Great"/>
              </a:defRPr>
            </a:lvl9pPr>
          </a:lstStyle>
          <a:p>
            <a:endParaRPr/>
          </a:p>
        </p:txBody>
      </p:sp>
      <p:sp>
        <p:nvSpPr>
          <p:cNvPr id="7" name="Google Shape;7;p1"/>
          <p:cNvSpPr txBox="1">
            <a:spLocks noGrp="1"/>
          </p:cNvSpPr>
          <p:nvPr>
            <p:ph type="body" idx="1"/>
          </p:nvPr>
        </p:nvSpPr>
        <p:spPr>
          <a:xfrm>
            <a:off x="805250" y="2747175"/>
            <a:ext cx="7332000" cy="17664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1pPr>
            <a:lvl2pPr marL="914400" lvl="1"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2pPr>
            <a:lvl3pPr marL="1371600" lvl="2"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3pPr>
            <a:lvl4pPr marL="1828800" lvl="3"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4pPr>
            <a:lvl5pPr marL="2286000" lvl="4"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5pPr>
            <a:lvl6pPr marL="2743200" lvl="5"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6pPr>
            <a:lvl7pPr marL="3200400" lvl="6"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7pPr>
            <a:lvl8pPr marL="3657600" lvl="7"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8pPr>
            <a:lvl9pPr marL="4114800" lvl="8" indent="-31750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5" r:id="rId3"/>
    <p:sldLayoutId id="2147483656" r:id="rId4"/>
    <p:sldLayoutId id="2147483658" r:id="rId5"/>
    <p:sldLayoutId id="2147483675" r:id="rId6"/>
    <p:sldLayoutId id="2147483676" r:id="rId7"/>
    <p:sldLayoutId id="2147483677" r:id="rId8"/>
    <p:sldLayoutId id="214748367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8"/>
        <p:cNvGrpSpPr/>
        <p:nvPr/>
      </p:nvGrpSpPr>
      <p:grpSpPr>
        <a:xfrm>
          <a:off x="0" y="0"/>
          <a:ext cx="0" cy="0"/>
          <a:chOff x="0" y="0"/>
          <a:chExt cx="0" cy="0"/>
        </a:xfrm>
      </p:grpSpPr>
      <p:sp>
        <p:nvSpPr>
          <p:cNvPr id="929" name="Google Shape;929;p35"/>
          <p:cNvSpPr/>
          <p:nvPr/>
        </p:nvSpPr>
        <p:spPr>
          <a:xfrm>
            <a:off x="1835697" y="1798100"/>
            <a:ext cx="4896543" cy="1339921"/>
          </a:xfrm>
          <a:custGeom>
            <a:avLst/>
            <a:gdLst/>
            <a:ahLst/>
            <a:cxnLst/>
            <a:rect l="l" t="t" r="r" b="b"/>
            <a:pathLst>
              <a:path w="45103" h="8608" extrusionOk="0">
                <a:moveTo>
                  <a:pt x="2650" y="2959"/>
                </a:moveTo>
                <a:cubicBezTo>
                  <a:pt x="2628" y="2960"/>
                  <a:pt x="2604" y="2963"/>
                  <a:pt x="2579" y="2968"/>
                </a:cubicBezTo>
                <a:cubicBezTo>
                  <a:pt x="2603" y="2965"/>
                  <a:pt x="2627" y="2962"/>
                  <a:pt x="2650" y="2959"/>
                </a:cubicBezTo>
                <a:close/>
                <a:moveTo>
                  <a:pt x="3823" y="7559"/>
                </a:moveTo>
                <a:cubicBezTo>
                  <a:pt x="3821" y="7559"/>
                  <a:pt x="3819" y="7559"/>
                  <a:pt x="3817" y="7559"/>
                </a:cubicBezTo>
                <a:cubicBezTo>
                  <a:pt x="3819" y="7559"/>
                  <a:pt x="3821" y="7559"/>
                  <a:pt x="3823" y="7559"/>
                </a:cubicBezTo>
                <a:close/>
                <a:moveTo>
                  <a:pt x="43285" y="0"/>
                </a:moveTo>
                <a:cubicBezTo>
                  <a:pt x="43179" y="0"/>
                  <a:pt x="43056" y="17"/>
                  <a:pt x="42916" y="54"/>
                </a:cubicBezTo>
                <a:cubicBezTo>
                  <a:pt x="29297" y="1032"/>
                  <a:pt x="16191" y="1188"/>
                  <a:pt x="2650" y="2959"/>
                </a:cubicBezTo>
                <a:lnTo>
                  <a:pt x="2650" y="2959"/>
                </a:lnTo>
                <a:cubicBezTo>
                  <a:pt x="2660" y="2958"/>
                  <a:pt x="2669" y="2958"/>
                  <a:pt x="2678" y="2958"/>
                </a:cubicBezTo>
                <a:cubicBezTo>
                  <a:pt x="2764" y="2958"/>
                  <a:pt x="2839" y="2982"/>
                  <a:pt x="2915" y="3020"/>
                </a:cubicBezTo>
                <a:cubicBezTo>
                  <a:pt x="2399" y="3020"/>
                  <a:pt x="1754" y="3277"/>
                  <a:pt x="955" y="3690"/>
                </a:cubicBezTo>
                <a:lnTo>
                  <a:pt x="2863" y="3690"/>
                </a:lnTo>
                <a:cubicBezTo>
                  <a:pt x="2753" y="3722"/>
                  <a:pt x="2624" y="3731"/>
                  <a:pt x="2484" y="3731"/>
                </a:cubicBezTo>
                <a:cubicBezTo>
                  <a:pt x="2331" y="3731"/>
                  <a:pt x="2164" y="3721"/>
                  <a:pt x="1996" y="3721"/>
                </a:cubicBezTo>
                <a:cubicBezTo>
                  <a:pt x="1460" y="3721"/>
                  <a:pt x="907" y="3824"/>
                  <a:pt x="697" y="4696"/>
                </a:cubicBezTo>
                <a:cubicBezTo>
                  <a:pt x="629" y="4684"/>
                  <a:pt x="569" y="4677"/>
                  <a:pt x="515" y="4677"/>
                </a:cubicBezTo>
                <a:cubicBezTo>
                  <a:pt x="112" y="4677"/>
                  <a:pt x="52" y="5031"/>
                  <a:pt x="52" y="5986"/>
                </a:cubicBezTo>
                <a:cubicBezTo>
                  <a:pt x="52" y="6089"/>
                  <a:pt x="26" y="6192"/>
                  <a:pt x="0" y="6192"/>
                </a:cubicBezTo>
                <a:lnTo>
                  <a:pt x="155" y="6192"/>
                </a:lnTo>
                <a:cubicBezTo>
                  <a:pt x="167" y="7154"/>
                  <a:pt x="649" y="7401"/>
                  <a:pt x="1324" y="7401"/>
                </a:cubicBezTo>
                <a:cubicBezTo>
                  <a:pt x="2033" y="7401"/>
                  <a:pt x="2955" y="7129"/>
                  <a:pt x="3769" y="7129"/>
                </a:cubicBezTo>
                <a:cubicBezTo>
                  <a:pt x="3882" y="7129"/>
                  <a:pt x="3993" y="7134"/>
                  <a:pt x="4101" y="7146"/>
                </a:cubicBezTo>
                <a:cubicBezTo>
                  <a:pt x="4000" y="7374"/>
                  <a:pt x="3923" y="7552"/>
                  <a:pt x="3823" y="7559"/>
                </a:cubicBezTo>
                <a:lnTo>
                  <a:pt x="3823" y="7559"/>
                </a:lnTo>
                <a:cubicBezTo>
                  <a:pt x="5394" y="7507"/>
                  <a:pt x="6940" y="7404"/>
                  <a:pt x="8511" y="7327"/>
                </a:cubicBezTo>
                <a:lnTo>
                  <a:pt x="8511" y="7327"/>
                </a:lnTo>
                <a:cubicBezTo>
                  <a:pt x="6268" y="7585"/>
                  <a:pt x="3869" y="7971"/>
                  <a:pt x="1264" y="8281"/>
                </a:cubicBezTo>
                <a:cubicBezTo>
                  <a:pt x="4106" y="8511"/>
                  <a:pt x="7003" y="8608"/>
                  <a:pt x="9932" y="8608"/>
                </a:cubicBezTo>
                <a:cubicBezTo>
                  <a:pt x="20773" y="8608"/>
                  <a:pt x="32041" y="7289"/>
                  <a:pt x="42478" y="6579"/>
                </a:cubicBezTo>
                <a:cubicBezTo>
                  <a:pt x="42551" y="6568"/>
                  <a:pt x="42640" y="6566"/>
                  <a:pt x="42736" y="6566"/>
                </a:cubicBezTo>
                <a:cubicBezTo>
                  <a:pt x="42795" y="6566"/>
                  <a:pt x="42858" y="6566"/>
                  <a:pt x="42921" y="6566"/>
                </a:cubicBezTo>
                <a:cubicBezTo>
                  <a:pt x="43478" y="6566"/>
                  <a:pt x="44142" y="6505"/>
                  <a:pt x="43845" y="5315"/>
                </a:cubicBezTo>
                <a:lnTo>
                  <a:pt x="43845" y="5315"/>
                </a:lnTo>
                <a:cubicBezTo>
                  <a:pt x="43946" y="5339"/>
                  <a:pt x="44039" y="5351"/>
                  <a:pt x="44126" y="5351"/>
                </a:cubicBezTo>
                <a:cubicBezTo>
                  <a:pt x="44678" y="5351"/>
                  <a:pt x="44915" y="4852"/>
                  <a:pt x="44670" y="3871"/>
                </a:cubicBezTo>
                <a:lnTo>
                  <a:pt x="44670" y="3871"/>
                </a:lnTo>
                <a:cubicBezTo>
                  <a:pt x="44706" y="3891"/>
                  <a:pt x="44738" y="3900"/>
                  <a:pt x="44766" y="3900"/>
                </a:cubicBezTo>
                <a:cubicBezTo>
                  <a:pt x="45103" y="3900"/>
                  <a:pt x="44918" y="2589"/>
                  <a:pt x="44799" y="2375"/>
                </a:cubicBezTo>
                <a:lnTo>
                  <a:pt x="44799" y="2375"/>
                </a:lnTo>
                <a:lnTo>
                  <a:pt x="42968" y="2504"/>
                </a:lnTo>
                <a:cubicBezTo>
                  <a:pt x="42994" y="2168"/>
                  <a:pt x="42968" y="1859"/>
                  <a:pt x="42916" y="1550"/>
                </a:cubicBezTo>
                <a:lnTo>
                  <a:pt x="42916" y="1550"/>
                </a:lnTo>
                <a:cubicBezTo>
                  <a:pt x="42993" y="1595"/>
                  <a:pt x="43069" y="1615"/>
                  <a:pt x="43144" y="1615"/>
                </a:cubicBezTo>
                <a:cubicBezTo>
                  <a:pt x="43810" y="1615"/>
                  <a:pt x="44333" y="0"/>
                  <a:pt x="43285" y="0"/>
                </a:cubicBezTo>
                <a:close/>
              </a:path>
            </a:pathLst>
          </a:custGeom>
          <a:solidFill>
            <a:srgbClr val="F7BA9C">
              <a:alpha val="348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5"/>
          <p:cNvSpPr txBox="1">
            <a:spLocks noGrp="1"/>
          </p:cNvSpPr>
          <p:nvPr>
            <p:ph type="ctrTitle"/>
          </p:nvPr>
        </p:nvSpPr>
        <p:spPr>
          <a:xfrm>
            <a:off x="1043608" y="411510"/>
            <a:ext cx="6984776" cy="4320480"/>
          </a:xfrm>
          <a:prstGeom prst="rect">
            <a:avLst/>
          </a:prstGeom>
        </p:spPr>
        <p:txBody>
          <a:bodyPr spcFirstLastPara="1" wrap="square" lIns="91425" tIns="91425" rIns="91425" bIns="91425" anchor="ctr" anchorCtr="0">
            <a:noAutofit/>
          </a:bodyPr>
          <a:lstStyle/>
          <a:p>
            <a:pPr lvl="0"/>
            <a:br>
              <a:rPr lang="id-ID" sz="2800" b="1" dirty="0">
                <a:effectLst>
                  <a:outerShdw blurRad="38100" dist="38100" dir="2700000" algn="tl">
                    <a:srgbClr val="000000">
                      <a:alpha val="43137"/>
                    </a:srgbClr>
                  </a:outerShdw>
                </a:effectLst>
              </a:rPr>
            </a:br>
            <a:br>
              <a:rPr lang="id-ID" sz="2800" b="1" dirty="0">
                <a:effectLst>
                  <a:outerShdw blurRad="38100" dist="38100" dir="2700000" algn="tl">
                    <a:srgbClr val="000000">
                      <a:alpha val="43137"/>
                    </a:srgbClr>
                  </a:outerShdw>
                </a:effectLst>
              </a:rPr>
            </a:br>
            <a:br>
              <a:rPr lang="id-ID" sz="2800" b="1" dirty="0">
                <a:effectLst>
                  <a:outerShdw blurRad="38100" dist="38100" dir="2700000" algn="tl">
                    <a:srgbClr val="000000">
                      <a:alpha val="43137"/>
                    </a:srgbClr>
                  </a:outerShdw>
                </a:effectLst>
              </a:rPr>
            </a:br>
            <a:br>
              <a:rPr lang="id-ID" sz="2800" b="1" dirty="0">
                <a:effectLst>
                  <a:outerShdw blurRad="38100" dist="38100" dir="2700000" algn="tl">
                    <a:srgbClr val="000000">
                      <a:alpha val="43137"/>
                    </a:srgbClr>
                  </a:outerShdw>
                </a:effectLst>
              </a:rPr>
            </a:br>
            <a:br>
              <a:rPr lang="id-ID" sz="2800" b="1" dirty="0">
                <a:effectLst>
                  <a:outerShdw blurRad="38100" dist="38100" dir="2700000" algn="tl">
                    <a:srgbClr val="000000">
                      <a:alpha val="43137"/>
                    </a:srgbClr>
                  </a:outerShdw>
                </a:effectLst>
              </a:rPr>
            </a:br>
            <a:br>
              <a:rPr lang="es-ES" sz="2800" dirty="0"/>
            </a:br>
            <a:br>
              <a:rPr lang="id-ID" sz="2800" b="1" dirty="0">
                <a:effectLst>
                  <a:outerShdw blurRad="38100" dist="38100" dir="2700000" algn="tl">
                    <a:srgbClr val="000000">
                      <a:alpha val="43137"/>
                    </a:srgbClr>
                  </a:outerShdw>
                </a:effectLst>
              </a:rPr>
            </a:br>
            <a:br>
              <a:rPr lang="es-ES" sz="2800" b="1" dirty="0">
                <a:effectLst>
                  <a:outerShdw blurRad="38100" dist="38100" dir="2700000" algn="tl">
                    <a:srgbClr val="000000">
                      <a:alpha val="43137"/>
                    </a:srgbClr>
                  </a:outerShdw>
                </a:effectLst>
              </a:rPr>
            </a:br>
            <a:endParaRPr dirty="0"/>
          </a:p>
        </p:txBody>
      </p:sp>
      <p:sp>
        <p:nvSpPr>
          <p:cNvPr id="4" name="Rounded Rectangle 3"/>
          <p:cNvSpPr/>
          <p:nvPr/>
        </p:nvSpPr>
        <p:spPr>
          <a:xfrm>
            <a:off x="4571998" y="3435846"/>
            <a:ext cx="3697561" cy="900273"/>
          </a:xfrm>
          <a:prstGeom prst="roundRect">
            <a:avLst>
              <a:gd name="adj" fmla="val 14803"/>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id-ID" sz="2800" b="1" dirty="0">
                <a:solidFill>
                  <a:schemeClr val="tx2">
                    <a:lumMod val="40000"/>
                    <a:lumOff val="60000"/>
                  </a:schemeClr>
                </a:solidFill>
              </a:rPr>
              <a:t>NUR ISRAYATI,</a:t>
            </a:r>
          </a:p>
          <a:p>
            <a:pPr algn="ctr"/>
            <a:r>
              <a:rPr lang="id-ID" sz="2800" b="1" dirty="0">
                <a:solidFill>
                  <a:schemeClr val="tx2">
                    <a:lumMod val="40000"/>
                    <a:lumOff val="60000"/>
                  </a:schemeClr>
                </a:solidFill>
              </a:rPr>
              <a:t> S.ST., M.Keb</a:t>
            </a:r>
            <a:endParaRPr lang="en-US" sz="2800" b="1" dirty="0">
              <a:solidFill>
                <a:schemeClr val="tx2">
                  <a:lumMod val="40000"/>
                  <a:lumOff val="60000"/>
                </a:schemeClr>
              </a:solidFill>
            </a:endParaRPr>
          </a:p>
        </p:txBody>
      </p:sp>
      <p:sp>
        <p:nvSpPr>
          <p:cNvPr id="5" name="Rectangle 4"/>
          <p:cNvSpPr/>
          <p:nvPr/>
        </p:nvSpPr>
        <p:spPr>
          <a:xfrm>
            <a:off x="952144" y="203260"/>
            <a:ext cx="5924112" cy="1152128"/>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id-ID" sz="2800" b="1" dirty="0">
                <a:latin typeface="Britannic Bold" pitchFamily="34" charset="0"/>
              </a:rPr>
              <a:t>ASKEB BAYI, BALITA &amp; ANAK PRASEKOLAH</a:t>
            </a:r>
            <a:endParaRPr lang="en-US" sz="2800" b="1" dirty="0">
              <a:latin typeface="Britannic Bold" pitchFamily="34" charset="0"/>
            </a:endParaRPr>
          </a:p>
        </p:txBody>
      </p:sp>
      <p:sp>
        <p:nvSpPr>
          <p:cNvPr id="6" name="Rectangle 5"/>
          <p:cNvSpPr/>
          <p:nvPr/>
        </p:nvSpPr>
        <p:spPr>
          <a:xfrm>
            <a:off x="2555776" y="1668266"/>
            <a:ext cx="3168352" cy="16301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002060"/>
                </a:solidFill>
                <a:latin typeface="Comic Sans MS" pitchFamily="66" charset="0"/>
              </a:rPr>
              <a:t>PROGRAM STUDI</a:t>
            </a:r>
            <a:r>
              <a:rPr lang="id-ID" sz="2000" b="1" dirty="0">
                <a:solidFill>
                  <a:srgbClr val="002060"/>
                </a:solidFill>
                <a:latin typeface="Comic Sans MS" pitchFamily="66" charset="0"/>
              </a:rPr>
              <a:t> </a:t>
            </a:r>
            <a:r>
              <a:rPr lang="en-US" sz="2000" b="1" dirty="0">
                <a:solidFill>
                  <a:srgbClr val="002060"/>
                </a:solidFill>
                <a:latin typeface="Comic Sans MS" pitchFamily="66" charset="0"/>
              </a:rPr>
              <a:t>KEBIDANAN </a:t>
            </a:r>
            <a:endParaRPr lang="id-ID" sz="2000" b="1" dirty="0">
              <a:solidFill>
                <a:srgbClr val="002060"/>
              </a:solidFill>
              <a:latin typeface="Comic Sans MS" pitchFamily="66" charset="0"/>
            </a:endParaRPr>
          </a:p>
          <a:p>
            <a:pPr algn="ctr"/>
            <a:r>
              <a:rPr lang="id-ID" sz="2000" b="1" dirty="0">
                <a:solidFill>
                  <a:srgbClr val="002060"/>
                </a:solidFill>
                <a:latin typeface="Comic Sans MS" pitchFamily="66" charset="0"/>
              </a:rPr>
              <a:t>PROGRAM SARJANA</a:t>
            </a:r>
            <a:endParaRPr lang="en-US" sz="2000" b="1" dirty="0">
              <a:solidFill>
                <a:srgbClr val="002060"/>
              </a:solidFill>
              <a:latin typeface="Comic Sans MS" pitchFamily="66" charset="0"/>
            </a:endParaRPr>
          </a:p>
        </p:txBody>
      </p:sp>
      <p:pic>
        <p:nvPicPr>
          <p:cNvPr id="7" name="Picture 6" descr="STIKES "/>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6256" y="195486"/>
            <a:ext cx="1837184" cy="1159902"/>
          </a:xfrm>
          <a:prstGeom prst="rect">
            <a:avLst/>
          </a:prstGeom>
          <a:noFill/>
          <a:ln>
            <a:noFill/>
          </a:ln>
        </p:spPr>
      </p:pic>
      <p:pic>
        <p:nvPicPr>
          <p:cNvPr id="8" name="Picture 2" descr="E:\MAGISTER KEBIDANAN\SEMESTER I\MK FALSAFAH\download.jpg"/>
          <p:cNvPicPr>
            <a:picLocks noChangeAspect="1" noChangeArrowheads="1"/>
          </p:cNvPicPr>
          <p:nvPr/>
        </p:nvPicPr>
        <p:blipFill>
          <a:blip r:embed="rId4">
            <a:clrChange>
              <a:clrFrom>
                <a:srgbClr val="F9FBFA"/>
              </a:clrFrom>
              <a:clrTo>
                <a:srgbClr val="F9FBFA">
                  <a:alpha val="0"/>
                </a:srgbClr>
              </a:clrTo>
            </a:clrChange>
          </a:blip>
          <a:srcRect/>
          <a:stretch>
            <a:fillRect/>
          </a:stretch>
        </p:blipFill>
        <p:spPr bwMode="auto">
          <a:xfrm>
            <a:off x="1013010" y="2200130"/>
            <a:ext cx="1892674" cy="203921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lvl="1"/>
            <a:r>
              <a:rPr lang="en-US" sz="2800" dirty="0" err="1"/>
              <a:t>Kurangnya</a:t>
            </a:r>
            <a:r>
              <a:rPr lang="en-US" sz="2800" dirty="0"/>
              <a:t> support system.</a:t>
            </a:r>
            <a:endParaRPr lang="id-ID" sz="2800" dirty="0"/>
          </a:p>
          <a:p>
            <a:pPr lvl="1"/>
            <a:r>
              <a:rPr lang="en-US" sz="2800" dirty="0" err="1"/>
              <a:t>Ibu</a:t>
            </a:r>
            <a:r>
              <a:rPr lang="en-US" sz="2800" dirty="0"/>
              <a:t> </a:t>
            </a:r>
            <a:r>
              <a:rPr lang="en-US" sz="2800" dirty="0" err="1"/>
              <a:t>dengan</a:t>
            </a:r>
            <a:r>
              <a:rPr lang="en-US" sz="2800" dirty="0"/>
              <a:t> </a:t>
            </a:r>
            <a:r>
              <a:rPr lang="en-US" sz="2800" dirty="0" err="1"/>
              <a:t>resiko</a:t>
            </a:r>
            <a:r>
              <a:rPr lang="en-US" sz="2800" dirty="0"/>
              <a:t>.</a:t>
            </a:r>
            <a:endParaRPr lang="id-ID" sz="2800" dirty="0"/>
          </a:p>
          <a:p>
            <a:pPr lvl="1"/>
            <a:r>
              <a:rPr lang="en-US" sz="2800" dirty="0" err="1"/>
              <a:t>Bayi</a:t>
            </a:r>
            <a:r>
              <a:rPr lang="en-US" sz="2800" dirty="0"/>
              <a:t> </a:t>
            </a:r>
            <a:r>
              <a:rPr lang="en-US" sz="2800" dirty="0" err="1"/>
              <a:t>dengan</a:t>
            </a:r>
            <a:r>
              <a:rPr lang="en-US" sz="2800" dirty="0"/>
              <a:t> </a:t>
            </a:r>
            <a:r>
              <a:rPr lang="en-US" sz="2800" dirty="0" err="1"/>
              <a:t>resiko</a:t>
            </a:r>
            <a:r>
              <a:rPr lang="en-US" sz="2800" dirty="0"/>
              <a:t>.</a:t>
            </a:r>
            <a:endParaRPr lang="id-ID" sz="2800" dirty="0"/>
          </a:p>
          <a:p>
            <a:pPr lvl="1"/>
            <a:r>
              <a:rPr lang="en-US" sz="2800" dirty="0" err="1"/>
              <a:t>Kehadiran</a:t>
            </a:r>
            <a:r>
              <a:rPr lang="en-US" sz="2800" dirty="0"/>
              <a:t> </a:t>
            </a:r>
            <a:r>
              <a:rPr lang="en-US" sz="2800" dirty="0" err="1"/>
              <a:t>bayi</a:t>
            </a:r>
            <a:r>
              <a:rPr lang="en-US" sz="2800" dirty="0"/>
              <a:t> yang </a:t>
            </a:r>
            <a:r>
              <a:rPr lang="en-US" sz="2800" dirty="0" err="1"/>
              <a:t>tidak</a:t>
            </a:r>
            <a:r>
              <a:rPr lang="en-US" sz="2800" dirty="0"/>
              <a:t> </a:t>
            </a:r>
            <a:r>
              <a:rPr lang="en-US" sz="2800" dirty="0" err="1"/>
              <a:t>diinginkan</a:t>
            </a:r>
            <a:r>
              <a:rPr lang="en-US" sz="2800" dirty="0"/>
              <a:t>.</a:t>
            </a:r>
            <a:endParaRPr lang="id-ID" sz="2800" dirty="0"/>
          </a:p>
          <a:p>
            <a:endParaRPr lang="id-ID" sz="2800" dirty="0"/>
          </a:p>
        </p:txBody>
      </p:sp>
      <p:sp>
        <p:nvSpPr>
          <p:cNvPr id="3" name="Title 2"/>
          <p:cNvSpPr>
            <a:spLocks noGrp="1"/>
          </p:cNvSpPr>
          <p:nvPr>
            <p:ph type="title"/>
          </p:nvPr>
        </p:nvSpPr>
        <p:spPr>
          <a:xfrm>
            <a:off x="930900" y="483519"/>
            <a:ext cx="7169492" cy="720079"/>
          </a:xfrm>
        </p:spPr>
        <p:style>
          <a:lnRef idx="0">
            <a:schemeClr val="accent1"/>
          </a:lnRef>
          <a:fillRef idx="3">
            <a:schemeClr val="accent1"/>
          </a:fillRef>
          <a:effectRef idx="3">
            <a:schemeClr val="accent1"/>
          </a:effectRef>
          <a:fontRef idx="minor">
            <a:schemeClr val="lt1"/>
          </a:fontRef>
        </p:style>
        <p:txBody>
          <a:bodyPr/>
          <a:lstStyle/>
          <a:p>
            <a:pPr lvl="0" algn="ctr"/>
            <a:r>
              <a:rPr lang="id-ID" sz="2800" b="1" dirty="0"/>
              <a:t>Hambatan Bounding Attachment</a:t>
            </a:r>
            <a:br>
              <a:rPr lang="id-ID" sz="2800" b="1" dirty="0"/>
            </a:br>
            <a:endParaRPr lang="id-ID" sz="2800" dirty="0"/>
          </a:p>
        </p:txBody>
      </p:sp>
    </p:spTree>
    <p:extLst>
      <p:ext uri="{BB962C8B-B14F-4D97-AF65-F5344CB8AC3E}">
        <p14:creationId xmlns:p14="http://schemas.microsoft.com/office/powerpoint/2010/main" val="2403786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78500" y="267494"/>
            <a:ext cx="8113980" cy="4578306"/>
          </a:xfrm>
        </p:spPr>
        <p:txBody>
          <a:bodyPr/>
          <a:lstStyle/>
          <a:p>
            <a:pPr marL="152400" indent="0">
              <a:buNone/>
            </a:pPr>
            <a:r>
              <a:rPr lang="id-ID" sz="2400" dirty="0"/>
              <a:t>Dampak yang seringkali muncul akibat masalah </a:t>
            </a:r>
            <a:r>
              <a:rPr lang="id-ID" sz="2400" b="1" i="1" dirty="0"/>
              <a:t>parental – infant bonding </a:t>
            </a:r>
            <a:r>
              <a:rPr lang="id-ID" sz="2400" dirty="0"/>
              <a:t>adalah terbentuk-nya </a:t>
            </a:r>
            <a:r>
              <a:rPr lang="id-ID" sz="2400" b="1" i="1" dirty="0"/>
              <a:t>insecure attachment </a:t>
            </a:r>
            <a:r>
              <a:rPr lang="id-ID" sz="2400" dirty="0"/>
              <a:t>yang ditandai oleh beberapa bentuk perilaku eksternalisasi seperti agresif, menentang, menghindar, kemarahan, hostilitas atau perilaku imatur lainnya. </a:t>
            </a:r>
          </a:p>
          <a:p>
            <a:pPr marL="152400" indent="0">
              <a:buNone/>
            </a:pPr>
            <a:endParaRPr lang="id-ID" sz="2400" dirty="0"/>
          </a:p>
          <a:p>
            <a:pPr marL="152400" indent="0">
              <a:buNone/>
            </a:pPr>
            <a:r>
              <a:rPr lang="id-ID" sz="2400" dirty="0"/>
              <a:t>Disamping itu, anak usia batita dengan </a:t>
            </a:r>
            <a:r>
              <a:rPr lang="id-ID" sz="2400" b="1" i="1" dirty="0"/>
              <a:t>insecure attachment</a:t>
            </a:r>
            <a:r>
              <a:rPr lang="id-ID" sz="2400" i="1" dirty="0"/>
              <a:t> </a:t>
            </a:r>
            <a:r>
              <a:rPr lang="id-ID" sz="2400" dirty="0"/>
              <a:t>dapat juga menunjukkan perilaku yang terinhibisi dan sangat tergantung dengan lingkungan sekitar, termasuk orangtuanya</a:t>
            </a:r>
          </a:p>
        </p:txBody>
      </p:sp>
    </p:spTree>
    <p:extLst>
      <p:ext uri="{BB962C8B-B14F-4D97-AF65-F5344CB8AC3E}">
        <p14:creationId xmlns:p14="http://schemas.microsoft.com/office/powerpoint/2010/main" val="2086565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39552" y="1347614"/>
            <a:ext cx="8208912" cy="3498186"/>
          </a:xfrm>
        </p:spPr>
        <p:txBody>
          <a:bodyPr/>
          <a:lstStyle/>
          <a:p>
            <a:r>
              <a:rPr lang="id-ID" sz="2000" dirty="0"/>
              <a:t>Avoidant attachment berupa sikap anak usia batita yang cenderung menolak kontak dengan pengasuh utamanya setelah dipisahkan untuk beberapa saat, mereka juga cenderung acuh pada saat pengasuh utamanya pergi. </a:t>
            </a:r>
          </a:p>
          <a:p>
            <a:pPr marL="495300" indent="-342900">
              <a:buFont typeface="Wingdings" pitchFamily="2" charset="2"/>
              <a:buChar char="q"/>
            </a:pPr>
            <a:r>
              <a:rPr lang="id-ID" sz="2000" dirty="0"/>
              <a:t>Mereka tampak acuh pada saat berada lingkungan baru dan tidak memperlihatkan perilaku protes sama sekali. </a:t>
            </a:r>
          </a:p>
          <a:p>
            <a:pPr marL="495300" indent="-342900">
              <a:buFont typeface="Wingdings" pitchFamily="2" charset="2"/>
              <a:buChar char="q"/>
            </a:pPr>
            <a:r>
              <a:rPr lang="id-ID" sz="2000" dirty="0"/>
              <a:t>Mereka tampak asik dengan dirinya sendiri dan berusaha mengeksplorasi lingkungan di sekitarnya walaupun sebenarnya mereka merasa tidak nyaman yang ditunjukan dengan sikap menyendiri dan menolak setiap pendekatan yang ditujukan kepda dirinya. Dalam kondisi ini rea</a:t>
            </a:r>
            <a:r>
              <a:rPr lang="en-US" sz="2000" dirty="0"/>
              <a:t>k</a:t>
            </a:r>
            <a:r>
              <a:rPr lang="id-ID" sz="2000" dirty="0"/>
              <a:t>si emosi anak usia batita cenderung terbatas, labil dan iritabel. </a:t>
            </a:r>
          </a:p>
          <a:p>
            <a:endParaRPr lang="id-ID" dirty="0"/>
          </a:p>
        </p:txBody>
      </p:sp>
      <p:sp>
        <p:nvSpPr>
          <p:cNvPr id="3" name="Title 2"/>
          <p:cNvSpPr>
            <a:spLocks noGrp="1"/>
          </p:cNvSpPr>
          <p:nvPr>
            <p:ph type="title"/>
          </p:nvPr>
        </p:nvSpPr>
        <p:spPr>
          <a:xfrm>
            <a:off x="930900" y="339502"/>
            <a:ext cx="6881460" cy="936104"/>
          </a:xfrm>
        </p:spPr>
        <p:style>
          <a:lnRef idx="0">
            <a:schemeClr val="accent1"/>
          </a:lnRef>
          <a:fillRef idx="3">
            <a:schemeClr val="accent1"/>
          </a:fillRef>
          <a:effectRef idx="3">
            <a:schemeClr val="accent1"/>
          </a:effectRef>
          <a:fontRef idx="minor">
            <a:schemeClr val="lt1"/>
          </a:fontRef>
        </p:style>
        <p:txBody>
          <a:bodyPr/>
          <a:lstStyle/>
          <a:p>
            <a:r>
              <a:rPr lang="id-ID" sz="2800" b="1" dirty="0"/>
              <a:t>Beberapa jenis </a:t>
            </a:r>
            <a:r>
              <a:rPr lang="id-ID" sz="2800" b="1" i="1" dirty="0"/>
              <a:t>insecure attachment </a:t>
            </a:r>
            <a:r>
              <a:rPr lang="id-ID" sz="2800" b="1" dirty="0"/>
              <a:t>yang mungkin terjadi adalah</a:t>
            </a:r>
            <a:br>
              <a:rPr lang="id-ID" sz="2800" b="1" dirty="0"/>
            </a:br>
            <a:endParaRPr lang="id-ID" sz="2800" b="1" dirty="0"/>
          </a:p>
        </p:txBody>
      </p:sp>
    </p:spTree>
    <p:extLst>
      <p:ext uri="{BB962C8B-B14F-4D97-AF65-F5344CB8AC3E}">
        <p14:creationId xmlns:p14="http://schemas.microsoft.com/office/powerpoint/2010/main" val="2494781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11560" y="411510"/>
            <a:ext cx="7815740" cy="4434290"/>
          </a:xfrm>
        </p:spPr>
        <p:txBody>
          <a:bodyPr/>
          <a:lstStyle/>
          <a:p>
            <a:pPr marL="152400" indent="0">
              <a:buNone/>
            </a:pPr>
            <a:r>
              <a:rPr lang="id-ID" sz="2000" dirty="0"/>
              <a:t>2. Resistant atau </a:t>
            </a:r>
            <a:r>
              <a:rPr lang="id-ID" sz="2000" i="1" dirty="0"/>
              <a:t>ambivalent attachment </a:t>
            </a:r>
            <a:r>
              <a:rPr lang="id-ID" sz="2000" dirty="0"/>
              <a:t>ditandai oleh adanya ambang toleransi terhadap stres yang rendah dan merasa tidak yakin bahwa orangtua atau ibu akan datang untuk memberikan ketenangan kepada mereka. </a:t>
            </a:r>
          </a:p>
          <a:p>
            <a:pPr marL="495300" indent="-342900">
              <a:buFont typeface="Wingdings" pitchFamily="2" charset="2"/>
              <a:buChar char="v"/>
            </a:pPr>
            <a:r>
              <a:rPr lang="id-ID" sz="2000" dirty="0"/>
              <a:t>Ketika anak usia batita mengalami tekanan, mereka akan berusaha mencari pengasuhnya dengan tujuan untuk melampiaskan kemarahan atau kekecewaannya, serta bertahan untuk menolak setiap kontak yang diberikan. </a:t>
            </a:r>
          </a:p>
          <a:p>
            <a:pPr marL="495300" indent="-342900">
              <a:buFont typeface="Wingdings" pitchFamily="2" charset="2"/>
              <a:buChar char="v"/>
            </a:pPr>
            <a:r>
              <a:rPr lang="id-ID" sz="2000" dirty="0"/>
              <a:t>Anak dengan gambaran </a:t>
            </a:r>
            <a:r>
              <a:rPr lang="id-ID" sz="2000" i="1" dirty="0"/>
              <a:t>resistant </a:t>
            </a:r>
            <a:r>
              <a:rPr lang="id-ID" sz="2000" dirty="0"/>
              <a:t>atau </a:t>
            </a:r>
            <a:r>
              <a:rPr lang="id-ID" sz="2000" i="1" dirty="0"/>
              <a:t>ambivalent attachment </a:t>
            </a:r>
            <a:r>
              <a:rPr lang="id-ID" sz="2000" dirty="0"/>
              <a:t>dapat menunjukkan sikap menarik diri atau justru sangat tergantung dengan lingkungan sekitarnya. Mereka juga cenderung menunjukkan emosi yang tidak stabil, cenderung banyak menangis, menunjukkan sikap merengek, menuntut, ambivalen, serta menjadi jenuh oleh kebutuhan dukungan emosinya sendiri. </a:t>
            </a:r>
          </a:p>
          <a:p>
            <a:pPr marL="152400" indent="0">
              <a:buNone/>
            </a:pPr>
            <a:endParaRPr lang="id-ID" dirty="0"/>
          </a:p>
        </p:txBody>
      </p:sp>
    </p:spTree>
    <p:extLst>
      <p:ext uri="{BB962C8B-B14F-4D97-AF65-F5344CB8AC3E}">
        <p14:creationId xmlns:p14="http://schemas.microsoft.com/office/powerpoint/2010/main" val="4101783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152400" indent="0">
              <a:buNone/>
            </a:pPr>
            <a:r>
              <a:rPr lang="id-ID" sz="2000" dirty="0"/>
              <a:t>3. Disorganized atau </a:t>
            </a:r>
            <a:r>
              <a:rPr lang="id-ID" sz="2000" i="1" dirty="0"/>
              <a:t>disoriented attachment </a:t>
            </a:r>
            <a:r>
              <a:rPr lang="id-ID" sz="2000" dirty="0"/>
              <a:t>seringkali ditandai oleh perilaku anak yang inkonsisten dan kont</a:t>
            </a:r>
            <a:r>
              <a:rPr lang="en-US" sz="2000" dirty="0"/>
              <a:t>r</a:t>
            </a:r>
            <a:r>
              <a:rPr lang="id-ID" sz="2000" dirty="0"/>
              <a:t>adiktif. Sikap dan perilaku lainnya berupa agresivitas, pola perilaku disruptif, disorganisasi. Regulasi emosi anak menjadi terganggu berupa timbulnya kecemasan dan ketakutan bertemu dengan orang asing sehingga anak cenderung menjadi labil dan iritabel. </a:t>
            </a:r>
          </a:p>
          <a:p>
            <a:pPr marL="152400" indent="0">
              <a:buNone/>
            </a:pPr>
            <a:endParaRPr lang="id-ID" dirty="0"/>
          </a:p>
        </p:txBody>
      </p:sp>
    </p:spTree>
    <p:extLst>
      <p:ext uri="{BB962C8B-B14F-4D97-AF65-F5344CB8AC3E}">
        <p14:creationId xmlns:p14="http://schemas.microsoft.com/office/powerpoint/2010/main" val="440953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14"/>
        <p:cNvGrpSpPr/>
        <p:nvPr/>
      </p:nvGrpSpPr>
      <p:grpSpPr>
        <a:xfrm>
          <a:off x="0" y="0"/>
          <a:ext cx="0" cy="0"/>
          <a:chOff x="0" y="0"/>
          <a:chExt cx="0" cy="0"/>
        </a:xfrm>
      </p:grpSpPr>
      <p:sp>
        <p:nvSpPr>
          <p:cNvPr id="1315" name="Google Shape;1315;p49"/>
          <p:cNvSpPr txBox="1">
            <a:spLocks noGrp="1"/>
          </p:cNvSpPr>
          <p:nvPr>
            <p:ph type="title"/>
          </p:nvPr>
        </p:nvSpPr>
        <p:spPr>
          <a:xfrm>
            <a:off x="5153050" y="388025"/>
            <a:ext cx="3439800" cy="1130700"/>
          </a:xfrm>
          <a:prstGeom prst="rect">
            <a:avLst/>
          </a:prstGeom>
        </p:spPr>
        <p:txBody>
          <a:bodyPr spcFirstLastPara="1" wrap="square" lIns="91425" tIns="91425" rIns="91425" bIns="91425" anchor="t" anchorCtr="0">
            <a:noAutofit/>
          </a:bodyPr>
          <a:lstStyle/>
          <a:p>
            <a:pPr lvl="0"/>
            <a:r>
              <a:rPr lang="en" sz="4800" b="1" dirty="0"/>
              <a:t>Thanks!</a:t>
            </a:r>
            <a:endParaRPr sz="4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83568" y="1275606"/>
            <a:ext cx="7743732" cy="3570194"/>
          </a:xfrm>
        </p:spPr>
        <p:txBody>
          <a:bodyPr/>
          <a:lstStyle/>
          <a:p>
            <a:pPr marL="152400" indent="0">
              <a:buNone/>
            </a:pPr>
            <a:r>
              <a:rPr lang="id-ID" sz="2800" b="1" i="1" dirty="0">
                <a:latin typeface="Aharoni" pitchFamily="2" charset="-79"/>
                <a:cs typeface="Aharoni" pitchFamily="2" charset="-79"/>
              </a:rPr>
              <a:t>Bounding Attachment</a:t>
            </a:r>
            <a:endParaRPr lang="id-ID" sz="2800" dirty="0">
              <a:latin typeface="Aharoni" pitchFamily="2" charset="-79"/>
              <a:cs typeface="Aharoni" pitchFamily="2" charset="-79"/>
            </a:endParaRPr>
          </a:p>
        </p:txBody>
      </p:sp>
      <p:sp>
        <p:nvSpPr>
          <p:cNvPr id="3" name="Title 2"/>
          <p:cNvSpPr>
            <a:spLocks noGrp="1"/>
          </p:cNvSpPr>
          <p:nvPr>
            <p:ph type="title"/>
          </p:nvPr>
        </p:nvSpPr>
        <p:spPr>
          <a:xfrm>
            <a:off x="827584" y="267494"/>
            <a:ext cx="7632848" cy="936104"/>
          </a:xfrm>
        </p:spPr>
        <p:style>
          <a:lnRef idx="1">
            <a:schemeClr val="accent1"/>
          </a:lnRef>
          <a:fillRef idx="2">
            <a:schemeClr val="accent1"/>
          </a:fillRef>
          <a:effectRef idx="1">
            <a:schemeClr val="accent1"/>
          </a:effectRef>
          <a:fontRef idx="minor">
            <a:schemeClr val="dk1"/>
          </a:fontRef>
        </p:style>
        <p:txBody>
          <a:bodyPr/>
          <a:lstStyle/>
          <a:p>
            <a:pPr marL="627063" lvl="0"/>
            <a:r>
              <a:rPr lang="en-US" sz="3600" b="1" dirty="0"/>
              <a:t>Parents Infant And Children</a:t>
            </a:r>
            <a:r>
              <a:rPr lang="id-ID" sz="3600" b="1" dirty="0"/>
              <a:t> </a:t>
            </a:r>
            <a:r>
              <a:rPr lang="en-US" sz="3600" b="1" dirty="0"/>
              <a:t>Bounding</a:t>
            </a:r>
            <a:br>
              <a:rPr lang="id-ID" dirty="0"/>
            </a:br>
            <a:br>
              <a:rPr lang="id-ID" dirty="0"/>
            </a:br>
            <a:r>
              <a:rPr lang="id-ID" sz="2800" dirty="0">
                <a:solidFill>
                  <a:schemeClr val="tx1"/>
                </a:solidFill>
                <a:latin typeface="Arial Narrow" pitchFamily="34" charset="0"/>
                <a:cs typeface="Aharoni" pitchFamily="2" charset="-79"/>
              </a:rPr>
              <a:t>Ikatan emosi antara ibu dengan bayinya yang bersifat resiprokal dan mulai terbentuk sejak kontak pertama antara ibu dengan bayinya</a:t>
            </a:r>
            <a:br>
              <a:rPr lang="id-ID" sz="2800" dirty="0">
                <a:solidFill>
                  <a:schemeClr val="tx1"/>
                </a:solidFill>
                <a:latin typeface="Arial Narrow" pitchFamily="34" charset="0"/>
                <a:cs typeface="Aharoni" pitchFamily="2" charset="-79"/>
              </a:rPr>
            </a:br>
            <a:br>
              <a:rPr lang="id-ID" sz="2800" dirty="0">
                <a:solidFill>
                  <a:schemeClr val="tx1"/>
                </a:solidFill>
                <a:latin typeface="Arial Narrow" pitchFamily="34" charset="0"/>
                <a:cs typeface="Aharoni" pitchFamily="2" charset="-79"/>
              </a:rPr>
            </a:br>
            <a:r>
              <a:rPr lang="id-ID" sz="2800" dirty="0">
                <a:solidFill>
                  <a:schemeClr val="tx1"/>
                </a:solidFill>
                <a:latin typeface="Arial Narrow" pitchFamily="34" charset="0"/>
              </a:rPr>
              <a:t>Orangtua membentuk </a:t>
            </a:r>
            <a:r>
              <a:rPr lang="id-ID" sz="2800" i="1" dirty="0">
                <a:solidFill>
                  <a:schemeClr val="tx1"/>
                </a:solidFill>
                <a:latin typeface="Arial Narrow" pitchFamily="34" charset="0"/>
              </a:rPr>
              <a:t>bonding </a:t>
            </a:r>
            <a:r>
              <a:rPr lang="id-ID" sz="2800" dirty="0">
                <a:solidFill>
                  <a:schemeClr val="tx1"/>
                </a:solidFill>
                <a:latin typeface="Arial Narrow" pitchFamily="34" charset="0"/>
              </a:rPr>
              <a:t>atau ikatan emosi timbal balik dengan sang bayi melalui kasih sayang, perhatian, pengasuhan, perlindungan dan afeksi yang sesuai dengan kebutuhan bayi</a:t>
            </a:r>
            <a:br>
              <a:rPr lang="id-ID" sz="2800" dirty="0">
                <a:solidFill>
                  <a:schemeClr val="tx1"/>
                </a:solidFill>
                <a:latin typeface="Arial Narrow" pitchFamily="34" charset="0"/>
                <a:cs typeface="Aharoni" pitchFamily="2" charset="-79"/>
              </a:rPr>
            </a:br>
            <a:endParaRPr lang="id-ID" sz="2800" dirty="0">
              <a:solidFill>
                <a:schemeClr val="tx1"/>
              </a:solidFill>
              <a:latin typeface="Arial Narrow" pitchFamily="34" charset="0"/>
              <a:cs typeface="Aharoni" pitchFamily="2" charset="-79"/>
            </a:endParaRPr>
          </a:p>
        </p:txBody>
      </p:sp>
      <p:sp>
        <p:nvSpPr>
          <p:cNvPr id="4" name="Right Arrow 3"/>
          <p:cNvSpPr/>
          <p:nvPr/>
        </p:nvSpPr>
        <p:spPr>
          <a:xfrm>
            <a:off x="961146" y="1813840"/>
            <a:ext cx="32403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ight Arrow 4"/>
          <p:cNvSpPr/>
          <p:nvPr/>
        </p:nvSpPr>
        <p:spPr>
          <a:xfrm>
            <a:off x="1123164" y="3111810"/>
            <a:ext cx="28048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707142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83568" y="267494"/>
            <a:ext cx="7992888" cy="4578306"/>
          </a:xfrm>
        </p:spPr>
        <p:txBody>
          <a:bodyPr/>
          <a:lstStyle/>
          <a:p>
            <a:pPr marL="152400" indent="0">
              <a:buNone/>
            </a:pPr>
            <a:r>
              <a:rPr lang="id-ID" sz="4000" b="1" dirty="0">
                <a:latin typeface="Arial Narrow" pitchFamily="34" charset="0"/>
              </a:rPr>
              <a:t>Kelekatan (</a:t>
            </a:r>
            <a:r>
              <a:rPr lang="id-ID" sz="4000" b="1" i="1" dirty="0">
                <a:latin typeface="Arial Narrow" pitchFamily="34" charset="0"/>
              </a:rPr>
              <a:t>attachment</a:t>
            </a:r>
            <a:r>
              <a:rPr lang="id-ID" sz="4000" b="1" dirty="0">
                <a:latin typeface="Arial Narrow" pitchFamily="34" charset="0"/>
              </a:rPr>
              <a:t>)</a:t>
            </a:r>
          </a:p>
          <a:p>
            <a:pPr marL="450850" indent="-298450">
              <a:buNone/>
            </a:pPr>
            <a:r>
              <a:rPr lang="id-ID" sz="2800" dirty="0">
                <a:solidFill>
                  <a:schemeClr val="tx1"/>
                </a:solidFill>
                <a:latin typeface="Arial Narrow" pitchFamily="34" charset="0"/>
              </a:rPr>
              <a:t>    Setiap bentuk perilaku yang menghasilkan suatu   kedekatan secara emosional antara satu individu dengan individu lain yang dipilih dan disukai, biasanya Dimulai pada usia 9 bulan pertama kehidupan.</a:t>
            </a:r>
          </a:p>
          <a:p>
            <a:pPr marL="450850" indent="-298450">
              <a:buNone/>
            </a:pPr>
            <a:r>
              <a:rPr lang="id-ID" sz="2800" dirty="0"/>
              <a:t>   </a:t>
            </a:r>
            <a:r>
              <a:rPr lang="id-ID" sz="2800" dirty="0">
                <a:latin typeface="Arial Narrow" pitchFamily="34" charset="0"/>
              </a:rPr>
              <a:t>bertambah sering anak berinteraksi dengan seseorang maka kemungkinan kelekatan dengan individu yang bersangkutan bertambah besar.</a:t>
            </a:r>
            <a:endParaRPr lang="id-ID" sz="2800" b="1" dirty="0">
              <a:solidFill>
                <a:schemeClr val="tx1"/>
              </a:solidFill>
              <a:latin typeface="Arial Narrow" pitchFamily="34" charset="0"/>
            </a:endParaRPr>
          </a:p>
        </p:txBody>
      </p:sp>
      <p:sp>
        <p:nvSpPr>
          <p:cNvPr id="5" name="Right Arrow 4"/>
          <p:cNvSpPr/>
          <p:nvPr/>
        </p:nvSpPr>
        <p:spPr>
          <a:xfrm>
            <a:off x="808114" y="1141303"/>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ight Arrow 5"/>
          <p:cNvSpPr/>
          <p:nvPr/>
        </p:nvSpPr>
        <p:spPr>
          <a:xfrm>
            <a:off x="808114" y="2355726"/>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818670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35"/>
        <p:cNvGrpSpPr/>
        <p:nvPr/>
      </p:nvGrpSpPr>
      <p:grpSpPr>
        <a:xfrm>
          <a:off x="0" y="0"/>
          <a:ext cx="0" cy="0"/>
          <a:chOff x="0" y="0"/>
          <a:chExt cx="0" cy="0"/>
        </a:xfrm>
      </p:grpSpPr>
      <p:sp>
        <p:nvSpPr>
          <p:cNvPr id="937" name="Google Shape;937;p36"/>
          <p:cNvSpPr txBox="1">
            <a:spLocks noGrp="1"/>
          </p:cNvSpPr>
          <p:nvPr>
            <p:ph type="body" idx="1"/>
          </p:nvPr>
        </p:nvSpPr>
        <p:spPr>
          <a:xfrm>
            <a:off x="467544" y="1275606"/>
            <a:ext cx="8136904" cy="4248472"/>
          </a:xfrm>
          <a:prstGeom prst="rect">
            <a:avLst/>
          </a:prstGeom>
        </p:spPr>
        <p:txBody>
          <a:bodyPr spcFirstLastPara="1" wrap="square" lIns="91425" tIns="91425" rIns="91425" bIns="91425" anchor="t" anchorCtr="0">
            <a:noAutofit/>
          </a:bodyPr>
          <a:lstStyle/>
          <a:p>
            <a:pPr marL="342900" lvl="0" indent="-342900">
              <a:buClr>
                <a:schemeClr val="dk1"/>
              </a:buClr>
              <a:buSzPts val="1100"/>
              <a:buFont typeface="Wingdings" pitchFamily="2" charset="2"/>
              <a:buChar char="v"/>
            </a:pPr>
            <a:r>
              <a:rPr lang="id-ID" sz="2400" dirty="0"/>
              <a:t>Proses perkembangan </a:t>
            </a:r>
            <a:r>
              <a:rPr lang="id-ID" sz="2400" i="1" dirty="0"/>
              <a:t>maternal – infant bonding </a:t>
            </a:r>
            <a:r>
              <a:rPr lang="id-ID" sz="2400" dirty="0"/>
              <a:t>dapat dikatagorikan dalam 4 tahapan, yaitu :</a:t>
            </a:r>
          </a:p>
          <a:p>
            <a:pPr marL="0" lvl="0" indent="0">
              <a:buClr>
                <a:schemeClr val="dk1"/>
              </a:buClr>
              <a:buSzPts val="1100"/>
              <a:buNone/>
            </a:pPr>
            <a:endParaRPr lang="id-ID" sz="2400" dirty="0"/>
          </a:p>
          <a:p>
            <a:pPr marL="355600" lvl="0" indent="-355600">
              <a:buClr>
                <a:schemeClr val="dk1"/>
              </a:buClr>
              <a:buSzPts val="1100"/>
              <a:buNone/>
            </a:pPr>
            <a:r>
              <a:rPr lang="id-ID" sz="2400" dirty="0"/>
              <a:t>1. Tahap pertama merupakan tahap individuasi. Pada akhir tahap ini, seorang anak usia batita mampu untuk mengatasi perasaan lapar, beradaptasi terhadap sensasi dingin atau hangat dan megembangkan persepsi visualnya menjadi lebih baik.</a:t>
            </a:r>
          </a:p>
          <a:p>
            <a:pPr marL="355600" lvl="0" indent="-355600">
              <a:buClr>
                <a:schemeClr val="dk1"/>
              </a:buClr>
              <a:buSzPts val="1100"/>
              <a:buNone/>
            </a:pPr>
            <a:endParaRPr lang="id-ID" sz="2400" dirty="0"/>
          </a:p>
        </p:txBody>
      </p:sp>
      <p:sp>
        <p:nvSpPr>
          <p:cNvPr id="10" name="Title 2"/>
          <p:cNvSpPr>
            <a:spLocks noGrp="1"/>
          </p:cNvSpPr>
          <p:nvPr>
            <p:ph type="title"/>
          </p:nvPr>
        </p:nvSpPr>
        <p:spPr>
          <a:xfrm>
            <a:off x="755650" y="339502"/>
            <a:ext cx="7272734" cy="720080"/>
          </a:xfrm>
        </p:spPr>
        <p:style>
          <a:lnRef idx="1">
            <a:schemeClr val="accent5"/>
          </a:lnRef>
          <a:fillRef idx="3">
            <a:schemeClr val="accent5"/>
          </a:fillRef>
          <a:effectRef idx="2">
            <a:schemeClr val="accent5"/>
          </a:effectRef>
          <a:fontRef idx="minor">
            <a:schemeClr val="lt1"/>
          </a:fontRef>
        </p:style>
        <p:txBody>
          <a:bodyPr/>
          <a:lstStyle/>
          <a:p>
            <a:pPr algn="ctr"/>
            <a:r>
              <a:rPr lang="id-ID" sz="3200" b="1" dirty="0"/>
              <a:t>Tahap-tahap Bounding Attachment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11560" y="915566"/>
            <a:ext cx="7815740" cy="3672408"/>
          </a:xfrm>
        </p:spPr>
        <p:txBody>
          <a:bodyPr/>
          <a:lstStyle/>
          <a:p>
            <a:pPr marL="152400" indent="0" algn="ctr">
              <a:buNone/>
            </a:pPr>
            <a:endParaRPr lang="id-ID" sz="2400" b="1" dirty="0"/>
          </a:p>
          <a:p>
            <a:pPr marL="152400" lvl="0" indent="0" algn="ctr">
              <a:buNone/>
            </a:pPr>
            <a:endParaRPr lang="id-ID" b="1" dirty="0"/>
          </a:p>
          <a:p>
            <a:pPr marL="152400" indent="0" algn="ctr">
              <a:buNone/>
            </a:pPr>
            <a:endParaRPr lang="id-ID" dirty="0"/>
          </a:p>
        </p:txBody>
      </p:sp>
      <p:sp>
        <p:nvSpPr>
          <p:cNvPr id="6" name="Rectangle 5"/>
          <p:cNvSpPr/>
          <p:nvPr/>
        </p:nvSpPr>
        <p:spPr>
          <a:xfrm>
            <a:off x="971600" y="411511"/>
            <a:ext cx="7272808" cy="3046988"/>
          </a:xfrm>
          <a:prstGeom prst="rect">
            <a:avLst/>
          </a:prstGeom>
        </p:spPr>
        <p:txBody>
          <a:bodyPr wrap="square">
            <a:spAutoFit/>
          </a:bodyPr>
          <a:lstStyle/>
          <a:p>
            <a:pPr marL="273050" indent="-273050">
              <a:buClr>
                <a:schemeClr val="dk1"/>
              </a:buClr>
              <a:buSzPts val="1100"/>
            </a:pPr>
            <a:r>
              <a:rPr lang="id-ID" sz="2400" dirty="0">
                <a:latin typeface="Comfortaa"/>
              </a:rPr>
              <a:t>2.Tahap ke dua, anak usia batita mulai mengembangkan kemampuan untuk memberikan respons yang tepat terhadap semua stimulus sosial yang datang dari sekitarnya. Dengan kemampuannya ini, anak usia batita terampil untuk membedakan antara objek hidup manusia dan benda mati lainnya. </a:t>
            </a:r>
          </a:p>
          <a:p>
            <a:pPr indent="-457200">
              <a:buClr>
                <a:schemeClr val="dk1"/>
              </a:buClr>
              <a:buSzPts val="1100"/>
            </a:pPr>
            <a:endParaRPr lang="id-ID" sz="2400" dirty="0">
              <a:latin typeface="Comfortaa"/>
            </a:endParaRPr>
          </a:p>
        </p:txBody>
      </p:sp>
    </p:spTree>
    <p:extLst>
      <p:ext uri="{BB962C8B-B14F-4D97-AF65-F5344CB8AC3E}">
        <p14:creationId xmlns:p14="http://schemas.microsoft.com/office/powerpoint/2010/main" val="2578317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67544" y="267494"/>
            <a:ext cx="8208912" cy="4578306"/>
          </a:xfrm>
        </p:spPr>
        <p:txBody>
          <a:bodyPr/>
          <a:lstStyle/>
          <a:p>
            <a:pPr marL="531813" indent="-379413">
              <a:buNone/>
            </a:pPr>
            <a:r>
              <a:rPr lang="id-ID" sz="2400" dirty="0"/>
              <a:t>3. Tahap ke tiga merupakan tahapan terakhir. Anak usia batita mulai menguasai berbagai keterampilan untuk bersosialisasi, seperti tersenyum, bergumam sehingga mampu menarik perhatian lingkungan sekitar. Dalam konteks ini anak sudah mulai mampu beradaptasi dengan lingkungan sekitarnya, terutama dengan orang yang sudah dikenal. </a:t>
            </a:r>
          </a:p>
          <a:p>
            <a:pPr marL="531813" indent="-379413">
              <a:buNone/>
            </a:pPr>
            <a:r>
              <a:rPr lang="id-ID" sz="2400" dirty="0"/>
              <a:t>		Dalam tahapan ini, tergantung juga dari seberapa besar paparan sosial yang diterima oleh anak tersebut, jika paparan yang diterima banyak orang, kuat dan cukup bermakna maka anak usia batita ini mampu mengembangkan kelekatan dengan berbagai orang yang ada didekatnya.</a:t>
            </a:r>
          </a:p>
          <a:p>
            <a:pPr marL="152400" indent="0">
              <a:buNone/>
            </a:pPr>
            <a:endParaRPr lang="id-ID" sz="1800" dirty="0"/>
          </a:p>
          <a:p>
            <a:pPr marL="152400" indent="0">
              <a:buNone/>
            </a:pPr>
            <a:endParaRPr lang="id-ID" dirty="0"/>
          </a:p>
        </p:txBody>
      </p:sp>
    </p:spTree>
    <p:extLst>
      <p:ext uri="{BB962C8B-B14F-4D97-AF65-F5344CB8AC3E}">
        <p14:creationId xmlns:p14="http://schemas.microsoft.com/office/powerpoint/2010/main" val="814842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51520" y="0"/>
            <a:ext cx="8712968" cy="4845800"/>
          </a:xfrm>
        </p:spPr>
        <p:txBody>
          <a:bodyPr/>
          <a:lstStyle/>
          <a:p>
            <a:pPr marL="531813" indent="-379413">
              <a:buNone/>
            </a:pPr>
            <a:r>
              <a:rPr lang="id-ID" sz="2400" dirty="0"/>
              <a:t>4. Tahap ke empat, anak mulai mengembangkan harapan terhadap berbagai figur pengasuhnya. Dengan adanya berbagai respons interaksi dengan figur yang dikenal anak maka anak usia batita ini mempelajari dan mulai mengembangkan perasaan percaya dengan orang serta lingkungannya. </a:t>
            </a:r>
          </a:p>
          <a:p>
            <a:pPr marL="531813" indent="-379413">
              <a:buFont typeface="Wingdings" pitchFamily="2" charset="2"/>
              <a:buChar char="q"/>
            </a:pPr>
            <a:r>
              <a:rPr lang="id-ID" sz="2400" dirty="0"/>
              <a:t>	Konsep ini merupakan dasar terbentuknya </a:t>
            </a:r>
            <a:r>
              <a:rPr lang="id-ID" sz="2400" i="1" dirty="0"/>
              <a:t>bonding </a:t>
            </a:r>
            <a:r>
              <a:rPr lang="id-ID" sz="2400" dirty="0"/>
              <a:t>atau ikatan emosi antara anak dan ibu atau antara anak dengan orangtuanya. Perasaan percaya dengan orang yang ada di sekitar anak usia batita ini mulai dikuasai bayi sejak usia 6 – 9 bulan, sehingga di usia ini bayi mampu untuk menarik diri atau bersembunyi di balik orangtuanya ketika berhadapan dan bertemu dengan orang yang tidak dikenalnya.</a:t>
            </a:r>
          </a:p>
          <a:p>
            <a:pPr marL="152400" indent="0">
              <a:buNone/>
            </a:pPr>
            <a:endParaRPr lang="id-ID" sz="2400" dirty="0"/>
          </a:p>
        </p:txBody>
      </p:sp>
    </p:spTree>
    <p:extLst>
      <p:ext uri="{BB962C8B-B14F-4D97-AF65-F5344CB8AC3E}">
        <p14:creationId xmlns:p14="http://schemas.microsoft.com/office/powerpoint/2010/main" val="834986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78500" y="1059582"/>
            <a:ext cx="7753940" cy="4083918"/>
          </a:xfrm>
        </p:spPr>
        <p:txBody>
          <a:bodyPr/>
          <a:lstStyle/>
          <a:p>
            <a:pPr lvl="1"/>
            <a:r>
              <a:rPr lang="en-US" sz="1600" dirty="0" err="1"/>
              <a:t>Menit</a:t>
            </a:r>
            <a:r>
              <a:rPr lang="en-US" sz="1600" dirty="0"/>
              <a:t> </a:t>
            </a:r>
            <a:r>
              <a:rPr lang="en-US" sz="1600" dirty="0" err="1"/>
              <a:t>pertama</a:t>
            </a:r>
            <a:r>
              <a:rPr lang="en-US" sz="1600" dirty="0"/>
              <a:t> jam </a:t>
            </a:r>
            <a:r>
              <a:rPr lang="en-US" sz="1600" dirty="0" err="1"/>
              <a:t>pertama</a:t>
            </a:r>
            <a:r>
              <a:rPr lang="en-US" sz="1600" dirty="0"/>
              <a:t>.</a:t>
            </a:r>
            <a:endParaRPr lang="id-ID" sz="1600" dirty="0"/>
          </a:p>
          <a:p>
            <a:pPr lvl="1"/>
            <a:r>
              <a:rPr lang="en-US" sz="1600" dirty="0" err="1"/>
              <a:t>Sentuhan</a:t>
            </a:r>
            <a:r>
              <a:rPr lang="en-US" sz="1600" dirty="0"/>
              <a:t> orang </a:t>
            </a:r>
            <a:r>
              <a:rPr lang="en-US" sz="1600" dirty="0" err="1"/>
              <a:t>tua</a:t>
            </a:r>
            <a:r>
              <a:rPr lang="en-US" sz="1600" dirty="0"/>
              <a:t> </a:t>
            </a:r>
            <a:r>
              <a:rPr lang="en-US" sz="1600" dirty="0" err="1"/>
              <a:t>pertama</a:t>
            </a:r>
            <a:r>
              <a:rPr lang="en-US" sz="1600" dirty="0"/>
              <a:t> kali.</a:t>
            </a:r>
            <a:endParaRPr lang="id-ID" sz="1600" dirty="0"/>
          </a:p>
          <a:p>
            <a:pPr lvl="1"/>
            <a:r>
              <a:rPr lang="en-US" sz="1600" dirty="0" err="1"/>
              <a:t>Adanya</a:t>
            </a:r>
            <a:r>
              <a:rPr lang="en-US" sz="1600" dirty="0"/>
              <a:t> </a:t>
            </a:r>
            <a:r>
              <a:rPr lang="en-US" sz="1600" dirty="0" err="1"/>
              <a:t>ikatan</a:t>
            </a:r>
            <a:r>
              <a:rPr lang="en-US" sz="1600" dirty="0"/>
              <a:t> yang </a:t>
            </a:r>
            <a:r>
              <a:rPr lang="en-US" sz="1600" dirty="0" err="1"/>
              <a:t>baik</a:t>
            </a:r>
            <a:r>
              <a:rPr lang="en-US" sz="1600" dirty="0"/>
              <a:t> </a:t>
            </a:r>
            <a:r>
              <a:rPr lang="en-US" sz="1600" dirty="0" err="1"/>
              <a:t>dan</a:t>
            </a:r>
            <a:r>
              <a:rPr lang="en-US" sz="1600" dirty="0"/>
              <a:t> </a:t>
            </a:r>
            <a:r>
              <a:rPr lang="en-US" sz="1600" dirty="0" err="1"/>
              <a:t>sistematis</a:t>
            </a:r>
            <a:r>
              <a:rPr lang="en-US" sz="1600" dirty="0"/>
              <a:t>.</a:t>
            </a:r>
            <a:endParaRPr lang="id-ID" sz="1600" dirty="0"/>
          </a:p>
          <a:p>
            <a:pPr lvl="1"/>
            <a:r>
              <a:rPr lang="en-US" sz="1600" dirty="0" err="1"/>
              <a:t>Terlibat</a:t>
            </a:r>
            <a:r>
              <a:rPr lang="en-US" sz="1600" dirty="0"/>
              <a:t> proses </a:t>
            </a:r>
            <a:r>
              <a:rPr lang="en-US" sz="1600" dirty="0" err="1"/>
              <a:t>persalinan</a:t>
            </a:r>
            <a:r>
              <a:rPr lang="en-US" sz="1600" dirty="0"/>
              <a:t>.</a:t>
            </a:r>
            <a:endParaRPr lang="id-ID" sz="1600" dirty="0"/>
          </a:p>
          <a:p>
            <a:pPr lvl="1"/>
            <a:r>
              <a:rPr lang="en-US" sz="1600" dirty="0" err="1"/>
              <a:t>Persiapan</a:t>
            </a:r>
            <a:r>
              <a:rPr lang="en-US" sz="1600" dirty="0"/>
              <a:t> PNC </a:t>
            </a:r>
            <a:r>
              <a:rPr lang="en-US" sz="1600" dirty="0" err="1"/>
              <a:t>sebelumnya</a:t>
            </a:r>
            <a:r>
              <a:rPr lang="en-US" sz="1600" dirty="0"/>
              <a:t>.</a:t>
            </a:r>
            <a:endParaRPr lang="id-ID" sz="1600" dirty="0"/>
          </a:p>
          <a:p>
            <a:pPr lvl="1"/>
            <a:r>
              <a:rPr lang="en-US" sz="1600" dirty="0" err="1"/>
              <a:t>Adaptasi</a:t>
            </a:r>
            <a:r>
              <a:rPr lang="en-US" sz="1600" dirty="0"/>
              <a:t>.</a:t>
            </a:r>
            <a:endParaRPr lang="id-ID" sz="1600" dirty="0"/>
          </a:p>
          <a:p>
            <a:pPr lvl="1"/>
            <a:r>
              <a:rPr lang="en-US" sz="1600" dirty="0" err="1"/>
              <a:t>Kontak</a:t>
            </a:r>
            <a:r>
              <a:rPr lang="en-US" sz="1600" dirty="0"/>
              <a:t> </a:t>
            </a:r>
            <a:r>
              <a:rPr lang="en-US" sz="1600" dirty="0" err="1"/>
              <a:t>sedini</a:t>
            </a:r>
            <a:r>
              <a:rPr lang="en-US" sz="1600" dirty="0"/>
              <a:t> </a:t>
            </a:r>
            <a:r>
              <a:rPr lang="en-US" sz="1600" dirty="0" err="1"/>
              <a:t>mungkin</a:t>
            </a:r>
            <a:r>
              <a:rPr lang="en-US" sz="1600" dirty="0"/>
              <a:t> </a:t>
            </a:r>
            <a:r>
              <a:rPr lang="en-US" sz="1600" dirty="0" err="1"/>
              <a:t>sehingga</a:t>
            </a:r>
            <a:r>
              <a:rPr lang="en-US" sz="1600" dirty="0"/>
              <a:t> </a:t>
            </a:r>
            <a:r>
              <a:rPr lang="en-US" sz="1600" dirty="0" err="1"/>
              <a:t>dapat</a:t>
            </a:r>
            <a:r>
              <a:rPr lang="en-US" sz="1600" dirty="0"/>
              <a:t> </a:t>
            </a:r>
            <a:r>
              <a:rPr lang="en-US" sz="1600" dirty="0" err="1"/>
              <a:t>membantu</a:t>
            </a:r>
            <a:r>
              <a:rPr lang="en-US" sz="1600" dirty="0"/>
              <a:t> </a:t>
            </a:r>
            <a:r>
              <a:rPr lang="en-US" sz="1600" dirty="0" err="1"/>
              <a:t>dalam</a:t>
            </a:r>
            <a:r>
              <a:rPr lang="en-US" sz="1600" dirty="0"/>
              <a:t> </a:t>
            </a:r>
            <a:r>
              <a:rPr lang="en-US" sz="1600" dirty="0" err="1"/>
              <a:t>memberi</a:t>
            </a:r>
            <a:r>
              <a:rPr lang="en-US" sz="1600" dirty="0"/>
              <a:t> </a:t>
            </a:r>
            <a:r>
              <a:rPr lang="en-US" sz="1600" dirty="0" err="1"/>
              <a:t>kehangatan</a:t>
            </a:r>
            <a:r>
              <a:rPr lang="en-US" sz="1600" dirty="0"/>
              <a:t> </a:t>
            </a:r>
            <a:r>
              <a:rPr lang="en-US" sz="1600" dirty="0" err="1"/>
              <a:t>pada</a:t>
            </a:r>
            <a:r>
              <a:rPr lang="en-US" sz="1600" dirty="0"/>
              <a:t> </a:t>
            </a:r>
            <a:r>
              <a:rPr lang="en-US" sz="1600" dirty="0" err="1"/>
              <a:t>bayi</a:t>
            </a:r>
            <a:r>
              <a:rPr lang="en-US" sz="1600" dirty="0"/>
              <a:t>, </a:t>
            </a:r>
            <a:r>
              <a:rPr lang="en-US" sz="1600" dirty="0" err="1"/>
              <a:t>menurunkan</a:t>
            </a:r>
            <a:r>
              <a:rPr lang="en-US" sz="1600" dirty="0"/>
              <a:t> rasa </a:t>
            </a:r>
            <a:r>
              <a:rPr lang="en-US" sz="1600" dirty="0" err="1"/>
              <a:t>sakit</a:t>
            </a:r>
            <a:r>
              <a:rPr lang="en-US" sz="1600" dirty="0"/>
              <a:t> </a:t>
            </a:r>
            <a:r>
              <a:rPr lang="en-US" sz="1600" dirty="0" err="1"/>
              <a:t>ibu</a:t>
            </a:r>
            <a:r>
              <a:rPr lang="en-US" sz="1600" dirty="0"/>
              <a:t>, </a:t>
            </a:r>
            <a:r>
              <a:rPr lang="en-US" sz="1600" dirty="0" err="1"/>
              <a:t>serta</a:t>
            </a:r>
            <a:r>
              <a:rPr lang="en-US" sz="1600" dirty="0"/>
              <a:t> </a:t>
            </a:r>
            <a:r>
              <a:rPr lang="en-US" sz="1600" dirty="0" err="1"/>
              <a:t>memberi</a:t>
            </a:r>
            <a:r>
              <a:rPr lang="en-US" sz="1600" dirty="0"/>
              <a:t> rasa </a:t>
            </a:r>
            <a:r>
              <a:rPr lang="en-US" sz="1600" dirty="0" err="1"/>
              <a:t>nyaman</a:t>
            </a:r>
            <a:r>
              <a:rPr lang="en-US" sz="1600" dirty="0"/>
              <a:t>.</a:t>
            </a:r>
            <a:endParaRPr lang="id-ID" sz="1600" dirty="0"/>
          </a:p>
          <a:p>
            <a:pPr lvl="1"/>
            <a:r>
              <a:rPr lang="en-US" sz="1600" dirty="0" err="1"/>
              <a:t>Fasilitas</a:t>
            </a:r>
            <a:r>
              <a:rPr lang="en-US" sz="1600" dirty="0"/>
              <a:t> </a:t>
            </a:r>
            <a:r>
              <a:rPr lang="en-US" sz="1600" dirty="0" err="1"/>
              <a:t>untuk</a:t>
            </a:r>
            <a:r>
              <a:rPr lang="en-US" sz="1600" dirty="0"/>
              <a:t> </a:t>
            </a:r>
            <a:r>
              <a:rPr lang="en-US" sz="1600" dirty="0" err="1"/>
              <a:t>kontak</a:t>
            </a:r>
            <a:r>
              <a:rPr lang="en-US" sz="1600" dirty="0"/>
              <a:t> </a:t>
            </a:r>
            <a:r>
              <a:rPr lang="en-US" sz="1600" dirty="0" err="1"/>
              <a:t>lebih</a:t>
            </a:r>
            <a:r>
              <a:rPr lang="en-US" sz="1600" dirty="0"/>
              <a:t> lama.</a:t>
            </a:r>
            <a:endParaRPr lang="id-ID" sz="1600" dirty="0"/>
          </a:p>
          <a:p>
            <a:pPr lvl="1"/>
            <a:r>
              <a:rPr lang="en-US" sz="1600" dirty="0" err="1"/>
              <a:t>Penekanan</a:t>
            </a:r>
            <a:r>
              <a:rPr lang="en-US" sz="1600" dirty="0"/>
              <a:t> </a:t>
            </a:r>
            <a:r>
              <a:rPr lang="en-US" sz="1600" dirty="0" err="1"/>
              <a:t>pada</a:t>
            </a:r>
            <a:r>
              <a:rPr lang="en-US" sz="1600" dirty="0"/>
              <a:t> </a:t>
            </a:r>
            <a:r>
              <a:rPr lang="en-US" sz="1600" dirty="0" err="1"/>
              <a:t>hal-hal</a:t>
            </a:r>
            <a:r>
              <a:rPr lang="en-US" sz="1600" dirty="0"/>
              <a:t> </a:t>
            </a:r>
            <a:r>
              <a:rPr lang="en-US" sz="1600" dirty="0" err="1"/>
              <a:t>positif</a:t>
            </a:r>
            <a:r>
              <a:rPr lang="en-US" sz="1600" dirty="0"/>
              <a:t>.</a:t>
            </a:r>
            <a:endParaRPr lang="id-ID" sz="1600" dirty="0"/>
          </a:p>
          <a:p>
            <a:pPr lvl="1"/>
            <a:r>
              <a:rPr lang="en-US" sz="1600" dirty="0" err="1"/>
              <a:t>Perawat</a:t>
            </a:r>
            <a:r>
              <a:rPr lang="en-US" sz="1600" dirty="0"/>
              <a:t> </a:t>
            </a:r>
            <a:r>
              <a:rPr lang="en-US" sz="1600" dirty="0" err="1"/>
              <a:t>maternitas</a:t>
            </a:r>
            <a:r>
              <a:rPr lang="en-US" sz="1600" dirty="0"/>
              <a:t> </a:t>
            </a:r>
            <a:r>
              <a:rPr lang="en-US" sz="1600" dirty="0" err="1"/>
              <a:t>khusus</a:t>
            </a:r>
            <a:r>
              <a:rPr lang="en-US" sz="1600" dirty="0"/>
              <a:t> (</a:t>
            </a:r>
            <a:r>
              <a:rPr lang="en-US" sz="1600" dirty="0" err="1"/>
              <a:t>bidan</a:t>
            </a:r>
            <a:r>
              <a:rPr lang="en-US" sz="1600" dirty="0"/>
              <a:t>).</a:t>
            </a:r>
            <a:endParaRPr lang="id-ID" sz="1600" dirty="0"/>
          </a:p>
          <a:p>
            <a:pPr lvl="1"/>
            <a:r>
              <a:rPr lang="en-US" sz="1600" dirty="0" err="1"/>
              <a:t>Libatkan</a:t>
            </a:r>
            <a:r>
              <a:rPr lang="en-US" sz="1600" dirty="0"/>
              <a:t> </a:t>
            </a:r>
            <a:r>
              <a:rPr lang="en-US" sz="1600" dirty="0" err="1"/>
              <a:t>anggota</a:t>
            </a:r>
            <a:r>
              <a:rPr lang="en-US" sz="1600" dirty="0"/>
              <a:t> </a:t>
            </a:r>
            <a:r>
              <a:rPr lang="en-US" sz="1600" dirty="0" err="1"/>
              <a:t>keluarga</a:t>
            </a:r>
            <a:r>
              <a:rPr lang="en-US" sz="1600" dirty="0"/>
              <a:t> </a:t>
            </a:r>
            <a:r>
              <a:rPr lang="en-US" sz="1600" dirty="0" err="1"/>
              <a:t>lainnya</a:t>
            </a:r>
            <a:r>
              <a:rPr lang="en-US" sz="1600" dirty="0"/>
              <a:t>.</a:t>
            </a:r>
            <a:endParaRPr lang="id-ID" sz="1600" dirty="0"/>
          </a:p>
          <a:p>
            <a:pPr lvl="1"/>
            <a:r>
              <a:rPr lang="en-US" sz="1600" dirty="0" err="1"/>
              <a:t>Infromasi</a:t>
            </a:r>
            <a:r>
              <a:rPr lang="en-US" sz="1600" dirty="0"/>
              <a:t> </a:t>
            </a:r>
            <a:r>
              <a:rPr lang="en-US" sz="1600" dirty="0" err="1"/>
              <a:t>bertahap</a:t>
            </a:r>
            <a:r>
              <a:rPr lang="en-US" sz="1600" dirty="0"/>
              <a:t> </a:t>
            </a:r>
            <a:r>
              <a:rPr lang="en-US" sz="1600" dirty="0" err="1"/>
              <a:t>mengenai</a:t>
            </a:r>
            <a:r>
              <a:rPr lang="en-US" sz="1600" dirty="0"/>
              <a:t> </a:t>
            </a:r>
            <a:r>
              <a:rPr lang="en-US" sz="1600" i="1" dirty="0"/>
              <a:t>bounding attachment</a:t>
            </a:r>
            <a:r>
              <a:rPr lang="en-US" sz="1600" dirty="0"/>
              <a:t>.</a:t>
            </a:r>
            <a:endParaRPr lang="id-ID" sz="1600" dirty="0"/>
          </a:p>
          <a:p>
            <a:pPr marL="152400" indent="0">
              <a:buNone/>
            </a:pPr>
            <a:endParaRPr lang="id-ID" dirty="0"/>
          </a:p>
        </p:txBody>
      </p:sp>
      <p:sp>
        <p:nvSpPr>
          <p:cNvPr id="3" name="Title 2"/>
          <p:cNvSpPr>
            <a:spLocks noGrp="1"/>
          </p:cNvSpPr>
          <p:nvPr>
            <p:ph type="title"/>
          </p:nvPr>
        </p:nvSpPr>
        <p:spPr>
          <a:xfrm>
            <a:off x="930900" y="195486"/>
            <a:ext cx="7601540" cy="850139"/>
          </a:xfrm>
        </p:spPr>
        <p:style>
          <a:lnRef idx="1">
            <a:schemeClr val="accent1"/>
          </a:lnRef>
          <a:fillRef idx="3">
            <a:schemeClr val="accent1"/>
          </a:fillRef>
          <a:effectRef idx="2">
            <a:schemeClr val="accent1"/>
          </a:effectRef>
          <a:fontRef idx="minor">
            <a:schemeClr val="lt1"/>
          </a:fontRef>
        </p:style>
        <p:txBody>
          <a:bodyPr/>
          <a:lstStyle/>
          <a:p>
            <a:pPr algn="ctr"/>
            <a:r>
              <a:rPr lang="id-ID" sz="2800" b="1" dirty="0"/>
              <a:t>Prinsip-prinsip dan upaya untuk meningkatkan Bounding Attachment</a:t>
            </a:r>
            <a:endParaRPr lang="id-ID" sz="2800" dirty="0"/>
          </a:p>
        </p:txBody>
      </p:sp>
    </p:spTree>
    <p:extLst>
      <p:ext uri="{BB962C8B-B14F-4D97-AF65-F5344CB8AC3E}">
        <p14:creationId xmlns:p14="http://schemas.microsoft.com/office/powerpoint/2010/main" val="1720216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971600" y="1424000"/>
            <a:ext cx="7455700" cy="3421800"/>
          </a:xfrm>
        </p:spPr>
        <p:txBody>
          <a:bodyPr/>
          <a:lstStyle/>
          <a:p>
            <a:pPr marL="355600" lvl="6" indent="-260350"/>
            <a:r>
              <a:rPr lang="en-US" sz="2800" dirty="0" err="1"/>
              <a:t>Bayi</a:t>
            </a:r>
            <a:r>
              <a:rPr lang="en-US" sz="2800" dirty="0"/>
              <a:t> </a:t>
            </a:r>
            <a:r>
              <a:rPr lang="en-US" sz="2800" dirty="0" err="1"/>
              <a:t>merasa</a:t>
            </a:r>
            <a:r>
              <a:rPr lang="en-US" sz="2800" dirty="0"/>
              <a:t> </a:t>
            </a:r>
            <a:r>
              <a:rPr lang="en-US" sz="2800" dirty="0" err="1"/>
              <a:t>dicintai</a:t>
            </a:r>
            <a:r>
              <a:rPr lang="en-US" sz="2800" dirty="0"/>
              <a:t>, </a:t>
            </a:r>
            <a:r>
              <a:rPr lang="en-US" sz="2800" dirty="0" err="1"/>
              <a:t>diperhatikan</a:t>
            </a:r>
            <a:r>
              <a:rPr lang="en-US" sz="2800" dirty="0"/>
              <a:t>, </a:t>
            </a:r>
            <a:r>
              <a:rPr lang="en-US" sz="2800" dirty="0" err="1"/>
              <a:t>mempercayai</a:t>
            </a:r>
            <a:r>
              <a:rPr lang="en-US" sz="2800" dirty="0"/>
              <a:t>, </a:t>
            </a:r>
            <a:r>
              <a:rPr lang="en-US" sz="2800" dirty="0" err="1"/>
              <a:t>menumbuhkan</a:t>
            </a:r>
            <a:r>
              <a:rPr lang="en-US" sz="2800" dirty="0"/>
              <a:t> </a:t>
            </a:r>
            <a:r>
              <a:rPr lang="en-US" sz="2800" dirty="0" err="1"/>
              <a:t>sikap</a:t>
            </a:r>
            <a:r>
              <a:rPr lang="en-US" sz="2800" dirty="0"/>
              <a:t> </a:t>
            </a:r>
            <a:r>
              <a:rPr lang="en-US" sz="2800" dirty="0" err="1"/>
              <a:t>sosial</a:t>
            </a:r>
            <a:r>
              <a:rPr lang="en-US" sz="2800" dirty="0"/>
              <a:t>.</a:t>
            </a:r>
            <a:endParaRPr lang="id-ID" sz="2800" dirty="0"/>
          </a:p>
          <a:p>
            <a:pPr marL="355600" lvl="6" indent="-260350"/>
            <a:endParaRPr lang="id-ID" sz="2800" dirty="0"/>
          </a:p>
          <a:p>
            <a:pPr marL="355600" lvl="6" indent="-260350"/>
            <a:r>
              <a:rPr lang="en-US" sz="2800" dirty="0" err="1"/>
              <a:t>Bayi</a:t>
            </a:r>
            <a:r>
              <a:rPr lang="en-US" sz="2800" dirty="0"/>
              <a:t> </a:t>
            </a:r>
            <a:r>
              <a:rPr lang="en-US" sz="2800" dirty="0" err="1"/>
              <a:t>merasa</a:t>
            </a:r>
            <a:r>
              <a:rPr lang="en-US" sz="2800" dirty="0"/>
              <a:t> </a:t>
            </a:r>
            <a:r>
              <a:rPr lang="en-US" sz="2800" dirty="0" err="1"/>
              <a:t>aman</a:t>
            </a:r>
            <a:r>
              <a:rPr lang="en-US" sz="2800" dirty="0"/>
              <a:t>, </a:t>
            </a:r>
            <a:r>
              <a:rPr lang="en-US" sz="2800" dirty="0" err="1"/>
              <a:t>berani</a:t>
            </a:r>
            <a:r>
              <a:rPr lang="en-US" sz="2800" dirty="0"/>
              <a:t> </a:t>
            </a:r>
            <a:r>
              <a:rPr lang="en-US" sz="2800" dirty="0" err="1"/>
              <a:t>mengadakan</a:t>
            </a:r>
            <a:r>
              <a:rPr lang="en-US" sz="2800" dirty="0"/>
              <a:t> </a:t>
            </a:r>
            <a:r>
              <a:rPr lang="en-US" sz="2800" dirty="0" err="1"/>
              <a:t>eksplorasi</a:t>
            </a:r>
            <a:r>
              <a:rPr lang="en-US" sz="2800" dirty="0"/>
              <a:t>.</a:t>
            </a:r>
            <a:endParaRPr lang="id-ID" sz="2800" dirty="0"/>
          </a:p>
          <a:p>
            <a:pPr marL="355600" indent="-260350"/>
            <a:endParaRPr lang="id-ID" sz="2800" dirty="0"/>
          </a:p>
        </p:txBody>
      </p:sp>
      <p:sp>
        <p:nvSpPr>
          <p:cNvPr id="3" name="Title 2"/>
          <p:cNvSpPr>
            <a:spLocks noGrp="1"/>
          </p:cNvSpPr>
          <p:nvPr>
            <p:ph type="title"/>
          </p:nvPr>
        </p:nvSpPr>
        <p:spPr>
          <a:xfrm>
            <a:off x="755576" y="267494"/>
            <a:ext cx="7416824" cy="778131"/>
          </a:xfrm>
        </p:spPr>
        <p:style>
          <a:lnRef idx="0">
            <a:schemeClr val="accent1"/>
          </a:lnRef>
          <a:fillRef idx="3">
            <a:schemeClr val="accent1"/>
          </a:fillRef>
          <a:effectRef idx="3">
            <a:schemeClr val="accent1"/>
          </a:effectRef>
          <a:fontRef idx="minor">
            <a:schemeClr val="lt1"/>
          </a:fontRef>
        </p:style>
        <p:txBody>
          <a:bodyPr/>
          <a:lstStyle/>
          <a:p>
            <a:r>
              <a:rPr lang="id-ID" sz="2800" b="1" dirty="0"/>
              <a:t>Dampak positif yang dapat diperoleh dari </a:t>
            </a:r>
            <a:r>
              <a:rPr lang="id-ID" sz="2800" b="1" i="1" dirty="0"/>
              <a:t>bounding attachment </a:t>
            </a:r>
            <a:r>
              <a:rPr lang="id-ID" sz="2800" b="1" dirty="0"/>
              <a:t>:</a:t>
            </a:r>
            <a:br>
              <a:rPr lang="id-ID" sz="2800" dirty="0"/>
            </a:br>
            <a:endParaRPr lang="id-ID" sz="2800" dirty="0"/>
          </a:p>
        </p:txBody>
      </p:sp>
    </p:spTree>
    <p:extLst>
      <p:ext uri="{BB962C8B-B14F-4D97-AF65-F5344CB8AC3E}">
        <p14:creationId xmlns:p14="http://schemas.microsoft.com/office/powerpoint/2010/main" val="2010830846"/>
      </p:ext>
    </p:extLst>
  </p:cSld>
  <p:clrMapOvr>
    <a:masterClrMapping/>
  </p:clrMapOvr>
</p:sld>
</file>

<file path=ppt/theme/theme1.xml><?xml version="1.0" encoding="utf-8"?>
<a:theme xmlns:a="http://schemas.openxmlformats.org/drawingml/2006/main" name="Studying Organizer by Slidesgo">
  <a:themeElements>
    <a:clrScheme name="Simple Light">
      <a:dk1>
        <a:srgbClr val="000000"/>
      </a:dk1>
      <a:lt1>
        <a:srgbClr val="981D04"/>
      </a:lt1>
      <a:dk2>
        <a:srgbClr val="027268"/>
      </a:dk2>
      <a:lt2>
        <a:srgbClr val="F7BA9C"/>
      </a:lt2>
      <a:accent1>
        <a:srgbClr val="E1A28D"/>
      </a:accent1>
      <a:accent2>
        <a:srgbClr val="D74A2E"/>
      </a:accent2>
      <a:accent3>
        <a:srgbClr val="00C3B1"/>
      </a:accent3>
      <a:accent4>
        <a:srgbClr val="029083"/>
      </a:accent4>
      <a:accent5>
        <a:srgbClr val="C18A78"/>
      </a:accent5>
      <a:accent6>
        <a:srgbClr val="764B3D"/>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540</TotalTime>
  <Words>906</Words>
  <Application>Microsoft Office PowerPoint</Application>
  <PresentationFormat>On-screen Show (16:9)</PresentationFormat>
  <Paragraphs>55</Paragraphs>
  <Slides>15</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Aharoni</vt:lpstr>
      <vt:lpstr>Arial</vt:lpstr>
      <vt:lpstr>Arial Narrow</vt:lpstr>
      <vt:lpstr>Britannic Bold</vt:lpstr>
      <vt:lpstr>Comfortaa</vt:lpstr>
      <vt:lpstr>Comic Sans MS</vt:lpstr>
      <vt:lpstr>Roboto</vt:lpstr>
      <vt:lpstr>Roboto Condensed Light</vt:lpstr>
      <vt:lpstr>Sue Ellen Francisco</vt:lpstr>
      <vt:lpstr>Wingdings</vt:lpstr>
      <vt:lpstr>Studying Organizer by Slidesgo</vt:lpstr>
      <vt:lpstr>        </vt:lpstr>
      <vt:lpstr>Parents Infant And Children Bounding  Ikatan emosi antara ibu dengan bayinya yang bersifat resiprokal dan mulai terbentuk sejak kontak pertama antara ibu dengan bayinya  Orangtua membentuk bonding atau ikatan emosi timbal balik dengan sang bayi melalui kasih sayang, perhatian, pengasuhan, perlindungan dan afeksi yang sesuai dengan kebutuhan bayi </vt:lpstr>
      <vt:lpstr>PowerPoint Presentation</vt:lpstr>
      <vt:lpstr>Tahap-tahap Bounding Attachment</vt:lpstr>
      <vt:lpstr>PowerPoint Presentation</vt:lpstr>
      <vt:lpstr>PowerPoint Presentation</vt:lpstr>
      <vt:lpstr>PowerPoint Presentation</vt:lpstr>
      <vt:lpstr>Prinsip-prinsip dan upaya untuk meningkatkan Bounding Attachment</vt:lpstr>
      <vt:lpstr>Dampak positif yang dapat diperoleh dari bounding attachment : </vt:lpstr>
      <vt:lpstr>Hambatan Bounding Attachment </vt:lpstr>
      <vt:lpstr>PowerPoint Presentation</vt:lpstr>
      <vt:lpstr>Beberapa jenis insecure attachment yang mungkin terjadi adalah </vt:lpstr>
      <vt:lpstr>PowerPoint Presentation</vt:lpstr>
      <vt:lpstr>PowerPoint Presentation</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Studying Organizer</dc:title>
  <dc:creator>user</dc:creator>
  <cp:lastModifiedBy>User</cp:lastModifiedBy>
  <cp:revision>22</cp:revision>
  <dcterms:modified xsi:type="dcterms:W3CDTF">2024-06-17T03:39:56Z</dcterms:modified>
</cp:coreProperties>
</file>