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260" r:id="rId17"/>
    <p:sldId id="277" r:id="rId18"/>
    <p:sldId id="278" r:id="rId19"/>
    <p:sldId id="290" r:id="rId20"/>
    <p:sldId id="261" r:id="rId21"/>
    <p:sldId id="294" r:id="rId22"/>
    <p:sldId id="262" r:id="rId23"/>
    <p:sldId id="263" r:id="rId24"/>
    <p:sldId id="264" r:id="rId25"/>
    <p:sldId id="293" r:id="rId26"/>
    <p:sldId id="284" r:id="rId27"/>
    <p:sldId id="285" r:id="rId28"/>
    <p:sldId id="286" r:id="rId30"/>
    <p:sldId id="287" r:id="rId31"/>
    <p:sldId id="288" r:id="rId32"/>
    <p:sldId id="289" r:id="rId33"/>
    <p:sldId id="291" r:id="rId34"/>
    <p:sldId id="272" r:id="rId35"/>
    <p:sldId id="273" r:id="rId36"/>
    <p:sldId id="274" r:id="rId37"/>
    <p:sldId id="275" r:id="rId38"/>
    <p:sldId id="276" r:id="rId39"/>
    <p:sldId id="265" r:id="rId40"/>
    <p:sldId id="266" r:id="rId41"/>
    <p:sldId id="282" r:id="rId42"/>
    <p:sldId id="267" r:id="rId43"/>
    <p:sldId id="268" r:id="rId44"/>
    <p:sldId id="292" r:id="rId45"/>
    <p:sldId id="269" r:id="rId46"/>
    <p:sldId id="283" r:id="rId47"/>
    <p:sldId id="270" r:id="rId48"/>
    <p:sldId id="271" r:id="rId49"/>
    <p:sldId id="279" r:id="rId50"/>
    <p:sldId id="280" r:id="rId51"/>
    <p:sldId id="295" r:id="rId52"/>
    <p:sldId id="296" r:id="rId53"/>
    <p:sldId id="281" r:id="rId5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://macampenyakit.com/cara-mencegah-penularan-kusta-lepr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