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6" r:id="rId1"/>
  </p:sldMasterIdLst>
  <p:notesMasterIdLst>
    <p:notesMasterId r:id="rId16"/>
  </p:notesMasterIdLst>
  <p:sldIdLst>
    <p:sldId id="256" r:id="rId2"/>
    <p:sldId id="339" r:id="rId3"/>
    <p:sldId id="258" r:id="rId4"/>
    <p:sldId id="340" r:id="rId5"/>
    <p:sldId id="341" r:id="rId6"/>
    <p:sldId id="342" r:id="rId7"/>
    <p:sldId id="343" r:id="rId8"/>
    <p:sldId id="344" r:id="rId9"/>
    <p:sldId id="261" r:id="rId10"/>
    <p:sldId id="345" r:id="rId11"/>
    <p:sldId id="346" r:id="rId12"/>
    <p:sldId id="347" r:id="rId13"/>
    <p:sldId id="348" r:id="rId14"/>
    <p:sldId id="350" r:id="rId15"/>
  </p:sldIdLst>
  <p:sldSz cx="9144000" cy="5143500" type="screen16x9"/>
  <p:notesSz cx="6858000" cy="9144000"/>
  <p:embeddedFontLst>
    <p:embeddedFont>
      <p:font typeface="Bebas Neue" charset="0"/>
      <p:regular r:id="rId17"/>
    </p:embeddedFont>
    <p:embeddedFont>
      <p:font typeface="Roboto Slab" charset="0"/>
      <p:regular r:id="rId18"/>
      <p:bold r:id="rId19"/>
    </p:embeddedFont>
    <p:embeddedFont>
      <p:font typeface="Nunito"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AE16ED-F5D2-4157-B2C8-9773E8AE8510}">
  <a:tblStyle styleId="{90AE16ED-F5D2-4157-B2C8-9773E8AE851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56"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1908685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Google Shape;534;g127afccfc6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5" name="Google Shape;535;g127afccfc6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Google Shape;780;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1" name="Google Shape;781;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Google Shape;780;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1" name="Google Shape;781;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1"/>
        <p:cNvGrpSpPr/>
        <p:nvPr/>
      </p:nvGrpSpPr>
      <p:grpSpPr>
        <a:xfrm>
          <a:off x="0" y="0"/>
          <a:ext cx="0" cy="0"/>
          <a:chOff x="0" y="0"/>
          <a:chExt cx="0" cy="0"/>
        </a:xfrm>
      </p:grpSpPr>
      <p:sp>
        <p:nvSpPr>
          <p:cNvPr id="2082" name="Google Shape;2082;g127bd04665f_1_1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3" name="Google Shape;2083;g127bd04665f_1_1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4"/>
        <p:cNvGrpSpPr/>
        <p:nvPr/>
      </p:nvGrpSpPr>
      <p:grpSpPr>
        <a:xfrm>
          <a:off x="0" y="0"/>
          <a:ext cx="0" cy="0"/>
          <a:chOff x="0" y="0"/>
          <a:chExt cx="0" cy="0"/>
        </a:xfrm>
      </p:grpSpPr>
      <p:sp>
        <p:nvSpPr>
          <p:cNvPr id="1115" name="Google Shape;1115;g54ff9c4cb4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6" name="Google Shape;1116;g54ff9c4cb4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Google Shape;576;g16443b19ac9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7" name="Google Shape;577;g16443b19ac9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Google Shape;855;g12696ae0ad0_2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6" name="Google Shape;856;g12696ae0ad0_2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2"/>
        <p:cNvGrpSpPr/>
        <p:nvPr/>
      </p:nvGrpSpPr>
      <p:grpSpPr>
        <a:xfrm>
          <a:off x="0" y="0"/>
          <a:ext cx="0" cy="0"/>
          <a:chOff x="0" y="0"/>
          <a:chExt cx="0" cy="0"/>
        </a:xfrm>
      </p:grpSpPr>
      <p:sp>
        <p:nvSpPr>
          <p:cNvPr id="1523" name="Google Shape;1523;g127bd04665f_1_1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4" name="Google Shape;1524;g127bd04665f_1_1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2"/>
        <p:cNvGrpSpPr/>
        <p:nvPr/>
      </p:nvGrpSpPr>
      <p:grpSpPr>
        <a:xfrm>
          <a:off x="0" y="0"/>
          <a:ext cx="0" cy="0"/>
          <a:chOff x="0" y="0"/>
          <a:chExt cx="0" cy="0"/>
        </a:xfrm>
      </p:grpSpPr>
      <p:sp>
        <p:nvSpPr>
          <p:cNvPr id="1523" name="Google Shape;1523;g127bd04665f_1_1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4" name="Google Shape;1524;g127bd04665f_1_1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2"/>
        <p:cNvGrpSpPr/>
        <p:nvPr/>
      </p:nvGrpSpPr>
      <p:grpSpPr>
        <a:xfrm>
          <a:off x="0" y="0"/>
          <a:ext cx="0" cy="0"/>
          <a:chOff x="0" y="0"/>
          <a:chExt cx="0" cy="0"/>
        </a:xfrm>
      </p:grpSpPr>
      <p:sp>
        <p:nvSpPr>
          <p:cNvPr id="1523" name="Google Shape;1523;g127bd04665f_1_1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4" name="Google Shape;1524;g127bd04665f_1_1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Google Shape;763;g127fd2b5baa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4" name="Google Shape;764;g127fd2b5baa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1"/>
        <p:cNvGrpSpPr/>
        <p:nvPr/>
      </p:nvGrpSpPr>
      <p:grpSpPr>
        <a:xfrm>
          <a:off x="0" y="0"/>
          <a:ext cx="0" cy="0"/>
          <a:chOff x="0" y="0"/>
          <a:chExt cx="0" cy="0"/>
        </a:xfrm>
      </p:grpSpPr>
      <p:sp>
        <p:nvSpPr>
          <p:cNvPr id="692" name="Google Shape;692;g16443b19ac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3" name="Google Shape;693;g16443b19ac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4165013" y="220694"/>
            <a:ext cx="5263695" cy="4694319"/>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1" name="Google Shape;11;p2"/>
          <p:cNvSpPr/>
          <p:nvPr/>
        </p:nvSpPr>
        <p:spPr>
          <a:xfrm>
            <a:off x="4707875" y="0"/>
            <a:ext cx="4436125" cy="2159800"/>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5400000">
            <a:off x="-278085" y="280128"/>
            <a:ext cx="5141489" cy="4585332"/>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3" name="Google Shape;13;p2"/>
          <p:cNvSpPr/>
          <p:nvPr/>
        </p:nvSpPr>
        <p:spPr>
          <a:xfrm>
            <a:off x="7179275" y="3391300"/>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45600" y="-21625"/>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5400000">
            <a:off x="-106275" y="3282525"/>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8639" y="1507984"/>
            <a:ext cx="176" cy="172"/>
          </a:xfrm>
          <a:custGeom>
            <a:avLst/>
            <a:gdLst/>
            <a:ahLst/>
            <a:cxnLst/>
            <a:rect l="l" t="t" r="r" b="b"/>
            <a:pathLst>
              <a:path w="1" h="1" extrusionOk="0">
                <a:moveTo>
                  <a:pt x="0" y="0"/>
                </a:moveTo>
                <a:lnTo>
                  <a:pt x="0" y="0"/>
                </a:lnTo>
                <a:lnTo>
                  <a:pt x="0"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8639" y="2419108"/>
            <a:ext cx="176" cy="172"/>
          </a:xfrm>
          <a:custGeom>
            <a:avLst/>
            <a:gdLst/>
            <a:ahLst/>
            <a:cxnLst/>
            <a:rect l="l" t="t" r="r" b="b"/>
            <a:pathLst>
              <a:path w="1" h="1" extrusionOk="0">
                <a:moveTo>
                  <a:pt x="0" y="0"/>
                </a:moveTo>
                <a:lnTo>
                  <a:pt x="0"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flipH="1">
            <a:off x="1144517" y="9122"/>
            <a:ext cx="176" cy="172"/>
          </a:xfrm>
          <a:custGeom>
            <a:avLst/>
            <a:gdLst/>
            <a:ahLst/>
            <a:cxnLst/>
            <a:rect l="l" t="t" r="r" b="b"/>
            <a:pathLst>
              <a:path w="1" h="1" extrusionOk="0">
                <a:moveTo>
                  <a:pt x="0" y="1"/>
                </a:moveTo>
                <a:lnTo>
                  <a:pt x="0" y="1"/>
                </a:lnTo>
                <a:lnTo>
                  <a:pt x="0"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flipH="1">
            <a:off x="1144517" y="9122"/>
            <a:ext cx="176" cy="172"/>
          </a:xfrm>
          <a:custGeom>
            <a:avLst/>
            <a:gdLst/>
            <a:ahLst/>
            <a:cxnLst/>
            <a:rect l="l" t="t" r="r" b="b"/>
            <a:pathLst>
              <a:path w="1" h="1" extrusionOk="0">
                <a:moveTo>
                  <a:pt x="0" y="1"/>
                </a:moveTo>
                <a:lnTo>
                  <a:pt x="0" y="1"/>
                </a:lnTo>
                <a:lnTo>
                  <a:pt x="0"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txBox="1">
            <a:spLocks noGrp="1"/>
          </p:cNvSpPr>
          <p:nvPr>
            <p:ph type="ctrTitle"/>
          </p:nvPr>
        </p:nvSpPr>
        <p:spPr>
          <a:xfrm>
            <a:off x="1129225" y="1638300"/>
            <a:ext cx="6881100" cy="1650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44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21" name="Google Shape;21;p2"/>
          <p:cNvSpPr txBox="1">
            <a:spLocks noGrp="1"/>
          </p:cNvSpPr>
          <p:nvPr>
            <p:ph type="subTitle" idx="1"/>
          </p:nvPr>
        </p:nvSpPr>
        <p:spPr>
          <a:xfrm>
            <a:off x="2305225" y="3262525"/>
            <a:ext cx="4528800" cy="293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CUSTOM_10">
    <p:spTree>
      <p:nvGrpSpPr>
        <p:cNvPr id="1" name="Shape 377"/>
        <p:cNvGrpSpPr/>
        <p:nvPr/>
      </p:nvGrpSpPr>
      <p:grpSpPr>
        <a:xfrm>
          <a:off x="0" y="0"/>
          <a:ext cx="0" cy="0"/>
          <a:chOff x="0" y="0"/>
          <a:chExt cx="0" cy="0"/>
        </a:xfrm>
      </p:grpSpPr>
      <p:sp>
        <p:nvSpPr>
          <p:cNvPr id="378" name="Google Shape;378;p40"/>
          <p:cNvSpPr/>
          <p:nvPr/>
        </p:nvSpPr>
        <p:spPr>
          <a:xfrm rot="5400000">
            <a:off x="-256848" y="651438"/>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379" name="Google Shape;379;p40"/>
          <p:cNvSpPr/>
          <p:nvPr/>
        </p:nvSpPr>
        <p:spPr>
          <a:xfrm rot="-5400000">
            <a:off x="5298090" y="215838"/>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380" name="Google Shape;380;p40"/>
          <p:cNvSpPr txBox="1">
            <a:spLocks noGrp="1"/>
          </p:cNvSpPr>
          <p:nvPr>
            <p:ph type="title"/>
          </p:nvPr>
        </p:nvSpPr>
        <p:spPr>
          <a:xfrm>
            <a:off x="713225" y="539525"/>
            <a:ext cx="7717500" cy="32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3">
  <p:cSld name="CUSTOM_11_1">
    <p:spTree>
      <p:nvGrpSpPr>
        <p:cNvPr id="1" name="Shape 396"/>
        <p:cNvGrpSpPr/>
        <p:nvPr/>
      </p:nvGrpSpPr>
      <p:grpSpPr>
        <a:xfrm>
          <a:off x="0" y="0"/>
          <a:ext cx="0" cy="0"/>
          <a:chOff x="0" y="0"/>
          <a:chExt cx="0" cy="0"/>
        </a:xfrm>
      </p:grpSpPr>
      <p:sp>
        <p:nvSpPr>
          <p:cNvPr id="397" name="Google Shape;397;p42"/>
          <p:cNvSpPr txBox="1">
            <a:spLocks noGrp="1"/>
          </p:cNvSpPr>
          <p:nvPr>
            <p:ph type="sldNum" idx="12"/>
          </p:nvPr>
        </p:nvSpPr>
        <p:spPr>
          <a:xfrm>
            <a:off x="8404384" y="46736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98" name="Google Shape;398;p42"/>
          <p:cNvSpPr/>
          <p:nvPr/>
        </p:nvSpPr>
        <p:spPr>
          <a:xfrm rot="-5400000">
            <a:off x="4651903" y="252785"/>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399" name="Google Shape;399;p42"/>
          <p:cNvSpPr/>
          <p:nvPr/>
        </p:nvSpPr>
        <p:spPr>
          <a:xfrm rot="5400000">
            <a:off x="-219901" y="1297625"/>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400" name="Google Shape;400;p42"/>
          <p:cNvSpPr/>
          <p:nvPr/>
        </p:nvSpPr>
        <p:spPr>
          <a:xfrm rot="10800000">
            <a:off x="-44198" y="3638792"/>
            <a:ext cx="3090648" cy="1504733"/>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1" name="Google Shape;401;p42"/>
          <p:cNvGrpSpPr/>
          <p:nvPr/>
        </p:nvGrpSpPr>
        <p:grpSpPr>
          <a:xfrm rot="10800000">
            <a:off x="67466" y="3944015"/>
            <a:ext cx="609239" cy="1228123"/>
            <a:chOff x="8415916" y="13915"/>
            <a:chExt cx="609239" cy="1228123"/>
          </a:xfrm>
        </p:grpSpPr>
        <p:sp>
          <p:nvSpPr>
            <p:cNvPr id="402" name="Google Shape;402;p42"/>
            <p:cNvSpPr/>
            <p:nvPr/>
          </p:nvSpPr>
          <p:spPr>
            <a:xfrm rot="-6214160">
              <a:off x="8841575" y="1152412"/>
              <a:ext cx="96292" cy="69373"/>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42"/>
            <p:cNvSpPr/>
            <p:nvPr/>
          </p:nvSpPr>
          <p:spPr>
            <a:xfrm rot="-6214160">
              <a:off x="8552011" y="977837"/>
              <a:ext cx="89774" cy="74782"/>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42"/>
            <p:cNvSpPr/>
            <p:nvPr/>
          </p:nvSpPr>
          <p:spPr>
            <a:xfrm rot="-6214160">
              <a:off x="8410612" y="525573"/>
              <a:ext cx="89578" cy="59617"/>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42"/>
            <p:cNvSpPr/>
            <p:nvPr/>
          </p:nvSpPr>
          <p:spPr>
            <a:xfrm rot="-6214160">
              <a:off x="8639593" y="266784"/>
              <a:ext cx="114976" cy="87840"/>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42"/>
            <p:cNvSpPr/>
            <p:nvPr/>
          </p:nvSpPr>
          <p:spPr>
            <a:xfrm rot="-6214160">
              <a:off x="8808879" y="786099"/>
              <a:ext cx="78367" cy="56945"/>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42"/>
            <p:cNvSpPr/>
            <p:nvPr/>
          </p:nvSpPr>
          <p:spPr>
            <a:xfrm rot="-6214160">
              <a:off x="8905160" y="396696"/>
              <a:ext cx="130011" cy="80888"/>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2"/>
            <p:cNvSpPr/>
            <p:nvPr/>
          </p:nvSpPr>
          <p:spPr>
            <a:xfrm rot="-6214160">
              <a:off x="8937217" y="34796"/>
              <a:ext cx="92707" cy="63181"/>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9" name="Google Shape;409;p42"/>
          <p:cNvSpPr txBox="1">
            <a:spLocks noGrp="1"/>
          </p:cNvSpPr>
          <p:nvPr>
            <p:ph type="title"/>
          </p:nvPr>
        </p:nvSpPr>
        <p:spPr>
          <a:xfrm>
            <a:off x="713232" y="539496"/>
            <a:ext cx="7704000" cy="32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10" name="Google Shape;410;p42"/>
          <p:cNvSpPr txBox="1">
            <a:spLocks noGrp="1"/>
          </p:cNvSpPr>
          <p:nvPr>
            <p:ph type="sldNum" idx="2"/>
          </p:nvPr>
        </p:nvSpPr>
        <p:spPr>
          <a:xfrm>
            <a:off x="8404384" y="46736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500"/>
        <p:cNvGrpSpPr/>
        <p:nvPr/>
      </p:nvGrpSpPr>
      <p:grpSpPr>
        <a:xfrm>
          <a:off x="0" y="0"/>
          <a:ext cx="0" cy="0"/>
          <a:chOff x="0" y="0"/>
          <a:chExt cx="0" cy="0"/>
        </a:xfrm>
      </p:grpSpPr>
      <p:sp>
        <p:nvSpPr>
          <p:cNvPr id="501" name="Google Shape;501;p52"/>
          <p:cNvSpPr/>
          <p:nvPr/>
        </p:nvSpPr>
        <p:spPr>
          <a:xfrm rot="5400000">
            <a:off x="-256848" y="651438"/>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02" name="Google Shape;502;p52"/>
          <p:cNvSpPr/>
          <p:nvPr/>
        </p:nvSpPr>
        <p:spPr>
          <a:xfrm rot="-5400000">
            <a:off x="5298090" y="215838"/>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9_2">
    <p:spTree>
      <p:nvGrpSpPr>
        <p:cNvPr id="1" name="Shape 503"/>
        <p:cNvGrpSpPr/>
        <p:nvPr/>
      </p:nvGrpSpPr>
      <p:grpSpPr>
        <a:xfrm>
          <a:off x="0" y="0"/>
          <a:ext cx="0" cy="0"/>
          <a:chOff x="0" y="0"/>
          <a:chExt cx="0" cy="0"/>
        </a:xfrm>
      </p:grpSpPr>
      <p:sp>
        <p:nvSpPr>
          <p:cNvPr id="504" name="Google Shape;504;p53"/>
          <p:cNvSpPr/>
          <p:nvPr/>
        </p:nvSpPr>
        <p:spPr>
          <a:xfrm rot="-5400000">
            <a:off x="4651903" y="252785"/>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05" name="Google Shape;505;p53"/>
          <p:cNvSpPr/>
          <p:nvPr/>
        </p:nvSpPr>
        <p:spPr>
          <a:xfrm rot="5400000">
            <a:off x="-219901" y="1297625"/>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2">
  <p:cSld name="CUSTOM_9_1">
    <p:spTree>
      <p:nvGrpSpPr>
        <p:cNvPr id="1" name="Shape 506"/>
        <p:cNvGrpSpPr/>
        <p:nvPr/>
      </p:nvGrpSpPr>
      <p:grpSpPr>
        <a:xfrm>
          <a:off x="0" y="0"/>
          <a:ext cx="0" cy="0"/>
          <a:chOff x="0" y="0"/>
          <a:chExt cx="0" cy="0"/>
        </a:xfrm>
      </p:grpSpPr>
      <p:sp>
        <p:nvSpPr>
          <p:cNvPr id="507" name="Google Shape;507;p54"/>
          <p:cNvSpPr/>
          <p:nvPr/>
        </p:nvSpPr>
        <p:spPr>
          <a:xfrm rot="-5400000">
            <a:off x="4651903" y="252785"/>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08" name="Google Shape;508;p54"/>
          <p:cNvSpPr/>
          <p:nvPr/>
        </p:nvSpPr>
        <p:spPr>
          <a:xfrm rot="5400000">
            <a:off x="-219901" y="1297625"/>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09" name="Google Shape;509;p54"/>
          <p:cNvSpPr/>
          <p:nvPr/>
        </p:nvSpPr>
        <p:spPr>
          <a:xfrm rot="10800000" flipH="1">
            <a:off x="6638852" y="3904664"/>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54"/>
          <p:cNvSpPr/>
          <p:nvPr/>
        </p:nvSpPr>
        <p:spPr>
          <a:xfrm flipH="1">
            <a:off x="2" y="-11"/>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3">
  <p:cSld name="CUSTOM_9_1_1">
    <p:spTree>
      <p:nvGrpSpPr>
        <p:cNvPr id="1" name="Shape 511"/>
        <p:cNvGrpSpPr/>
        <p:nvPr/>
      </p:nvGrpSpPr>
      <p:grpSpPr>
        <a:xfrm>
          <a:off x="0" y="0"/>
          <a:ext cx="0" cy="0"/>
          <a:chOff x="0" y="0"/>
          <a:chExt cx="0" cy="0"/>
        </a:xfrm>
      </p:grpSpPr>
      <p:sp>
        <p:nvSpPr>
          <p:cNvPr id="512" name="Google Shape;512;p55"/>
          <p:cNvSpPr/>
          <p:nvPr/>
        </p:nvSpPr>
        <p:spPr>
          <a:xfrm rot="-5400000">
            <a:off x="4651903" y="252785"/>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13" name="Google Shape;513;p55"/>
          <p:cNvSpPr/>
          <p:nvPr/>
        </p:nvSpPr>
        <p:spPr>
          <a:xfrm rot="5400000">
            <a:off x="-219901" y="1297625"/>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14" name="Google Shape;514;p55"/>
          <p:cNvSpPr/>
          <p:nvPr/>
        </p:nvSpPr>
        <p:spPr>
          <a:xfrm flipH="1">
            <a:off x="2" y="-11"/>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55"/>
          <p:cNvSpPr/>
          <p:nvPr/>
        </p:nvSpPr>
        <p:spPr>
          <a:xfrm rot="10800000" flipH="1">
            <a:off x="6638852" y="3904664"/>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4">
  <p:cSld name="CUSTOM_9_1_1_1">
    <p:spTree>
      <p:nvGrpSpPr>
        <p:cNvPr id="1" name="Shape 516"/>
        <p:cNvGrpSpPr/>
        <p:nvPr/>
      </p:nvGrpSpPr>
      <p:grpSpPr>
        <a:xfrm>
          <a:off x="0" y="0"/>
          <a:ext cx="0" cy="0"/>
          <a:chOff x="0" y="0"/>
          <a:chExt cx="0" cy="0"/>
        </a:xfrm>
      </p:grpSpPr>
      <p:sp>
        <p:nvSpPr>
          <p:cNvPr id="517" name="Google Shape;517;p56"/>
          <p:cNvSpPr/>
          <p:nvPr/>
        </p:nvSpPr>
        <p:spPr>
          <a:xfrm rot="-5400000">
            <a:off x="4651903" y="252785"/>
            <a:ext cx="4748937" cy="423524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18" name="Google Shape;518;p56"/>
          <p:cNvSpPr/>
          <p:nvPr/>
        </p:nvSpPr>
        <p:spPr>
          <a:xfrm rot="5400000">
            <a:off x="-219901" y="1297625"/>
            <a:ext cx="4065802" cy="362600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519" name="Google Shape;519;p56"/>
          <p:cNvSpPr/>
          <p:nvPr/>
        </p:nvSpPr>
        <p:spPr>
          <a:xfrm flipH="1">
            <a:off x="2" y="-11"/>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56"/>
          <p:cNvSpPr/>
          <p:nvPr/>
        </p:nvSpPr>
        <p:spPr>
          <a:xfrm rot="10800000" flipH="1">
            <a:off x="6638852" y="3904664"/>
            <a:ext cx="2544561" cy="1238861"/>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56"/>
          <p:cNvSpPr/>
          <p:nvPr/>
        </p:nvSpPr>
        <p:spPr>
          <a:xfrm rot="-4397836">
            <a:off x="-311980" y="237797"/>
            <a:ext cx="2759764" cy="1609802"/>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522" name="Google Shape;522;p56"/>
          <p:cNvSpPr/>
          <p:nvPr/>
        </p:nvSpPr>
        <p:spPr>
          <a:xfrm rot="6402164">
            <a:off x="6636020" y="3164622"/>
            <a:ext cx="2759764" cy="1609802"/>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4562025" y="2985000"/>
            <a:ext cx="3801600" cy="5337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4" name="Google Shape;24;p3"/>
          <p:cNvSpPr txBox="1">
            <a:spLocks noGrp="1"/>
          </p:cNvSpPr>
          <p:nvPr>
            <p:ph type="title" idx="2" hasCustomPrompt="1"/>
          </p:nvPr>
        </p:nvSpPr>
        <p:spPr>
          <a:xfrm>
            <a:off x="4562025" y="1712375"/>
            <a:ext cx="1134900" cy="6474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70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25" name="Google Shape;25;p3"/>
          <p:cNvSpPr/>
          <p:nvPr/>
        </p:nvSpPr>
        <p:spPr>
          <a:xfrm rot="-5400000">
            <a:off x="4280610" y="270248"/>
            <a:ext cx="5141489" cy="4585332"/>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26" name="Google Shape;26;p3"/>
          <p:cNvSpPr txBox="1">
            <a:spLocks noGrp="1"/>
          </p:cNvSpPr>
          <p:nvPr>
            <p:ph type="subTitle" idx="1"/>
          </p:nvPr>
        </p:nvSpPr>
        <p:spPr>
          <a:xfrm>
            <a:off x="4562025" y="3854750"/>
            <a:ext cx="3801600" cy="31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grpSp>
        <p:nvGrpSpPr>
          <p:cNvPr id="50" name="Google Shape;50;p6"/>
          <p:cNvGrpSpPr/>
          <p:nvPr/>
        </p:nvGrpSpPr>
        <p:grpSpPr>
          <a:xfrm rot="10800000">
            <a:off x="67466" y="3944015"/>
            <a:ext cx="609239" cy="1228123"/>
            <a:chOff x="8415916" y="13915"/>
            <a:chExt cx="609239" cy="1228123"/>
          </a:xfrm>
        </p:grpSpPr>
        <p:sp>
          <p:nvSpPr>
            <p:cNvPr id="51" name="Google Shape;51;p6"/>
            <p:cNvSpPr/>
            <p:nvPr/>
          </p:nvSpPr>
          <p:spPr>
            <a:xfrm rot="-6214160">
              <a:off x="8841575" y="1152412"/>
              <a:ext cx="96292" cy="69373"/>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6"/>
            <p:cNvSpPr/>
            <p:nvPr/>
          </p:nvSpPr>
          <p:spPr>
            <a:xfrm rot="-6214160">
              <a:off x="8552011" y="977837"/>
              <a:ext cx="89774" cy="74782"/>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6"/>
            <p:cNvSpPr/>
            <p:nvPr/>
          </p:nvSpPr>
          <p:spPr>
            <a:xfrm rot="-6214160">
              <a:off x="8410612" y="525573"/>
              <a:ext cx="89578" cy="59617"/>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6"/>
            <p:cNvSpPr/>
            <p:nvPr/>
          </p:nvSpPr>
          <p:spPr>
            <a:xfrm rot="-6214160">
              <a:off x="8639593" y="266784"/>
              <a:ext cx="114976" cy="87840"/>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6214160">
              <a:off x="8808879" y="786099"/>
              <a:ext cx="78367" cy="56945"/>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6"/>
            <p:cNvSpPr/>
            <p:nvPr/>
          </p:nvSpPr>
          <p:spPr>
            <a:xfrm rot="-6214160">
              <a:off x="8905160" y="396696"/>
              <a:ext cx="130011" cy="80888"/>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6"/>
            <p:cNvSpPr/>
            <p:nvPr/>
          </p:nvSpPr>
          <p:spPr>
            <a:xfrm rot="-6214160">
              <a:off x="8937217" y="34796"/>
              <a:ext cx="92707" cy="63181"/>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 name="Google Shape;58;p6"/>
          <p:cNvSpPr txBox="1">
            <a:spLocks noGrp="1"/>
          </p:cNvSpPr>
          <p:nvPr>
            <p:ph type="title"/>
          </p:nvPr>
        </p:nvSpPr>
        <p:spPr>
          <a:xfrm>
            <a:off x="720000" y="539496"/>
            <a:ext cx="7704000" cy="32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1"/>
        <p:cNvGrpSpPr/>
        <p:nvPr/>
      </p:nvGrpSpPr>
      <p:grpSpPr>
        <a:xfrm>
          <a:off x="0" y="0"/>
          <a:ext cx="0" cy="0"/>
          <a:chOff x="0" y="0"/>
          <a:chExt cx="0" cy="0"/>
        </a:xfrm>
      </p:grpSpPr>
      <p:sp>
        <p:nvSpPr>
          <p:cNvPr id="82" name="Google Shape;82;p9"/>
          <p:cNvSpPr/>
          <p:nvPr/>
        </p:nvSpPr>
        <p:spPr>
          <a:xfrm flipH="1">
            <a:off x="42247" y="332588"/>
            <a:ext cx="4033634" cy="3703857"/>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83" name="Google Shape;83;p9"/>
          <p:cNvSpPr txBox="1">
            <a:spLocks noGrp="1"/>
          </p:cNvSpPr>
          <p:nvPr>
            <p:ph type="title"/>
          </p:nvPr>
        </p:nvSpPr>
        <p:spPr>
          <a:xfrm>
            <a:off x="713225" y="1368850"/>
            <a:ext cx="3600600" cy="7734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sz="5200">
                <a:solidFill>
                  <a:schemeClr val="accent4"/>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84" name="Google Shape;84;p9"/>
          <p:cNvSpPr txBox="1">
            <a:spLocks noGrp="1"/>
          </p:cNvSpPr>
          <p:nvPr>
            <p:ph type="subTitle" idx="1"/>
          </p:nvPr>
        </p:nvSpPr>
        <p:spPr>
          <a:xfrm>
            <a:off x="713225" y="2401350"/>
            <a:ext cx="3600600" cy="666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85" name="Google Shape;85;p9"/>
          <p:cNvSpPr/>
          <p:nvPr/>
        </p:nvSpPr>
        <p:spPr>
          <a:xfrm rot="-5400000" flipH="1">
            <a:off x="3610265" y="-391313"/>
            <a:ext cx="5141489" cy="5926116"/>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9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1">
  <p:cSld name="BLANK_1_1_1_1_1_1_1">
    <p:spTree>
      <p:nvGrpSpPr>
        <p:cNvPr id="1" name="Shape 117"/>
        <p:cNvGrpSpPr/>
        <p:nvPr/>
      </p:nvGrpSpPr>
      <p:grpSpPr>
        <a:xfrm>
          <a:off x="0" y="0"/>
          <a:ext cx="0" cy="0"/>
          <a:chOff x="0" y="0"/>
          <a:chExt cx="0" cy="0"/>
        </a:xfrm>
      </p:grpSpPr>
      <p:sp>
        <p:nvSpPr>
          <p:cNvPr id="118" name="Google Shape;118;p14"/>
          <p:cNvSpPr/>
          <p:nvPr/>
        </p:nvSpPr>
        <p:spPr>
          <a:xfrm rot="5400000">
            <a:off x="-292710" y="212357"/>
            <a:ext cx="5263695" cy="4694319"/>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19" name="Google Shape;119;p14"/>
          <p:cNvSpPr/>
          <p:nvPr/>
        </p:nvSpPr>
        <p:spPr>
          <a:xfrm rot="-5400000">
            <a:off x="4978971" y="634293"/>
            <a:ext cx="4807486" cy="3506678"/>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17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20" name="Google Shape;120;p14"/>
          <p:cNvSpPr/>
          <p:nvPr/>
        </p:nvSpPr>
        <p:spPr>
          <a:xfrm rot="-5400000">
            <a:off x="7277548" y="92645"/>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4"/>
          <p:cNvSpPr/>
          <p:nvPr/>
        </p:nvSpPr>
        <p:spPr>
          <a:xfrm rot="-5400000" flipH="1">
            <a:off x="-1001868" y="2263643"/>
            <a:ext cx="3873624" cy="1885937"/>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4"/>
          <p:cNvSpPr txBox="1">
            <a:spLocks noGrp="1"/>
          </p:cNvSpPr>
          <p:nvPr>
            <p:ph type="title"/>
          </p:nvPr>
        </p:nvSpPr>
        <p:spPr>
          <a:xfrm>
            <a:off x="720000" y="539496"/>
            <a:ext cx="7704000" cy="32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23" name="Google Shape;123;p14"/>
          <p:cNvSpPr txBox="1">
            <a:spLocks noGrp="1"/>
          </p:cNvSpPr>
          <p:nvPr>
            <p:ph type="subTitle" idx="1"/>
          </p:nvPr>
        </p:nvSpPr>
        <p:spPr>
          <a:xfrm>
            <a:off x="1913141" y="2345575"/>
            <a:ext cx="2305500" cy="393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4" name="Google Shape;124;p14"/>
          <p:cNvSpPr txBox="1">
            <a:spLocks noGrp="1"/>
          </p:cNvSpPr>
          <p:nvPr>
            <p:ph type="subTitle" idx="2"/>
          </p:nvPr>
        </p:nvSpPr>
        <p:spPr>
          <a:xfrm>
            <a:off x="4925359" y="2345575"/>
            <a:ext cx="2305500" cy="393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5" name="Google Shape;125;p14"/>
          <p:cNvSpPr txBox="1">
            <a:spLocks noGrp="1"/>
          </p:cNvSpPr>
          <p:nvPr>
            <p:ph type="subTitle" idx="3"/>
          </p:nvPr>
        </p:nvSpPr>
        <p:spPr>
          <a:xfrm>
            <a:off x="1913141" y="4205925"/>
            <a:ext cx="2305500" cy="393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 name="Google Shape;126;p14"/>
          <p:cNvSpPr txBox="1">
            <a:spLocks noGrp="1"/>
          </p:cNvSpPr>
          <p:nvPr>
            <p:ph type="subTitle" idx="4"/>
          </p:nvPr>
        </p:nvSpPr>
        <p:spPr>
          <a:xfrm>
            <a:off x="4925359" y="4205925"/>
            <a:ext cx="2305500" cy="393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7" name="Google Shape;127;p14">
            <a:hlinkClick r:id="rId2" action="ppaction://hlinksldjump"/>
          </p:cNvPr>
          <p:cNvSpPr txBox="1">
            <a:spLocks noGrp="1"/>
          </p:cNvSpPr>
          <p:nvPr>
            <p:ph type="title" idx="5" hasCustomPrompt="1"/>
          </p:nvPr>
        </p:nvSpPr>
        <p:spPr>
          <a:xfrm>
            <a:off x="2698541" y="1347952"/>
            <a:ext cx="734700" cy="35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28" name="Google Shape;128;p14"/>
          <p:cNvSpPr txBox="1">
            <a:spLocks noGrp="1"/>
          </p:cNvSpPr>
          <p:nvPr>
            <p:ph type="title" idx="6" hasCustomPrompt="1"/>
          </p:nvPr>
        </p:nvSpPr>
        <p:spPr>
          <a:xfrm>
            <a:off x="2698541" y="3208310"/>
            <a:ext cx="734700" cy="35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29" name="Google Shape;129;p14">
            <a:hlinkClick r:id="" action="ppaction://noaction"/>
          </p:cNvPr>
          <p:cNvSpPr txBox="1">
            <a:spLocks noGrp="1"/>
          </p:cNvSpPr>
          <p:nvPr>
            <p:ph type="title" idx="7" hasCustomPrompt="1"/>
          </p:nvPr>
        </p:nvSpPr>
        <p:spPr>
          <a:xfrm>
            <a:off x="5710759" y="1347952"/>
            <a:ext cx="734700" cy="35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30" name="Google Shape;130;p14"/>
          <p:cNvSpPr txBox="1">
            <a:spLocks noGrp="1"/>
          </p:cNvSpPr>
          <p:nvPr>
            <p:ph type="title" idx="8" hasCustomPrompt="1"/>
          </p:nvPr>
        </p:nvSpPr>
        <p:spPr>
          <a:xfrm>
            <a:off x="5710759" y="3208310"/>
            <a:ext cx="734700" cy="35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31" name="Google Shape;131;p14"/>
          <p:cNvSpPr txBox="1">
            <a:spLocks noGrp="1"/>
          </p:cNvSpPr>
          <p:nvPr>
            <p:ph type="subTitle" idx="9"/>
          </p:nvPr>
        </p:nvSpPr>
        <p:spPr>
          <a:xfrm>
            <a:off x="1913741" y="1857700"/>
            <a:ext cx="2304300" cy="489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100">
                <a:solidFill>
                  <a:schemeClr val="dk1"/>
                </a:solidFill>
                <a:latin typeface="Roboto Slab"/>
                <a:ea typeface="Roboto Slab"/>
                <a:cs typeface="Roboto Slab"/>
                <a:sym typeface="Roboto Slab"/>
              </a:defRPr>
            </a:lvl1pPr>
            <a:lvl2pPr lvl="1" algn="ctr" rtl="0">
              <a:lnSpc>
                <a:spcPct val="100000"/>
              </a:lnSpc>
              <a:spcBef>
                <a:spcPts val="160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2" name="Google Shape;132;p14"/>
          <p:cNvSpPr txBox="1">
            <a:spLocks noGrp="1"/>
          </p:cNvSpPr>
          <p:nvPr>
            <p:ph type="subTitle" idx="13"/>
          </p:nvPr>
        </p:nvSpPr>
        <p:spPr>
          <a:xfrm>
            <a:off x="1913741" y="3716950"/>
            <a:ext cx="2304300" cy="489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100">
                <a:solidFill>
                  <a:schemeClr val="dk1"/>
                </a:solidFill>
                <a:latin typeface="Roboto Slab"/>
                <a:ea typeface="Roboto Slab"/>
                <a:cs typeface="Roboto Slab"/>
                <a:sym typeface="Roboto Slab"/>
              </a:defRPr>
            </a:lvl1pPr>
            <a:lvl2pPr lvl="1" algn="ctr" rtl="0">
              <a:lnSpc>
                <a:spcPct val="100000"/>
              </a:lnSpc>
              <a:spcBef>
                <a:spcPts val="160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3" name="Google Shape;133;p14"/>
          <p:cNvSpPr txBox="1">
            <a:spLocks noGrp="1"/>
          </p:cNvSpPr>
          <p:nvPr>
            <p:ph type="subTitle" idx="14"/>
          </p:nvPr>
        </p:nvSpPr>
        <p:spPr>
          <a:xfrm>
            <a:off x="4926553" y="1857700"/>
            <a:ext cx="2304300" cy="489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100">
                <a:solidFill>
                  <a:schemeClr val="dk1"/>
                </a:solidFill>
                <a:latin typeface="Roboto Slab"/>
                <a:ea typeface="Roboto Slab"/>
                <a:cs typeface="Roboto Slab"/>
                <a:sym typeface="Roboto Slab"/>
              </a:defRPr>
            </a:lvl1pPr>
            <a:lvl2pPr lvl="1" algn="ctr" rtl="0">
              <a:lnSpc>
                <a:spcPct val="100000"/>
              </a:lnSpc>
              <a:spcBef>
                <a:spcPts val="160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4" name="Google Shape;134;p14"/>
          <p:cNvSpPr txBox="1">
            <a:spLocks noGrp="1"/>
          </p:cNvSpPr>
          <p:nvPr>
            <p:ph type="subTitle" idx="15"/>
          </p:nvPr>
        </p:nvSpPr>
        <p:spPr>
          <a:xfrm>
            <a:off x="4926553" y="3716950"/>
            <a:ext cx="2304300" cy="489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100">
                <a:solidFill>
                  <a:schemeClr val="dk1"/>
                </a:solidFill>
                <a:latin typeface="Roboto Slab"/>
                <a:ea typeface="Roboto Slab"/>
                <a:cs typeface="Roboto Slab"/>
                <a:sym typeface="Roboto Slab"/>
              </a:defRPr>
            </a:lvl1pPr>
            <a:lvl2pPr lvl="1" algn="ctr" rtl="0">
              <a:lnSpc>
                <a:spcPct val="100000"/>
              </a:lnSpc>
              <a:spcBef>
                <a:spcPts val="160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73"/>
        <p:cNvGrpSpPr/>
        <p:nvPr/>
      </p:nvGrpSpPr>
      <p:grpSpPr>
        <a:xfrm>
          <a:off x="0" y="0"/>
          <a:ext cx="0" cy="0"/>
          <a:chOff x="0" y="0"/>
          <a:chExt cx="0" cy="0"/>
        </a:xfrm>
      </p:grpSpPr>
      <p:sp>
        <p:nvSpPr>
          <p:cNvPr id="174" name="Google Shape;174;p19"/>
          <p:cNvSpPr/>
          <p:nvPr/>
        </p:nvSpPr>
        <p:spPr>
          <a:xfrm rot="10800000" flipH="1">
            <a:off x="3641150" y="47"/>
            <a:ext cx="5502802" cy="1829647"/>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75" name="Google Shape;175;p19"/>
          <p:cNvSpPr/>
          <p:nvPr/>
        </p:nvSpPr>
        <p:spPr>
          <a:xfrm rot="-5400000" flipH="1">
            <a:off x="4560290" y="594755"/>
            <a:ext cx="4808861" cy="4288685"/>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76" name="Google Shape;176;p19"/>
          <p:cNvSpPr/>
          <p:nvPr/>
        </p:nvSpPr>
        <p:spPr>
          <a:xfrm rot="10800000" flipH="1">
            <a:off x="4707875" y="2983700"/>
            <a:ext cx="4436125" cy="2159800"/>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9"/>
          <p:cNvSpPr txBox="1">
            <a:spLocks noGrp="1"/>
          </p:cNvSpPr>
          <p:nvPr>
            <p:ph type="title"/>
          </p:nvPr>
        </p:nvSpPr>
        <p:spPr>
          <a:xfrm>
            <a:off x="3051750" y="3924263"/>
            <a:ext cx="5379000" cy="531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sz="24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78" name="Google Shape;178;p19"/>
          <p:cNvSpPr txBox="1">
            <a:spLocks noGrp="1"/>
          </p:cNvSpPr>
          <p:nvPr>
            <p:ph type="subTitle" idx="1"/>
          </p:nvPr>
        </p:nvSpPr>
        <p:spPr>
          <a:xfrm>
            <a:off x="5077650" y="1736800"/>
            <a:ext cx="3353100" cy="20691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3000"/>
              <a:buNone/>
              <a:defRPr sz="2300"/>
            </a:lvl1pPr>
            <a:lvl2pPr lvl="1" algn="ctr" rtl="0">
              <a:lnSpc>
                <a:spcPct val="100000"/>
              </a:lnSpc>
              <a:spcBef>
                <a:spcPts val="0"/>
              </a:spcBef>
              <a:spcAft>
                <a:spcPts val="0"/>
              </a:spcAft>
              <a:buSzPts val="3000"/>
              <a:buNone/>
              <a:defRPr sz="3000"/>
            </a:lvl2pPr>
            <a:lvl3pPr lvl="2" algn="ctr" rtl="0">
              <a:lnSpc>
                <a:spcPct val="100000"/>
              </a:lnSpc>
              <a:spcBef>
                <a:spcPts val="1600"/>
              </a:spcBef>
              <a:spcAft>
                <a:spcPts val="0"/>
              </a:spcAft>
              <a:buSzPts val="3000"/>
              <a:buNone/>
              <a:defRPr sz="3000"/>
            </a:lvl3pPr>
            <a:lvl4pPr lvl="3" algn="ctr" rtl="0">
              <a:lnSpc>
                <a:spcPct val="100000"/>
              </a:lnSpc>
              <a:spcBef>
                <a:spcPts val="1600"/>
              </a:spcBef>
              <a:spcAft>
                <a:spcPts val="0"/>
              </a:spcAft>
              <a:buSzPts val="3000"/>
              <a:buNone/>
              <a:defRPr sz="3000"/>
            </a:lvl4pPr>
            <a:lvl5pPr lvl="4" algn="ctr" rtl="0">
              <a:lnSpc>
                <a:spcPct val="100000"/>
              </a:lnSpc>
              <a:spcBef>
                <a:spcPts val="1600"/>
              </a:spcBef>
              <a:spcAft>
                <a:spcPts val="0"/>
              </a:spcAft>
              <a:buSzPts val="3000"/>
              <a:buNone/>
              <a:defRPr sz="3000"/>
            </a:lvl5pPr>
            <a:lvl6pPr lvl="5" algn="ctr" rtl="0">
              <a:lnSpc>
                <a:spcPct val="100000"/>
              </a:lnSpc>
              <a:spcBef>
                <a:spcPts val="1600"/>
              </a:spcBef>
              <a:spcAft>
                <a:spcPts val="0"/>
              </a:spcAft>
              <a:buSzPts val="3000"/>
              <a:buNone/>
              <a:defRPr sz="3000"/>
            </a:lvl6pPr>
            <a:lvl7pPr lvl="6" algn="ctr" rtl="0">
              <a:lnSpc>
                <a:spcPct val="100000"/>
              </a:lnSpc>
              <a:spcBef>
                <a:spcPts val="1600"/>
              </a:spcBef>
              <a:spcAft>
                <a:spcPts val="0"/>
              </a:spcAft>
              <a:buSzPts val="3000"/>
              <a:buNone/>
              <a:defRPr sz="3000"/>
            </a:lvl7pPr>
            <a:lvl8pPr lvl="7" algn="ctr" rtl="0">
              <a:lnSpc>
                <a:spcPct val="100000"/>
              </a:lnSpc>
              <a:spcBef>
                <a:spcPts val="1600"/>
              </a:spcBef>
              <a:spcAft>
                <a:spcPts val="0"/>
              </a:spcAft>
              <a:buSzPts val="3000"/>
              <a:buNone/>
              <a:defRPr sz="3000"/>
            </a:lvl8pPr>
            <a:lvl9pPr lvl="8" algn="ctr" rtl="0">
              <a:lnSpc>
                <a:spcPct val="100000"/>
              </a:lnSpc>
              <a:spcBef>
                <a:spcPts val="1600"/>
              </a:spcBef>
              <a:spcAft>
                <a:spcPts val="1600"/>
              </a:spcAft>
              <a:buSzPts val="3000"/>
              <a:buNone/>
              <a:defRPr sz="30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3">
  <p:cSld name="CUSTOM_4_1_1">
    <p:spTree>
      <p:nvGrpSpPr>
        <p:cNvPr id="1" name="Shape 195"/>
        <p:cNvGrpSpPr/>
        <p:nvPr/>
      </p:nvGrpSpPr>
      <p:grpSpPr>
        <a:xfrm>
          <a:off x="0" y="0"/>
          <a:ext cx="0" cy="0"/>
          <a:chOff x="0" y="0"/>
          <a:chExt cx="0" cy="0"/>
        </a:xfrm>
      </p:grpSpPr>
      <p:sp>
        <p:nvSpPr>
          <p:cNvPr id="196" name="Google Shape;196;p23"/>
          <p:cNvSpPr/>
          <p:nvPr/>
        </p:nvSpPr>
        <p:spPr>
          <a:xfrm rot="5400000" flipH="1">
            <a:off x="-967138" y="-660240"/>
            <a:ext cx="3038644" cy="2951931"/>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97" name="Google Shape;197;p23"/>
          <p:cNvSpPr/>
          <p:nvPr/>
        </p:nvSpPr>
        <p:spPr>
          <a:xfrm rot="-5400000" flipH="1">
            <a:off x="6748613" y="2614647"/>
            <a:ext cx="3371468" cy="3006775"/>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198" name="Google Shape;198;p23"/>
          <p:cNvSpPr txBox="1">
            <a:spLocks noGrp="1"/>
          </p:cNvSpPr>
          <p:nvPr>
            <p:ph type="title"/>
          </p:nvPr>
        </p:nvSpPr>
        <p:spPr>
          <a:xfrm>
            <a:off x="2336850" y="1238300"/>
            <a:ext cx="4470300" cy="146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sz="9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99" name="Google Shape;199;p23"/>
          <p:cNvSpPr txBox="1">
            <a:spLocks noGrp="1"/>
          </p:cNvSpPr>
          <p:nvPr>
            <p:ph type="subTitle" idx="1"/>
          </p:nvPr>
        </p:nvSpPr>
        <p:spPr>
          <a:xfrm>
            <a:off x="2718050" y="2838100"/>
            <a:ext cx="3708000" cy="94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200" name="Google Shape;200;p23"/>
          <p:cNvSpPr/>
          <p:nvPr/>
        </p:nvSpPr>
        <p:spPr>
          <a:xfrm rot="10800000" flipH="1">
            <a:off x="7216873" y="-16130"/>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3"/>
          <p:cNvSpPr/>
          <p:nvPr/>
        </p:nvSpPr>
        <p:spPr>
          <a:xfrm flipH="1">
            <a:off x="-8002" y="3468520"/>
            <a:ext cx="1964725" cy="1752200"/>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four columns 1">
  <p:cSld name="CUSTOM_5_1">
    <p:spTree>
      <p:nvGrpSpPr>
        <p:cNvPr id="1" name="Shape 287"/>
        <p:cNvGrpSpPr/>
        <p:nvPr/>
      </p:nvGrpSpPr>
      <p:grpSpPr>
        <a:xfrm>
          <a:off x="0" y="0"/>
          <a:ext cx="0" cy="0"/>
          <a:chOff x="0" y="0"/>
          <a:chExt cx="0" cy="0"/>
        </a:xfrm>
      </p:grpSpPr>
      <p:sp>
        <p:nvSpPr>
          <p:cNvPr id="288" name="Google Shape;288;p34"/>
          <p:cNvSpPr/>
          <p:nvPr/>
        </p:nvSpPr>
        <p:spPr>
          <a:xfrm rot="-5400000" flipH="1">
            <a:off x="5957971" y="1962498"/>
            <a:ext cx="3361841" cy="2998189"/>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rgbClr val="CDD7B6">
              <a:alpha val="23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289" name="Google Shape;289;p34"/>
          <p:cNvSpPr/>
          <p:nvPr/>
        </p:nvSpPr>
        <p:spPr>
          <a:xfrm rot="5400000" flipH="1">
            <a:off x="-179675" y="114398"/>
            <a:ext cx="3293469" cy="2972783"/>
          </a:xfrm>
          <a:custGeom>
            <a:avLst/>
            <a:gdLst/>
            <a:ahLst/>
            <a:cxnLst/>
            <a:rect l="l" t="t" r="r" b="b"/>
            <a:pathLst>
              <a:path w="78589" h="70088" extrusionOk="0">
                <a:moveTo>
                  <a:pt x="69862" y="1"/>
                </a:moveTo>
                <a:cubicBezTo>
                  <a:pt x="59818" y="1"/>
                  <a:pt x="42955" y="2489"/>
                  <a:pt x="29331" y="16859"/>
                </a:cubicBezTo>
                <a:cubicBezTo>
                  <a:pt x="10044" y="37196"/>
                  <a:pt x="16092" y="47947"/>
                  <a:pt x="1" y="70087"/>
                </a:cubicBezTo>
                <a:lnTo>
                  <a:pt x="78588" y="70087"/>
                </a:lnTo>
                <a:lnTo>
                  <a:pt x="78588" y="699"/>
                </a:lnTo>
                <a:cubicBezTo>
                  <a:pt x="78588" y="699"/>
                  <a:pt x="75182" y="1"/>
                  <a:pt x="69862" y="1"/>
                </a:cubicBezTo>
                <a:close/>
              </a:path>
            </a:pathLst>
          </a:custGeom>
          <a:solidFill>
            <a:schemeClr val="accent3">
              <a:alpha val="318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hlink"/>
                </a:solidFill>
              </a:rPr>
              <a:t> </a:t>
            </a:r>
            <a:endParaRPr>
              <a:solidFill>
                <a:schemeClr val="hlink"/>
              </a:solidFill>
            </a:endParaRPr>
          </a:p>
        </p:txBody>
      </p:sp>
      <p:sp>
        <p:nvSpPr>
          <p:cNvPr id="290" name="Google Shape;290;p34"/>
          <p:cNvSpPr txBox="1">
            <a:spLocks noGrp="1"/>
          </p:cNvSpPr>
          <p:nvPr>
            <p:ph type="title"/>
          </p:nvPr>
        </p:nvSpPr>
        <p:spPr>
          <a:xfrm>
            <a:off x="720000" y="539496"/>
            <a:ext cx="7704000" cy="32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1" name="Google Shape;291;p34"/>
          <p:cNvSpPr txBox="1">
            <a:spLocks noGrp="1"/>
          </p:cNvSpPr>
          <p:nvPr>
            <p:ph type="title" idx="2"/>
          </p:nvPr>
        </p:nvSpPr>
        <p:spPr>
          <a:xfrm>
            <a:off x="709661" y="1205525"/>
            <a:ext cx="2490900" cy="43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100"/>
            </a:lvl1pPr>
            <a:lvl2pPr lvl="1" algn="r" rtl="0">
              <a:spcBef>
                <a:spcPts val="0"/>
              </a:spcBef>
              <a:spcAft>
                <a:spcPts val="0"/>
              </a:spcAft>
              <a:buSzPts val="2500"/>
              <a:buNone/>
              <a:defRPr sz="2500"/>
            </a:lvl2pPr>
            <a:lvl3pPr lvl="2" algn="r" rtl="0">
              <a:spcBef>
                <a:spcPts val="0"/>
              </a:spcBef>
              <a:spcAft>
                <a:spcPts val="0"/>
              </a:spcAft>
              <a:buSzPts val="2500"/>
              <a:buNone/>
              <a:defRPr sz="2500"/>
            </a:lvl3pPr>
            <a:lvl4pPr lvl="3" algn="r" rtl="0">
              <a:spcBef>
                <a:spcPts val="0"/>
              </a:spcBef>
              <a:spcAft>
                <a:spcPts val="0"/>
              </a:spcAft>
              <a:buSzPts val="2500"/>
              <a:buNone/>
              <a:defRPr sz="2500"/>
            </a:lvl4pPr>
            <a:lvl5pPr lvl="4" algn="r" rtl="0">
              <a:spcBef>
                <a:spcPts val="0"/>
              </a:spcBef>
              <a:spcAft>
                <a:spcPts val="0"/>
              </a:spcAft>
              <a:buSzPts val="2500"/>
              <a:buNone/>
              <a:defRPr sz="2500"/>
            </a:lvl5pPr>
            <a:lvl6pPr lvl="5" algn="r" rtl="0">
              <a:spcBef>
                <a:spcPts val="0"/>
              </a:spcBef>
              <a:spcAft>
                <a:spcPts val="0"/>
              </a:spcAft>
              <a:buSzPts val="2500"/>
              <a:buNone/>
              <a:defRPr sz="2500"/>
            </a:lvl6pPr>
            <a:lvl7pPr lvl="6" algn="r" rtl="0">
              <a:spcBef>
                <a:spcPts val="0"/>
              </a:spcBef>
              <a:spcAft>
                <a:spcPts val="0"/>
              </a:spcAft>
              <a:buSzPts val="2500"/>
              <a:buNone/>
              <a:defRPr sz="2500"/>
            </a:lvl7pPr>
            <a:lvl8pPr lvl="7" algn="r" rtl="0">
              <a:spcBef>
                <a:spcPts val="0"/>
              </a:spcBef>
              <a:spcAft>
                <a:spcPts val="0"/>
              </a:spcAft>
              <a:buSzPts val="2500"/>
              <a:buNone/>
              <a:defRPr sz="2500"/>
            </a:lvl8pPr>
            <a:lvl9pPr lvl="8" algn="r" rtl="0">
              <a:spcBef>
                <a:spcPts val="0"/>
              </a:spcBef>
              <a:spcAft>
                <a:spcPts val="0"/>
              </a:spcAft>
              <a:buSzPts val="2500"/>
              <a:buNone/>
              <a:defRPr sz="2500"/>
            </a:lvl9pPr>
          </a:lstStyle>
          <a:p>
            <a:endParaRPr/>
          </a:p>
        </p:txBody>
      </p:sp>
      <p:grpSp>
        <p:nvGrpSpPr>
          <p:cNvPr id="292" name="Google Shape;292;p34"/>
          <p:cNvGrpSpPr/>
          <p:nvPr/>
        </p:nvGrpSpPr>
        <p:grpSpPr>
          <a:xfrm flipH="1">
            <a:off x="8194329" y="4047218"/>
            <a:ext cx="840274" cy="962166"/>
            <a:chOff x="7852208" y="207243"/>
            <a:chExt cx="1130465" cy="1294452"/>
          </a:xfrm>
        </p:grpSpPr>
        <p:sp>
          <p:nvSpPr>
            <p:cNvPr id="293" name="Google Shape;293;p34"/>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4"/>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4"/>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4"/>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4"/>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4"/>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4"/>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0" name="Google Shape;300;p34"/>
          <p:cNvSpPr/>
          <p:nvPr/>
        </p:nvSpPr>
        <p:spPr>
          <a:xfrm rot="5400000">
            <a:off x="7823135" y="3780900"/>
            <a:ext cx="1781563" cy="1039206"/>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4"/>
          <p:cNvSpPr txBox="1">
            <a:spLocks noGrp="1"/>
          </p:cNvSpPr>
          <p:nvPr>
            <p:ph type="body" idx="1"/>
          </p:nvPr>
        </p:nvSpPr>
        <p:spPr>
          <a:xfrm>
            <a:off x="709650" y="1568225"/>
            <a:ext cx="2490900" cy="10005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Char char="●"/>
              <a:defRPr/>
            </a:lvl1pPr>
            <a:lvl2pPr marL="914400" lvl="1" indent="-304800" algn="r" rtl="0">
              <a:lnSpc>
                <a:spcPct val="115000"/>
              </a:lnSpc>
              <a:spcBef>
                <a:spcPts val="1600"/>
              </a:spcBef>
              <a:spcAft>
                <a:spcPts val="0"/>
              </a:spcAft>
              <a:buSzPts val="1200"/>
              <a:buFont typeface="Roboto Condensed Light"/>
              <a:buChar char="○"/>
              <a:defRPr/>
            </a:lvl2pPr>
            <a:lvl3pPr marL="1371600" lvl="2" indent="-304800" algn="r" rtl="0">
              <a:lnSpc>
                <a:spcPct val="115000"/>
              </a:lnSpc>
              <a:spcBef>
                <a:spcPts val="1600"/>
              </a:spcBef>
              <a:spcAft>
                <a:spcPts val="0"/>
              </a:spcAft>
              <a:buSzPts val="1200"/>
              <a:buFont typeface="Roboto Condensed Light"/>
              <a:buChar char="■"/>
              <a:defRPr/>
            </a:lvl3pPr>
            <a:lvl4pPr marL="1828800" lvl="3" indent="-304800" algn="r" rtl="0">
              <a:lnSpc>
                <a:spcPct val="115000"/>
              </a:lnSpc>
              <a:spcBef>
                <a:spcPts val="1600"/>
              </a:spcBef>
              <a:spcAft>
                <a:spcPts val="0"/>
              </a:spcAft>
              <a:buSzPts val="1200"/>
              <a:buFont typeface="Roboto Condensed Light"/>
              <a:buChar char="●"/>
              <a:defRPr/>
            </a:lvl4pPr>
            <a:lvl5pPr marL="2286000" lvl="4" indent="-304800" algn="r" rtl="0">
              <a:lnSpc>
                <a:spcPct val="115000"/>
              </a:lnSpc>
              <a:spcBef>
                <a:spcPts val="1600"/>
              </a:spcBef>
              <a:spcAft>
                <a:spcPts val="0"/>
              </a:spcAft>
              <a:buSzPts val="1200"/>
              <a:buFont typeface="Roboto Condensed Light"/>
              <a:buChar char="○"/>
              <a:defRPr/>
            </a:lvl5pPr>
            <a:lvl6pPr marL="2743200" lvl="5" indent="-304800" algn="r" rtl="0">
              <a:lnSpc>
                <a:spcPct val="115000"/>
              </a:lnSpc>
              <a:spcBef>
                <a:spcPts val="1600"/>
              </a:spcBef>
              <a:spcAft>
                <a:spcPts val="0"/>
              </a:spcAft>
              <a:buSzPts val="1200"/>
              <a:buFont typeface="Roboto Condensed Light"/>
              <a:buChar char="■"/>
              <a:defRPr/>
            </a:lvl6pPr>
            <a:lvl7pPr marL="3200400" lvl="6" indent="-304800" algn="r" rtl="0">
              <a:lnSpc>
                <a:spcPct val="115000"/>
              </a:lnSpc>
              <a:spcBef>
                <a:spcPts val="1600"/>
              </a:spcBef>
              <a:spcAft>
                <a:spcPts val="0"/>
              </a:spcAft>
              <a:buSzPts val="1200"/>
              <a:buFont typeface="Roboto Condensed Light"/>
              <a:buChar char="●"/>
              <a:defRPr/>
            </a:lvl7pPr>
            <a:lvl8pPr marL="3657600" lvl="7" indent="-304800" algn="r" rtl="0">
              <a:lnSpc>
                <a:spcPct val="115000"/>
              </a:lnSpc>
              <a:spcBef>
                <a:spcPts val="1600"/>
              </a:spcBef>
              <a:spcAft>
                <a:spcPts val="0"/>
              </a:spcAft>
              <a:buSzPts val="1200"/>
              <a:buFont typeface="Roboto Condensed Light"/>
              <a:buChar char="○"/>
              <a:defRPr/>
            </a:lvl8pPr>
            <a:lvl9pPr marL="4114800" lvl="8" indent="-304800" algn="r" rtl="0">
              <a:lnSpc>
                <a:spcPct val="115000"/>
              </a:lnSpc>
              <a:spcBef>
                <a:spcPts val="1600"/>
              </a:spcBef>
              <a:spcAft>
                <a:spcPts val="1600"/>
              </a:spcAft>
              <a:buSzPts val="1200"/>
              <a:buFont typeface="Roboto Condensed Light"/>
              <a:buChar char="■"/>
              <a:defRPr/>
            </a:lvl9pPr>
          </a:lstStyle>
          <a:p>
            <a:endParaRPr/>
          </a:p>
        </p:txBody>
      </p:sp>
      <p:sp>
        <p:nvSpPr>
          <p:cNvPr id="302" name="Google Shape;302;p34"/>
          <p:cNvSpPr txBox="1">
            <a:spLocks noGrp="1"/>
          </p:cNvSpPr>
          <p:nvPr>
            <p:ph type="title" idx="3"/>
          </p:nvPr>
        </p:nvSpPr>
        <p:spPr>
          <a:xfrm>
            <a:off x="709661" y="3024800"/>
            <a:ext cx="2490900" cy="43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100"/>
            </a:lvl1pPr>
            <a:lvl2pPr lvl="1" algn="r" rtl="0">
              <a:spcBef>
                <a:spcPts val="0"/>
              </a:spcBef>
              <a:spcAft>
                <a:spcPts val="0"/>
              </a:spcAft>
              <a:buSzPts val="2500"/>
              <a:buNone/>
              <a:defRPr sz="2500"/>
            </a:lvl2pPr>
            <a:lvl3pPr lvl="2" algn="r" rtl="0">
              <a:spcBef>
                <a:spcPts val="0"/>
              </a:spcBef>
              <a:spcAft>
                <a:spcPts val="0"/>
              </a:spcAft>
              <a:buSzPts val="2500"/>
              <a:buNone/>
              <a:defRPr sz="2500"/>
            </a:lvl3pPr>
            <a:lvl4pPr lvl="3" algn="r" rtl="0">
              <a:spcBef>
                <a:spcPts val="0"/>
              </a:spcBef>
              <a:spcAft>
                <a:spcPts val="0"/>
              </a:spcAft>
              <a:buSzPts val="2500"/>
              <a:buNone/>
              <a:defRPr sz="2500"/>
            </a:lvl4pPr>
            <a:lvl5pPr lvl="4" algn="r" rtl="0">
              <a:spcBef>
                <a:spcPts val="0"/>
              </a:spcBef>
              <a:spcAft>
                <a:spcPts val="0"/>
              </a:spcAft>
              <a:buSzPts val="2500"/>
              <a:buNone/>
              <a:defRPr sz="2500"/>
            </a:lvl5pPr>
            <a:lvl6pPr lvl="5" algn="r" rtl="0">
              <a:spcBef>
                <a:spcPts val="0"/>
              </a:spcBef>
              <a:spcAft>
                <a:spcPts val="0"/>
              </a:spcAft>
              <a:buSzPts val="2500"/>
              <a:buNone/>
              <a:defRPr sz="2500"/>
            </a:lvl6pPr>
            <a:lvl7pPr lvl="6" algn="r" rtl="0">
              <a:spcBef>
                <a:spcPts val="0"/>
              </a:spcBef>
              <a:spcAft>
                <a:spcPts val="0"/>
              </a:spcAft>
              <a:buSzPts val="2500"/>
              <a:buNone/>
              <a:defRPr sz="2500"/>
            </a:lvl7pPr>
            <a:lvl8pPr lvl="7" algn="r" rtl="0">
              <a:spcBef>
                <a:spcPts val="0"/>
              </a:spcBef>
              <a:spcAft>
                <a:spcPts val="0"/>
              </a:spcAft>
              <a:buSzPts val="2500"/>
              <a:buNone/>
              <a:defRPr sz="2500"/>
            </a:lvl8pPr>
            <a:lvl9pPr lvl="8" algn="r" rtl="0">
              <a:spcBef>
                <a:spcPts val="0"/>
              </a:spcBef>
              <a:spcAft>
                <a:spcPts val="0"/>
              </a:spcAft>
              <a:buSzPts val="2500"/>
              <a:buNone/>
              <a:defRPr sz="2500"/>
            </a:lvl9pPr>
          </a:lstStyle>
          <a:p>
            <a:endParaRPr/>
          </a:p>
        </p:txBody>
      </p:sp>
      <p:sp>
        <p:nvSpPr>
          <p:cNvPr id="303" name="Google Shape;303;p34"/>
          <p:cNvSpPr txBox="1">
            <a:spLocks noGrp="1"/>
          </p:cNvSpPr>
          <p:nvPr>
            <p:ph type="body" idx="4"/>
          </p:nvPr>
        </p:nvSpPr>
        <p:spPr>
          <a:xfrm>
            <a:off x="709650" y="3387500"/>
            <a:ext cx="2490900" cy="10005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Char char="●"/>
              <a:defRPr/>
            </a:lvl1pPr>
            <a:lvl2pPr marL="914400" lvl="1" indent="-304800" algn="r" rtl="0">
              <a:lnSpc>
                <a:spcPct val="115000"/>
              </a:lnSpc>
              <a:spcBef>
                <a:spcPts val="1600"/>
              </a:spcBef>
              <a:spcAft>
                <a:spcPts val="0"/>
              </a:spcAft>
              <a:buSzPts val="1200"/>
              <a:buFont typeface="Roboto Condensed Light"/>
              <a:buChar char="○"/>
              <a:defRPr/>
            </a:lvl2pPr>
            <a:lvl3pPr marL="1371600" lvl="2" indent="-304800" algn="r" rtl="0">
              <a:lnSpc>
                <a:spcPct val="115000"/>
              </a:lnSpc>
              <a:spcBef>
                <a:spcPts val="1600"/>
              </a:spcBef>
              <a:spcAft>
                <a:spcPts val="0"/>
              </a:spcAft>
              <a:buSzPts val="1200"/>
              <a:buFont typeface="Roboto Condensed Light"/>
              <a:buChar char="■"/>
              <a:defRPr/>
            </a:lvl3pPr>
            <a:lvl4pPr marL="1828800" lvl="3" indent="-304800" algn="r" rtl="0">
              <a:lnSpc>
                <a:spcPct val="115000"/>
              </a:lnSpc>
              <a:spcBef>
                <a:spcPts val="1600"/>
              </a:spcBef>
              <a:spcAft>
                <a:spcPts val="0"/>
              </a:spcAft>
              <a:buSzPts val="1200"/>
              <a:buFont typeface="Roboto Condensed Light"/>
              <a:buChar char="●"/>
              <a:defRPr/>
            </a:lvl4pPr>
            <a:lvl5pPr marL="2286000" lvl="4" indent="-304800" algn="r" rtl="0">
              <a:lnSpc>
                <a:spcPct val="115000"/>
              </a:lnSpc>
              <a:spcBef>
                <a:spcPts val="1600"/>
              </a:spcBef>
              <a:spcAft>
                <a:spcPts val="0"/>
              </a:spcAft>
              <a:buSzPts val="1200"/>
              <a:buFont typeface="Roboto Condensed Light"/>
              <a:buChar char="○"/>
              <a:defRPr/>
            </a:lvl5pPr>
            <a:lvl6pPr marL="2743200" lvl="5" indent="-304800" algn="r" rtl="0">
              <a:lnSpc>
                <a:spcPct val="115000"/>
              </a:lnSpc>
              <a:spcBef>
                <a:spcPts val="1600"/>
              </a:spcBef>
              <a:spcAft>
                <a:spcPts val="0"/>
              </a:spcAft>
              <a:buSzPts val="1200"/>
              <a:buFont typeface="Roboto Condensed Light"/>
              <a:buChar char="■"/>
              <a:defRPr/>
            </a:lvl6pPr>
            <a:lvl7pPr marL="3200400" lvl="6" indent="-304800" algn="r" rtl="0">
              <a:lnSpc>
                <a:spcPct val="115000"/>
              </a:lnSpc>
              <a:spcBef>
                <a:spcPts val="1600"/>
              </a:spcBef>
              <a:spcAft>
                <a:spcPts val="0"/>
              </a:spcAft>
              <a:buSzPts val="1200"/>
              <a:buFont typeface="Roboto Condensed Light"/>
              <a:buChar char="●"/>
              <a:defRPr/>
            </a:lvl7pPr>
            <a:lvl8pPr marL="3657600" lvl="7" indent="-304800" algn="r" rtl="0">
              <a:lnSpc>
                <a:spcPct val="115000"/>
              </a:lnSpc>
              <a:spcBef>
                <a:spcPts val="1600"/>
              </a:spcBef>
              <a:spcAft>
                <a:spcPts val="0"/>
              </a:spcAft>
              <a:buSzPts val="1200"/>
              <a:buFont typeface="Roboto Condensed Light"/>
              <a:buChar char="○"/>
              <a:defRPr/>
            </a:lvl8pPr>
            <a:lvl9pPr marL="4114800" lvl="8" indent="-304800" algn="r" rtl="0">
              <a:lnSpc>
                <a:spcPct val="115000"/>
              </a:lnSpc>
              <a:spcBef>
                <a:spcPts val="1600"/>
              </a:spcBef>
              <a:spcAft>
                <a:spcPts val="1600"/>
              </a:spcAft>
              <a:buSzPts val="1200"/>
              <a:buFont typeface="Roboto Condensed Light"/>
              <a:buChar char="■"/>
              <a:defRPr/>
            </a:lvl9pPr>
          </a:lstStyle>
          <a:p>
            <a:endParaRPr/>
          </a:p>
        </p:txBody>
      </p:sp>
      <p:sp>
        <p:nvSpPr>
          <p:cNvPr id="304" name="Google Shape;304;p34"/>
          <p:cNvSpPr txBox="1">
            <a:spLocks noGrp="1"/>
          </p:cNvSpPr>
          <p:nvPr>
            <p:ph type="title" idx="5"/>
          </p:nvPr>
        </p:nvSpPr>
        <p:spPr>
          <a:xfrm>
            <a:off x="5943459" y="1205525"/>
            <a:ext cx="2490900" cy="43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100"/>
            </a:lvl1pPr>
            <a:lvl2pPr lvl="1" rtl="0">
              <a:spcBef>
                <a:spcPts val="0"/>
              </a:spcBef>
              <a:spcAft>
                <a:spcPts val="0"/>
              </a:spcAft>
              <a:buSzPts val="2500"/>
              <a:buNone/>
              <a:defRPr sz="2500"/>
            </a:lvl2pPr>
            <a:lvl3pPr lvl="2" rtl="0">
              <a:spcBef>
                <a:spcPts val="0"/>
              </a:spcBef>
              <a:spcAft>
                <a:spcPts val="0"/>
              </a:spcAft>
              <a:buSzPts val="2500"/>
              <a:buNone/>
              <a:defRPr sz="2500"/>
            </a:lvl3pPr>
            <a:lvl4pPr lvl="3" rtl="0">
              <a:spcBef>
                <a:spcPts val="0"/>
              </a:spcBef>
              <a:spcAft>
                <a:spcPts val="0"/>
              </a:spcAft>
              <a:buSzPts val="2500"/>
              <a:buNone/>
              <a:defRPr sz="2500"/>
            </a:lvl4pPr>
            <a:lvl5pPr lvl="4" rtl="0">
              <a:spcBef>
                <a:spcPts val="0"/>
              </a:spcBef>
              <a:spcAft>
                <a:spcPts val="0"/>
              </a:spcAft>
              <a:buSzPts val="2500"/>
              <a:buNone/>
              <a:defRPr sz="2500"/>
            </a:lvl5pPr>
            <a:lvl6pPr lvl="5" rtl="0">
              <a:spcBef>
                <a:spcPts val="0"/>
              </a:spcBef>
              <a:spcAft>
                <a:spcPts val="0"/>
              </a:spcAft>
              <a:buSzPts val="2500"/>
              <a:buNone/>
              <a:defRPr sz="2500"/>
            </a:lvl6pPr>
            <a:lvl7pPr lvl="6" rtl="0">
              <a:spcBef>
                <a:spcPts val="0"/>
              </a:spcBef>
              <a:spcAft>
                <a:spcPts val="0"/>
              </a:spcAft>
              <a:buSzPts val="2500"/>
              <a:buNone/>
              <a:defRPr sz="2500"/>
            </a:lvl7pPr>
            <a:lvl8pPr lvl="7" rtl="0">
              <a:spcBef>
                <a:spcPts val="0"/>
              </a:spcBef>
              <a:spcAft>
                <a:spcPts val="0"/>
              </a:spcAft>
              <a:buSzPts val="2500"/>
              <a:buNone/>
              <a:defRPr sz="2500"/>
            </a:lvl8pPr>
            <a:lvl9pPr lvl="8" rtl="0">
              <a:spcBef>
                <a:spcPts val="0"/>
              </a:spcBef>
              <a:spcAft>
                <a:spcPts val="0"/>
              </a:spcAft>
              <a:buSzPts val="2500"/>
              <a:buNone/>
              <a:defRPr sz="2500"/>
            </a:lvl9pPr>
          </a:lstStyle>
          <a:p>
            <a:endParaRPr/>
          </a:p>
        </p:txBody>
      </p:sp>
      <p:sp>
        <p:nvSpPr>
          <p:cNvPr id="305" name="Google Shape;305;p34"/>
          <p:cNvSpPr txBox="1">
            <a:spLocks noGrp="1"/>
          </p:cNvSpPr>
          <p:nvPr>
            <p:ph type="body" idx="6"/>
          </p:nvPr>
        </p:nvSpPr>
        <p:spPr>
          <a:xfrm>
            <a:off x="5943450" y="1568225"/>
            <a:ext cx="2490900" cy="10005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Char char="●"/>
              <a:defRPr/>
            </a:lvl1pPr>
            <a:lvl2pPr marL="914400" lvl="1" indent="-304800" rtl="0">
              <a:lnSpc>
                <a:spcPct val="115000"/>
              </a:lnSpc>
              <a:spcBef>
                <a:spcPts val="1600"/>
              </a:spcBef>
              <a:spcAft>
                <a:spcPts val="0"/>
              </a:spcAft>
              <a:buSzPts val="1200"/>
              <a:buFont typeface="Roboto Condensed Light"/>
              <a:buChar char="○"/>
              <a:defRPr/>
            </a:lvl2pPr>
            <a:lvl3pPr marL="1371600" lvl="2" indent="-304800" rtl="0">
              <a:lnSpc>
                <a:spcPct val="115000"/>
              </a:lnSpc>
              <a:spcBef>
                <a:spcPts val="1600"/>
              </a:spcBef>
              <a:spcAft>
                <a:spcPts val="0"/>
              </a:spcAft>
              <a:buSzPts val="1200"/>
              <a:buFont typeface="Roboto Condensed Light"/>
              <a:buChar char="■"/>
              <a:defRPr/>
            </a:lvl3pPr>
            <a:lvl4pPr marL="1828800" lvl="3" indent="-304800" rtl="0">
              <a:lnSpc>
                <a:spcPct val="115000"/>
              </a:lnSpc>
              <a:spcBef>
                <a:spcPts val="1600"/>
              </a:spcBef>
              <a:spcAft>
                <a:spcPts val="0"/>
              </a:spcAft>
              <a:buSzPts val="1200"/>
              <a:buFont typeface="Roboto Condensed Light"/>
              <a:buChar char="●"/>
              <a:defRPr/>
            </a:lvl4pPr>
            <a:lvl5pPr marL="2286000" lvl="4" indent="-304800" rtl="0">
              <a:lnSpc>
                <a:spcPct val="115000"/>
              </a:lnSpc>
              <a:spcBef>
                <a:spcPts val="1600"/>
              </a:spcBef>
              <a:spcAft>
                <a:spcPts val="0"/>
              </a:spcAft>
              <a:buSzPts val="1200"/>
              <a:buFont typeface="Roboto Condensed Light"/>
              <a:buChar char="○"/>
              <a:defRPr/>
            </a:lvl5pPr>
            <a:lvl6pPr marL="2743200" lvl="5" indent="-304800" rtl="0">
              <a:lnSpc>
                <a:spcPct val="115000"/>
              </a:lnSpc>
              <a:spcBef>
                <a:spcPts val="1600"/>
              </a:spcBef>
              <a:spcAft>
                <a:spcPts val="0"/>
              </a:spcAft>
              <a:buSzPts val="1200"/>
              <a:buFont typeface="Roboto Condensed Light"/>
              <a:buChar char="■"/>
              <a:defRPr/>
            </a:lvl6pPr>
            <a:lvl7pPr marL="3200400" lvl="6" indent="-304800" rtl="0">
              <a:lnSpc>
                <a:spcPct val="115000"/>
              </a:lnSpc>
              <a:spcBef>
                <a:spcPts val="1600"/>
              </a:spcBef>
              <a:spcAft>
                <a:spcPts val="0"/>
              </a:spcAft>
              <a:buSzPts val="1200"/>
              <a:buFont typeface="Roboto Condensed Light"/>
              <a:buChar char="●"/>
              <a:defRPr/>
            </a:lvl7pPr>
            <a:lvl8pPr marL="3657600" lvl="7" indent="-304800" rtl="0">
              <a:lnSpc>
                <a:spcPct val="115000"/>
              </a:lnSpc>
              <a:spcBef>
                <a:spcPts val="1600"/>
              </a:spcBef>
              <a:spcAft>
                <a:spcPts val="0"/>
              </a:spcAft>
              <a:buSzPts val="1200"/>
              <a:buFont typeface="Roboto Condensed Light"/>
              <a:buChar char="○"/>
              <a:defRPr/>
            </a:lvl8pPr>
            <a:lvl9pPr marL="4114800" lvl="8" indent="-304800" rtl="0">
              <a:lnSpc>
                <a:spcPct val="115000"/>
              </a:lnSpc>
              <a:spcBef>
                <a:spcPts val="1600"/>
              </a:spcBef>
              <a:spcAft>
                <a:spcPts val="1600"/>
              </a:spcAft>
              <a:buSzPts val="1200"/>
              <a:buFont typeface="Roboto Condensed Light"/>
              <a:buChar char="■"/>
              <a:defRPr/>
            </a:lvl9pPr>
          </a:lstStyle>
          <a:p>
            <a:endParaRPr/>
          </a:p>
        </p:txBody>
      </p:sp>
      <p:sp>
        <p:nvSpPr>
          <p:cNvPr id="306" name="Google Shape;306;p34"/>
          <p:cNvSpPr txBox="1">
            <a:spLocks noGrp="1"/>
          </p:cNvSpPr>
          <p:nvPr>
            <p:ph type="title" idx="7"/>
          </p:nvPr>
        </p:nvSpPr>
        <p:spPr>
          <a:xfrm>
            <a:off x="5943459" y="3024800"/>
            <a:ext cx="2490900" cy="43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500"/>
              <a:buNone/>
              <a:defRPr sz="2100"/>
            </a:lvl1pPr>
            <a:lvl2pPr lvl="1" rtl="0">
              <a:spcBef>
                <a:spcPts val="0"/>
              </a:spcBef>
              <a:spcAft>
                <a:spcPts val="0"/>
              </a:spcAft>
              <a:buSzPts val="2500"/>
              <a:buNone/>
              <a:defRPr sz="2500"/>
            </a:lvl2pPr>
            <a:lvl3pPr lvl="2" rtl="0">
              <a:spcBef>
                <a:spcPts val="0"/>
              </a:spcBef>
              <a:spcAft>
                <a:spcPts val="0"/>
              </a:spcAft>
              <a:buSzPts val="2500"/>
              <a:buNone/>
              <a:defRPr sz="2500"/>
            </a:lvl3pPr>
            <a:lvl4pPr lvl="3" rtl="0">
              <a:spcBef>
                <a:spcPts val="0"/>
              </a:spcBef>
              <a:spcAft>
                <a:spcPts val="0"/>
              </a:spcAft>
              <a:buSzPts val="2500"/>
              <a:buNone/>
              <a:defRPr sz="2500"/>
            </a:lvl4pPr>
            <a:lvl5pPr lvl="4" rtl="0">
              <a:spcBef>
                <a:spcPts val="0"/>
              </a:spcBef>
              <a:spcAft>
                <a:spcPts val="0"/>
              </a:spcAft>
              <a:buSzPts val="2500"/>
              <a:buNone/>
              <a:defRPr sz="2500"/>
            </a:lvl5pPr>
            <a:lvl6pPr lvl="5" rtl="0">
              <a:spcBef>
                <a:spcPts val="0"/>
              </a:spcBef>
              <a:spcAft>
                <a:spcPts val="0"/>
              </a:spcAft>
              <a:buSzPts val="2500"/>
              <a:buNone/>
              <a:defRPr sz="2500"/>
            </a:lvl6pPr>
            <a:lvl7pPr lvl="6" rtl="0">
              <a:spcBef>
                <a:spcPts val="0"/>
              </a:spcBef>
              <a:spcAft>
                <a:spcPts val="0"/>
              </a:spcAft>
              <a:buSzPts val="2500"/>
              <a:buNone/>
              <a:defRPr sz="2500"/>
            </a:lvl7pPr>
            <a:lvl8pPr lvl="7" rtl="0">
              <a:spcBef>
                <a:spcPts val="0"/>
              </a:spcBef>
              <a:spcAft>
                <a:spcPts val="0"/>
              </a:spcAft>
              <a:buSzPts val="2500"/>
              <a:buNone/>
              <a:defRPr sz="2500"/>
            </a:lvl8pPr>
            <a:lvl9pPr lvl="8" rtl="0">
              <a:spcBef>
                <a:spcPts val="0"/>
              </a:spcBef>
              <a:spcAft>
                <a:spcPts val="0"/>
              </a:spcAft>
              <a:buSzPts val="2500"/>
              <a:buNone/>
              <a:defRPr sz="2500"/>
            </a:lvl9pPr>
          </a:lstStyle>
          <a:p>
            <a:endParaRPr/>
          </a:p>
        </p:txBody>
      </p:sp>
      <p:sp>
        <p:nvSpPr>
          <p:cNvPr id="307" name="Google Shape;307;p34"/>
          <p:cNvSpPr txBox="1">
            <a:spLocks noGrp="1"/>
          </p:cNvSpPr>
          <p:nvPr>
            <p:ph type="body" idx="8"/>
          </p:nvPr>
        </p:nvSpPr>
        <p:spPr>
          <a:xfrm>
            <a:off x="5943449" y="3387500"/>
            <a:ext cx="2490900" cy="10005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Char char="●"/>
              <a:defRPr/>
            </a:lvl1pPr>
            <a:lvl2pPr marL="914400" lvl="1" indent="-304800" rtl="0">
              <a:lnSpc>
                <a:spcPct val="115000"/>
              </a:lnSpc>
              <a:spcBef>
                <a:spcPts val="1600"/>
              </a:spcBef>
              <a:spcAft>
                <a:spcPts val="0"/>
              </a:spcAft>
              <a:buSzPts val="1200"/>
              <a:buFont typeface="Roboto Condensed Light"/>
              <a:buChar char="○"/>
              <a:defRPr/>
            </a:lvl2pPr>
            <a:lvl3pPr marL="1371600" lvl="2" indent="-304800" rtl="0">
              <a:lnSpc>
                <a:spcPct val="115000"/>
              </a:lnSpc>
              <a:spcBef>
                <a:spcPts val="1600"/>
              </a:spcBef>
              <a:spcAft>
                <a:spcPts val="0"/>
              </a:spcAft>
              <a:buSzPts val="1200"/>
              <a:buFont typeface="Roboto Condensed Light"/>
              <a:buChar char="■"/>
              <a:defRPr/>
            </a:lvl3pPr>
            <a:lvl4pPr marL="1828800" lvl="3" indent="-304800" rtl="0">
              <a:lnSpc>
                <a:spcPct val="115000"/>
              </a:lnSpc>
              <a:spcBef>
                <a:spcPts val="1600"/>
              </a:spcBef>
              <a:spcAft>
                <a:spcPts val="0"/>
              </a:spcAft>
              <a:buSzPts val="1200"/>
              <a:buFont typeface="Roboto Condensed Light"/>
              <a:buChar char="●"/>
              <a:defRPr/>
            </a:lvl4pPr>
            <a:lvl5pPr marL="2286000" lvl="4" indent="-304800" rtl="0">
              <a:lnSpc>
                <a:spcPct val="115000"/>
              </a:lnSpc>
              <a:spcBef>
                <a:spcPts val="1600"/>
              </a:spcBef>
              <a:spcAft>
                <a:spcPts val="0"/>
              </a:spcAft>
              <a:buSzPts val="1200"/>
              <a:buFont typeface="Roboto Condensed Light"/>
              <a:buChar char="○"/>
              <a:defRPr/>
            </a:lvl5pPr>
            <a:lvl6pPr marL="2743200" lvl="5" indent="-304800" rtl="0">
              <a:lnSpc>
                <a:spcPct val="115000"/>
              </a:lnSpc>
              <a:spcBef>
                <a:spcPts val="1600"/>
              </a:spcBef>
              <a:spcAft>
                <a:spcPts val="0"/>
              </a:spcAft>
              <a:buSzPts val="1200"/>
              <a:buFont typeface="Roboto Condensed Light"/>
              <a:buChar char="■"/>
              <a:defRPr/>
            </a:lvl6pPr>
            <a:lvl7pPr marL="3200400" lvl="6" indent="-304800" rtl="0">
              <a:lnSpc>
                <a:spcPct val="115000"/>
              </a:lnSpc>
              <a:spcBef>
                <a:spcPts val="1600"/>
              </a:spcBef>
              <a:spcAft>
                <a:spcPts val="0"/>
              </a:spcAft>
              <a:buSzPts val="1200"/>
              <a:buFont typeface="Roboto Condensed Light"/>
              <a:buChar char="●"/>
              <a:defRPr/>
            </a:lvl7pPr>
            <a:lvl8pPr marL="3657600" lvl="7" indent="-304800" rtl="0">
              <a:lnSpc>
                <a:spcPct val="115000"/>
              </a:lnSpc>
              <a:spcBef>
                <a:spcPts val="1600"/>
              </a:spcBef>
              <a:spcAft>
                <a:spcPts val="0"/>
              </a:spcAft>
              <a:buSzPts val="1200"/>
              <a:buFont typeface="Roboto Condensed Light"/>
              <a:buChar char="○"/>
              <a:defRPr/>
            </a:lvl8pPr>
            <a:lvl9pPr marL="4114800" lvl="8" indent="-304800" rtl="0">
              <a:lnSpc>
                <a:spcPct val="115000"/>
              </a:lnSpc>
              <a:spcBef>
                <a:spcPts val="1600"/>
              </a:spcBef>
              <a:spcAft>
                <a:spcPts val="1600"/>
              </a:spcAft>
              <a:buSzPts val="1200"/>
              <a:buFont typeface="Roboto Condensed Light"/>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39496"/>
            <a:ext cx="8520600" cy="3201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Clr>
                <a:schemeClr val="dk1"/>
              </a:buClr>
              <a:buSzPts val="3100"/>
              <a:buFont typeface="Roboto Slab"/>
              <a:buNone/>
              <a:defRPr sz="3100">
                <a:solidFill>
                  <a:schemeClr val="dk1"/>
                </a:solidFill>
                <a:latin typeface="Roboto Slab"/>
                <a:ea typeface="Roboto Slab"/>
                <a:cs typeface="Roboto Slab"/>
                <a:sym typeface="Roboto Slab"/>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1pPr>
            <a:lvl2pPr marL="914400" lvl="1"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2pPr>
            <a:lvl3pPr marL="1371600" lvl="2"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3pPr>
            <a:lvl4pPr marL="1828800" lvl="3"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4pPr>
            <a:lvl5pPr marL="2286000" lvl="4"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5pPr>
            <a:lvl6pPr marL="2743200" lvl="5"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6pPr>
            <a:lvl7pPr marL="3200400" lvl="6"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7pPr>
            <a:lvl8pPr marL="3657600" lvl="7" indent="-317500">
              <a:lnSpc>
                <a:spcPct val="115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8pPr>
            <a:lvl9pPr marL="4114800" lvl="8" indent="-317500">
              <a:lnSpc>
                <a:spcPct val="115000"/>
              </a:lnSpc>
              <a:spcBef>
                <a:spcPts val="1600"/>
              </a:spcBef>
              <a:spcAft>
                <a:spcPts val="1600"/>
              </a:spcAft>
              <a:buClr>
                <a:schemeClr val="dk1"/>
              </a:buClr>
              <a:buSzPts val="1400"/>
              <a:buFont typeface="Nunito"/>
              <a:buChar char="■"/>
              <a:defRPr>
                <a:solidFill>
                  <a:schemeClr val="dk1"/>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04384" y="46736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dk2"/>
                </a:solidFill>
                <a:latin typeface="Bebas Neue"/>
                <a:ea typeface="Bebas Neue"/>
                <a:cs typeface="Bebas Neue"/>
                <a:sym typeface="Bebas Neue"/>
              </a:defRPr>
            </a:lvl1pPr>
            <a:lvl2pPr lvl="1" algn="r">
              <a:buNone/>
              <a:defRPr sz="1300">
                <a:solidFill>
                  <a:schemeClr val="dk2"/>
                </a:solidFill>
                <a:latin typeface="Bebas Neue"/>
                <a:ea typeface="Bebas Neue"/>
                <a:cs typeface="Bebas Neue"/>
                <a:sym typeface="Bebas Neue"/>
              </a:defRPr>
            </a:lvl2pPr>
            <a:lvl3pPr lvl="2" algn="r">
              <a:buNone/>
              <a:defRPr sz="1300">
                <a:solidFill>
                  <a:schemeClr val="dk2"/>
                </a:solidFill>
                <a:latin typeface="Bebas Neue"/>
                <a:ea typeface="Bebas Neue"/>
                <a:cs typeface="Bebas Neue"/>
                <a:sym typeface="Bebas Neue"/>
              </a:defRPr>
            </a:lvl3pPr>
            <a:lvl4pPr lvl="3" algn="r">
              <a:buNone/>
              <a:defRPr sz="1300">
                <a:solidFill>
                  <a:schemeClr val="dk2"/>
                </a:solidFill>
                <a:latin typeface="Bebas Neue"/>
                <a:ea typeface="Bebas Neue"/>
                <a:cs typeface="Bebas Neue"/>
                <a:sym typeface="Bebas Neue"/>
              </a:defRPr>
            </a:lvl4pPr>
            <a:lvl5pPr lvl="4" algn="r">
              <a:buNone/>
              <a:defRPr sz="1300">
                <a:solidFill>
                  <a:schemeClr val="dk2"/>
                </a:solidFill>
                <a:latin typeface="Bebas Neue"/>
                <a:ea typeface="Bebas Neue"/>
                <a:cs typeface="Bebas Neue"/>
                <a:sym typeface="Bebas Neue"/>
              </a:defRPr>
            </a:lvl5pPr>
            <a:lvl6pPr lvl="5" algn="r">
              <a:buNone/>
              <a:defRPr sz="1300">
                <a:solidFill>
                  <a:schemeClr val="dk2"/>
                </a:solidFill>
                <a:latin typeface="Bebas Neue"/>
                <a:ea typeface="Bebas Neue"/>
                <a:cs typeface="Bebas Neue"/>
                <a:sym typeface="Bebas Neue"/>
              </a:defRPr>
            </a:lvl6pPr>
            <a:lvl7pPr lvl="6" algn="r">
              <a:buNone/>
              <a:defRPr sz="1300">
                <a:solidFill>
                  <a:schemeClr val="dk2"/>
                </a:solidFill>
                <a:latin typeface="Bebas Neue"/>
                <a:ea typeface="Bebas Neue"/>
                <a:cs typeface="Bebas Neue"/>
                <a:sym typeface="Bebas Neue"/>
              </a:defRPr>
            </a:lvl7pPr>
            <a:lvl8pPr lvl="7" algn="r">
              <a:buNone/>
              <a:defRPr sz="1300">
                <a:solidFill>
                  <a:schemeClr val="dk2"/>
                </a:solidFill>
                <a:latin typeface="Bebas Neue"/>
                <a:ea typeface="Bebas Neue"/>
                <a:cs typeface="Bebas Neue"/>
                <a:sym typeface="Bebas Neue"/>
              </a:defRPr>
            </a:lvl8pPr>
            <a:lvl9pPr lvl="8" algn="r">
              <a:buNone/>
              <a:defRPr sz="1300">
                <a:solidFill>
                  <a:schemeClr val="dk2"/>
                </a:solidFill>
                <a:latin typeface="Bebas Neue"/>
                <a:ea typeface="Bebas Neue"/>
                <a:cs typeface="Bebas Neue"/>
                <a:sym typeface="Bebas Neu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5" r:id="rId4"/>
    <p:sldLayoutId id="2147483658" r:id="rId5"/>
    <p:sldLayoutId id="2147483660" r:id="rId6"/>
    <p:sldLayoutId id="2147483665" r:id="rId7"/>
    <p:sldLayoutId id="2147483669" r:id="rId8"/>
    <p:sldLayoutId id="2147483680" r:id="rId9"/>
    <p:sldLayoutId id="2147483686" r:id="rId10"/>
    <p:sldLayoutId id="2147483688" r:id="rId11"/>
    <p:sldLayoutId id="2147483698" r:id="rId12"/>
    <p:sldLayoutId id="2147483699" r:id="rId13"/>
    <p:sldLayoutId id="2147483700" r:id="rId14"/>
    <p:sldLayoutId id="2147483701" r:id="rId15"/>
    <p:sldLayoutId id="2147483702" r:id="rId16"/>
  </p:sldLayoutIdLst>
  <p:transition spd="slow">
    <p:fade/>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36"/>
        <p:cNvGrpSpPr/>
        <p:nvPr/>
      </p:nvGrpSpPr>
      <p:grpSpPr>
        <a:xfrm>
          <a:off x="0" y="0"/>
          <a:ext cx="0" cy="0"/>
          <a:chOff x="0" y="0"/>
          <a:chExt cx="0" cy="0"/>
        </a:xfrm>
      </p:grpSpPr>
      <p:sp>
        <p:nvSpPr>
          <p:cNvPr id="537" name="Google Shape;537;p62"/>
          <p:cNvSpPr txBox="1">
            <a:spLocks noGrp="1"/>
          </p:cNvSpPr>
          <p:nvPr>
            <p:ph type="subTitle" idx="1"/>
          </p:nvPr>
        </p:nvSpPr>
        <p:spPr>
          <a:xfrm>
            <a:off x="2305225" y="3262525"/>
            <a:ext cx="4528800" cy="293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t>Pertemuan 6</a:t>
            </a:r>
            <a:endParaRPr dirty="0"/>
          </a:p>
        </p:txBody>
      </p:sp>
      <p:sp>
        <p:nvSpPr>
          <p:cNvPr id="538" name="Google Shape;538;p62"/>
          <p:cNvSpPr txBox="1">
            <a:spLocks noGrp="1"/>
          </p:cNvSpPr>
          <p:nvPr>
            <p:ph type="ctrTitle"/>
          </p:nvPr>
        </p:nvSpPr>
        <p:spPr>
          <a:xfrm>
            <a:off x="1129225" y="1638300"/>
            <a:ext cx="6881100" cy="1650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sz="4700" dirty="0" smtClean="0"/>
              <a:t>Kepemimpinan</a:t>
            </a:r>
            <a:r>
              <a:rPr lang="en" dirty="0" smtClean="0">
                <a:solidFill>
                  <a:schemeClr val="dk1"/>
                </a:solidFill>
              </a:rPr>
              <a:t> </a:t>
            </a:r>
            <a:r>
              <a:rPr lang="id-ID" dirty="0" smtClean="0">
                <a:solidFill>
                  <a:schemeClr val="accent4"/>
                </a:solidFill>
              </a:rPr>
              <a:t>Organisasi</a:t>
            </a:r>
            <a:endParaRPr dirty="0">
              <a:solidFill>
                <a:schemeClr val="accent4"/>
              </a:solidFill>
            </a:endParaRPr>
          </a:p>
        </p:txBody>
      </p:sp>
      <p:sp>
        <p:nvSpPr>
          <p:cNvPr id="539" name="Google Shape;539;p62"/>
          <p:cNvSpPr/>
          <p:nvPr/>
        </p:nvSpPr>
        <p:spPr>
          <a:xfrm rot="6380618">
            <a:off x="5386325" y="2270909"/>
            <a:ext cx="4396790" cy="2564698"/>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62"/>
          <p:cNvSpPr/>
          <p:nvPr/>
        </p:nvSpPr>
        <p:spPr>
          <a:xfrm rot="-4397836">
            <a:off x="-311980" y="237797"/>
            <a:ext cx="2759764" cy="1609802"/>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541" name="Google Shape;541;p62"/>
          <p:cNvGrpSpPr/>
          <p:nvPr/>
        </p:nvGrpSpPr>
        <p:grpSpPr>
          <a:xfrm>
            <a:off x="7852208" y="207243"/>
            <a:ext cx="1130465" cy="1294452"/>
            <a:chOff x="7852208" y="207243"/>
            <a:chExt cx="1130465" cy="1294452"/>
          </a:xfrm>
        </p:grpSpPr>
        <p:sp>
          <p:nvSpPr>
            <p:cNvPr id="542" name="Google Shape;542;p6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6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6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6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6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6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6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9" name="Google Shape;549;p62"/>
          <p:cNvGrpSpPr/>
          <p:nvPr/>
        </p:nvGrpSpPr>
        <p:grpSpPr>
          <a:xfrm>
            <a:off x="215208" y="3785793"/>
            <a:ext cx="1130465" cy="1294452"/>
            <a:chOff x="7852208" y="207243"/>
            <a:chExt cx="1130465" cy="1294452"/>
          </a:xfrm>
        </p:grpSpPr>
        <p:sp>
          <p:nvSpPr>
            <p:cNvPr id="550" name="Google Shape;550;p6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6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6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6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6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6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6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540"/>
                                        </p:tgtEl>
                                        <p:attrNameLst>
                                          <p:attrName>style.visibility</p:attrName>
                                        </p:attrNameLst>
                                      </p:cBhvr>
                                      <p:to>
                                        <p:strVal val="visible"/>
                                      </p:to>
                                    </p:set>
                                    <p:anim calcmode="lin" valueType="num">
                                      <p:cBhvr additive="base">
                                        <p:cTn id="7" dur="1000"/>
                                        <p:tgtEl>
                                          <p:spTgt spid="540"/>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539"/>
                                        </p:tgtEl>
                                        <p:attrNameLst>
                                          <p:attrName>style.visibility</p:attrName>
                                        </p:attrNameLst>
                                      </p:cBhvr>
                                      <p:to>
                                        <p:strVal val="visible"/>
                                      </p:to>
                                    </p:set>
                                    <p:anim calcmode="lin" valueType="num">
                                      <p:cBhvr additive="base">
                                        <p:cTn id="10" dur="1000"/>
                                        <p:tgtEl>
                                          <p:spTgt spid="539"/>
                                        </p:tgtEl>
                                        <p:attrNameLst>
                                          <p:attrName>ppt_x</p:attrName>
                                        </p:attrNameLst>
                                      </p:cBhvr>
                                      <p:tavLst>
                                        <p:tav tm="0">
                                          <p:val>
                                            <p:strVal val="#ppt_x+1"/>
                                          </p:val>
                                        </p:tav>
                                        <p:tav tm="100000">
                                          <p:val>
                                            <p:strVal val="#ppt_x"/>
                                          </p:val>
                                        </p:tav>
                                      </p:tavLst>
                                    </p:anim>
                                  </p:childTnLst>
                                </p:cTn>
                              </p:par>
                              <p:par>
                                <p:cTn id="11" presetID="23" presetClass="entr" presetSubtype="16" fill="hold" nodeType="withEffect">
                                  <p:stCondLst>
                                    <p:cond delay="0"/>
                                  </p:stCondLst>
                                  <p:childTnLst>
                                    <p:set>
                                      <p:cBhvr>
                                        <p:cTn id="12" dur="1" fill="hold">
                                          <p:stCondLst>
                                            <p:cond delay="0"/>
                                          </p:stCondLst>
                                        </p:cTn>
                                        <p:tgtEl>
                                          <p:spTgt spid="541"/>
                                        </p:tgtEl>
                                        <p:attrNameLst>
                                          <p:attrName>style.visibility</p:attrName>
                                        </p:attrNameLst>
                                      </p:cBhvr>
                                      <p:to>
                                        <p:strVal val="visible"/>
                                      </p:to>
                                    </p:set>
                                    <p:anim calcmode="lin" valueType="num">
                                      <p:cBhvr additive="base">
                                        <p:cTn id="13" dur="1000"/>
                                        <p:tgtEl>
                                          <p:spTgt spid="541"/>
                                        </p:tgtEl>
                                        <p:attrNameLst>
                                          <p:attrName>ppt_w</p:attrName>
                                        </p:attrNameLst>
                                      </p:cBhvr>
                                      <p:tavLst>
                                        <p:tav tm="0">
                                          <p:val>
                                            <p:strVal val="0"/>
                                          </p:val>
                                        </p:tav>
                                        <p:tav tm="100000">
                                          <p:val>
                                            <p:strVal val="#ppt_w"/>
                                          </p:val>
                                        </p:tav>
                                      </p:tavLst>
                                    </p:anim>
                                    <p:anim calcmode="lin" valueType="num">
                                      <p:cBhvr additive="base">
                                        <p:cTn id="14" dur="1000"/>
                                        <p:tgtEl>
                                          <p:spTgt spid="541"/>
                                        </p:tgtEl>
                                        <p:attrNameLst>
                                          <p:attrName>ppt_h</p:attrName>
                                        </p:attrNameLst>
                                      </p:cBhvr>
                                      <p:tavLst>
                                        <p:tav tm="0">
                                          <p:val>
                                            <p:str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549"/>
                                        </p:tgtEl>
                                        <p:attrNameLst>
                                          <p:attrName>style.visibility</p:attrName>
                                        </p:attrNameLst>
                                      </p:cBhvr>
                                      <p:to>
                                        <p:strVal val="visible"/>
                                      </p:to>
                                    </p:set>
                                    <p:anim calcmode="lin" valueType="num">
                                      <p:cBhvr additive="base">
                                        <p:cTn id="17" dur="1000"/>
                                        <p:tgtEl>
                                          <p:spTgt spid="549"/>
                                        </p:tgtEl>
                                        <p:attrNameLst>
                                          <p:attrName>ppt_w</p:attrName>
                                        </p:attrNameLst>
                                      </p:cBhvr>
                                      <p:tavLst>
                                        <p:tav tm="0">
                                          <p:val>
                                            <p:strVal val="0"/>
                                          </p:val>
                                        </p:tav>
                                        <p:tav tm="100000">
                                          <p:val>
                                            <p:strVal val="#ppt_w"/>
                                          </p:val>
                                        </p:tav>
                                      </p:tavLst>
                                    </p:anim>
                                    <p:anim calcmode="lin" valueType="num">
                                      <p:cBhvr additive="base">
                                        <p:cTn id="18" dur="1000"/>
                                        <p:tgtEl>
                                          <p:spTgt spid="54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4"/>
        <p:cNvGrpSpPr/>
        <p:nvPr/>
      </p:nvGrpSpPr>
      <p:grpSpPr>
        <a:xfrm>
          <a:off x="0" y="0"/>
          <a:ext cx="0" cy="0"/>
          <a:chOff x="0" y="0"/>
          <a:chExt cx="0" cy="0"/>
        </a:xfrm>
      </p:grpSpPr>
      <p:grpSp>
        <p:nvGrpSpPr>
          <p:cNvPr id="695" name="Google Shape;695;p66"/>
          <p:cNvGrpSpPr/>
          <p:nvPr/>
        </p:nvGrpSpPr>
        <p:grpSpPr>
          <a:xfrm>
            <a:off x="2541844" y="916542"/>
            <a:ext cx="1362810" cy="1124272"/>
            <a:chOff x="1336480" y="916542"/>
            <a:chExt cx="1362810" cy="1124272"/>
          </a:xfrm>
        </p:grpSpPr>
        <p:grpSp>
          <p:nvGrpSpPr>
            <p:cNvPr id="696" name="Google Shape;696;p66"/>
            <p:cNvGrpSpPr/>
            <p:nvPr/>
          </p:nvGrpSpPr>
          <p:grpSpPr>
            <a:xfrm>
              <a:off x="1336480" y="916542"/>
              <a:ext cx="1162867" cy="1124272"/>
              <a:chOff x="1336480" y="916542"/>
              <a:chExt cx="1162867" cy="1124272"/>
            </a:xfrm>
          </p:grpSpPr>
          <p:sp>
            <p:nvSpPr>
              <p:cNvPr id="697" name="Google Shape;697;p66"/>
              <p:cNvSpPr/>
              <p:nvPr/>
            </p:nvSpPr>
            <p:spPr>
              <a:xfrm rot="9396713">
                <a:off x="1464462" y="1062348"/>
                <a:ext cx="906904" cy="8326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698" name="Google Shape;698;p66"/>
              <p:cNvSpPr/>
              <p:nvPr/>
            </p:nvSpPr>
            <p:spPr>
              <a:xfrm rot="10800000">
                <a:off x="1526301" y="1197243"/>
                <a:ext cx="752362" cy="690894"/>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grpSp>
          <p:nvGrpSpPr>
            <p:cNvPr id="699" name="Google Shape;699;p66"/>
            <p:cNvGrpSpPr/>
            <p:nvPr/>
          </p:nvGrpSpPr>
          <p:grpSpPr>
            <a:xfrm rot="3461228">
              <a:off x="2243858" y="1403010"/>
              <a:ext cx="363962" cy="416937"/>
              <a:chOff x="7852208" y="207243"/>
              <a:chExt cx="1130465" cy="1294452"/>
            </a:xfrm>
          </p:grpSpPr>
          <p:sp>
            <p:nvSpPr>
              <p:cNvPr id="700" name="Google Shape;700;p66"/>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66"/>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66"/>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66"/>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66"/>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66"/>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66"/>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07" name="Google Shape;707;p66"/>
          <p:cNvGrpSpPr/>
          <p:nvPr/>
        </p:nvGrpSpPr>
        <p:grpSpPr>
          <a:xfrm>
            <a:off x="5373946" y="1039349"/>
            <a:ext cx="1218703" cy="973894"/>
            <a:chOff x="2987482" y="1077536"/>
            <a:chExt cx="1218703" cy="973894"/>
          </a:xfrm>
        </p:grpSpPr>
        <p:sp>
          <p:nvSpPr>
            <p:cNvPr id="708" name="Google Shape;708;p66"/>
            <p:cNvSpPr/>
            <p:nvPr/>
          </p:nvSpPr>
          <p:spPr>
            <a:xfrm rot="-503166">
              <a:off x="3243378" y="1157033"/>
              <a:ext cx="906925" cy="83271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709" name="Google Shape;709;p66"/>
            <p:cNvGrpSpPr/>
            <p:nvPr/>
          </p:nvGrpSpPr>
          <p:grpSpPr>
            <a:xfrm rot="-6438566">
              <a:off x="3058659" y="1104881"/>
              <a:ext cx="363989" cy="416952"/>
              <a:chOff x="7852208" y="207243"/>
              <a:chExt cx="1130465" cy="1294452"/>
            </a:xfrm>
          </p:grpSpPr>
          <p:sp>
            <p:nvSpPr>
              <p:cNvPr id="710" name="Google Shape;710;p66"/>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66"/>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66"/>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66"/>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66"/>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66"/>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66"/>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7" name="Google Shape;717;p66"/>
            <p:cNvSpPr/>
            <p:nvPr/>
          </p:nvSpPr>
          <p:spPr>
            <a:xfrm rot="10800000">
              <a:off x="3352233" y="1185233"/>
              <a:ext cx="752362" cy="690894"/>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grpSp>
        <p:nvGrpSpPr>
          <p:cNvPr id="718" name="Google Shape;718;p66"/>
          <p:cNvGrpSpPr/>
          <p:nvPr/>
        </p:nvGrpSpPr>
        <p:grpSpPr>
          <a:xfrm>
            <a:off x="2404107" y="2899711"/>
            <a:ext cx="1218703" cy="973894"/>
            <a:chOff x="381507" y="2697661"/>
            <a:chExt cx="1218703" cy="973894"/>
          </a:xfrm>
        </p:grpSpPr>
        <p:sp>
          <p:nvSpPr>
            <p:cNvPr id="719" name="Google Shape;719;p66"/>
            <p:cNvSpPr/>
            <p:nvPr/>
          </p:nvSpPr>
          <p:spPr>
            <a:xfrm rot="-900211">
              <a:off x="654824" y="2888784"/>
              <a:ext cx="752321" cy="69085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sp>
          <p:nvSpPr>
            <p:cNvPr id="720" name="Google Shape;720;p66"/>
            <p:cNvSpPr/>
            <p:nvPr/>
          </p:nvSpPr>
          <p:spPr>
            <a:xfrm rot="-503166">
              <a:off x="637403" y="2777158"/>
              <a:ext cx="906925" cy="83271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721" name="Google Shape;721;p66"/>
            <p:cNvGrpSpPr/>
            <p:nvPr/>
          </p:nvGrpSpPr>
          <p:grpSpPr>
            <a:xfrm rot="-6438566">
              <a:off x="452684" y="2725006"/>
              <a:ext cx="363989" cy="416952"/>
              <a:chOff x="7852208" y="207243"/>
              <a:chExt cx="1130465" cy="1294452"/>
            </a:xfrm>
          </p:grpSpPr>
          <p:sp>
            <p:nvSpPr>
              <p:cNvPr id="722" name="Google Shape;722;p66"/>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66"/>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66"/>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66"/>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66"/>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66"/>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66"/>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29" name="Google Shape;729;p66"/>
          <p:cNvGrpSpPr/>
          <p:nvPr/>
        </p:nvGrpSpPr>
        <p:grpSpPr>
          <a:xfrm>
            <a:off x="5620707" y="2859574"/>
            <a:ext cx="1179306" cy="956079"/>
            <a:chOff x="5973132" y="2697649"/>
            <a:chExt cx="1179306" cy="956079"/>
          </a:xfrm>
        </p:grpSpPr>
        <p:sp>
          <p:nvSpPr>
            <p:cNvPr id="730" name="Google Shape;730;p66"/>
            <p:cNvSpPr/>
            <p:nvPr/>
          </p:nvSpPr>
          <p:spPr>
            <a:xfrm rot="10303893">
              <a:off x="6080619" y="2839183"/>
              <a:ext cx="752278" cy="69081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731" name="Google Shape;731;p66"/>
            <p:cNvGrpSpPr/>
            <p:nvPr/>
          </p:nvGrpSpPr>
          <p:grpSpPr>
            <a:xfrm>
              <a:off x="5973132" y="2697649"/>
              <a:ext cx="1179306" cy="956079"/>
              <a:chOff x="5973132" y="2697649"/>
              <a:chExt cx="1179306" cy="956079"/>
            </a:xfrm>
          </p:grpSpPr>
          <p:sp>
            <p:nvSpPr>
              <p:cNvPr id="732" name="Google Shape;732;p66"/>
              <p:cNvSpPr/>
              <p:nvPr/>
            </p:nvSpPr>
            <p:spPr>
              <a:xfrm rot="10296834">
                <a:off x="6029015" y="2759330"/>
                <a:ext cx="906925" cy="83271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733" name="Google Shape;733;p66"/>
              <p:cNvGrpSpPr/>
              <p:nvPr/>
            </p:nvGrpSpPr>
            <p:grpSpPr>
              <a:xfrm rot="4361434">
                <a:off x="6871349" y="3214187"/>
                <a:ext cx="231576" cy="274132"/>
                <a:chOff x="7852208" y="207243"/>
                <a:chExt cx="719220" cy="851058"/>
              </a:xfrm>
            </p:grpSpPr>
            <p:sp>
              <p:nvSpPr>
                <p:cNvPr id="734" name="Google Shape;734;p66"/>
                <p:cNvSpPr/>
                <p:nvPr/>
              </p:nvSpPr>
              <p:spPr>
                <a:xfrm rot="4411677" flipH="1">
                  <a:off x="8434189" y="591471"/>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66"/>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66"/>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66"/>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66"/>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739" name="Google Shape;739;p66"/>
          <p:cNvSpPr txBox="1">
            <a:spLocks noGrp="1"/>
          </p:cNvSpPr>
          <p:nvPr>
            <p:ph type="title"/>
          </p:nvPr>
        </p:nvSpPr>
        <p:spPr>
          <a:xfrm>
            <a:off x="720000" y="539496"/>
            <a:ext cx="7704000" cy="32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4 Gaya</a:t>
            </a:r>
            <a:r>
              <a:rPr lang="en" dirty="0" smtClean="0"/>
              <a:t> </a:t>
            </a:r>
            <a:r>
              <a:rPr lang="id-ID" dirty="0" smtClean="0">
                <a:solidFill>
                  <a:schemeClr val="accent1"/>
                </a:solidFill>
              </a:rPr>
              <a:t>Kepemimpinan</a:t>
            </a:r>
            <a:endParaRPr dirty="0">
              <a:solidFill>
                <a:schemeClr val="accent1"/>
              </a:solidFill>
            </a:endParaRPr>
          </a:p>
        </p:txBody>
      </p:sp>
      <p:sp>
        <p:nvSpPr>
          <p:cNvPr id="744" name="Google Shape;744;p66">
            <a:hlinkClick r:id="rId3" action="ppaction://hlinksldjump"/>
          </p:cNvPr>
          <p:cNvSpPr txBox="1">
            <a:spLocks noGrp="1"/>
          </p:cNvSpPr>
          <p:nvPr>
            <p:ph type="title" idx="5"/>
          </p:nvPr>
        </p:nvSpPr>
        <p:spPr>
          <a:xfrm>
            <a:off x="2698541" y="1347952"/>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745" name="Google Shape;745;p66">
            <a:hlinkClick r:id="" action="ppaction://noaction"/>
          </p:cNvPr>
          <p:cNvSpPr txBox="1">
            <a:spLocks noGrp="1"/>
          </p:cNvSpPr>
          <p:nvPr>
            <p:ph type="title" idx="6"/>
          </p:nvPr>
        </p:nvSpPr>
        <p:spPr>
          <a:xfrm>
            <a:off x="2698541" y="3208310"/>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746" name="Google Shape;746;p66">
            <a:hlinkClick r:id="" action="ppaction://noaction"/>
          </p:cNvPr>
          <p:cNvSpPr txBox="1">
            <a:spLocks noGrp="1"/>
          </p:cNvSpPr>
          <p:nvPr>
            <p:ph type="title" idx="7"/>
          </p:nvPr>
        </p:nvSpPr>
        <p:spPr>
          <a:xfrm>
            <a:off x="5710759" y="1347952"/>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747" name="Google Shape;747;p66">
            <a:hlinkClick r:id="" action="ppaction://noaction"/>
          </p:cNvPr>
          <p:cNvSpPr txBox="1">
            <a:spLocks noGrp="1"/>
          </p:cNvSpPr>
          <p:nvPr>
            <p:ph type="title" idx="8"/>
          </p:nvPr>
        </p:nvSpPr>
        <p:spPr>
          <a:xfrm>
            <a:off x="5710759" y="3208310"/>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cxnSp>
        <p:nvCxnSpPr>
          <p:cNvPr id="748" name="Google Shape;748;p66"/>
          <p:cNvCxnSpPr/>
          <p:nvPr/>
        </p:nvCxnSpPr>
        <p:spPr>
          <a:xfrm>
            <a:off x="4572006" y="973118"/>
            <a:ext cx="1596000" cy="0"/>
          </a:xfrm>
          <a:prstGeom prst="straightConnector1">
            <a:avLst/>
          </a:prstGeom>
          <a:noFill/>
          <a:ln w="19050" cap="flat" cmpd="sng">
            <a:solidFill>
              <a:schemeClr val="accent1"/>
            </a:solidFill>
            <a:prstDash val="solid"/>
            <a:round/>
            <a:headEnd type="none" w="med" len="med"/>
            <a:tailEnd type="none" w="med" len="med"/>
          </a:ln>
        </p:spPr>
      </p:cxnSp>
      <p:grpSp>
        <p:nvGrpSpPr>
          <p:cNvPr id="749" name="Google Shape;749;p66"/>
          <p:cNvGrpSpPr/>
          <p:nvPr/>
        </p:nvGrpSpPr>
        <p:grpSpPr>
          <a:xfrm>
            <a:off x="7784933" y="33043"/>
            <a:ext cx="1130465" cy="1294452"/>
            <a:chOff x="7852208" y="207243"/>
            <a:chExt cx="1130465" cy="1294452"/>
          </a:xfrm>
        </p:grpSpPr>
        <p:sp>
          <p:nvSpPr>
            <p:cNvPr id="750" name="Google Shape;750;p66"/>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66"/>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66"/>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66"/>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66"/>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66"/>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66"/>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7" name="Google Shape;757;p66"/>
          <p:cNvSpPr/>
          <p:nvPr/>
        </p:nvSpPr>
        <p:spPr>
          <a:xfrm rot="-9181859">
            <a:off x="-596156" y="3422480"/>
            <a:ext cx="2510027" cy="1571257"/>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66">
            <a:hlinkClick r:id="rId3" action="ppaction://hlinksldjump"/>
          </p:cNvPr>
          <p:cNvSpPr txBox="1">
            <a:spLocks noGrp="1"/>
          </p:cNvSpPr>
          <p:nvPr>
            <p:ph type="subTitle" idx="9"/>
          </p:nvPr>
        </p:nvSpPr>
        <p:spPr>
          <a:xfrm>
            <a:off x="1913741" y="2003472"/>
            <a:ext cx="2304300" cy="489000"/>
          </a:xfrm>
          <a:prstGeom prst="rect">
            <a:avLst/>
          </a:prstGeom>
        </p:spPr>
        <p:txBody>
          <a:bodyPr spcFirstLastPara="1" wrap="square" lIns="91425" tIns="91425" rIns="91425" bIns="91425" anchor="b" anchorCtr="0">
            <a:noAutofit/>
          </a:bodyPr>
          <a:lstStyle/>
          <a:p>
            <a:pPr marL="0" lvl="0" indent="0" algn="ctr" rtl="0">
              <a:spcBef>
                <a:spcPts val="0"/>
              </a:spcBef>
              <a:spcAft>
                <a:spcPts val="1600"/>
              </a:spcAft>
              <a:buNone/>
            </a:pPr>
            <a:r>
              <a:rPr lang="id-ID" dirty="0" smtClean="0"/>
              <a:t>Demokrasi</a:t>
            </a:r>
            <a:endParaRPr dirty="0"/>
          </a:p>
        </p:txBody>
      </p:sp>
      <p:sp>
        <p:nvSpPr>
          <p:cNvPr id="759" name="Google Shape;759;p66">
            <a:hlinkClick r:id="" action="ppaction://noaction"/>
          </p:cNvPr>
          <p:cNvSpPr txBox="1">
            <a:spLocks noGrp="1"/>
          </p:cNvSpPr>
          <p:nvPr>
            <p:ph type="subTitle" idx="13"/>
          </p:nvPr>
        </p:nvSpPr>
        <p:spPr>
          <a:xfrm>
            <a:off x="1913741" y="3902478"/>
            <a:ext cx="2304300" cy="489000"/>
          </a:xfrm>
          <a:prstGeom prst="rect">
            <a:avLst/>
          </a:prstGeom>
        </p:spPr>
        <p:txBody>
          <a:bodyPr spcFirstLastPara="1" wrap="square" lIns="91425" tIns="91425" rIns="91425" bIns="91425" anchor="b" anchorCtr="0">
            <a:noAutofit/>
          </a:bodyPr>
          <a:lstStyle/>
          <a:p>
            <a:pPr marL="0" lvl="0" indent="0" algn="ctr" rtl="0">
              <a:spcBef>
                <a:spcPts val="0"/>
              </a:spcBef>
              <a:spcAft>
                <a:spcPts val="1600"/>
              </a:spcAft>
              <a:buNone/>
            </a:pPr>
            <a:r>
              <a:rPr lang="id-ID" dirty="0" smtClean="0"/>
              <a:t>Partisipatif</a:t>
            </a:r>
            <a:endParaRPr dirty="0"/>
          </a:p>
        </p:txBody>
      </p:sp>
      <p:sp>
        <p:nvSpPr>
          <p:cNvPr id="760" name="Google Shape;760;p66">
            <a:hlinkClick r:id="" action="ppaction://noaction"/>
          </p:cNvPr>
          <p:cNvSpPr txBox="1">
            <a:spLocks noGrp="1"/>
          </p:cNvSpPr>
          <p:nvPr>
            <p:ph type="subTitle" idx="14"/>
          </p:nvPr>
        </p:nvSpPr>
        <p:spPr>
          <a:xfrm>
            <a:off x="4926553" y="1990220"/>
            <a:ext cx="2304300" cy="489000"/>
          </a:xfrm>
          <a:prstGeom prst="rect">
            <a:avLst/>
          </a:prstGeom>
        </p:spPr>
        <p:txBody>
          <a:bodyPr spcFirstLastPara="1" wrap="square" lIns="91425" tIns="91425" rIns="91425" bIns="91425" anchor="b" anchorCtr="0">
            <a:noAutofit/>
          </a:bodyPr>
          <a:lstStyle/>
          <a:p>
            <a:pPr marL="0" lvl="0" indent="0" algn="ctr" rtl="0">
              <a:spcBef>
                <a:spcPts val="0"/>
              </a:spcBef>
              <a:spcAft>
                <a:spcPts val="1600"/>
              </a:spcAft>
              <a:buNone/>
            </a:pPr>
            <a:r>
              <a:rPr lang="id-ID" dirty="0" smtClean="0"/>
              <a:t>Otoriter</a:t>
            </a:r>
            <a:endParaRPr dirty="0"/>
          </a:p>
        </p:txBody>
      </p:sp>
      <p:sp>
        <p:nvSpPr>
          <p:cNvPr id="761" name="Google Shape;761;p66">
            <a:hlinkClick r:id="" action="ppaction://noaction"/>
          </p:cNvPr>
          <p:cNvSpPr txBox="1">
            <a:spLocks noGrp="1"/>
          </p:cNvSpPr>
          <p:nvPr>
            <p:ph type="subTitle" idx="15"/>
          </p:nvPr>
        </p:nvSpPr>
        <p:spPr>
          <a:xfrm>
            <a:off x="4926553" y="3889226"/>
            <a:ext cx="2304300" cy="489000"/>
          </a:xfrm>
          <a:prstGeom prst="rect">
            <a:avLst/>
          </a:prstGeom>
        </p:spPr>
        <p:txBody>
          <a:bodyPr spcFirstLastPara="1" wrap="square" lIns="91425" tIns="91425" rIns="91425" bIns="91425" anchor="b" anchorCtr="0">
            <a:noAutofit/>
          </a:bodyPr>
          <a:lstStyle/>
          <a:p>
            <a:pPr marL="0" lvl="0" indent="0" algn="ctr" rtl="0">
              <a:spcBef>
                <a:spcPts val="0"/>
              </a:spcBef>
              <a:spcAft>
                <a:spcPts val="1600"/>
              </a:spcAft>
              <a:buNone/>
            </a:pPr>
            <a:r>
              <a:rPr lang="id-ID" dirty="0" smtClean="0"/>
              <a:t>Bebas tindak</a:t>
            </a:r>
            <a:endParaRPr dirty="0"/>
          </a:p>
        </p:txBody>
      </p:sp>
    </p:spTree>
    <p:extLst>
      <p:ext uri="{BB962C8B-B14F-4D97-AF65-F5344CB8AC3E}">
        <p14:creationId xmlns:p14="http://schemas.microsoft.com/office/powerpoint/2010/main" val="162644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57"/>
                                        </p:tgtEl>
                                        <p:attrNameLst>
                                          <p:attrName>style.visibility</p:attrName>
                                        </p:attrNameLst>
                                      </p:cBhvr>
                                      <p:to>
                                        <p:strVal val="visible"/>
                                      </p:to>
                                    </p:set>
                                    <p:anim calcmode="lin" valueType="num">
                                      <p:cBhvr additive="base">
                                        <p:cTn id="7" dur="1000"/>
                                        <p:tgtEl>
                                          <p:spTgt spid="757"/>
                                        </p:tgtEl>
                                        <p:attrNameLst>
                                          <p:attrName>ppt_y</p:attrName>
                                        </p:attrNameLst>
                                      </p:cBhvr>
                                      <p:tavLst>
                                        <p:tav tm="0">
                                          <p:val>
                                            <p:strVal val="#ppt_y+1"/>
                                          </p:val>
                                        </p:tav>
                                        <p:tav tm="100000">
                                          <p:val>
                                            <p:strVal val="#ppt_y"/>
                                          </p:val>
                                        </p:tav>
                                      </p:tavLst>
                                    </p:anim>
                                  </p:childTnLst>
                                </p:cTn>
                              </p:par>
                              <p:par>
                                <p:cTn id="8" presetID="23" presetClass="entr" presetSubtype="16" fill="hold" nodeType="withEffect">
                                  <p:stCondLst>
                                    <p:cond delay="0"/>
                                  </p:stCondLst>
                                  <p:childTnLst>
                                    <p:set>
                                      <p:cBhvr>
                                        <p:cTn id="9" dur="1" fill="hold">
                                          <p:stCondLst>
                                            <p:cond delay="0"/>
                                          </p:stCondLst>
                                        </p:cTn>
                                        <p:tgtEl>
                                          <p:spTgt spid="749"/>
                                        </p:tgtEl>
                                        <p:attrNameLst>
                                          <p:attrName>style.visibility</p:attrName>
                                        </p:attrNameLst>
                                      </p:cBhvr>
                                      <p:to>
                                        <p:strVal val="visible"/>
                                      </p:to>
                                    </p:set>
                                    <p:anim calcmode="lin" valueType="num">
                                      <p:cBhvr additive="base">
                                        <p:cTn id="10" dur="1000"/>
                                        <p:tgtEl>
                                          <p:spTgt spid="749"/>
                                        </p:tgtEl>
                                        <p:attrNameLst>
                                          <p:attrName>ppt_w</p:attrName>
                                        </p:attrNameLst>
                                      </p:cBhvr>
                                      <p:tavLst>
                                        <p:tav tm="0">
                                          <p:val>
                                            <p:strVal val="0"/>
                                          </p:val>
                                        </p:tav>
                                        <p:tav tm="100000">
                                          <p:val>
                                            <p:strVal val="#ppt_w"/>
                                          </p:val>
                                        </p:tav>
                                      </p:tavLst>
                                    </p:anim>
                                    <p:anim calcmode="lin" valueType="num">
                                      <p:cBhvr additive="base">
                                        <p:cTn id="11" dur="1000"/>
                                        <p:tgtEl>
                                          <p:spTgt spid="74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grpSp>
        <p:nvGrpSpPr>
          <p:cNvPr id="783" name="Google Shape;783;p68"/>
          <p:cNvGrpSpPr/>
          <p:nvPr/>
        </p:nvGrpSpPr>
        <p:grpSpPr>
          <a:xfrm>
            <a:off x="45135" y="-210146"/>
            <a:ext cx="1506799" cy="1377254"/>
            <a:chOff x="4389470" y="631351"/>
            <a:chExt cx="1960612" cy="1716569"/>
          </a:xfrm>
        </p:grpSpPr>
        <p:sp>
          <p:nvSpPr>
            <p:cNvPr id="784" name="Google Shape;784;p68"/>
            <p:cNvSpPr/>
            <p:nvPr/>
          </p:nvSpPr>
          <p:spPr>
            <a:xfrm flipH="1">
              <a:off x="4389470" y="889581"/>
              <a:ext cx="1588086" cy="1458339"/>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785" name="Google Shape;785;p68"/>
            <p:cNvGrpSpPr/>
            <p:nvPr/>
          </p:nvGrpSpPr>
          <p:grpSpPr>
            <a:xfrm rot="5935401" flipH="1">
              <a:off x="5600260" y="638058"/>
              <a:ext cx="655921" cy="751070"/>
              <a:chOff x="7852208" y="207243"/>
              <a:chExt cx="1130465" cy="1294452"/>
            </a:xfrm>
          </p:grpSpPr>
          <p:sp>
            <p:nvSpPr>
              <p:cNvPr id="786" name="Google Shape;786;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93" name="Google Shape;793;p68"/>
          <p:cNvSpPr/>
          <p:nvPr/>
        </p:nvSpPr>
        <p:spPr>
          <a:xfrm flipH="1">
            <a:off x="120627" y="47529"/>
            <a:ext cx="1167232" cy="116649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795" name="Google Shape;795;p68"/>
          <p:cNvSpPr txBox="1">
            <a:spLocks noGrp="1"/>
          </p:cNvSpPr>
          <p:nvPr>
            <p:ph type="title"/>
          </p:nvPr>
        </p:nvSpPr>
        <p:spPr>
          <a:xfrm>
            <a:off x="1265635" y="215836"/>
            <a:ext cx="7639826" cy="53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3200" dirty="0" smtClean="0"/>
              <a:t>Gaya</a:t>
            </a:r>
            <a:r>
              <a:rPr lang="en" sz="3200" dirty="0" smtClean="0"/>
              <a:t> </a:t>
            </a:r>
            <a:r>
              <a:rPr lang="id-ID" sz="3200" dirty="0" smtClean="0"/>
              <a:t>Kepemimpinan </a:t>
            </a:r>
            <a:r>
              <a:rPr lang="id-ID" sz="3200" dirty="0" smtClean="0">
                <a:solidFill>
                  <a:schemeClr val="accent4"/>
                </a:solidFill>
              </a:rPr>
              <a:t>Demokrasi</a:t>
            </a:r>
            <a:endParaRPr sz="3200" dirty="0">
              <a:solidFill>
                <a:schemeClr val="accent4"/>
              </a:solidFill>
              <a:latin typeface="Nunito"/>
              <a:ea typeface="Nunito"/>
              <a:cs typeface="Nunito"/>
              <a:sym typeface="Nunito"/>
            </a:endParaRPr>
          </a:p>
        </p:txBody>
      </p:sp>
      <p:sp>
        <p:nvSpPr>
          <p:cNvPr id="796" name="Google Shape;796;p68"/>
          <p:cNvSpPr txBox="1">
            <a:spLocks noGrp="1"/>
          </p:cNvSpPr>
          <p:nvPr>
            <p:ph type="title" idx="2"/>
          </p:nvPr>
        </p:nvSpPr>
        <p:spPr>
          <a:xfrm>
            <a:off x="249790" y="265925"/>
            <a:ext cx="1134900" cy="647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000" dirty="0"/>
              <a:t>01</a:t>
            </a:r>
            <a:endParaRPr sz="4000" dirty="0"/>
          </a:p>
        </p:txBody>
      </p:sp>
      <p:sp>
        <p:nvSpPr>
          <p:cNvPr id="798" name="Google Shape;798;p68"/>
          <p:cNvSpPr/>
          <p:nvPr/>
        </p:nvSpPr>
        <p:spPr>
          <a:xfrm rot="10800000">
            <a:off x="-52177" y="3630128"/>
            <a:ext cx="4709834" cy="1513372"/>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9" name="Google Shape;799;p68"/>
          <p:cNvCxnSpPr/>
          <p:nvPr/>
        </p:nvCxnSpPr>
        <p:spPr>
          <a:xfrm>
            <a:off x="1290778" y="744307"/>
            <a:ext cx="5017257" cy="0"/>
          </a:xfrm>
          <a:prstGeom prst="straightConnector1">
            <a:avLst/>
          </a:prstGeom>
          <a:noFill/>
          <a:ln w="19050" cap="flat" cmpd="sng">
            <a:solidFill>
              <a:schemeClr val="accent1"/>
            </a:solidFill>
            <a:prstDash val="solid"/>
            <a:round/>
            <a:headEnd type="none" w="med" len="med"/>
            <a:tailEnd type="none" w="med" len="med"/>
          </a:ln>
        </p:spPr>
      </p:cxnSp>
      <p:sp>
        <p:nvSpPr>
          <p:cNvPr id="800" name="Google Shape;800;p68"/>
          <p:cNvSpPr/>
          <p:nvPr/>
        </p:nvSpPr>
        <p:spPr>
          <a:xfrm rot="271565">
            <a:off x="6085541" y="122204"/>
            <a:ext cx="3170270" cy="1849255"/>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1" name="Google Shape;801;p68"/>
          <p:cNvGrpSpPr/>
          <p:nvPr/>
        </p:nvGrpSpPr>
        <p:grpSpPr>
          <a:xfrm>
            <a:off x="271258" y="3562893"/>
            <a:ext cx="1130465" cy="1294452"/>
            <a:chOff x="7852208" y="207243"/>
            <a:chExt cx="1130465" cy="1294452"/>
          </a:xfrm>
        </p:grpSpPr>
        <p:sp>
          <p:nvSpPr>
            <p:cNvPr id="802" name="Google Shape;802;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ectangle 2"/>
          <p:cNvSpPr/>
          <p:nvPr/>
        </p:nvSpPr>
        <p:spPr>
          <a:xfrm>
            <a:off x="1265634" y="767128"/>
            <a:ext cx="7732591" cy="1477328"/>
          </a:xfrm>
          <a:prstGeom prst="rect">
            <a:avLst/>
          </a:prstGeom>
        </p:spPr>
        <p:txBody>
          <a:bodyPr wrap="square">
            <a:spAutoFit/>
          </a:bodyPr>
          <a:lstStyle/>
          <a:p>
            <a:pPr marL="342900" lvl="1" indent="-342900" eaLnBrk="1" hangingPunct="1">
              <a:buFont typeface="+mj-lt"/>
              <a:buAutoNum type="arabicPeriod"/>
            </a:pPr>
            <a:r>
              <a:rPr lang="en-US" altLang="en-US" sz="1800" dirty="0"/>
              <a:t>orang-orang yang </a:t>
            </a:r>
            <a:r>
              <a:rPr lang="en-US" altLang="en-US" sz="1800" dirty="0" err="1"/>
              <a:t>dipimpinnya</a:t>
            </a:r>
            <a:r>
              <a:rPr lang="en-US" altLang="en-US" sz="1800" dirty="0"/>
              <a:t> </a:t>
            </a:r>
            <a:r>
              <a:rPr lang="en-US" altLang="en-US" sz="1800" dirty="0" err="1"/>
              <a:t>sebagai</a:t>
            </a:r>
            <a:r>
              <a:rPr lang="en-US" altLang="en-US" sz="1800" dirty="0"/>
              <a:t> </a:t>
            </a:r>
            <a:r>
              <a:rPr lang="en-US" altLang="en-US" sz="1800" dirty="0" err="1"/>
              <a:t>subjek</a:t>
            </a:r>
            <a:endParaRPr lang="en-US" altLang="en-US" sz="1800" dirty="0"/>
          </a:p>
          <a:p>
            <a:pPr marL="342900" lvl="1" indent="-342900" eaLnBrk="1" hangingPunct="1">
              <a:buFont typeface="+mj-lt"/>
              <a:buAutoNum type="arabicPeriod"/>
            </a:pPr>
            <a:r>
              <a:rPr lang="en-US" altLang="en-US" sz="1800" dirty="0" err="1"/>
              <a:t>usaha</a:t>
            </a:r>
            <a:r>
              <a:rPr lang="en-US" altLang="en-US" sz="1800" dirty="0"/>
              <a:t> </a:t>
            </a:r>
            <a:r>
              <a:rPr lang="en-US" altLang="en-US" sz="1800" dirty="0" err="1"/>
              <a:t>untuk</a:t>
            </a:r>
            <a:r>
              <a:rPr lang="en-US" altLang="en-US" sz="1800" dirty="0"/>
              <a:t> </a:t>
            </a:r>
            <a:r>
              <a:rPr lang="en-US" altLang="en-US" sz="1800" dirty="0" err="1"/>
              <a:t>memanfaatkan</a:t>
            </a:r>
            <a:r>
              <a:rPr lang="en-US" altLang="en-US" sz="1800" dirty="0"/>
              <a:t> </a:t>
            </a:r>
            <a:r>
              <a:rPr lang="en-US" altLang="en-US" sz="1800" dirty="0" err="1"/>
              <a:t>kemampuan</a:t>
            </a:r>
            <a:r>
              <a:rPr lang="en-US" altLang="en-US" sz="1800" dirty="0"/>
              <a:t> </a:t>
            </a:r>
            <a:r>
              <a:rPr lang="en-US" altLang="en-US" sz="1800" dirty="0" err="1"/>
              <a:t>setiap</a:t>
            </a:r>
            <a:r>
              <a:rPr lang="en-US" altLang="en-US" sz="1800" dirty="0"/>
              <a:t> orang yang </a:t>
            </a:r>
            <a:r>
              <a:rPr lang="en-US" altLang="en-US" sz="1800" dirty="0" err="1"/>
              <a:t>ada</a:t>
            </a:r>
            <a:r>
              <a:rPr lang="en-US" altLang="en-US" sz="1800" dirty="0"/>
              <a:t> </a:t>
            </a:r>
            <a:r>
              <a:rPr lang="en-US" altLang="en-US" sz="1800" dirty="0" err="1"/>
              <a:t>dalam</a:t>
            </a:r>
            <a:r>
              <a:rPr lang="en-US" altLang="en-US" sz="1800" dirty="0"/>
              <a:t> </a:t>
            </a:r>
            <a:r>
              <a:rPr lang="en-US" altLang="en-US" sz="1800" dirty="0" err="1"/>
              <a:t>organisasi</a:t>
            </a:r>
            <a:r>
              <a:rPr lang="en-US" altLang="en-US" sz="1800" dirty="0"/>
              <a:t> </a:t>
            </a:r>
            <a:r>
              <a:rPr lang="en-US" altLang="en-US" sz="1800" dirty="0" err="1"/>
              <a:t>untuk</a:t>
            </a:r>
            <a:r>
              <a:rPr lang="en-US" altLang="en-US" sz="1800" dirty="0"/>
              <a:t> </a:t>
            </a:r>
            <a:r>
              <a:rPr lang="en-US" altLang="en-US" sz="1800" dirty="0" err="1"/>
              <a:t>berpartisipasi</a:t>
            </a:r>
            <a:r>
              <a:rPr lang="en-US" altLang="en-US" sz="1800" dirty="0"/>
              <a:t> </a:t>
            </a:r>
            <a:r>
              <a:rPr lang="en-US" altLang="en-US" sz="1800" dirty="0" err="1"/>
              <a:t>dalam</a:t>
            </a:r>
            <a:r>
              <a:rPr lang="en-US" altLang="en-US" sz="1800" dirty="0"/>
              <a:t> </a:t>
            </a:r>
            <a:r>
              <a:rPr lang="en-US" altLang="en-US" sz="1800" dirty="0" err="1"/>
              <a:t>setiap</a:t>
            </a:r>
            <a:r>
              <a:rPr lang="en-US" altLang="en-US" sz="1800" dirty="0"/>
              <a:t> </a:t>
            </a:r>
            <a:r>
              <a:rPr lang="en-US" altLang="en-US" sz="1800" dirty="0" err="1"/>
              <a:t>kegiatan</a:t>
            </a:r>
            <a:endParaRPr lang="en-US" altLang="en-US" sz="1800" dirty="0"/>
          </a:p>
          <a:p>
            <a:pPr marL="342900" lvl="1" indent="-342900" eaLnBrk="1" hangingPunct="1">
              <a:buFont typeface="+mj-lt"/>
              <a:buAutoNum type="arabicPeriod"/>
            </a:pPr>
            <a:r>
              <a:rPr lang="en-US" altLang="en-US" sz="1800" dirty="0" err="1"/>
              <a:t>mengambil</a:t>
            </a:r>
            <a:r>
              <a:rPr lang="en-US" altLang="en-US" sz="1800" dirty="0"/>
              <a:t> </a:t>
            </a:r>
            <a:r>
              <a:rPr lang="en-US" altLang="en-US" sz="1800" dirty="0" err="1"/>
              <a:t>keputusan</a:t>
            </a:r>
            <a:r>
              <a:rPr lang="en-US" altLang="en-US" sz="1800" dirty="0"/>
              <a:t> </a:t>
            </a:r>
            <a:r>
              <a:rPr lang="en-US" altLang="en-US" sz="1800" dirty="0" err="1"/>
              <a:t>sangat</a:t>
            </a:r>
            <a:r>
              <a:rPr lang="en-US" altLang="en-US" sz="1800" dirty="0"/>
              <a:t> </a:t>
            </a:r>
            <a:r>
              <a:rPr lang="en-US" altLang="en-US" sz="1800" dirty="0" err="1"/>
              <a:t>mementingkan</a:t>
            </a:r>
            <a:r>
              <a:rPr lang="en-US" altLang="en-US" sz="1800" dirty="0"/>
              <a:t> </a:t>
            </a:r>
            <a:r>
              <a:rPr lang="en-US" altLang="en-US" sz="1800" dirty="0" err="1"/>
              <a:t>diskusi</a:t>
            </a:r>
            <a:r>
              <a:rPr lang="en-US" altLang="en-US" sz="1800" dirty="0"/>
              <a:t> </a:t>
            </a:r>
            <a:r>
              <a:rPr lang="en-US" altLang="en-US" sz="1800" dirty="0" err="1"/>
              <a:t>dan</a:t>
            </a:r>
            <a:r>
              <a:rPr lang="en-US" altLang="en-US" sz="1800" dirty="0"/>
              <a:t> </a:t>
            </a:r>
            <a:r>
              <a:rPr lang="en-US" altLang="en-US" sz="1800" dirty="0" err="1"/>
              <a:t>musyawarah</a:t>
            </a:r>
            <a:endParaRPr lang="en-US" altLang="en-US" sz="1800" dirty="0"/>
          </a:p>
          <a:p>
            <a:pPr marL="342900" lvl="1" indent="-342900" eaLnBrk="1" hangingPunct="1">
              <a:buFont typeface="+mj-lt"/>
              <a:buAutoNum type="arabicPeriod"/>
            </a:pPr>
            <a:r>
              <a:rPr lang="en-US" altLang="en-US" sz="1800" dirty="0" err="1"/>
              <a:t>berusaha</a:t>
            </a:r>
            <a:r>
              <a:rPr lang="en-US" altLang="en-US" sz="1800" dirty="0"/>
              <a:t> </a:t>
            </a:r>
            <a:r>
              <a:rPr lang="en-US" altLang="en-US" sz="1800" dirty="0" err="1"/>
              <a:t>mengutamakan</a:t>
            </a:r>
            <a:r>
              <a:rPr lang="en-US" altLang="en-US" sz="1800" dirty="0"/>
              <a:t> </a:t>
            </a:r>
            <a:r>
              <a:rPr lang="en-US" altLang="en-US" sz="1800" dirty="0" err="1"/>
              <a:t>kerjasama</a:t>
            </a:r>
            <a:r>
              <a:rPr lang="en-US" altLang="en-US" sz="1800" dirty="0"/>
              <a:t> </a:t>
            </a:r>
            <a:r>
              <a:rPr lang="en-US" altLang="en-US" sz="1800" dirty="0" err="1"/>
              <a:t>dan</a:t>
            </a:r>
            <a:r>
              <a:rPr lang="en-US" altLang="en-US" sz="1800" dirty="0"/>
              <a:t> </a:t>
            </a:r>
            <a:r>
              <a:rPr lang="en-US" altLang="en-US" sz="1800" i="1" dirty="0"/>
              <a:t>teamwork </a:t>
            </a:r>
            <a:endParaRPr lang="en-US" altLang="en-US" sz="1800" dirty="0"/>
          </a:p>
        </p:txBody>
      </p:sp>
      <p:grpSp>
        <p:nvGrpSpPr>
          <p:cNvPr id="31" name="Google Shape;783;p68"/>
          <p:cNvGrpSpPr/>
          <p:nvPr/>
        </p:nvGrpSpPr>
        <p:grpSpPr>
          <a:xfrm>
            <a:off x="0" y="2248128"/>
            <a:ext cx="1506799" cy="1377254"/>
            <a:chOff x="4389470" y="631351"/>
            <a:chExt cx="1960612" cy="1716569"/>
          </a:xfrm>
        </p:grpSpPr>
        <p:sp>
          <p:nvSpPr>
            <p:cNvPr id="32" name="Google Shape;784;p68"/>
            <p:cNvSpPr/>
            <p:nvPr/>
          </p:nvSpPr>
          <p:spPr>
            <a:xfrm flipH="1">
              <a:off x="4389470" y="889581"/>
              <a:ext cx="1588086" cy="1458339"/>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33" name="Google Shape;785;p68"/>
            <p:cNvGrpSpPr/>
            <p:nvPr/>
          </p:nvGrpSpPr>
          <p:grpSpPr>
            <a:xfrm rot="5935401" flipH="1">
              <a:off x="5600260" y="638058"/>
              <a:ext cx="655921" cy="751070"/>
              <a:chOff x="7852208" y="207243"/>
              <a:chExt cx="1130465" cy="1294452"/>
            </a:xfrm>
          </p:grpSpPr>
          <p:sp>
            <p:nvSpPr>
              <p:cNvPr id="34" name="Google Shape;786;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1" name="Google Shape;793;p68"/>
          <p:cNvSpPr/>
          <p:nvPr/>
        </p:nvSpPr>
        <p:spPr>
          <a:xfrm flipH="1">
            <a:off x="75492" y="2505803"/>
            <a:ext cx="1167232" cy="116649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42" name="Google Shape;795;p68"/>
          <p:cNvSpPr txBox="1">
            <a:spLocks/>
          </p:cNvSpPr>
          <p:nvPr/>
        </p:nvSpPr>
        <p:spPr>
          <a:xfrm>
            <a:off x="1220500" y="2674110"/>
            <a:ext cx="7639826"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3600"/>
              <a:buFont typeface="Roboto Slab"/>
              <a:buNone/>
              <a:defRPr sz="4000" b="0" i="0" u="none" strike="noStrike" cap="none">
                <a:solidFill>
                  <a:schemeClr val="dk1"/>
                </a:solidFill>
                <a:latin typeface="Roboto Slab"/>
                <a:ea typeface="Roboto Slab"/>
                <a:cs typeface="Roboto Slab"/>
                <a:sym typeface="Roboto Slab"/>
              </a:defRPr>
            </a:lvl1pPr>
            <a:lvl2pPr marR="0" lvl="1"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2pPr>
            <a:lvl3pPr marR="0" lvl="2"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3pPr>
            <a:lvl4pPr marR="0" lvl="3"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4pPr>
            <a:lvl5pPr marR="0" lvl="4"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5pPr>
            <a:lvl6pPr marR="0" lvl="5"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6pPr>
            <a:lvl7pPr marR="0" lvl="6"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7pPr>
            <a:lvl8pPr marR="0" lvl="7"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8pPr>
            <a:lvl9pPr marR="0" lvl="8"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9pPr>
          </a:lstStyle>
          <a:p>
            <a:r>
              <a:rPr lang="id-ID" sz="3200" dirty="0" smtClean="0"/>
              <a:t>Gaya Kepemimpinan </a:t>
            </a:r>
            <a:r>
              <a:rPr lang="id-ID" sz="3200" dirty="0" smtClean="0">
                <a:solidFill>
                  <a:schemeClr val="accent4"/>
                </a:solidFill>
              </a:rPr>
              <a:t>otoriter</a:t>
            </a:r>
            <a:endParaRPr lang="id-ID" sz="3200" dirty="0">
              <a:solidFill>
                <a:schemeClr val="accent4"/>
              </a:solidFill>
              <a:latin typeface="Nunito"/>
              <a:ea typeface="Nunito"/>
              <a:cs typeface="Nunito"/>
              <a:sym typeface="Nunito"/>
            </a:endParaRPr>
          </a:p>
        </p:txBody>
      </p:sp>
      <p:sp>
        <p:nvSpPr>
          <p:cNvPr id="43" name="Google Shape;796;p68"/>
          <p:cNvSpPr txBox="1">
            <a:spLocks/>
          </p:cNvSpPr>
          <p:nvPr/>
        </p:nvSpPr>
        <p:spPr>
          <a:xfrm>
            <a:off x="204655" y="2724199"/>
            <a:ext cx="1134900" cy="647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6000"/>
              <a:buFont typeface="Roboto Slab"/>
              <a:buNone/>
              <a:defRPr sz="7000" b="0" i="0" u="none" strike="noStrike" cap="none">
                <a:solidFill>
                  <a:schemeClr val="accent4"/>
                </a:solidFill>
                <a:latin typeface="Roboto Slab"/>
                <a:ea typeface="Roboto Slab"/>
                <a:cs typeface="Roboto Slab"/>
                <a:sym typeface="Roboto Slab"/>
              </a:defRPr>
            </a:lvl1pPr>
            <a:lvl2pPr marR="0" lvl="1"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2pPr>
            <a:lvl3pPr marR="0" lvl="2"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3pPr>
            <a:lvl4pPr marR="0" lvl="3"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4pPr>
            <a:lvl5pPr marR="0" lvl="4"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5pPr>
            <a:lvl6pPr marR="0" lvl="5"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6pPr>
            <a:lvl7pPr marR="0" lvl="6"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7pPr>
            <a:lvl8pPr marR="0" lvl="7"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8pPr>
            <a:lvl9pPr marR="0" lvl="8"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9pPr>
          </a:lstStyle>
          <a:p>
            <a:r>
              <a:rPr lang="en" sz="4000" dirty="0" smtClean="0"/>
              <a:t>0</a:t>
            </a:r>
            <a:r>
              <a:rPr lang="id-ID" sz="4000" dirty="0" smtClean="0"/>
              <a:t>2</a:t>
            </a:r>
            <a:endParaRPr lang="en" sz="4000" dirty="0"/>
          </a:p>
        </p:txBody>
      </p:sp>
      <p:cxnSp>
        <p:nvCxnSpPr>
          <p:cNvPr id="44" name="Google Shape;799;p68"/>
          <p:cNvCxnSpPr/>
          <p:nvPr/>
        </p:nvCxnSpPr>
        <p:spPr>
          <a:xfrm>
            <a:off x="1245643" y="3202581"/>
            <a:ext cx="5017257" cy="0"/>
          </a:xfrm>
          <a:prstGeom prst="straightConnector1">
            <a:avLst/>
          </a:prstGeom>
          <a:noFill/>
          <a:ln w="19050" cap="flat" cmpd="sng">
            <a:solidFill>
              <a:schemeClr val="accent1"/>
            </a:solidFill>
            <a:prstDash val="solid"/>
            <a:round/>
            <a:headEnd type="none" w="med" len="med"/>
            <a:tailEnd type="none" w="med" len="med"/>
          </a:ln>
        </p:spPr>
      </p:cxnSp>
      <p:sp>
        <p:nvSpPr>
          <p:cNvPr id="5" name="Rectangle 4"/>
          <p:cNvSpPr/>
          <p:nvPr/>
        </p:nvSpPr>
        <p:spPr>
          <a:xfrm>
            <a:off x="1333726" y="3208163"/>
            <a:ext cx="7526599" cy="1477328"/>
          </a:xfrm>
          <a:prstGeom prst="rect">
            <a:avLst/>
          </a:prstGeom>
        </p:spPr>
        <p:txBody>
          <a:bodyPr wrap="square">
            <a:spAutoFit/>
          </a:bodyPr>
          <a:lstStyle/>
          <a:p>
            <a:pPr marL="342900" indent="-342900" algn="just" eaLnBrk="1" hangingPunct="1">
              <a:spcBef>
                <a:spcPct val="0"/>
              </a:spcBef>
              <a:buFont typeface="+mj-lt"/>
              <a:buAutoNum type="arabicPeriod"/>
            </a:pPr>
            <a:r>
              <a:rPr lang="en-US" altLang="en-US" sz="1800" dirty="0" err="1"/>
              <a:t>menempatkan</a:t>
            </a:r>
            <a:r>
              <a:rPr lang="en-US" altLang="en-US" sz="1800" dirty="0"/>
              <a:t> </a:t>
            </a:r>
            <a:r>
              <a:rPr lang="en-US" altLang="en-US" sz="1800" dirty="0" err="1"/>
              <a:t>kekuasaan</a:t>
            </a:r>
            <a:r>
              <a:rPr lang="en-US" altLang="en-US" sz="1800" dirty="0"/>
              <a:t> di </a:t>
            </a:r>
            <a:r>
              <a:rPr lang="en-US" altLang="en-US" sz="1800" dirty="0" err="1"/>
              <a:t>tangan</a:t>
            </a:r>
            <a:r>
              <a:rPr lang="en-US" altLang="en-US" sz="1800" dirty="0"/>
              <a:t> </a:t>
            </a:r>
            <a:r>
              <a:rPr lang="en-US" altLang="en-US" sz="1800" dirty="0" err="1"/>
              <a:t>satu</a:t>
            </a:r>
            <a:r>
              <a:rPr lang="en-US" altLang="en-US" sz="1800" dirty="0"/>
              <a:t> orang </a:t>
            </a:r>
            <a:r>
              <a:rPr lang="en-US" altLang="en-US" sz="1800" dirty="0" err="1"/>
              <a:t>atau</a:t>
            </a:r>
            <a:r>
              <a:rPr lang="en-US" altLang="en-US" sz="1800" dirty="0"/>
              <a:t> </a:t>
            </a:r>
            <a:r>
              <a:rPr lang="en-US" altLang="en-US" sz="1800" dirty="0" err="1"/>
              <a:t>sekelompok</a:t>
            </a:r>
            <a:r>
              <a:rPr lang="en-US" altLang="en-US" sz="1800" dirty="0"/>
              <a:t> </a:t>
            </a:r>
            <a:r>
              <a:rPr lang="en-US" altLang="en-US" sz="1800" dirty="0" err="1"/>
              <a:t>kecil</a:t>
            </a:r>
            <a:r>
              <a:rPr lang="en-US" altLang="en-US" sz="1800" dirty="0"/>
              <a:t> </a:t>
            </a:r>
            <a:endParaRPr lang="id-ID" altLang="en-US" sz="1800" dirty="0" smtClean="0"/>
          </a:p>
          <a:p>
            <a:pPr marL="342900" indent="-342900" algn="just" eaLnBrk="1" hangingPunct="1">
              <a:spcBef>
                <a:spcPct val="0"/>
              </a:spcBef>
              <a:buFont typeface="+mj-lt"/>
              <a:buAutoNum type="arabicPeriod"/>
            </a:pPr>
            <a:r>
              <a:rPr lang="en-US" altLang="en-US" sz="1800" dirty="0" err="1" smtClean="0"/>
              <a:t>Pemimpin</a:t>
            </a:r>
            <a:r>
              <a:rPr lang="en-US" altLang="en-US" sz="1800" dirty="0" smtClean="0"/>
              <a:t> </a:t>
            </a:r>
            <a:r>
              <a:rPr lang="en-US" altLang="en-US" sz="1800" dirty="0" err="1"/>
              <a:t>bertindak</a:t>
            </a:r>
            <a:r>
              <a:rPr lang="en-US" altLang="en-US" sz="1800" dirty="0"/>
              <a:t> </a:t>
            </a:r>
            <a:r>
              <a:rPr lang="en-US" altLang="en-US" sz="1800" dirty="0" err="1"/>
              <a:t>sebagai</a:t>
            </a:r>
            <a:r>
              <a:rPr lang="en-US" altLang="en-US" sz="1800" dirty="0"/>
              <a:t> </a:t>
            </a:r>
            <a:r>
              <a:rPr lang="en-US" altLang="en-US" sz="1800" dirty="0" err="1"/>
              <a:t>penguasa</a:t>
            </a:r>
            <a:r>
              <a:rPr lang="en-US" altLang="en-US" sz="1800" dirty="0"/>
              <a:t> </a:t>
            </a:r>
            <a:r>
              <a:rPr lang="en-US" altLang="en-US" sz="1800" dirty="0" err="1"/>
              <a:t>tunggal</a:t>
            </a:r>
            <a:endParaRPr lang="en-US" altLang="en-US" sz="1800" dirty="0"/>
          </a:p>
          <a:p>
            <a:pPr marL="342900" indent="-342900" algn="just" eaLnBrk="1" hangingPunct="1">
              <a:spcBef>
                <a:spcPct val="0"/>
              </a:spcBef>
              <a:buFont typeface="+mj-lt"/>
              <a:buAutoNum type="arabicPeriod"/>
            </a:pPr>
            <a:r>
              <a:rPr lang="en-US" altLang="en-US" sz="1800" dirty="0" err="1"/>
              <a:t>Kedudukan</a:t>
            </a:r>
            <a:r>
              <a:rPr lang="en-US" altLang="en-US" sz="1800" dirty="0"/>
              <a:t> </a:t>
            </a:r>
            <a:r>
              <a:rPr lang="en-US" altLang="en-US" sz="1800" dirty="0" err="1"/>
              <a:t>bawahan</a:t>
            </a:r>
            <a:r>
              <a:rPr lang="en-US" altLang="en-US" sz="1800" dirty="0"/>
              <a:t> </a:t>
            </a:r>
            <a:r>
              <a:rPr lang="en-US" altLang="en-US" sz="1800" dirty="0" err="1"/>
              <a:t>semata-mata</a:t>
            </a:r>
            <a:r>
              <a:rPr lang="en-US" altLang="en-US" sz="1800" dirty="0"/>
              <a:t> </a:t>
            </a:r>
            <a:r>
              <a:rPr lang="en-US" altLang="en-US" sz="1800" dirty="0" err="1"/>
              <a:t>sebagai</a:t>
            </a:r>
            <a:r>
              <a:rPr lang="en-US" altLang="en-US" sz="1800" dirty="0"/>
              <a:t> </a:t>
            </a:r>
            <a:r>
              <a:rPr lang="en-US" altLang="en-US" sz="1800" dirty="0" err="1"/>
              <a:t>pelaksana</a:t>
            </a:r>
            <a:r>
              <a:rPr lang="en-US" altLang="en-US" sz="1800" dirty="0"/>
              <a:t> </a:t>
            </a:r>
            <a:r>
              <a:rPr lang="en-US" altLang="en-US" sz="1800" dirty="0" err="1"/>
              <a:t>keputusan</a:t>
            </a:r>
            <a:r>
              <a:rPr lang="en-US" altLang="en-US" sz="1800" dirty="0"/>
              <a:t>, </a:t>
            </a:r>
            <a:r>
              <a:rPr lang="en-US" altLang="en-US" sz="1800" dirty="0" err="1"/>
              <a:t>perintah</a:t>
            </a:r>
            <a:r>
              <a:rPr lang="en-US" altLang="en-US" sz="1800" dirty="0"/>
              <a:t>, </a:t>
            </a:r>
            <a:r>
              <a:rPr lang="en-US" altLang="en-US" sz="1800" dirty="0" err="1"/>
              <a:t>dan</a:t>
            </a:r>
            <a:r>
              <a:rPr lang="en-US" altLang="en-US" sz="1800" dirty="0"/>
              <a:t> </a:t>
            </a:r>
            <a:r>
              <a:rPr lang="en-US" altLang="en-US" sz="1800" dirty="0" err="1"/>
              <a:t>bahkan</a:t>
            </a:r>
            <a:r>
              <a:rPr lang="en-US" altLang="en-US" sz="1800" dirty="0"/>
              <a:t> </a:t>
            </a:r>
            <a:r>
              <a:rPr lang="en-US" altLang="en-US" sz="1800" dirty="0" err="1"/>
              <a:t>kehendak</a:t>
            </a:r>
            <a:r>
              <a:rPr lang="en-US" altLang="en-US" sz="1800" dirty="0"/>
              <a:t> </a:t>
            </a:r>
            <a:r>
              <a:rPr lang="en-US" altLang="en-US" sz="1800" dirty="0" err="1"/>
              <a:t>pimpinan</a:t>
            </a:r>
            <a:endParaRPr lang="en-US" altLang="en-US" sz="1800" dirty="0"/>
          </a:p>
        </p:txBody>
      </p:sp>
    </p:spTree>
    <p:extLst>
      <p:ext uri="{BB962C8B-B14F-4D97-AF65-F5344CB8AC3E}">
        <p14:creationId xmlns:p14="http://schemas.microsoft.com/office/powerpoint/2010/main" val="2393429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800"/>
                                        </p:tgtEl>
                                        <p:attrNameLst>
                                          <p:attrName>style.visibility</p:attrName>
                                        </p:attrNameLst>
                                      </p:cBhvr>
                                      <p:to>
                                        <p:strVal val="visible"/>
                                      </p:to>
                                    </p:set>
                                    <p:anim calcmode="lin" valueType="num">
                                      <p:cBhvr additive="base">
                                        <p:cTn id="7" dur="1000"/>
                                        <p:tgtEl>
                                          <p:spTgt spid="800"/>
                                        </p:tgtEl>
                                        <p:attrNameLst>
                                          <p:attrName>ppt_y</p:attrName>
                                        </p:attrNameLst>
                                      </p:cBhvr>
                                      <p:tavLst>
                                        <p:tav tm="0">
                                          <p:val>
                                            <p:strVal val="#ppt_y-1"/>
                                          </p:val>
                                        </p:tav>
                                        <p:tav tm="100000">
                                          <p:val>
                                            <p:strVal val="#ppt_y"/>
                                          </p:val>
                                        </p:tav>
                                      </p:tavLst>
                                    </p:anim>
                                  </p:childTnLst>
                                </p:cTn>
                              </p:par>
                              <p:par>
                                <p:cTn id="8" presetID="23" presetClass="entr" presetSubtype="16" fill="hold" nodeType="withEffect">
                                  <p:stCondLst>
                                    <p:cond delay="0"/>
                                  </p:stCondLst>
                                  <p:childTnLst>
                                    <p:set>
                                      <p:cBhvr>
                                        <p:cTn id="9" dur="1" fill="hold">
                                          <p:stCondLst>
                                            <p:cond delay="0"/>
                                          </p:stCondLst>
                                        </p:cTn>
                                        <p:tgtEl>
                                          <p:spTgt spid="801"/>
                                        </p:tgtEl>
                                        <p:attrNameLst>
                                          <p:attrName>style.visibility</p:attrName>
                                        </p:attrNameLst>
                                      </p:cBhvr>
                                      <p:to>
                                        <p:strVal val="visible"/>
                                      </p:to>
                                    </p:set>
                                    <p:anim calcmode="lin" valueType="num">
                                      <p:cBhvr additive="base">
                                        <p:cTn id="10" dur="1000"/>
                                        <p:tgtEl>
                                          <p:spTgt spid="801"/>
                                        </p:tgtEl>
                                        <p:attrNameLst>
                                          <p:attrName>ppt_w</p:attrName>
                                        </p:attrNameLst>
                                      </p:cBhvr>
                                      <p:tavLst>
                                        <p:tav tm="0">
                                          <p:val>
                                            <p:strVal val="0"/>
                                          </p:val>
                                        </p:tav>
                                        <p:tav tm="100000">
                                          <p:val>
                                            <p:strVal val="#ppt_w"/>
                                          </p:val>
                                        </p:tav>
                                      </p:tavLst>
                                    </p:anim>
                                    <p:anim calcmode="lin" valueType="num">
                                      <p:cBhvr additive="base">
                                        <p:cTn id="11" dur="1000"/>
                                        <p:tgtEl>
                                          <p:spTgt spid="80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grpSp>
        <p:nvGrpSpPr>
          <p:cNvPr id="783" name="Google Shape;783;p68"/>
          <p:cNvGrpSpPr/>
          <p:nvPr/>
        </p:nvGrpSpPr>
        <p:grpSpPr>
          <a:xfrm>
            <a:off x="45135" y="-210146"/>
            <a:ext cx="1506799" cy="1377254"/>
            <a:chOff x="4389470" y="631351"/>
            <a:chExt cx="1960612" cy="1716569"/>
          </a:xfrm>
        </p:grpSpPr>
        <p:sp>
          <p:nvSpPr>
            <p:cNvPr id="784" name="Google Shape;784;p68"/>
            <p:cNvSpPr/>
            <p:nvPr/>
          </p:nvSpPr>
          <p:spPr>
            <a:xfrm flipH="1">
              <a:off x="4389470" y="889581"/>
              <a:ext cx="1588086" cy="1458339"/>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785" name="Google Shape;785;p68"/>
            <p:cNvGrpSpPr/>
            <p:nvPr/>
          </p:nvGrpSpPr>
          <p:grpSpPr>
            <a:xfrm rot="5935401" flipH="1">
              <a:off x="5600260" y="638058"/>
              <a:ext cx="655921" cy="751070"/>
              <a:chOff x="7852208" y="207243"/>
              <a:chExt cx="1130465" cy="1294452"/>
            </a:xfrm>
          </p:grpSpPr>
          <p:sp>
            <p:nvSpPr>
              <p:cNvPr id="786" name="Google Shape;786;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93" name="Google Shape;793;p68"/>
          <p:cNvSpPr/>
          <p:nvPr/>
        </p:nvSpPr>
        <p:spPr>
          <a:xfrm flipH="1">
            <a:off x="120627" y="47529"/>
            <a:ext cx="1167232" cy="116649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795" name="Google Shape;795;p68"/>
          <p:cNvSpPr txBox="1">
            <a:spLocks noGrp="1"/>
          </p:cNvSpPr>
          <p:nvPr>
            <p:ph type="title"/>
          </p:nvPr>
        </p:nvSpPr>
        <p:spPr>
          <a:xfrm>
            <a:off x="1265635" y="215836"/>
            <a:ext cx="7639826" cy="53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3200" dirty="0" smtClean="0"/>
              <a:t>Gaya</a:t>
            </a:r>
            <a:r>
              <a:rPr lang="en" sz="3200" dirty="0" smtClean="0"/>
              <a:t> </a:t>
            </a:r>
            <a:r>
              <a:rPr lang="id-ID" sz="3200" dirty="0" smtClean="0"/>
              <a:t>Kepemimpinan </a:t>
            </a:r>
            <a:r>
              <a:rPr lang="id-ID" sz="3200" dirty="0" smtClean="0">
                <a:solidFill>
                  <a:schemeClr val="accent4"/>
                </a:solidFill>
              </a:rPr>
              <a:t>B</a:t>
            </a:r>
            <a:r>
              <a:rPr lang="id-ID" sz="3200" dirty="0" smtClean="0">
                <a:solidFill>
                  <a:schemeClr val="accent4"/>
                </a:solidFill>
              </a:rPr>
              <a:t>ebas</a:t>
            </a:r>
            <a:endParaRPr sz="3200" dirty="0">
              <a:solidFill>
                <a:schemeClr val="accent4"/>
              </a:solidFill>
              <a:latin typeface="Nunito"/>
              <a:ea typeface="Nunito"/>
              <a:cs typeface="Nunito"/>
              <a:sym typeface="Nunito"/>
            </a:endParaRPr>
          </a:p>
        </p:txBody>
      </p:sp>
      <p:sp>
        <p:nvSpPr>
          <p:cNvPr id="796" name="Google Shape;796;p68"/>
          <p:cNvSpPr txBox="1">
            <a:spLocks noGrp="1"/>
          </p:cNvSpPr>
          <p:nvPr>
            <p:ph type="title" idx="2"/>
          </p:nvPr>
        </p:nvSpPr>
        <p:spPr>
          <a:xfrm>
            <a:off x="249790" y="265925"/>
            <a:ext cx="1134900" cy="647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000" dirty="0" smtClean="0"/>
              <a:t>0</a:t>
            </a:r>
            <a:r>
              <a:rPr lang="id-ID" sz="4000" dirty="0" smtClean="0"/>
              <a:t>3</a:t>
            </a:r>
            <a:endParaRPr sz="4000" dirty="0"/>
          </a:p>
        </p:txBody>
      </p:sp>
      <p:sp>
        <p:nvSpPr>
          <p:cNvPr id="798" name="Google Shape;798;p68"/>
          <p:cNvSpPr/>
          <p:nvPr/>
        </p:nvSpPr>
        <p:spPr>
          <a:xfrm rot="10800000">
            <a:off x="-52177" y="3630128"/>
            <a:ext cx="4709834" cy="1513372"/>
          </a:xfrm>
          <a:custGeom>
            <a:avLst/>
            <a:gdLst/>
            <a:ahLst/>
            <a:cxnLst/>
            <a:rect l="l" t="t" r="r" b="b"/>
            <a:pathLst>
              <a:path w="177445" h="86392" extrusionOk="0">
                <a:moveTo>
                  <a:pt x="3333" y="0"/>
                </a:moveTo>
                <a:cubicBezTo>
                  <a:pt x="0" y="11458"/>
                  <a:pt x="913" y="27048"/>
                  <a:pt x="12897" y="35242"/>
                </a:cubicBezTo>
                <a:cubicBezTo>
                  <a:pt x="17629" y="38468"/>
                  <a:pt x="23097" y="39621"/>
                  <a:pt x="29059" y="39621"/>
                </a:cubicBezTo>
                <a:cubicBezTo>
                  <a:pt x="42166" y="39621"/>
                  <a:pt x="57661" y="34051"/>
                  <a:pt x="72973" y="32686"/>
                </a:cubicBezTo>
                <a:cubicBezTo>
                  <a:pt x="75145" y="32494"/>
                  <a:pt x="77205" y="32395"/>
                  <a:pt x="79168" y="32395"/>
                </a:cubicBezTo>
                <a:cubicBezTo>
                  <a:pt x="97316" y="32395"/>
                  <a:pt x="107146" y="40836"/>
                  <a:pt x="120267" y="62381"/>
                </a:cubicBezTo>
                <a:cubicBezTo>
                  <a:pt x="129588" y="77663"/>
                  <a:pt x="147227" y="86391"/>
                  <a:pt x="164443" y="86391"/>
                </a:cubicBezTo>
                <a:cubicBezTo>
                  <a:pt x="168853" y="86391"/>
                  <a:pt x="173236" y="85818"/>
                  <a:pt x="177444" y="84636"/>
                </a:cubicBezTo>
                <a:lnTo>
                  <a:pt x="1774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9" name="Google Shape;799;p68"/>
          <p:cNvCxnSpPr/>
          <p:nvPr/>
        </p:nvCxnSpPr>
        <p:spPr>
          <a:xfrm>
            <a:off x="1290778" y="744307"/>
            <a:ext cx="5017257" cy="0"/>
          </a:xfrm>
          <a:prstGeom prst="straightConnector1">
            <a:avLst/>
          </a:prstGeom>
          <a:noFill/>
          <a:ln w="19050" cap="flat" cmpd="sng">
            <a:solidFill>
              <a:schemeClr val="accent1"/>
            </a:solidFill>
            <a:prstDash val="solid"/>
            <a:round/>
            <a:headEnd type="none" w="med" len="med"/>
            <a:tailEnd type="none" w="med" len="med"/>
          </a:ln>
        </p:spPr>
      </p:cxnSp>
      <p:sp>
        <p:nvSpPr>
          <p:cNvPr id="800" name="Google Shape;800;p68"/>
          <p:cNvSpPr/>
          <p:nvPr/>
        </p:nvSpPr>
        <p:spPr>
          <a:xfrm rot="271565">
            <a:off x="6085541" y="122204"/>
            <a:ext cx="3170270" cy="1849255"/>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1" name="Google Shape;801;p68"/>
          <p:cNvGrpSpPr/>
          <p:nvPr/>
        </p:nvGrpSpPr>
        <p:grpSpPr>
          <a:xfrm>
            <a:off x="271258" y="3562893"/>
            <a:ext cx="1130465" cy="1294452"/>
            <a:chOff x="7852208" y="207243"/>
            <a:chExt cx="1130465" cy="1294452"/>
          </a:xfrm>
        </p:grpSpPr>
        <p:sp>
          <p:nvSpPr>
            <p:cNvPr id="802" name="Google Shape;802;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783;p68"/>
          <p:cNvGrpSpPr/>
          <p:nvPr/>
        </p:nvGrpSpPr>
        <p:grpSpPr>
          <a:xfrm>
            <a:off x="0" y="2075852"/>
            <a:ext cx="1506799" cy="1377254"/>
            <a:chOff x="4389470" y="631351"/>
            <a:chExt cx="1960612" cy="1716569"/>
          </a:xfrm>
        </p:grpSpPr>
        <p:sp>
          <p:nvSpPr>
            <p:cNvPr id="32" name="Google Shape;784;p68"/>
            <p:cNvSpPr/>
            <p:nvPr/>
          </p:nvSpPr>
          <p:spPr>
            <a:xfrm flipH="1">
              <a:off x="4389470" y="889581"/>
              <a:ext cx="1588086" cy="1458339"/>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33" name="Google Shape;785;p68"/>
            <p:cNvGrpSpPr/>
            <p:nvPr/>
          </p:nvGrpSpPr>
          <p:grpSpPr>
            <a:xfrm rot="5935401" flipH="1">
              <a:off x="5600260" y="638058"/>
              <a:ext cx="655921" cy="751070"/>
              <a:chOff x="7852208" y="207243"/>
              <a:chExt cx="1130465" cy="1294452"/>
            </a:xfrm>
          </p:grpSpPr>
          <p:sp>
            <p:nvSpPr>
              <p:cNvPr id="34" name="Google Shape;786;p68"/>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87;p68"/>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88;p68"/>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89;p68"/>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90;p68"/>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91;p68"/>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92;p68"/>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1" name="Google Shape;793;p68"/>
          <p:cNvSpPr/>
          <p:nvPr/>
        </p:nvSpPr>
        <p:spPr>
          <a:xfrm flipH="1">
            <a:off x="75492" y="2333527"/>
            <a:ext cx="1167232" cy="116649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42" name="Google Shape;795;p68"/>
          <p:cNvSpPr txBox="1">
            <a:spLocks/>
          </p:cNvSpPr>
          <p:nvPr/>
        </p:nvSpPr>
        <p:spPr>
          <a:xfrm>
            <a:off x="1220500" y="2700614"/>
            <a:ext cx="7639826"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3600"/>
              <a:buFont typeface="Roboto Slab"/>
              <a:buNone/>
              <a:defRPr sz="4000" b="0" i="0" u="none" strike="noStrike" cap="none">
                <a:solidFill>
                  <a:schemeClr val="dk1"/>
                </a:solidFill>
                <a:latin typeface="Roboto Slab"/>
                <a:ea typeface="Roboto Slab"/>
                <a:cs typeface="Roboto Slab"/>
                <a:sym typeface="Roboto Slab"/>
              </a:defRPr>
            </a:lvl1pPr>
            <a:lvl2pPr marR="0" lvl="1"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2pPr>
            <a:lvl3pPr marR="0" lvl="2"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3pPr>
            <a:lvl4pPr marR="0" lvl="3"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4pPr>
            <a:lvl5pPr marR="0" lvl="4"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5pPr>
            <a:lvl6pPr marR="0" lvl="5"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6pPr>
            <a:lvl7pPr marR="0" lvl="6"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7pPr>
            <a:lvl8pPr marR="0" lvl="7"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8pPr>
            <a:lvl9pPr marR="0" lvl="8" algn="ctr" rtl="0">
              <a:lnSpc>
                <a:spcPct val="100000"/>
              </a:lnSpc>
              <a:spcBef>
                <a:spcPts val="0"/>
              </a:spcBef>
              <a:spcAft>
                <a:spcPts val="0"/>
              </a:spcAft>
              <a:buClr>
                <a:schemeClr val="dk1"/>
              </a:buClr>
              <a:buSzPts val="3600"/>
              <a:buFont typeface="Bebas Neue"/>
              <a:buNone/>
              <a:defRPr sz="3600" b="0" i="0" u="none" strike="noStrike" cap="none">
                <a:solidFill>
                  <a:schemeClr val="dk1"/>
                </a:solidFill>
                <a:latin typeface="Bebas Neue"/>
                <a:ea typeface="Bebas Neue"/>
                <a:cs typeface="Bebas Neue"/>
                <a:sym typeface="Bebas Neue"/>
              </a:defRPr>
            </a:lvl9pPr>
          </a:lstStyle>
          <a:p>
            <a:r>
              <a:rPr lang="id-ID" sz="3200" dirty="0" smtClean="0"/>
              <a:t>Gaya Kepemimpinan </a:t>
            </a:r>
            <a:r>
              <a:rPr lang="id-ID" sz="3200" dirty="0" smtClean="0">
                <a:solidFill>
                  <a:schemeClr val="accent4"/>
                </a:solidFill>
              </a:rPr>
              <a:t>Partisipatif</a:t>
            </a:r>
            <a:endParaRPr lang="id-ID" sz="3200" dirty="0">
              <a:solidFill>
                <a:schemeClr val="accent4"/>
              </a:solidFill>
              <a:latin typeface="Nunito"/>
              <a:ea typeface="Nunito"/>
              <a:cs typeface="Nunito"/>
              <a:sym typeface="Nunito"/>
            </a:endParaRPr>
          </a:p>
        </p:txBody>
      </p:sp>
      <p:sp>
        <p:nvSpPr>
          <p:cNvPr id="43" name="Google Shape;796;p68"/>
          <p:cNvSpPr txBox="1">
            <a:spLocks/>
          </p:cNvSpPr>
          <p:nvPr/>
        </p:nvSpPr>
        <p:spPr>
          <a:xfrm>
            <a:off x="204655" y="2750703"/>
            <a:ext cx="1134900" cy="647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6000"/>
              <a:buFont typeface="Roboto Slab"/>
              <a:buNone/>
              <a:defRPr sz="7000" b="0" i="0" u="none" strike="noStrike" cap="none">
                <a:solidFill>
                  <a:schemeClr val="accent4"/>
                </a:solidFill>
                <a:latin typeface="Roboto Slab"/>
                <a:ea typeface="Roboto Slab"/>
                <a:cs typeface="Roboto Slab"/>
                <a:sym typeface="Roboto Slab"/>
              </a:defRPr>
            </a:lvl1pPr>
            <a:lvl2pPr marR="0" lvl="1"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2pPr>
            <a:lvl3pPr marR="0" lvl="2"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3pPr>
            <a:lvl4pPr marR="0" lvl="3"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4pPr>
            <a:lvl5pPr marR="0" lvl="4"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5pPr>
            <a:lvl6pPr marR="0" lvl="5"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6pPr>
            <a:lvl7pPr marR="0" lvl="6"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7pPr>
            <a:lvl8pPr marR="0" lvl="7"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8pPr>
            <a:lvl9pPr marR="0" lvl="8" algn="ctr" rtl="0">
              <a:lnSpc>
                <a:spcPct val="100000"/>
              </a:lnSpc>
              <a:spcBef>
                <a:spcPts val="0"/>
              </a:spcBef>
              <a:spcAft>
                <a:spcPts val="0"/>
              </a:spcAft>
              <a:buClr>
                <a:schemeClr val="dk1"/>
              </a:buClr>
              <a:buSzPts val="6000"/>
              <a:buFont typeface="Bebas Neue"/>
              <a:buNone/>
              <a:defRPr sz="6000" b="0" i="0" u="none" strike="noStrike" cap="none">
                <a:solidFill>
                  <a:schemeClr val="dk1"/>
                </a:solidFill>
                <a:latin typeface="Bebas Neue"/>
                <a:ea typeface="Bebas Neue"/>
                <a:cs typeface="Bebas Neue"/>
                <a:sym typeface="Bebas Neue"/>
              </a:defRPr>
            </a:lvl9pPr>
          </a:lstStyle>
          <a:p>
            <a:r>
              <a:rPr lang="en" sz="4000" dirty="0" smtClean="0"/>
              <a:t>0</a:t>
            </a:r>
            <a:r>
              <a:rPr lang="id-ID" sz="4000" dirty="0"/>
              <a:t>4</a:t>
            </a:r>
            <a:endParaRPr lang="en" sz="4000" dirty="0"/>
          </a:p>
        </p:txBody>
      </p:sp>
      <p:cxnSp>
        <p:nvCxnSpPr>
          <p:cNvPr id="44" name="Google Shape;799;p68"/>
          <p:cNvCxnSpPr/>
          <p:nvPr/>
        </p:nvCxnSpPr>
        <p:spPr>
          <a:xfrm>
            <a:off x="1245643" y="3202581"/>
            <a:ext cx="5017257" cy="0"/>
          </a:xfrm>
          <a:prstGeom prst="straightConnector1">
            <a:avLst/>
          </a:prstGeom>
          <a:noFill/>
          <a:ln w="19050" cap="flat" cmpd="sng">
            <a:solidFill>
              <a:schemeClr val="accent1"/>
            </a:solidFill>
            <a:prstDash val="solid"/>
            <a:round/>
            <a:headEnd type="none" w="med" len="med"/>
            <a:tailEnd type="none" w="med" len="med"/>
          </a:ln>
        </p:spPr>
      </p:cxnSp>
      <p:sp>
        <p:nvSpPr>
          <p:cNvPr id="5" name="Rectangle 4"/>
          <p:cNvSpPr/>
          <p:nvPr/>
        </p:nvSpPr>
        <p:spPr>
          <a:xfrm>
            <a:off x="1333726" y="3327431"/>
            <a:ext cx="7526599" cy="1754326"/>
          </a:xfrm>
          <a:prstGeom prst="rect">
            <a:avLst/>
          </a:prstGeom>
        </p:spPr>
        <p:txBody>
          <a:bodyPr wrap="square">
            <a:spAutoFit/>
          </a:bodyPr>
          <a:lstStyle/>
          <a:p>
            <a:pPr marL="342900" indent="-342900" algn="just" eaLnBrk="1" hangingPunct="1">
              <a:buFont typeface="+mj-lt"/>
              <a:buAutoNum type="arabicPeriod"/>
            </a:pPr>
            <a:r>
              <a:rPr lang="en-US" altLang="en-US" sz="1800" dirty="0" err="1"/>
              <a:t>Merupakan</a:t>
            </a:r>
            <a:r>
              <a:rPr lang="en-US" altLang="en-US" sz="1800" dirty="0"/>
              <a:t> </a:t>
            </a:r>
            <a:r>
              <a:rPr lang="en-US" altLang="en-US" sz="1800" dirty="0" err="1"/>
              <a:t>gabungan</a:t>
            </a:r>
            <a:r>
              <a:rPr lang="en-US" altLang="en-US" sz="1800" dirty="0"/>
              <a:t> </a:t>
            </a:r>
            <a:r>
              <a:rPr lang="en-US" altLang="en-US" sz="1800" dirty="0" err="1"/>
              <a:t>antara</a:t>
            </a:r>
            <a:r>
              <a:rPr lang="en-US" altLang="en-US" sz="1800" dirty="0"/>
              <a:t> </a:t>
            </a:r>
            <a:r>
              <a:rPr lang="en-US" altLang="en-US" sz="1800" dirty="0" err="1" smtClean="0"/>
              <a:t>oto</a:t>
            </a:r>
            <a:r>
              <a:rPr lang="id-ID" altLang="en-US" sz="1800" dirty="0" smtClean="0"/>
              <a:t>riter</a:t>
            </a:r>
            <a:r>
              <a:rPr lang="en-US" altLang="en-US" sz="1800" dirty="0" smtClean="0"/>
              <a:t> </a:t>
            </a:r>
            <a:r>
              <a:rPr lang="en-US" altLang="en-US" sz="1800" dirty="0" err="1"/>
              <a:t>dan</a:t>
            </a:r>
            <a:r>
              <a:rPr lang="en-US" altLang="en-US" sz="1800" dirty="0"/>
              <a:t> </a:t>
            </a:r>
            <a:r>
              <a:rPr lang="en-US" altLang="en-US" sz="1800" dirty="0" err="1" smtClean="0"/>
              <a:t>demokrati</a:t>
            </a:r>
            <a:r>
              <a:rPr lang="id-ID" altLang="en-US" sz="1800" dirty="0" smtClean="0"/>
              <a:t>s</a:t>
            </a:r>
            <a:endParaRPr lang="en-US" altLang="en-US" sz="1800" dirty="0"/>
          </a:p>
          <a:p>
            <a:pPr marL="342900" indent="-342900" algn="just" eaLnBrk="1" hangingPunct="1">
              <a:buFont typeface="+mj-lt"/>
              <a:buAutoNum type="arabicPeriod"/>
            </a:pPr>
            <a:r>
              <a:rPr lang="en-US" altLang="en-US" sz="1800" dirty="0" err="1"/>
              <a:t>Pemimpin</a:t>
            </a:r>
            <a:r>
              <a:rPr lang="en-US" altLang="en-US" sz="1800" dirty="0"/>
              <a:t> </a:t>
            </a:r>
            <a:r>
              <a:rPr lang="en-US" altLang="en-US" sz="1800" dirty="0" err="1"/>
              <a:t>menyampaikan</a:t>
            </a:r>
            <a:r>
              <a:rPr lang="en-US" altLang="en-US" sz="1800" dirty="0"/>
              <a:t> </a:t>
            </a:r>
            <a:r>
              <a:rPr lang="en-US" altLang="en-US" sz="1800" dirty="0" err="1"/>
              <a:t>hasil</a:t>
            </a:r>
            <a:r>
              <a:rPr lang="en-US" altLang="en-US" sz="1800" dirty="0"/>
              <a:t> </a:t>
            </a:r>
            <a:r>
              <a:rPr lang="en-US" altLang="en-US" sz="1800" dirty="0" err="1"/>
              <a:t>analisa</a:t>
            </a:r>
            <a:r>
              <a:rPr lang="en-US" altLang="en-US" sz="1800" dirty="0"/>
              <a:t> </a:t>
            </a:r>
            <a:r>
              <a:rPr lang="en-US" altLang="en-US" sz="1800" dirty="0" err="1"/>
              <a:t>masalah</a:t>
            </a:r>
            <a:r>
              <a:rPr lang="en-US" altLang="en-US" sz="1800" dirty="0"/>
              <a:t> </a:t>
            </a:r>
            <a:r>
              <a:rPr lang="en-US" altLang="en-US" sz="1800" dirty="0" err="1"/>
              <a:t>dan</a:t>
            </a:r>
            <a:r>
              <a:rPr lang="en-US" altLang="en-US" sz="1800" dirty="0"/>
              <a:t> </a:t>
            </a:r>
            <a:r>
              <a:rPr lang="en-US" altLang="en-US" sz="1800" dirty="0" err="1"/>
              <a:t>mengusulkan</a:t>
            </a:r>
            <a:r>
              <a:rPr lang="en-US" altLang="en-US" sz="1800" dirty="0"/>
              <a:t> </a:t>
            </a:r>
            <a:r>
              <a:rPr lang="en-US" altLang="en-US" sz="1800" dirty="0" err="1"/>
              <a:t>tindakannya</a:t>
            </a:r>
            <a:endParaRPr lang="en-US" altLang="en-US" sz="1800" dirty="0"/>
          </a:p>
          <a:p>
            <a:pPr marL="342900" indent="-342900" algn="just" eaLnBrk="1" hangingPunct="1">
              <a:buFont typeface="+mj-lt"/>
              <a:buAutoNum type="arabicPeriod"/>
            </a:pPr>
            <a:r>
              <a:rPr lang="en-US" altLang="en-US" sz="1800" dirty="0" err="1"/>
              <a:t>Staf</a:t>
            </a:r>
            <a:r>
              <a:rPr lang="en-US" altLang="en-US" sz="1800" dirty="0"/>
              <a:t> </a:t>
            </a:r>
            <a:r>
              <a:rPr lang="en-US" altLang="en-US" sz="1800" dirty="0" err="1"/>
              <a:t>diminta</a:t>
            </a:r>
            <a:r>
              <a:rPr lang="en-US" altLang="en-US" sz="1800" dirty="0"/>
              <a:t> saran </a:t>
            </a:r>
            <a:r>
              <a:rPr lang="en-US" altLang="en-US" sz="1800" dirty="0" err="1"/>
              <a:t>dan</a:t>
            </a:r>
            <a:r>
              <a:rPr lang="en-US" altLang="en-US" sz="1800" dirty="0"/>
              <a:t> </a:t>
            </a:r>
            <a:r>
              <a:rPr lang="en-US" altLang="en-US" sz="1800" dirty="0" err="1"/>
              <a:t>kritiknya</a:t>
            </a:r>
            <a:r>
              <a:rPr lang="en-US" altLang="en-US" sz="1800" dirty="0"/>
              <a:t> </a:t>
            </a:r>
            <a:r>
              <a:rPr lang="en-US" altLang="en-US" sz="1800" dirty="0" err="1"/>
              <a:t>serta</a:t>
            </a:r>
            <a:r>
              <a:rPr lang="en-US" altLang="en-US" sz="1800" dirty="0"/>
              <a:t> </a:t>
            </a:r>
            <a:r>
              <a:rPr lang="en-US" altLang="en-US" sz="1800" dirty="0" err="1"/>
              <a:t>mempertimbangkan</a:t>
            </a:r>
            <a:r>
              <a:rPr lang="en-US" altLang="en-US" sz="1800" dirty="0"/>
              <a:t> </a:t>
            </a:r>
            <a:r>
              <a:rPr lang="en-US" altLang="en-US" sz="1800" dirty="0" err="1"/>
              <a:t>respon</a:t>
            </a:r>
            <a:r>
              <a:rPr lang="en-US" altLang="en-US" sz="1800" dirty="0"/>
              <a:t> </a:t>
            </a:r>
            <a:r>
              <a:rPr lang="en-US" altLang="en-US" sz="1800" dirty="0" err="1"/>
              <a:t>staf</a:t>
            </a:r>
            <a:r>
              <a:rPr lang="en-US" altLang="en-US" sz="1800" dirty="0"/>
              <a:t> </a:t>
            </a:r>
            <a:r>
              <a:rPr lang="en-US" altLang="en-US" sz="1800" dirty="0" err="1"/>
              <a:t>terhadap</a:t>
            </a:r>
            <a:r>
              <a:rPr lang="en-US" altLang="en-US" sz="1800" dirty="0"/>
              <a:t> </a:t>
            </a:r>
            <a:r>
              <a:rPr lang="id-ID" altLang="en-US" sz="1800" dirty="0" smtClean="0"/>
              <a:t>pimpinan</a:t>
            </a:r>
            <a:endParaRPr lang="en-US" altLang="en-US" sz="1800" dirty="0"/>
          </a:p>
          <a:p>
            <a:pPr marL="342900" indent="-342900" algn="just" eaLnBrk="1" hangingPunct="1">
              <a:buFont typeface="+mj-lt"/>
              <a:buAutoNum type="arabicPeriod"/>
            </a:pPr>
            <a:r>
              <a:rPr lang="en-US" altLang="en-US" sz="1800" dirty="0" err="1"/>
              <a:t>Keputusan</a:t>
            </a:r>
            <a:r>
              <a:rPr lang="en-US" altLang="en-US" sz="1800" dirty="0"/>
              <a:t> </a:t>
            </a:r>
            <a:r>
              <a:rPr lang="en-US" altLang="en-US" sz="1800" dirty="0" err="1"/>
              <a:t>akhir</a:t>
            </a:r>
            <a:r>
              <a:rPr lang="en-US" altLang="en-US" sz="1800" dirty="0"/>
              <a:t> </a:t>
            </a:r>
            <a:r>
              <a:rPr lang="en-US" altLang="en-US" sz="1800" dirty="0" err="1"/>
              <a:t>oleh</a:t>
            </a:r>
            <a:r>
              <a:rPr lang="en-US" altLang="en-US" sz="1800" dirty="0"/>
              <a:t> </a:t>
            </a:r>
            <a:r>
              <a:rPr lang="en-US" altLang="en-US" sz="1800" dirty="0" err="1"/>
              <a:t>kelompok</a:t>
            </a:r>
            <a:endParaRPr lang="en-US" altLang="en-US" sz="1800" dirty="0"/>
          </a:p>
        </p:txBody>
      </p:sp>
      <p:sp>
        <p:nvSpPr>
          <p:cNvPr id="2" name="Rectangle 1"/>
          <p:cNvSpPr/>
          <p:nvPr/>
        </p:nvSpPr>
        <p:spPr>
          <a:xfrm>
            <a:off x="1397256" y="770456"/>
            <a:ext cx="7463069" cy="1754326"/>
          </a:xfrm>
          <a:prstGeom prst="rect">
            <a:avLst/>
          </a:prstGeom>
        </p:spPr>
        <p:txBody>
          <a:bodyPr wrap="square">
            <a:spAutoFit/>
          </a:bodyPr>
          <a:lstStyle/>
          <a:p>
            <a:pPr marL="342900" lvl="1" indent="-342900" algn="just">
              <a:spcBef>
                <a:spcPct val="0"/>
              </a:spcBef>
              <a:buClr>
                <a:schemeClr val="tx1">
                  <a:lumMod val="85000"/>
                  <a:lumOff val="15000"/>
                </a:schemeClr>
              </a:buClr>
              <a:buFont typeface="+mj-lt"/>
              <a:buAutoNum type="arabicPeriod"/>
              <a:defRPr/>
            </a:pPr>
            <a:r>
              <a:rPr lang="id-ID" sz="1800" dirty="0"/>
              <a:t>Memberikan kebebasan sepenuhnya kepada para bawahan untuk melakukan tindakan yang dianggap perlu sesuai dengan bidang tugas masing-masing</a:t>
            </a:r>
            <a:endParaRPr lang="id-ID" altLang="en-US" sz="1800" dirty="0" smtClean="0"/>
          </a:p>
          <a:p>
            <a:pPr marL="342900" lvl="1" indent="-342900" algn="just">
              <a:spcBef>
                <a:spcPct val="0"/>
              </a:spcBef>
              <a:buClr>
                <a:schemeClr val="tx1">
                  <a:lumMod val="85000"/>
                  <a:lumOff val="15000"/>
                </a:schemeClr>
              </a:buClr>
              <a:buFont typeface="+mj-lt"/>
              <a:buAutoNum type="arabicPeriod"/>
              <a:defRPr/>
            </a:pPr>
            <a:r>
              <a:rPr lang="en-US" altLang="en-US" sz="1800" dirty="0" err="1" smtClean="0"/>
              <a:t>Pemimpin</a:t>
            </a:r>
            <a:r>
              <a:rPr lang="en-US" altLang="en-US" sz="1800" dirty="0" smtClean="0"/>
              <a:t> </a:t>
            </a:r>
            <a:r>
              <a:rPr lang="en-US" altLang="en-US" sz="1800" dirty="0" err="1"/>
              <a:t>berkedudukan</a:t>
            </a:r>
            <a:r>
              <a:rPr lang="en-US" altLang="en-US" sz="1800" dirty="0"/>
              <a:t> </a:t>
            </a:r>
            <a:r>
              <a:rPr lang="en-US" altLang="en-US" sz="1800" dirty="0" err="1"/>
              <a:t>sebagai</a:t>
            </a:r>
            <a:r>
              <a:rPr lang="en-US" altLang="en-US" sz="1800" dirty="0"/>
              <a:t> </a:t>
            </a:r>
            <a:r>
              <a:rPr lang="en-US" altLang="en-US" sz="1800" dirty="0" smtClean="0"/>
              <a:t>symbol </a:t>
            </a:r>
            <a:endParaRPr lang="en-US" altLang="en-US" sz="1800" dirty="0"/>
          </a:p>
          <a:p>
            <a:pPr marL="342900" lvl="1" indent="-342900" algn="just">
              <a:spcBef>
                <a:spcPct val="0"/>
              </a:spcBef>
              <a:buClr>
                <a:schemeClr val="tx1">
                  <a:lumMod val="85000"/>
                  <a:lumOff val="15000"/>
                </a:schemeClr>
              </a:buClr>
              <a:buFont typeface="+mj-lt"/>
              <a:buAutoNum type="arabicPeriod"/>
              <a:defRPr/>
            </a:pPr>
            <a:r>
              <a:rPr lang="en-US" altLang="en-US" sz="1800" dirty="0" err="1"/>
              <a:t>Pimpinan</a:t>
            </a:r>
            <a:r>
              <a:rPr lang="en-US" altLang="en-US" sz="1800" dirty="0"/>
              <a:t> </a:t>
            </a:r>
            <a:r>
              <a:rPr lang="en-US" altLang="en-US" sz="1800" dirty="0" err="1"/>
              <a:t>melimpahkan</a:t>
            </a:r>
            <a:r>
              <a:rPr lang="en-US" altLang="en-US" sz="1800" dirty="0"/>
              <a:t> </a:t>
            </a:r>
            <a:r>
              <a:rPr lang="en-US" altLang="en-US" sz="1800" dirty="0" err="1"/>
              <a:t>wewenang</a:t>
            </a:r>
            <a:r>
              <a:rPr lang="en-US" altLang="en-US" sz="1800" dirty="0"/>
              <a:t> </a:t>
            </a:r>
            <a:r>
              <a:rPr lang="en-US" altLang="en-US" sz="1800" dirty="0" err="1"/>
              <a:t>sepenuhnya</a:t>
            </a:r>
            <a:r>
              <a:rPr lang="en-US" altLang="en-US" sz="1800" dirty="0"/>
              <a:t> </a:t>
            </a:r>
            <a:r>
              <a:rPr lang="en-US" altLang="en-US" sz="1800" dirty="0" err="1"/>
              <a:t>kepada</a:t>
            </a:r>
            <a:r>
              <a:rPr lang="en-US" altLang="en-US" sz="1800" dirty="0"/>
              <a:t> </a:t>
            </a:r>
            <a:r>
              <a:rPr lang="en-US" altLang="en-US" sz="1800" dirty="0" err="1"/>
              <a:t>bawahannya</a:t>
            </a:r>
            <a:r>
              <a:rPr lang="en-US" altLang="en-US" sz="1800" dirty="0"/>
              <a:t> </a:t>
            </a:r>
            <a:r>
              <a:rPr lang="en-US" altLang="en-US" sz="1800" dirty="0" err="1"/>
              <a:t>dan</a:t>
            </a:r>
            <a:r>
              <a:rPr lang="en-US" altLang="en-US" sz="1800" dirty="0"/>
              <a:t> </a:t>
            </a:r>
            <a:r>
              <a:rPr lang="en-US" altLang="en-US" sz="1800" dirty="0" err="1"/>
              <a:t>keputusan</a:t>
            </a:r>
            <a:r>
              <a:rPr lang="en-US" altLang="en-US" sz="1800" dirty="0"/>
              <a:t> </a:t>
            </a:r>
            <a:r>
              <a:rPr lang="en-US" altLang="en-US" sz="1800" dirty="0" err="1"/>
              <a:t>lebih</a:t>
            </a:r>
            <a:r>
              <a:rPr lang="en-US" altLang="en-US" sz="1800" dirty="0"/>
              <a:t> </a:t>
            </a:r>
            <a:r>
              <a:rPr lang="en-US" altLang="en-US" sz="1800" dirty="0" err="1"/>
              <a:t>banyak</a:t>
            </a:r>
            <a:r>
              <a:rPr lang="en-US" altLang="en-US" sz="1800" dirty="0"/>
              <a:t> </a:t>
            </a:r>
            <a:r>
              <a:rPr lang="en-US" altLang="en-US" sz="1800" dirty="0" err="1" smtClean="0"/>
              <a:t>dibuat</a:t>
            </a:r>
            <a:r>
              <a:rPr lang="en-US" altLang="en-US" sz="1800" dirty="0" smtClean="0"/>
              <a:t> </a:t>
            </a:r>
            <a:r>
              <a:rPr lang="en-US" altLang="en-US" sz="1800" dirty="0" err="1" smtClean="0"/>
              <a:t>oleh</a:t>
            </a:r>
            <a:r>
              <a:rPr lang="en-US" altLang="en-US" sz="1800" dirty="0" smtClean="0"/>
              <a:t> </a:t>
            </a:r>
            <a:r>
              <a:rPr lang="en-US" altLang="en-US" sz="1800" dirty="0" err="1"/>
              <a:t>para</a:t>
            </a:r>
            <a:r>
              <a:rPr lang="en-US" altLang="en-US" sz="1800" dirty="0"/>
              <a:t> </a:t>
            </a:r>
            <a:r>
              <a:rPr lang="en-US" altLang="en-US" sz="1800" dirty="0" err="1"/>
              <a:t>bawahan</a:t>
            </a:r>
            <a:endParaRPr lang="en-US" altLang="en-US" sz="1800" dirty="0"/>
          </a:p>
        </p:txBody>
      </p:sp>
    </p:spTree>
    <p:extLst>
      <p:ext uri="{BB962C8B-B14F-4D97-AF65-F5344CB8AC3E}">
        <p14:creationId xmlns:p14="http://schemas.microsoft.com/office/powerpoint/2010/main" val="335079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800"/>
                                        </p:tgtEl>
                                        <p:attrNameLst>
                                          <p:attrName>style.visibility</p:attrName>
                                        </p:attrNameLst>
                                      </p:cBhvr>
                                      <p:to>
                                        <p:strVal val="visible"/>
                                      </p:to>
                                    </p:set>
                                    <p:anim calcmode="lin" valueType="num">
                                      <p:cBhvr additive="base">
                                        <p:cTn id="7" dur="1000"/>
                                        <p:tgtEl>
                                          <p:spTgt spid="800"/>
                                        </p:tgtEl>
                                        <p:attrNameLst>
                                          <p:attrName>ppt_y</p:attrName>
                                        </p:attrNameLst>
                                      </p:cBhvr>
                                      <p:tavLst>
                                        <p:tav tm="0">
                                          <p:val>
                                            <p:strVal val="#ppt_y-1"/>
                                          </p:val>
                                        </p:tav>
                                        <p:tav tm="100000">
                                          <p:val>
                                            <p:strVal val="#ppt_y"/>
                                          </p:val>
                                        </p:tav>
                                      </p:tavLst>
                                    </p:anim>
                                  </p:childTnLst>
                                </p:cTn>
                              </p:par>
                              <p:par>
                                <p:cTn id="8" presetID="23" presetClass="entr" presetSubtype="16" fill="hold" nodeType="withEffect">
                                  <p:stCondLst>
                                    <p:cond delay="0"/>
                                  </p:stCondLst>
                                  <p:childTnLst>
                                    <p:set>
                                      <p:cBhvr>
                                        <p:cTn id="9" dur="1" fill="hold">
                                          <p:stCondLst>
                                            <p:cond delay="0"/>
                                          </p:stCondLst>
                                        </p:cTn>
                                        <p:tgtEl>
                                          <p:spTgt spid="801"/>
                                        </p:tgtEl>
                                        <p:attrNameLst>
                                          <p:attrName>style.visibility</p:attrName>
                                        </p:attrNameLst>
                                      </p:cBhvr>
                                      <p:to>
                                        <p:strVal val="visible"/>
                                      </p:to>
                                    </p:set>
                                    <p:anim calcmode="lin" valueType="num">
                                      <p:cBhvr additive="base">
                                        <p:cTn id="10" dur="1000"/>
                                        <p:tgtEl>
                                          <p:spTgt spid="801"/>
                                        </p:tgtEl>
                                        <p:attrNameLst>
                                          <p:attrName>ppt_w</p:attrName>
                                        </p:attrNameLst>
                                      </p:cBhvr>
                                      <p:tavLst>
                                        <p:tav tm="0">
                                          <p:val>
                                            <p:strVal val="0"/>
                                          </p:val>
                                        </p:tav>
                                        <p:tav tm="100000">
                                          <p:val>
                                            <p:strVal val="#ppt_w"/>
                                          </p:val>
                                        </p:tav>
                                      </p:tavLst>
                                    </p:anim>
                                    <p:anim calcmode="lin" valueType="num">
                                      <p:cBhvr additive="base">
                                        <p:cTn id="11" dur="1000"/>
                                        <p:tgtEl>
                                          <p:spTgt spid="80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84"/>
        <p:cNvGrpSpPr/>
        <p:nvPr/>
      </p:nvGrpSpPr>
      <p:grpSpPr>
        <a:xfrm>
          <a:off x="0" y="0"/>
          <a:ext cx="0" cy="0"/>
          <a:chOff x="0" y="0"/>
          <a:chExt cx="0" cy="0"/>
        </a:xfrm>
      </p:grpSpPr>
      <p:grpSp>
        <p:nvGrpSpPr>
          <p:cNvPr id="2085" name="Google Shape;2085;p91"/>
          <p:cNvGrpSpPr/>
          <p:nvPr/>
        </p:nvGrpSpPr>
        <p:grpSpPr>
          <a:xfrm rot="-10558060">
            <a:off x="5784781" y="415879"/>
            <a:ext cx="1246649" cy="1078978"/>
            <a:chOff x="4752657" y="1274338"/>
            <a:chExt cx="1465947" cy="1268781"/>
          </a:xfrm>
        </p:grpSpPr>
        <p:sp>
          <p:nvSpPr>
            <p:cNvPr id="2086" name="Google Shape;2086;p9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2087" name="Google Shape;2087;p9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2088" name="Google Shape;2088;p91"/>
            <p:cNvGrpSpPr/>
            <p:nvPr/>
          </p:nvGrpSpPr>
          <p:grpSpPr>
            <a:xfrm rot="-4864809" flipH="1">
              <a:off x="4822054" y="1983003"/>
              <a:ext cx="484841" cy="555173"/>
              <a:chOff x="7852208" y="207243"/>
              <a:chExt cx="1130465" cy="1294452"/>
            </a:xfrm>
          </p:grpSpPr>
          <p:sp>
            <p:nvSpPr>
              <p:cNvPr id="2089" name="Google Shape;2089;p9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9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9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9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9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9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9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96" name="Google Shape;2096;p91"/>
          <p:cNvGrpSpPr/>
          <p:nvPr/>
        </p:nvGrpSpPr>
        <p:grpSpPr>
          <a:xfrm rot="-9294517">
            <a:off x="5914536" y="2246196"/>
            <a:ext cx="1246560" cy="1078901"/>
            <a:chOff x="4752657" y="1274338"/>
            <a:chExt cx="1465947" cy="1268781"/>
          </a:xfrm>
        </p:grpSpPr>
        <p:sp>
          <p:nvSpPr>
            <p:cNvPr id="2097" name="Google Shape;2097;p9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2098" name="Google Shape;2098;p9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2099" name="Google Shape;2099;p91"/>
            <p:cNvGrpSpPr/>
            <p:nvPr/>
          </p:nvGrpSpPr>
          <p:grpSpPr>
            <a:xfrm rot="-4864809" flipH="1">
              <a:off x="4822054" y="1983003"/>
              <a:ext cx="484841" cy="555173"/>
              <a:chOff x="7852208" y="207243"/>
              <a:chExt cx="1130465" cy="1294452"/>
            </a:xfrm>
          </p:grpSpPr>
          <p:sp>
            <p:nvSpPr>
              <p:cNvPr id="2100" name="Google Shape;2100;p9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9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9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9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9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9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9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07" name="Google Shape;2107;p91"/>
          <p:cNvGrpSpPr/>
          <p:nvPr/>
        </p:nvGrpSpPr>
        <p:grpSpPr>
          <a:xfrm rot="9294517" flipH="1">
            <a:off x="2965812" y="2477459"/>
            <a:ext cx="1246560" cy="1078901"/>
            <a:chOff x="4752657" y="1274338"/>
            <a:chExt cx="1465947" cy="1268781"/>
          </a:xfrm>
        </p:grpSpPr>
        <p:sp>
          <p:nvSpPr>
            <p:cNvPr id="2108" name="Google Shape;2108;p9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2109" name="Google Shape;2109;p9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2110" name="Google Shape;2110;p91"/>
            <p:cNvGrpSpPr/>
            <p:nvPr/>
          </p:nvGrpSpPr>
          <p:grpSpPr>
            <a:xfrm rot="-4864809" flipH="1">
              <a:off x="4822054" y="1983003"/>
              <a:ext cx="484841" cy="555173"/>
              <a:chOff x="7852208" y="207243"/>
              <a:chExt cx="1130465" cy="1294452"/>
            </a:xfrm>
          </p:grpSpPr>
          <p:sp>
            <p:nvSpPr>
              <p:cNvPr id="2111" name="Google Shape;2111;p9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9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9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9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9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9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9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18" name="Google Shape;2118;p91"/>
          <p:cNvGrpSpPr/>
          <p:nvPr/>
        </p:nvGrpSpPr>
        <p:grpSpPr>
          <a:xfrm rot="-9538910" flipH="1">
            <a:off x="2661767" y="414890"/>
            <a:ext cx="1246610" cy="1078944"/>
            <a:chOff x="4752657" y="1274338"/>
            <a:chExt cx="1465947" cy="1268781"/>
          </a:xfrm>
        </p:grpSpPr>
        <p:sp>
          <p:nvSpPr>
            <p:cNvPr id="2119" name="Google Shape;2119;p9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2120" name="Google Shape;2120;p9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2121" name="Google Shape;2121;p91"/>
            <p:cNvGrpSpPr/>
            <p:nvPr/>
          </p:nvGrpSpPr>
          <p:grpSpPr>
            <a:xfrm rot="-4864809" flipH="1">
              <a:off x="4822054" y="1983003"/>
              <a:ext cx="484841" cy="555173"/>
              <a:chOff x="7852208" y="207243"/>
              <a:chExt cx="1130465" cy="1294452"/>
            </a:xfrm>
          </p:grpSpPr>
          <p:sp>
            <p:nvSpPr>
              <p:cNvPr id="2122" name="Google Shape;2122;p9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9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9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9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9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9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9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30" name="Google Shape;2130;p91"/>
          <p:cNvSpPr txBox="1"/>
          <p:nvPr/>
        </p:nvSpPr>
        <p:spPr>
          <a:xfrm>
            <a:off x="6056250" y="1370219"/>
            <a:ext cx="3242166" cy="475500"/>
          </a:xfrm>
          <a:prstGeom prst="rect">
            <a:avLst/>
          </a:prstGeom>
          <a:noFill/>
          <a:ln>
            <a:noFill/>
          </a:ln>
        </p:spPr>
        <p:txBody>
          <a:bodyPr spcFirstLastPara="1" wrap="square" lIns="0" tIns="4775" rIns="0" bIns="0" anchor="t" anchorCtr="0">
            <a:noAutofit/>
          </a:bodyPr>
          <a:lstStyle/>
          <a:p>
            <a:pPr lvl="0"/>
            <a:r>
              <a:rPr lang="id-ID" sz="1800" dirty="0"/>
              <a:t>Kesuksesan dan kegagalan pemimpin ditentukan oleh sifat yang dimilikinya sejak lahir</a:t>
            </a:r>
            <a:endParaRPr sz="1800" dirty="0">
              <a:solidFill>
                <a:schemeClr val="hlink"/>
              </a:solidFill>
              <a:latin typeface="Nunito"/>
              <a:ea typeface="Nunito"/>
              <a:cs typeface="Nunito"/>
              <a:sym typeface="Nunito"/>
            </a:endParaRPr>
          </a:p>
        </p:txBody>
      </p:sp>
      <p:sp>
        <p:nvSpPr>
          <p:cNvPr id="2133" name="Google Shape;2133;p91"/>
          <p:cNvSpPr txBox="1"/>
          <p:nvPr/>
        </p:nvSpPr>
        <p:spPr>
          <a:xfrm>
            <a:off x="3144949" y="926228"/>
            <a:ext cx="666900" cy="338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1600" dirty="0" smtClean="0">
                <a:solidFill>
                  <a:schemeClr val="accent4"/>
                </a:solidFill>
                <a:latin typeface="Roboto Slab"/>
                <a:ea typeface="Roboto Slab"/>
                <a:cs typeface="Roboto Slab"/>
                <a:sym typeface="Roboto Slab"/>
              </a:rPr>
              <a:t>04</a:t>
            </a:r>
            <a:endParaRPr sz="1600" dirty="0">
              <a:solidFill>
                <a:schemeClr val="accent4"/>
              </a:solidFill>
              <a:latin typeface="Roboto Slab"/>
              <a:ea typeface="Roboto Slab"/>
              <a:cs typeface="Roboto Slab"/>
              <a:sym typeface="Roboto Slab"/>
            </a:endParaRPr>
          </a:p>
        </p:txBody>
      </p:sp>
      <p:sp>
        <p:nvSpPr>
          <p:cNvPr id="2134" name="Google Shape;2134;p91"/>
          <p:cNvSpPr txBox="1"/>
          <p:nvPr/>
        </p:nvSpPr>
        <p:spPr>
          <a:xfrm>
            <a:off x="3514066" y="2846509"/>
            <a:ext cx="667500" cy="338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1600" dirty="0" smtClean="0">
                <a:solidFill>
                  <a:schemeClr val="accent4"/>
                </a:solidFill>
                <a:latin typeface="Roboto Slab"/>
                <a:ea typeface="Roboto Slab"/>
                <a:cs typeface="Roboto Slab"/>
                <a:sym typeface="Roboto Slab"/>
              </a:rPr>
              <a:t>03</a:t>
            </a:r>
            <a:endParaRPr sz="1600" dirty="0">
              <a:solidFill>
                <a:schemeClr val="accent4"/>
              </a:solidFill>
              <a:latin typeface="Roboto Slab"/>
              <a:ea typeface="Roboto Slab"/>
              <a:cs typeface="Roboto Slab"/>
              <a:sym typeface="Roboto Slab"/>
            </a:endParaRPr>
          </a:p>
        </p:txBody>
      </p:sp>
      <p:sp>
        <p:nvSpPr>
          <p:cNvPr id="2135" name="Google Shape;2135;p91"/>
          <p:cNvSpPr txBox="1"/>
          <p:nvPr/>
        </p:nvSpPr>
        <p:spPr>
          <a:xfrm>
            <a:off x="6164737" y="2668551"/>
            <a:ext cx="667500" cy="338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1600" dirty="0" smtClean="0">
                <a:solidFill>
                  <a:schemeClr val="accent4"/>
                </a:solidFill>
                <a:latin typeface="Roboto Slab"/>
                <a:ea typeface="Roboto Slab"/>
                <a:cs typeface="Roboto Slab"/>
                <a:sym typeface="Roboto Slab"/>
              </a:rPr>
              <a:t>02</a:t>
            </a:r>
            <a:endParaRPr sz="1600" dirty="0">
              <a:solidFill>
                <a:schemeClr val="accent4"/>
              </a:solidFill>
              <a:latin typeface="Roboto Slab"/>
              <a:ea typeface="Roboto Slab"/>
              <a:cs typeface="Roboto Slab"/>
              <a:sym typeface="Roboto Slab"/>
            </a:endParaRPr>
          </a:p>
        </p:txBody>
      </p:sp>
      <p:sp>
        <p:nvSpPr>
          <p:cNvPr id="2136" name="Google Shape;2136;p91"/>
          <p:cNvSpPr txBox="1"/>
          <p:nvPr/>
        </p:nvSpPr>
        <p:spPr>
          <a:xfrm>
            <a:off x="5881868" y="820212"/>
            <a:ext cx="667500" cy="338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1600" dirty="0" smtClean="0">
                <a:solidFill>
                  <a:schemeClr val="accent4"/>
                </a:solidFill>
                <a:latin typeface="Roboto Slab"/>
                <a:ea typeface="Roboto Slab"/>
                <a:cs typeface="Roboto Slab"/>
                <a:sym typeface="Roboto Slab"/>
              </a:rPr>
              <a:t>01</a:t>
            </a:r>
            <a:endParaRPr sz="1600" dirty="0">
              <a:solidFill>
                <a:schemeClr val="accent4"/>
              </a:solidFill>
              <a:latin typeface="Roboto Slab"/>
              <a:ea typeface="Roboto Slab"/>
              <a:cs typeface="Roboto Slab"/>
              <a:sym typeface="Roboto Slab"/>
            </a:endParaRPr>
          </a:p>
        </p:txBody>
      </p:sp>
      <p:grpSp>
        <p:nvGrpSpPr>
          <p:cNvPr id="2137" name="Google Shape;2137;p91"/>
          <p:cNvGrpSpPr/>
          <p:nvPr/>
        </p:nvGrpSpPr>
        <p:grpSpPr>
          <a:xfrm>
            <a:off x="3980532" y="749447"/>
            <a:ext cx="2045007" cy="2542113"/>
            <a:chOff x="3139711" y="1310219"/>
            <a:chExt cx="2898598" cy="2973594"/>
          </a:xfrm>
        </p:grpSpPr>
        <p:sp>
          <p:nvSpPr>
            <p:cNvPr id="2138" name="Google Shape;2138;p91"/>
            <p:cNvSpPr/>
            <p:nvPr/>
          </p:nvSpPr>
          <p:spPr>
            <a:xfrm rot="-7099588">
              <a:off x="3459176" y="1759596"/>
              <a:ext cx="2259669" cy="2074841"/>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2139" name="Google Shape;2139;p91"/>
            <p:cNvSpPr/>
            <p:nvPr/>
          </p:nvSpPr>
          <p:spPr>
            <a:xfrm rot="-7099588">
              <a:off x="3563289" y="1776006"/>
              <a:ext cx="1807689" cy="166000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grpSp>
        <p:nvGrpSpPr>
          <p:cNvPr id="2140" name="Google Shape;2140;p91"/>
          <p:cNvGrpSpPr/>
          <p:nvPr/>
        </p:nvGrpSpPr>
        <p:grpSpPr>
          <a:xfrm rot="8565221">
            <a:off x="3912808" y="3567288"/>
            <a:ext cx="907159" cy="1038753"/>
            <a:chOff x="7852208" y="207243"/>
            <a:chExt cx="1130465" cy="1294452"/>
          </a:xfrm>
        </p:grpSpPr>
        <p:sp>
          <p:nvSpPr>
            <p:cNvPr id="2141" name="Google Shape;2141;p9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9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9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9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9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9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9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8" name="Google Shape;2148;p91"/>
          <p:cNvSpPr txBox="1"/>
          <p:nvPr/>
        </p:nvSpPr>
        <p:spPr>
          <a:xfrm>
            <a:off x="4366519" y="1599727"/>
            <a:ext cx="1090200" cy="47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900" dirty="0">
                <a:solidFill>
                  <a:schemeClr val="accent4"/>
                </a:solidFill>
                <a:latin typeface="Roboto Slab"/>
                <a:ea typeface="Roboto Slab"/>
                <a:cs typeface="Roboto Slab"/>
                <a:sym typeface="Roboto Slab"/>
              </a:rPr>
              <a:t>100%</a:t>
            </a:r>
            <a:endParaRPr sz="2900" dirty="0">
              <a:solidFill>
                <a:schemeClr val="accent4"/>
              </a:solidFill>
              <a:latin typeface="Roboto Slab"/>
              <a:ea typeface="Roboto Slab"/>
              <a:cs typeface="Roboto Slab"/>
              <a:sym typeface="Roboto Slab"/>
            </a:endParaRPr>
          </a:p>
        </p:txBody>
      </p:sp>
      <p:cxnSp>
        <p:nvCxnSpPr>
          <p:cNvPr id="2149" name="Google Shape;2149;p91"/>
          <p:cNvCxnSpPr/>
          <p:nvPr/>
        </p:nvCxnSpPr>
        <p:spPr>
          <a:xfrm rot="10800000">
            <a:off x="3819623" y="1301227"/>
            <a:ext cx="441900" cy="298500"/>
          </a:xfrm>
          <a:prstGeom prst="straightConnector1">
            <a:avLst/>
          </a:prstGeom>
          <a:noFill/>
          <a:ln w="9525" cap="flat" cmpd="sng">
            <a:solidFill>
              <a:schemeClr val="accent1"/>
            </a:solidFill>
            <a:prstDash val="solid"/>
            <a:round/>
            <a:headEnd type="diamond" w="med" len="med"/>
            <a:tailEnd type="oval" w="med" len="med"/>
          </a:ln>
        </p:spPr>
      </p:cxnSp>
      <p:cxnSp>
        <p:nvCxnSpPr>
          <p:cNvPr id="2150" name="Google Shape;2150;p91"/>
          <p:cNvCxnSpPr/>
          <p:nvPr/>
        </p:nvCxnSpPr>
        <p:spPr>
          <a:xfrm rot="10800000" flipH="1">
            <a:off x="5434620" y="1256626"/>
            <a:ext cx="441900" cy="298500"/>
          </a:xfrm>
          <a:prstGeom prst="straightConnector1">
            <a:avLst/>
          </a:prstGeom>
          <a:noFill/>
          <a:ln w="9525" cap="flat" cmpd="sng">
            <a:solidFill>
              <a:schemeClr val="accent1"/>
            </a:solidFill>
            <a:prstDash val="solid"/>
            <a:round/>
            <a:headEnd type="diamond" w="med" len="med"/>
            <a:tailEnd type="oval" w="med" len="med"/>
          </a:ln>
        </p:spPr>
      </p:cxnSp>
      <p:cxnSp>
        <p:nvCxnSpPr>
          <p:cNvPr id="2151" name="Google Shape;2151;p91"/>
          <p:cNvCxnSpPr/>
          <p:nvPr/>
        </p:nvCxnSpPr>
        <p:spPr>
          <a:xfrm flipH="1">
            <a:off x="4178852" y="2421841"/>
            <a:ext cx="441900" cy="298500"/>
          </a:xfrm>
          <a:prstGeom prst="straightConnector1">
            <a:avLst/>
          </a:prstGeom>
          <a:noFill/>
          <a:ln w="9525" cap="flat" cmpd="sng">
            <a:solidFill>
              <a:schemeClr val="accent1"/>
            </a:solidFill>
            <a:prstDash val="solid"/>
            <a:round/>
            <a:headEnd type="diamond" w="med" len="med"/>
            <a:tailEnd type="oval" w="med" len="med"/>
          </a:ln>
        </p:spPr>
      </p:cxnSp>
      <p:cxnSp>
        <p:nvCxnSpPr>
          <p:cNvPr id="2152" name="Google Shape;2152;p91"/>
          <p:cNvCxnSpPr/>
          <p:nvPr/>
        </p:nvCxnSpPr>
        <p:spPr>
          <a:xfrm>
            <a:off x="5434620" y="2339461"/>
            <a:ext cx="441900" cy="298500"/>
          </a:xfrm>
          <a:prstGeom prst="straightConnector1">
            <a:avLst/>
          </a:prstGeom>
          <a:noFill/>
          <a:ln w="9525" cap="flat" cmpd="sng">
            <a:solidFill>
              <a:schemeClr val="accent1"/>
            </a:solidFill>
            <a:prstDash val="solid"/>
            <a:round/>
            <a:headEnd type="diamond" w="med" len="med"/>
            <a:tailEnd type="oval" w="med" len="med"/>
          </a:ln>
        </p:spPr>
      </p:cxnSp>
      <p:sp>
        <p:nvSpPr>
          <p:cNvPr id="2153" name="Google Shape;2153;p91"/>
          <p:cNvSpPr txBox="1">
            <a:spLocks noGrp="1"/>
          </p:cNvSpPr>
          <p:nvPr>
            <p:ph type="title"/>
          </p:nvPr>
        </p:nvSpPr>
        <p:spPr>
          <a:xfrm>
            <a:off x="425754" y="0"/>
            <a:ext cx="8279930" cy="67409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b="1" u="none" dirty="0" smtClean="0"/>
              <a:t>Pendekatan dalam kepemimpinan organisasi</a:t>
            </a:r>
            <a:endParaRPr sz="2800" b="1" u="none" dirty="0"/>
          </a:p>
        </p:txBody>
      </p:sp>
      <p:sp>
        <p:nvSpPr>
          <p:cNvPr id="71" name="Google Shape;795;p68"/>
          <p:cNvSpPr txBox="1">
            <a:spLocks/>
          </p:cNvSpPr>
          <p:nvPr/>
        </p:nvSpPr>
        <p:spPr>
          <a:xfrm>
            <a:off x="6618083" y="790341"/>
            <a:ext cx="2748986"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l"/>
            <a:r>
              <a:rPr lang="id-ID" sz="2000" dirty="0" smtClean="0"/>
              <a:t>Pendekatan </a:t>
            </a:r>
            <a:r>
              <a:rPr lang="id-ID" sz="2000" dirty="0" smtClean="0">
                <a:solidFill>
                  <a:schemeClr val="accent4"/>
                </a:solidFill>
              </a:rPr>
              <a:t>Sifat</a:t>
            </a:r>
            <a:endParaRPr lang="id-ID" sz="2000" dirty="0">
              <a:solidFill>
                <a:schemeClr val="accent4"/>
              </a:solidFill>
              <a:latin typeface="Nunito"/>
              <a:ea typeface="Nunito"/>
              <a:cs typeface="Nunito"/>
              <a:sym typeface="Nunito"/>
            </a:endParaRPr>
          </a:p>
        </p:txBody>
      </p:sp>
      <p:sp>
        <p:nvSpPr>
          <p:cNvPr id="72" name="Google Shape;795;p68"/>
          <p:cNvSpPr txBox="1">
            <a:spLocks/>
          </p:cNvSpPr>
          <p:nvPr/>
        </p:nvSpPr>
        <p:spPr>
          <a:xfrm>
            <a:off x="6445479" y="3020904"/>
            <a:ext cx="2894509"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l"/>
            <a:r>
              <a:rPr lang="id-ID" sz="2000" dirty="0" smtClean="0"/>
              <a:t>Pendekatan </a:t>
            </a:r>
            <a:r>
              <a:rPr lang="id-ID" sz="2000" dirty="0" smtClean="0">
                <a:solidFill>
                  <a:schemeClr val="accent4"/>
                </a:solidFill>
              </a:rPr>
              <a:t>Keahlian</a:t>
            </a:r>
            <a:endParaRPr lang="id-ID" sz="2000" dirty="0">
              <a:solidFill>
                <a:schemeClr val="accent4"/>
              </a:solidFill>
              <a:latin typeface="Nunito"/>
              <a:ea typeface="Nunito"/>
              <a:cs typeface="Nunito"/>
              <a:sym typeface="Nunito"/>
            </a:endParaRPr>
          </a:p>
        </p:txBody>
      </p:sp>
      <p:sp>
        <p:nvSpPr>
          <p:cNvPr id="2" name="Rectangle 1"/>
          <p:cNvSpPr/>
          <p:nvPr/>
        </p:nvSpPr>
        <p:spPr>
          <a:xfrm>
            <a:off x="5642172" y="3456264"/>
            <a:ext cx="3536022" cy="1200329"/>
          </a:xfrm>
          <a:prstGeom prst="rect">
            <a:avLst/>
          </a:prstGeom>
        </p:spPr>
        <p:txBody>
          <a:bodyPr wrap="square">
            <a:spAutoFit/>
          </a:bodyPr>
          <a:lstStyle/>
          <a:p>
            <a:pPr algn="just"/>
            <a:r>
              <a:rPr lang="id-ID" sz="1800" dirty="0" smtClean="0"/>
              <a:t>kemahiran </a:t>
            </a:r>
            <a:r>
              <a:rPr lang="id-ID" sz="1800" dirty="0"/>
              <a:t>dan </a:t>
            </a:r>
            <a:r>
              <a:rPr lang="id-ID" sz="1800" dirty="0" smtClean="0"/>
              <a:t>kemampuan (skill) </a:t>
            </a:r>
            <a:r>
              <a:rPr lang="id-ID" sz="1800" dirty="0"/>
              <a:t>yang dapat dipelajari dan dikembangkan oleh seseorang yang ingin menjadi pemimpin.</a:t>
            </a:r>
          </a:p>
        </p:txBody>
      </p:sp>
      <p:sp>
        <p:nvSpPr>
          <p:cNvPr id="74" name="Google Shape;795;p68"/>
          <p:cNvSpPr txBox="1">
            <a:spLocks/>
          </p:cNvSpPr>
          <p:nvPr/>
        </p:nvSpPr>
        <p:spPr>
          <a:xfrm>
            <a:off x="619557" y="2778303"/>
            <a:ext cx="2894509"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l"/>
            <a:r>
              <a:rPr lang="id-ID" sz="2000" dirty="0" smtClean="0"/>
              <a:t>Pendekatan </a:t>
            </a:r>
            <a:r>
              <a:rPr lang="id-ID" sz="2000" dirty="0" smtClean="0">
                <a:solidFill>
                  <a:schemeClr val="accent4"/>
                </a:solidFill>
              </a:rPr>
              <a:t>Perilaku</a:t>
            </a:r>
            <a:endParaRPr lang="id-ID" sz="2000" dirty="0">
              <a:solidFill>
                <a:schemeClr val="accent4"/>
              </a:solidFill>
              <a:latin typeface="Nunito"/>
              <a:ea typeface="Nunito"/>
              <a:cs typeface="Nunito"/>
              <a:sym typeface="Nunito"/>
            </a:endParaRPr>
          </a:p>
        </p:txBody>
      </p:sp>
      <p:sp>
        <p:nvSpPr>
          <p:cNvPr id="3" name="Rectangle 2"/>
          <p:cNvSpPr/>
          <p:nvPr/>
        </p:nvSpPr>
        <p:spPr>
          <a:xfrm>
            <a:off x="16895" y="3341268"/>
            <a:ext cx="4864845" cy="1815882"/>
          </a:xfrm>
          <a:prstGeom prst="rect">
            <a:avLst/>
          </a:prstGeom>
        </p:spPr>
        <p:txBody>
          <a:bodyPr wrap="square">
            <a:spAutoFit/>
          </a:bodyPr>
          <a:lstStyle/>
          <a:p>
            <a:pPr algn="just"/>
            <a:r>
              <a:rPr lang="id-ID" sz="1600" dirty="0"/>
              <a:t>Sikap dan gaya kepemimpinan </a:t>
            </a:r>
            <a:r>
              <a:rPr lang="id-ID" sz="1600" dirty="0" smtClean="0"/>
              <a:t>terlihat </a:t>
            </a:r>
            <a:r>
              <a:rPr lang="id-ID" sz="1600" dirty="0"/>
              <a:t>dari </a:t>
            </a:r>
            <a:r>
              <a:rPr lang="id-ID" sz="1600" dirty="0" smtClean="0"/>
              <a:t>cara </a:t>
            </a:r>
            <a:r>
              <a:rPr lang="id-ID" sz="1600" dirty="0"/>
              <a:t>memberi perintah, membagi tugas dan wewenangnya, </a:t>
            </a:r>
            <a:r>
              <a:rPr lang="id-ID" sz="1600" dirty="0" smtClean="0"/>
              <a:t>berkomunikasi</a:t>
            </a:r>
            <a:r>
              <a:rPr lang="id-ID" sz="1600" dirty="0"/>
              <a:t>, </a:t>
            </a:r>
            <a:r>
              <a:rPr lang="id-ID" sz="1600" dirty="0" smtClean="0"/>
              <a:t>mendorong </a:t>
            </a:r>
            <a:r>
              <a:rPr lang="id-ID" sz="1600" dirty="0"/>
              <a:t>semangat kerja bawahan, </a:t>
            </a:r>
            <a:r>
              <a:rPr lang="id-ID" sz="1600" dirty="0" smtClean="0"/>
              <a:t>memberi </a:t>
            </a:r>
            <a:r>
              <a:rPr lang="id-ID" sz="1600" dirty="0"/>
              <a:t>bimbingan dan pengawasan, </a:t>
            </a:r>
            <a:r>
              <a:rPr lang="id-ID" sz="1600" dirty="0" smtClean="0"/>
              <a:t>membina </a:t>
            </a:r>
            <a:r>
              <a:rPr lang="id-ID" sz="1600" dirty="0"/>
              <a:t>disiplin kerja bawahan, cara menyelenggarakan dan memimpin rapat anggota, cara mengambil keputusan dan sebagainya. </a:t>
            </a:r>
          </a:p>
        </p:txBody>
      </p:sp>
      <p:sp>
        <p:nvSpPr>
          <p:cNvPr id="76" name="Google Shape;795;p68"/>
          <p:cNvSpPr txBox="1">
            <a:spLocks/>
          </p:cNvSpPr>
          <p:nvPr/>
        </p:nvSpPr>
        <p:spPr>
          <a:xfrm>
            <a:off x="-48213" y="781203"/>
            <a:ext cx="3147807" cy="533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l"/>
            <a:r>
              <a:rPr lang="id-ID" sz="2000" dirty="0" smtClean="0"/>
              <a:t>Pendekatan </a:t>
            </a:r>
            <a:r>
              <a:rPr lang="id-ID" sz="2000" dirty="0" smtClean="0">
                <a:solidFill>
                  <a:schemeClr val="accent4"/>
                </a:solidFill>
              </a:rPr>
              <a:t>Situasional</a:t>
            </a:r>
            <a:endParaRPr lang="id-ID" sz="2000" dirty="0">
              <a:solidFill>
                <a:schemeClr val="accent4"/>
              </a:solidFill>
              <a:latin typeface="Nunito"/>
              <a:ea typeface="Nunito"/>
              <a:cs typeface="Nunito"/>
              <a:sym typeface="Nunito"/>
            </a:endParaRPr>
          </a:p>
        </p:txBody>
      </p:sp>
      <p:sp>
        <p:nvSpPr>
          <p:cNvPr id="77" name="Google Shape;2130;p91"/>
          <p:cNvSpPr txBox="1"/>
          <p:nvPr/>
        </p:nvSpPr>
        <p:spPr>
          <a:xfrm>
            <a:off x="48083" y="1300464"/>
            <a:ext cx="3242166" cy="1405846"/>
          </a:xfrm>
          <a:prstGeom prst="rect">
            <a:avLst/>
          </a:prstGeom>
          <a:noFill/>
          <a:ln>
            <a:noFill/>
          </a:ln>
        </p:spPr>
        <p:txBody>
          <a:bodyPr spcFirstLastPara="1" wrap="square" lIns="0" tIns="4775" rIns="0" bIns="0" anchor="t" anchorCtr="0">
            <a:noAutofit/>
          </a:bodyPr>
          <a:lstStyle/>
          <a:p>
            <a:pPr lvl="0" algn="just"/>
            <a:r>
              <a:rPr lang="id-ID" sz="1800" dirty="0"/>
              <a:t>Pemimpin merupakan individu yang </a:t>
            </a:r>
            <a:r>
              <a:rPr lang="id-ID" sz="1800" dirty="0" smtClean="0"/>
              <a:t>terpilih </a:t>
            </a:r>
            <a:r>
              <a:rPr lang="id-ID" sz="1800" dirty="0"/>
              <a:t>sebagai pemimpin. </a:t>
            </a:r>
            <a:r>
              <a:rPr lang="id-ID" sz="1800" dirty="0" smtClean="0"/>
              <a:t>terpilih </a:t>
            </a:r>
            <a:r>
              <a:rPr lang="id-ID" sz="1800" dirty="0"/>
              <a:t>karena kemampuan kompetitif dan koperatif dalam kelompoknya.</a:t>
            </a:r>
            <a:endParaRPr sz="1800" dirty="0">
              <a:solidFill>
                <a:schemeClr val="hlink"/>
              </a:solidFill>
              <a:latin typeface="Nunito"/>
              <a:ea typeface="Nunito"/>
              <a:cs typeface="Nunito"/>
              <a:sym typeface="Nunito"/>
            </a:endParaRPr>
          </a:p>
        </p:txBody>
      </p:sp>
    </p:spTree>
    <p:extLst>
      <p:ext uri="{BB962C8B-B14F-4D97-AF65-F5344CB8AC3E}">
        <p14:creationId xmlns:p14="http://schemas.microsoft.com/office/powerpoint/2010/main" val="1474485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140"/>
                                        </p:tgtEl>
                                        <p:attrNameLst>
                                          <p:attrName>style.visibility</p:attrName>
                                        </p:attrNameLst>
                                      </p:cBhvr>
                                      <p:to>
                                        <p:strVal val="visible"/>
                                      </p:to>
                                    </p:set>
                                    <p:anim calcmode="lin" valueType="num">
                                      <p:cBhvr additive="base">
                                        <p:cTn id="7" dur="1000"/>
                                        <p:tgtEl>
                                          <p:spTgt spid="2140"/>
                                        </p:tgtEl>
                                        <p:attrNameLst>
                                          <p:attrName>ppt_w</p:attrName>
                                        </p:attrNameLst>
                                      </p:cBhvr>
                                      <p:tavLst>
                                        <p:tav tm="0">
                                          <p:val>
                                            <p:strVal val="0"/>
                                          </p:val>
                                        </p:tav>
                                        <p:tav tm="100000">
                                          <p:val>
                                            <p:strVal val="#ppt_w"/>
                                          </p:val>
                                        </p:tav>
                                      </p:tavLst>
                                    </p:anim>
                                    <p:anim calcmode="lin" valueType="num">
                                      <p:cBhvr additive="base">
                                        <p:cTn id="8" dur="1000"/>
                                        <p:tgtEl>
                                          <p:spTgt spid="2140"/>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3621;p121"/>
          <p:cNvSpPr txBox="1">
            <a:spLocks noGrp="1"/>
          </p:cNvSpPr>
          <p:nvPr>
            <p:ph type="subTitle" idx="1"/>
          </p:nvPr>
        </p:nvSpPr>
        <p:spPr>
          <a:xfrm>
            <a:off x="2854650" y="2920706"/>
            <a:ext cx="3434700" cy="115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dirty="0"/>
              <a:t>Do you have any questions?</a:t>
            </a:r>
            <a:endParaRPr dirty="0"/>
          </a:p>
          <a:p>
            <a:pPr marL="0" lvl="0" indent="0" algn="ctr" rtl="0">
              <a:spcBef>
                <a:spcPts val="0"/>
              </a:spcBef>
              <a:spcAft>
                <a:spcPts val="0"/>
              </a:spcAft>
              <a:buClr>
                <a:schemeClr val="dk1"/>
              </a:buClr>
              <a:buSzPts val="1100"/>
              <a:buFont typeface="Arial"/>
              <a:buNone/>
            </a:pPr>
            <a:endParaRPr dirty="0"/>
          </a:p>
        </p:txBody>
      </p:sp>
      <p:sp>
        <p:nvSpPr>
          <p:cNvPr id="5" name="Google Shape;3622;p121"/>
          <p:cNvSpPr txBox="1">
            <a:spLocks/>
          </p:cNvSpPr>
          <p:nvPr/>
        </p:nvSpPr>
        <p:spPr>
          <a:xfrm>
            <a:off x="2424600" y="1798468"/>
            <a:ext cx="4294800" cy="873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5200"/>
              <a:buFont typeface="Roboto Slab"/>
              <a:buNone/>
              <a:defRPr sz="4400" b="0" i="0" u="none" strike="noStrike" cap="none">
                <a:solidFill>
                  <a:schemeClr val="dk1"/>
                </a:solidFill>
                <a:latin typeface="Roboto Slab"/>
                <a:ea typeface="Roboto Slab"/>
                <a:cs typeface="Roboto Slab"/>
                <a:sym typeface="Roboto Slab"/>
              </a:defRPr>
            </a:lvl1pPr>
            <a:lvl2pPr marR="0" lvl="1"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2pPr>
            <a:lvl3pPr marR="0" lvl="2"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3pPr>
            <a:lvl4pPr marR="0" lvl="3"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4pPr>
            <a:lvl5pPr marR="0" lvl="4"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5pPr>
            <a:lvl6pPr marR="0" lvl="5"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6pPr>
            <a:lvl7pPr marR="0" lvl="6"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7pPr>
            <a:lvl8pPr marR="0" lvl="7"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8pPr>
            <a:lvl9pPr marR="0" lvl="8" algn="ctr" rtl="0">
              <a:lnSpc>
                <a:spcPct val="100000"/>
              </a:lnSpc>
              <a:spcBef>
                <a:spcPts val="0"/>
              </a:spcBef>
              <a:spcAft>
                <a:spcPts val="0"/>
              </a:spcAft>
              <a:buClr>
                <a:schemeClr val="dk1"/>
              </a:buClr>
              <a:buSzPts val="5200"/>
              <a:buFont typeface="Bebas Neue"/>
              <a:buNone/>
              <a:defRPr sz="5200" b="0" i="0" u="none" strike="noStrike" cap="none">
                <a:solidFill>
                  <a:schemeClr val="dk1"/>
                </a:solidFill>
                <a:latin typeface="Bebas Neue"/>
                <a:ea typeface="Bebas Neue"/>
                <a:cs typeface="Bebas Neue"/>
                <a:sym typeface="Bebas Neue"/>
              </a:defRPr>
            </a:lvl9pPr>
          </a:lstStyle>
          <a:p>
            <a:r>
              <a:rPr lang="id-ID" dirty="0" smtClean="0"/>
              <a:t>Thanks</a:t>
            </a:r>
            <a:endParaRPr lang="id-ID" dirty="0"/>
          </a:p>
        </p:txBody>
      </p:sp>
    </p:spTree>
    <p:extLst>
      <p:ext uri="{BB962C8B-B14F-4D97-AF65-F5344CB8AC3E}">
        <p14:creationId xmlns:p14="http://schemas.microsoft.com/office/powerpoint/2010/main" val="465801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7"/>
        <p:cNvGrpSpPr/>
        <p:nvPr/>
      </p:nvGrpSpPr>
      <p:grpSpPr>
        <a:xfrm>
          <a:off x="0" y="0"/>
          <a:ext cx="0" cy="0"/>
          <a:chOff x="0" y="0"/>
          <a:chExt cx="0" cy="0"/>
        </a:xfrm>
      </p:grpSpPr>
      <p:sp>
        <p:nvSpPr>
          <p:cNvPr id="1119" name="Google Shape;1119;p75"/>
          <p:cNvSpPr txBox="1">
            <a:spLocks noGrp="1"/>
          </p:cNvSpPr>
          <p:nvPr>
            <p:ph type="subTitle" idx="1"/>
          </p:nvPr>
        </p:nvSpPr>
        <p:spPr>
          <a:xfrm>
            <a:off x="4448429" y="1657288"/>
            <a:ext cx="4534738" cy="2418584"/>
          </a:xfrm>
          <a:prstGeom prst="rect">
            <a:avLst/>
          </a:prstGeom>
        </p:spPr>
        <p:txBody>
          <a:bodyPr spcFirstLastPara="1" wrap="square" lIns="91425" tIns="91425" rIns="91425" bIns="91425" anchor="ctr" anchorCtr="0">
            <a:noAutofit/>
          </a:bodyPr>
          <a:lstStyle/>
          <a:p>
            <a:pPr marL="0" lvl="0" indent="0" algn="ctr"/>
            <a:r>
              <a:rPr lang="id-ID" sz="1800" i="1" dirty="0" smtClean="0"/>
              <a:t>“Kepemimpinan </a:t>
            </a:r>
            <a:r>
              <a:rPr lang="id-ID" sz="1800" dirty="0"/>
              <a:t>berasal dari kata </a:t>
            </a:r>
            <a:r>
              <a:rPr lang="id-ID" sz="1800" i="1" dirty="0"/>
              <a:t>pimpin</a:t>
            </a:r>
            <a:r>
              <a:rPr lang="id-ID" sz="1800" dirty="0"/>
              <a:t>, </a:t>
            </a:r>
            <a:r>
              <a:rPr lang="id-ID" sz="1800" dirty="0" smtClean="0"/>
              <a:t>mengandung </a:t>
            </a:r>
            <a:r>
              <a:rPr lang="id-ID" sz="1800" dirty="0"/>
              <a:t>pengertian mengarahkan, membina atau </a:t>
            </a:r>
            <a:r>
              <a:rPr lang="id-ID" sz="1800" dirty="0" smtClean="0"/>
              <a:t>mengatur”</a:t>
            </a:r>
          </a:p>
          <a:p>
            <a:pPr marL="0" lvl="0" indent="0"/>
            <a:endParaRPr lang="id-ID" sz="1800" dirty="0"/>
          </a:p>
          <a:p>
            <a:pPr marL="0" lvl="0" indent="0" algn="ctr"/>
            <a:r>
              <a:rPr lang="id-ID" sz="2000" b="1" dirty="0" smtClean="0"/>
              <a:t>“kepemimpinan </a:t>
            </a:r>
            <a:r>
              <a:rPr lang="id-ID" sz="2000" b="1" dirty="0"/>
              <a:t>adalah aktivitas para pemegang kekuasaan dan pembuat </a:t>
            </a:r>
            <a:r>
              <a:rPr lang="id-ID" sz="2000" b="1" dirty="0" smtClean="0"/>
              <a:t>keputusan”</a:t>
            </a:r>
          </a:p>
          <a:p>
            <a:pPr marL="0" lvl="0" indent="0" algn="ctr"/>
            <a:endParaRPr lang="id-ID" sz="2000" b="1" dirty="0"/>
          </a:p>
          <a:p>
            <a:pPr marL="0" lvl="0" indent="0" algn="ctr"/>
            <a:r>
              <a:rPr lang="id-ID" sz="1800" dirty="0" smtClean="0"/>
              <a:t>“Kepemimpinan </a:t>
            </a:r>
            <a:r>
              <a:rPr lang="id-ID" sz="1800" dirty="0"/>
              <a:t>dapat dipahami sebagai kekuatan untuk menggerakkan atau mempengaruhi </a:t>
            </a:r>
            <a:r>
              <a:rPr lang="id-ID" sz="1800" dirty="0" smtClean="0"/>
              <a:t>orang”</a:t>
            </a:r>
            <a:r>
              <a:rPr lang="id-ID" sz="2000" dirty="0" smtClean="0"/>
              <a:t> </a:t>
            </a:r>
            <a:endParaRPr sz="2000" b="1" dirty="0"/>
          </a:p>
        </p:txBody>
      </p:sp>
      <p:sp>
        <p:nvSpPr>
          <p:cNvPr id="1120" name="Google Shape;1120;p75"/>
          <p:cNvSpPr txBox="1">
            <a:spLocks noGrp="1"/>
          </p:cNvSpPr>
          <p:nvPr>
            <p:ph type="title"/>
          </p:nvPr>
        </p:nvSpPr>
        <p:spPr>
          <a:xfrm>
            <a:off x="4698287" y="396613"/>
            <a:ext cx="4384399" cy="5319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b="1" dirty="0" smtClean="0"/>
              <a:t>-Pengertian Kepemimpinan</a:t>
            </a:r>
            <a:endParaRPr b="1" dirty="0"/>
          </a:p>
        </p:txBody>
      </p:sp>
      <p:grpSp>
        <p:nvGrpSpPr>
          <p:cNvPr id="1121" name="Google Shape;1121;p75"/>
          <p:cNvGrpSpPr/>
          <p:nvPr/>
        </p:nvGrpSpPr>
        <p:grpSpPr>
          <a:xfrm>
            <a:off x="2254095" y="3212578"/>
            <a:ext cx="2230262" cy="1930927"/>
            <a:chOff x="3309445" y="3048328"/>
            <a:chExt cx="2230262" cy="1930927"/>
          </a:xfrm>
        </p:grpSpPr>
        <p:sp>
          <p:nvSpPr>
            <p:cNvPr id="1122" name="Google Shape;1122;p75"/>
            <p:cNvSpPr/>
            <p:nvPr/>
          </p:nvSpPr>
          <p:spPr>
            <a:xfrm flipH="1">
              <a:off x="3309445" y="3292395"/>
              <a:ext cx="1837063" cy="16868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1123" name="Google Shape;1123;p75"/>
            <p:cNvGrpSpPr/>
            <p:nvPr/>
          </p:nvGrpSpPr>
          <p:grpSpPr>
            <a:xfrm rot="5935345" flipH="1">
              <a:off x="4696492" y="3055864"/>
              <a:ext cx="737623" cy="844624"/>
              <a:chOff x="7852208" y="207243"/>
              <a:chExt cx="1130465" cy="1294452"/>
            </a:xfrm>
          </p:grpSpPr>
          <p:sp>
            <p:nvSpPr>
              <p:cNvPr id="1124" name="Google Shape;1124;p75"/>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75"/>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75"/>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75"/>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75"/>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75"/>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75"/>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31" name="Google Shape;1131;p75"/>
          <p:cNvSpPr/>
          <p:nvPr/>
        </p:nvSpPr>
        <p:spPr>
          <a:xfrm>
            <a:off x="4046351" y="196722"/>
            <a:ext cx="1238942" cy="1037699"/>
          </a:xfrm>
          <a:custGeom>
            <a:avLst/>
            <a:gdLst/>
            <a:ahLst/>
            <a:cxnLst/>
            <a:rect l="l" t="t" r="r" b="b"/>
            <a:pathLst>
              <a:path w="68158" h="57087" extrusionOk="0">
                <a:moveTo>
                  <a:pt x="23009" y="1"/>
                </a:moveTo>
                <a:cubicBezTo>
                  <a:pt x="20909" y="1530"/>
                  <a:pt x="18512" y="3493"/>
                  <a:pt x="15887" y="5867"/>
                </a:cubicBezTo>
                <a:cubicBezTo>
                  <a:pt x="13240" y="8218"/>
                  <a:pt x="10729" y="10980"/>
                  <a:pt x="8355" y="14107"/>
                </a:cubicBezTo>
                <a:cubicBezTo>
                  <a:pt x="5981" y="17257"/>
                  <a:pt x="3995" y="20749"/>
                  <a:pt x="2398" y="24561"/>
                </a:cubicBezTo>
                <a:cubicBezTo>
                  <a:pt x="800" y="28395"/>
                  <a:pt x="1" y="32550"/>
                  <a:pt x="1" y="37000"/>
                </a:cubicBezTo>
                <a:cubicBezTo>
                  <a:pt x="1" y="38393"/>
                  <a:pt x="206" y="40242"/>
                  <a:pt x="617" y="42547"/>
                </a:cubicBezTo>
                <a:cubicBezTo>
                  <a:pt x="1028" y="44852"/>
                  <a:pt x="1873" y="47089"/>
                  <a:pt x="3128" y="49235"/>
                </a:cubicBezTo>
                <a:cubicBezTo>
                  <a:pt x="4383" y="51403"/>
                  <a:pt x="6118" y="53252"/>
                  <a:pt x="8355" y="54781"/>
                </a:cubicBezTo>
                <a:cubicBezTo>
                  <a:pt x="10569" y="56311"/>
                  <a:pt x="13514" y="57087"/>
                  <a:pt x="17143" y="57087"/>
                </a:cubicBezTo>
                <a:cubicBezTo>
                  <a:pt x="20772" y="57087"/>
                  <a:pt x="23694" y="55877"/>
                  <a:pt x="25931" y="53458"/>
                </a:cubicBezTo>
                <a:cubicBezTo>
                  <a:pt x="28145" y="51038"/>
                  <a:pt x="29263" y="48459"/>
                  <a:pt x="29263" y="45697"/>
                </a:cubicBezTo>
                <a:cubicBezTo>
                  <a:pt x="29263" y="42364"/>
                  <a:pt x="28213" y="39762"/>
                  <a:pt x="26136" y="37822"/>
                </a:cubicBezTo>
                <a:cubicBezTo>
                  <a:pt x="24036" y="35882"/>
                  <a:pt x="21457" y="34923"/>
                  <a:pt x="18398" y="34923"/>
                </a:cubicBezTo>
                <a:cubicBezTo>
                  <a:pt x="16024" y="34923"/>
                  <a:pt x="14107" y="35540"/>
                  <a:pt x="12646" y="36795"/>
                </a:cubicBezTo>
                <a:cubicBezTo>
                  <a:pt x="11163" y="38028"/>
                  <a:pt x="10044" y="39123"/>
                  <a:pt x="9200" y="40105"/>
                </a:cubicBezTo>
                <a:cubicBezTo>
                  <a:pt x="8766" y="39397"/>
                  <a:pt x="8104" y="38210"/>
                  <a:pt x="7214" y="36521"/>
                </a:cubicBezTo>
                <a:cubicBezTo>
                  <a:pt x="6301" y="34855"/>
                  <a:pt x="5844" y="32618"/>
                  <a:pt x="5844" y="29811"/>
                </a:cubicBezTo>
                <a:cubicBezTo>
                  <a:pt x="5844" y="26866"/>
                  <a:pt x="6438" y="24104"/>
                  <a:pt x="7625" y="21525"/>
                </a:cubicBezTo>
                <a:cubicBezTo>
                  <a:pt x="8812" y="18946"/>
                  <a:pt x="10341" y="16458"/>
                  <a:pt x="12235" y="14061"/>
                </a:cubicBezTo>
                <a:cubicBezTo>
                  <a:pt x="14107" y="11687"/>
                  <a:pt x="16116" y="9519"/>
                  <a:pt x="18284" y="7556"/>
                </a:cubicBezTo>
                <a:cubicBezTo>
                  <a:pt x="20452" y="5616"/>
                  <a:pt x="22575" y="3790"/>
                  <a:pt x="24675" y="2101"/>
                </a:cubicBezTo>
                <a:lnTo>
                  <a:pt x="23009" y="1"/>
                </a:lnTo>
                <a:close/>
                <a:moveTo>
                  <a:pt x="61880" y="1"/>
                </a:moveTo>
                <a:cubicBezTo>
                  <a:pt x="59780" y="1530"/>
                  <a:pt x="57429" y="3493"/>
                  <a:pt x="54759" y="5867"/>
                </a:cubicBezTo>
                <a:cubicBezTo>
                  <a:pt x="52134" y="8218"/>
                  <a:pt x="49600" y="10980"/>
                  <a:pt x="47249" y="14107"/>
                </a:cubicBezTo>
                <a:cubicBezTo>
                  <a:pt x="44876" y="17257"/>
                  <a:pt x="42890" y="20749"/>
                  <a:pt x="41292" y="24561"/>
                </a:cubicBezTo>
                <a:cubicBezTo>
                  <a:pt x="39694" y="28395"/>
                  <a:pt x="38895" y="32550"/>
                  <a:pt x="38895" y="37000"/>
                </a:cubicBezTo>
                <a:cubicBezTo>
                  <a:pt x="38895" y="38393"/>
                  <a:pt x="39101" y="40242"/>
                  <a:pt x="39512" y="42547"/>
                </a:cubicBezTo>
                <a:cubicBezTo>
                  <a:pt x="39922" y="44852"/>
                  <a:pt x="40767" y="47089"/>
                  <a:pt x="42022" y="49235"/>
                </a:cubicBezTo>
                <a:cubicBezTo>
                  <a:pt x="43278" y="51403"/>
                  <a:pt x="45012" y="53252"/>
                  <a:pt x="47249" y="54781"/>
                </a:cubicBezTo>
                <a:cubicBezTo>
                  <a:pt x="49463" y="56311"/>
                  <a:pt x="52408" y="57087"/>
                  <a:pt x="56037" y="57087"/>
                </a:cubicBezTo>
                <a:cubicBezTo>
                  <a:pt x="59643" y="57087"/>
                  <a:pt x="62588" y="55877"/>
                  <a:pt x="64802" y="53458"/>
                </a:cubicBezTo>
                <a:cubicBezTo>
                  <a:pt x="67039" y="51038"/>
                  <a:pt x="68157" y="48459"/>
                  <a:pt x="68157" y="45697"/>
                </a:cubicBezTo>
                <a:cubicBezTo>
                  <a:pt x="68157" y="42364"/>
                  <a:pt x="67107" y="39762"/>
                  <a:pt x="65030" y="37822"/>
                </a:cubicBezTo>
                <a:cubicBezTo>
                  <a:pt x="62930" y="35882"/>
                  <a:pt x="60351" y="34923"/>
                  <a:pt x="57292" y="34923"/>
                </a:cubicBezTo>
                <a:cubicBezTo>
                  <a:pt x="54919" y="34923"/>
                  <a:pt x="53001" y="35540"/>
                  <a:pt x="51540" y="36795"/>
                </a:cubicBezTo>
                <a:cubicBezTo>
                  <a:pt x="50080" y="38028"/>
                  <a:pt x="48916" y="39123"/>
                  <a:pt x="48071" y="40105"/>
                </a:cubicBezTo>
                <a:cubicBezTo>
                  <a:pt x="47660" y="39397"/>
                  <a:pt x="46998" y="38210"/>
                  <a:pt x="46085" y="36521"/>
                </a:cubicBezTo>
                <a:cubicBezTo>
                  <a:pt x="45195" y="34855"/>
                  <a:pt x="44739" y="32618"/>
                  <a:pt x="44739" y="29811"/>
                </a:cubicBezTo>
                <a:cubicBezTo>
                  <a:pt x="44739" y="26866"/>
                  <a:pt x="45332" y="24104"/>
                  <a:pt x="46519" y="21525"/>
                </a:cubicBezTo>
                <a:cubicBezTo>
                  <a:pt x="47706" y="18946"/>
                  <a:pt x="49235" y="16458"/>
                  <a:pt x="51107" y="14061"/>
                </a:cubicBezTo>
                <a:cubicBezTo>
                  <a:pt x="53001" y="11687"/>
                  <a:pt x="55033" y="9519"/>
                  <a:pt x="57178" y="7556"/>
                </a:cubicBezTo>
                <a:cubicBezTo>
                  <a:pt x="59347" y="5616"/>
                  <a:pt x="61470" y="3790"/>
                  <a:pt x="63569" y="2101"/>
                </a:cubicBezTo>
                <a:lnTo>
                  <a:pt x="6188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75"/>
          <p:cNvSpPr/>
          <p:nvPr/>
        </p:nvSpPr>
        <p:spPr>
          <a:xfrm rot="-3421462">
            <a:off x="-67623" y="-149887"/>
            <a:ext cx="3393597" cy="1979524"/>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3" name="Google Shape;1133;p75"/>
          <p:cNvGrpSpPr/>
          <p:nvPr/>
        </p:nvGrpSpPr>
        <p:grpSpPr>
          <a:xfrm rot="600336" flipH="1">
            <a:off x="8357706" y="3483895"/>
            <a:ext cx="763721" cy="1539533"/>
            <a:chOff x="8415916" y="13915"/>
            <a:chExt cx="609239" cy="1228123"/>
          </a:xfrm>
        </p:grpSpPr>
        <p:sp>
          <p:nvSpPr>
            <p:cNvPr id="1134" name="Google Shape;1134;p75"/>
            <p:cNvSpPr/>
            <p:nvPr/>
          </p:nvSpPr>
          <p:spPr>
            <a:xfrm rot="-6214160">
              <a:off x="8841575" y="1152412"/>
              <a:ext cx="96292" cy="69373"/>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75"/>
            <p:cNvSpPr/>
            <p:nvPr/>
          </p:nvSpPr>
          <p:spPr>
            <a:xfrm rot="-6214160">
              <a:off x="8552011" y="977837"/>
              <a:ext cx="89774" cy="74782"/>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75"/>
            <p:cNvSpPr/>
            <p:nvPr/>
          </p:nvSpPr>
          <p:spPr>
            <a:xfrm rot="-6214160">
              <a:off x="8410612" y="525573"/>
              <a:ext cx="89578" cy="59617"/>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75"/>
            <p:cNvSpPr/>
            <p:nvPr/>
          </p:nvSpPr>
          <p:spPr>
            <a:xfrm rot="-6214160">
              <a:off x="8639593" y="266784"/>
              <a:ext cx="114976" cy="87840"/>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75"/>
            <p:cNvSpPr/>
            <p:nvPr/>
          </p:nvSpPr>
          <p:spPr>
            <a:xfrm rot="-6214160">
              <a:off x="8808879" y="786099"/>
              <a:ext cx="78367" cy="56945"/>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rgbClr val="BDBF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75"/>
            <p:cNvSpPr/>
            <p:nvPr/>
          </p:nvSpPr>
          <p:spPr>
            <a:xfrm rot="-6214160">
              <a:off x="8905160" y="396696"/>
              <a:ext cx="130011" cy="80888"/>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rgbClr val="CDD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75"/>
            <p:cNvSpPr/>
            <p:nvPr/>
          </p:nvSpPr>
          <p:spPr>
            <a:xfrm rot="-6214160">
              <a:off x="8937217" y="34796"/>
              <a:ext cx="92707" cy="63181"/>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026" name="Picture 2" descr="Kisah Sukses Chairul Tanjung, Teladan Bagi Pengusaha Indonesia - telisik.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7" y="1338424"/>
            <a:ext cx="3902956" cy="29272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8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1131"/>
                                        </p:tgtEl>
                                        <p:attrNameLst>
                                          <p:attrName>style.visibility</p:attrName>
                                        </p:attrNameLst>
                                      </p:cBhvr>
                                      <p:to>
                                        <p:strVal val="visible"/>
                                      </p:to>
                                    </p:set>
                                    <p:anim calcmode="lin" valueType="num">
                                      <p:cBhvr additive="base">
                                        <p:cTn id="7" dur="1000"/>
                                        <p:tgtEl>
                                          <p:spTgt spid="1131"/>
                                        </p:tgtEl>
                                        <p:attrNameLst>
                                          <p:attrName>ppt_w</p:attrName>
                                        </p:attrNameLst>
                                      </p:cBhvr>
                                      <p:tavLst>
                                        <p:tav tm="0">
                                          <p:val>
                                            <p:strVal val="0"/>
                                          </p:val>
                                        </p:tav>
                                        <p:tav tm="100000">
                                          <p:val>
                                            <p:strVal val="#ppt_w"/>
                                          </p:val>
                                        </p:tav>
                                      </p:tavLst>
                                    </p:anim>
                                    <p:anim calcmode="lin" valueType="num">
                                      <p:cBhvr additive="base">
                                        <p:cTn id="8" dur="1000"/>
                                        <p:tgtEl>
                                          <p:spTgt spid="1131"/>
                                        </p:tgtEl>
                                        <p:attrNameLst>
                                          <p:attrName>ppt_h</p:attrName>
                                        </p:attrNameLst>
                                      </p:cBhvr>
                                      <p:tavLst>
                                        <p:tav tm="0">
                                          <p:val>
                                            <p:strVal val="0"/>
                                          </p:val>
                                        </p:tav>
                                        <p:tav tm="100000">
                                          <p:val>
                                            <p:strVal val="#ppt_h"/>
                                          </p:val>
                                        </p:tav>
                                      </p:tavLst>
                                    </p:anim>
                                  </p:childTnLst>
                                </p:cTn>
                              </p:par>
                              <p:par>
                                <p:cTn id="9" presetID="2" presetClass="entr" presetSubtype="1" fill="hold" nodeType="withEffect">
                                  <p:stCondLst>
                                    <p:cond delay="0"/>
                                  </p:stCondLst>
                                  <p:childTnLst>
                                    <p:set>
                                      <p:cBhvr>
                                        <p:cTn id="10" dur="1" fill="hold">
                                          <p:stCondLst>
                                            <p:cond delay="0"/>
                                          </p:stCondLst>
                                        </p:cTn>
                                        <p:tgtEl>
                                          <p:spTgt spid="1132"/>
                                        </p:tgtEl>
                                        <p:attrNameLst>
                                          <p:attrName>style.visibility</p:attrName>
                                        </p:attrNameLst>
                                      </p:cBhvr>
                                      <p:to>
                                        <p:strVal val="visible"/>
                                      </p:to>
                                    </p:set>
                                    <p:anim calcmode="lin" valueType="num">
                                      <p:cBhvr additive="base">
                                        <p:cTn id="11" dur="1000"/>
                                        <p:tgtEl>
                                          <p:spTgt spid="1132"/>
                                        </p:tgtEl>
                                        <p:attrNameLst>
                                          <p:attrName>ppt_y</p:attrName>
                                        </p:attrNameLst>
                                      </p:cBhvr>
                                      <p:tavLst>
                                        <p:tav tm="0">
                                          <p:val>
                                            <p:strVal val="#ppt_y-1"/>
                                          </p:val>
                                        </p:tav>
                                        <p:tav tm="100000">
                                          <p:val>
                                            <p:strVal val="#ppt_y"/>
                                          </p:val>
                                        </p:tav>
                                      </p:tavLst>
                                    </p:anim>
                                  </p:childTnLst>
                                </p:cTn>
                              </p:par>
                              <p:par>
                                <p:cTn id="12" presetID="23" presetClass="entr" presetSubtype="16" fill="hold" nodeType="withEffect">
                                  <p:stCondLst>
                                    <p:cond delay="0"/>
                                  </p:stCondLst>
                                  <p:childTnLst>
                                    <p:set>
                                      <p:cBhvr>
                                        <p:cTn id="13" dur="1" fill="hold">
                                          <p:stCondLst>
                                            <p:cond delay="0"/>
                                          </p:stCondLst>
                                        </p:cTn>
                                        <p:tgtEl>
                                          <p:spTgt spid="1133"/>
                                        </p:tgtEl>
                                        <p:attrNameLst>
                                          <p:attrName>style.visibility</p:attrName>
                                        </p:attrNameLst>
                                      </p:cBhvr>
                                      <p:to>
                                        <p:strVal val="visible"/>
                                      </p:to>
                                    </p:set>
                                    <p:anim calcmode="lin" valueType="num">
                                      <p:cBhvr additive="base">
                                        <p:cTn id="14" dur="1000"/>
                                        <p:tgtEl>
                                          <p:spTgt spid="1133"/>
                                        </p:tgtEl>
                                        <p:attrNameLst>
                                          <p:attrName>ppt_w</p:attrName>
                                        </p:attrNameLst>
                                      </p:cBhvr>
                                      <p:tavLst>
                                        <p:tav tm="0">
                                          <p:val>
                                            <p:strVal val="0"/>
                                          </p:val>
                                        </p:tav>
                                        <p:tav tm="100000">
                                          <p:val>
                                            <p:strVal val="#ppt_w"/>
                                          </p:val>
                                        </p:tav>
                                      </p:tavLst>
                                    </p:anim>
                                    <p:anim calcmode="lin" valueType="num">
                                      <p:cBhvr additive="base">
                                        <p:cTn id="15" dur="1000"/>
                                        <p:tgtEl>
                                          <p:spTgt spid="113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grpSp>
        <p:nvGrpSpPr>
          <p:cNvPr id="579" name="Google Shape;579;p64"/>
          <p:cNvGrpSpPr/>
          <p:nvPr/>
        </p:nvGrpSpPr>
        <p:grpSpPr>
          <a:xfrm>
            <a:off x="1558233" y="267521"/>
            <a:ext cx="6180459" cy="4608710"/>
            <a:chOff x="1922879" y="539500"/>
            <a:chExt cx="5450621" cy="4064477"/>
          </a:xfrm>
        </p:grpSpPr>
        <p:sp>
          <p:nvSpPr>
            <p:cNvPr id="580" name="Google Shape;580;p64"/>
            <p:cNvSpPr/>
            <p:nvPr/>
          </p:nvSpPr>
          <p:spPr>
            <a:xfrm flipH="1">
              <a:off x="1922879" y="539500"/>
              <a:ext cx="5307166" cy="400269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581" name="Google Shape;581;p64"/>
            <p:cNvSpPr/>
            <p:nvPr/>
          </p:nvSpPr>
          <p:spPr>
            <a:xfrm flipH="1">
              <a:off x="2066335" y="601284"/>
              <a:ext cx="5307166" cy="400269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sp>
        <p:nvSpPr>
          <p:cNvPr id="582" name="Google Shape;582;p64"/>
          <p:cNvSpPr txBox="1">
            <a:spLocks noGrp="1"/>
          </p:cNvSpPr>
          <p:nvPr>
            <p:ph type="title"/>
          </p:nvPr>
        </p:nvSpPr>
        <p:spPr>
          <a:xfrm>
            <a:off x="1688892" y="572702"/>
            <a:ext cx="5756476" cy="48078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2400" b="1" dirty="0" smtClean="0"/>
              <a:t>Kepemimpinan dalam organisasi</a:t>
            </a:r>
            <a:endParaRPr sz="2400" b="1" dirty="0"/>
          </a:p>
        </p:txBody>
      </p:sp>
      <p:sp>
        <p:nvSpPr>
          <p:cNvPr id="583" name="Google Shape;583;p64"/>
          <p:cNvSpPr txBox="1">
            <a:spLocks noGrp="1"/>
          </p:cNvSpPr>
          <p:nvPr>
            <p:ph type="subTitle" idx="1"/>
          </p:nvPr>
        </p:nvSpPr>
        <p:spPr>
          <a:xfrm>
            <a:off x="1786726" y="1444859"/>
            <a:ext cx="5716454" cy="942000"/>
          </a:xfrm>
          <a:prstGeom prst="rect">
            <a:avLst/>
          </a:prstGeom>
        </p:spPr>
        <p:txBody>
          <a:bodyPr spcFirstLastPara="1" wrap="square" lIns="91425" tIns="91425" rIns="91425" bIns="91425" anchor="t" anchorCtr="0">
            <a:noAutofit/>
          </a:bodyPr>
          <a:lstStyle/>
          <a:p>
            <a:pPr marL="0" lvl="0" indent="0"/>
            <a:r>
              <a:rPr lang="id-ID" sz="2000" dirty="0" smtClean="0"/>
              <a:t>“sebagai </a:t>
            </a:r>
            <a:r>
              <a:rPr lang="id-ID" sz="2000" dirty="0"/>
              <a:t>proses mengarahkan dan mempengaruhi aktivitas pekerjaan anggota kelompok. </a:t>
            </a:r>
            <a:r>
              <a:rPr lang="id-ID" sz="2000" dirty="0" smtClean="0"/>
              <a:t>Dalam organisasi </a:t>
            </a:r>
            <a:r>
              <a:rPr lang="id-ID" sz="2000" dirty="0"/>
              <a:t>seorang pemimpin memiliki </a:t>
            </a:r>
            <a:r>
              <a:rPr lang="id-ID" sz="2000" dirty="0" smtClean="0"/>
              <a:t>kekuatan dan kekuasaan </a:t>
            </a:r>
            <a:r>
              <a:rPr lang="id-ID" sz="2000" dirty="0"/>
              <a:t>untuk </a:t>
            </a:r>
            <a:r>
              <a:rPr lang="id-ID" sz="2000" dirty="0" smtClean="0"/>
              <a:t>mengarahkan, membina, mengatur </a:t>
            </a:r>
            <a:r>
              <a:rPr lang="id-ID" sz="2000" dirty="0"/>
              <a:t>dan mempengaruhi anggotanya dalam melakukan aktivitas </a:t>
            </a:r>
            <a:r>
              <a:rPr lang="id-ID" sz="2000" dirty="0" smtClean="0"/>
              <a:t>pekerjaan yang bertujuan untuk mencapai tujuan organisasi” </a:t>
            </a:r>
            <a:endParaRPr sz="2000" dirty="0"/>
          </a:p>
        </p:txBody>
      </p:sp>
      <p:cxnSp>
        <p:nvCxnSpPr>
          <p:cNvPr id="584" name="Google Shape;584;p64"/>
          <p:cNvCxnSpPr/>
          <p:nvPr/>
        </p:nvCxnSpPr>
        <p:spPr>
          <a:xfrm>
            <a:off x="2811830" y="1105818"/>
            <a:ext cx="3510600" cy="0"/>
          </a:xfrm>
          <a:prstGeom prst="straightConnector1">
            <a:avLst/>
          </a:prstGeom>
          <a:noFill/>
          <a:ln w="19050" cap="flat" cmpd="sng">
            <a:solidFill>
              <a:schemeClr val="accent1"/>
            </a:solidFill>
            <a:prstDash val="solid"/>
            <a:round/>
            <a:headEnd type="none" w="med" len="med"/>
            <a:tailEnd type="none" w="med" len="med"/>
          </a:ln>
        </p:spPr>
      </p:cxnSp>
      <p:grpSp>
        <p:nvGrpSpPr>
          <p:cNvPr id="585" name="Google Shape;585;p64"/>
          <p:cNvGrpSpPr/>
          <p:nvPr/>
        </p:nvGrpSpPr>
        <p:grpSpPr>
          <a:xfrm rot="-8474603" flipH="1">
            <a:off x="7871784" y="3800280"/>
            <a:ext cx="1117980" cy="1280156"/>
            <a:chOff x="7852208" y="207243"/>
            <a:chExt cx="1130465" cy="1294452"/>
          </a:xfrm>
        </p:grpSpPr>
        <p:sp>
          <p:nvSpPr>
            <p:cNvPr id="586" name="Google Shape;586;p64"/>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64"/>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64"/>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64"/>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64"/>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4"/>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4"/>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3" name="Google Shape;593;p64"/>
          <p:cNvSpPr/>
          <p:nvPr/>
        </p:nvSpPr>
        <p:spPr>
          <a:xfrm rot="-3421462">
            <a:off x="-267648" y="-214612"/>
            <a:ext cx="3393597" cy="1979524"/>
          </a:xfrm>
          <a:custGeom>
            <a:avLst/>
            <a:gdLst/>
            <a:ahLst/>
            <a:cxnLst/>
            <a:rect l="l" t="t" r="r" b="b"/>
            <a:pathLst>
              <a:path w="175870" h="102587" extrusionOk="0">
                <a:moveTo>
                  <a:pt x="6586" y="1"/>
                </a:moveTo>
                <a:cubicBezTo>
                  <a:pt x="6410" y="1"/>
                  <a:pt x="6249" y="128"/>
                  <a:pt x="6209" y="306"/>
                </a:cubicBezTo>
                <a:cubicBezTo>
                  <a:pt x="6187" y="398"/>
                  <a:pt x="4429" y="9254"/>
                  <a:pt x="3950" y="19571"/>
                </a:cubicBezTo>
                <a:cubicBezTo>
                  <a:pt x="3311" y="33472"/>
                  <a:pt x="5228" y="43218"/>
                  <a:pt x="9610" y="48582"/>
                </a:cubicBezTo>
                <a:cubicBezTo>
                  <a:pt x="12144" y="51686"/>
                  <a:pt x="15522" y="53261"/>
                  <a:pt x="19631" y="53261"/>
                </a:cubicBezTo>
                <a:cubicBezTo>
                  <a:pt x="30495" y="53261"/>
                  <a:pt x="40424" y="46733"/>
                  <a:pt x="50901" y="39817"/>
                </a:cubicBezTo>
                <a:cubicBezTo>
                  <a:pt x="61885" y="32569"/>
                  <a:pt x="73193" y="25123"/>
                  <a:pt x="86143" y="25123"/>
                </a:cubicBezTo>
                <a:cubicBezTo>
                  <a:pt x="87753" y="25123"/>
                  <a:pt x="89388" y="25238"/>
                  <a:pt x="91051" y="25483"/>
                </a:cubicBezTo>
                <a:cubicBezTo>
                  <a:pt x="101391" y="27035"/>
                  <a:pt x="106664" y="39931"/>
                  <a:pt x="112781" y="54882"/>
                </a:cubicBezTo>
                <a:cubicBezTo>
                  <a:pt x="117711" y="66979"/>
                  <a:pt x="123326" y="80697"/>
                  <a:pt x="132684" y="90192"/>
                </a:cubicBezTo>
                <a:cubicBezTo>
                  <a:pt x="140833" y="98478"/>
                  <a:pt x="150808" y="102586"/>
                  <a:pt x="162996" y="102586"/>
                </a:cubicBezTo>
                <a:cubicBezTo>
                  <a:pt x="166922" y="102586"/>
                  <a:pt x="171122" y="102153"/>
                  <a:pt x="175527" y="101285"/>
                </a:cubicBezTo>
                <a:cubicBezTo>
                  <a:pt x="175733" y="101240"/>
                  <a:pt x="175870" y="101057"/>
                  <a:pt x="175824" y="100852"/>
                </a:cubicBezTo>
                <a:cubicBezTo>
                  <a:pt x="175803" y="100661"/>
                  <a:pt x="175625" y="100530"/>
                  <a:pt x="175435" y="100530"/>
                </a:cubicBezTo>
                <a:cubicBezTo>
                  <a:pt x="175421" y="100530"/>
                  <a:pt x="175406" y="100531"/>
                  <a:pt x="175391" y="100532"/>
                </a:cubicBezTo>
                <a:cubicBezTo>
                  <a:pt x="171017" y="101386"/>
                  <a:pt x="166885" y="101814"/>
                  <a:pt x="162983" y="101814"/>
                </a:cubicBezTo>
                <a:cubicBezTo>
                  <a:pt x="151021" y="101814"/>
                  <a:pt x="141218" y="97791"/>
                  <a:pt x="133232" y="89667"/>
                </a:cubicBezTo>
                <a:cubicBezTo>
                  <a:pt x="123988" y="80263"/>
                  <a:pt x="118396" y="66614"/>
                  <a:pt x="113488" y="54585"/>
                </a:cubicBezTo>
                <a:cubicBezTo>
                  <a:pt x="107280" y="39429"/>
                  <a:pt x="101916" y="26327"/>
                  <a:pt x="91165" y="24729"/>
                </a:cubicBezTo>
                <a:cubicBezTo>
                  <a:pt x="89458" y="24478"/>
                  <a:pt x="87781" y="24359"/>
                  <a:pt x="86131" y="24359"/>
                </a:cubicBezTo>
                <a:cubicBezTo>
                  <a:pt x="72980" y="24359"/>
                  <a:pt x="61564" y="31877"/>
                  <a:pt x="50490" y="39178"/>
                </a:cubicBezTo>
                <a:cubicBezTo>
                  <a:pt x="40105" y="46025"/>
                  <a:pt x="30267" y="52508"/>
                  <a:pt x="19631" y="52508"/>
                </a:cubicBezTo>
                <a:cubicBezTo>
                  <a:pt x="15750" y="52508"/>
                  <a:pt x="12578" y="51024"/>
                  <a:pt x="10204" y="48103"/>
                </a:cubicBezTo>
                <a:cubicBezTo>
                  <a:pt x="1" y="35640"/>
                  <a:pt x="6894" y="809"/>
                  <a:pt x="6963" y="466"/>
                </a:cubicBezTo>
                <a:cubicBezTo>
                  <a:pt x="7008" y="261"/>
                  <a:pt x="6871" y="55"/>
                  <a:pt x="6666" y="10"/>
                </a:cubicBezTo>
                <a:cubicBezTo>
                  <a:pt x="6639" y="4"/>
                  <a:pt x="6612" y="1"/>
                  <a:pt x="6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4" name="Google Shape;594;p64"/>
          <p:cNvGrpSpPr/>
          <p:nvPr/>
        </p:nvGrpSpPr>
        <p:grpSpPr>
          <a:xfrm rot="3106766">
            <a:off x="1282433" y="478226"/>
            <a:ext cx="422900" cy="910500"/>
            <a:chOff x="8475119" y="408934"/>
            <a:chExt cx="507554" cy="1092760"/>
          </a:xfrm>
        </p:grpSpPr>
        <p:sp>
          <p:nvSpPr>
            <p:cNvPr id="595" name="Google Shape;595;p64"/>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64"/>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64"/>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64"/>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593"/>
                                        </p:tgtEl>
                                        <p:attrNameLst>
                                          <p:attrName>style.visibility</p:attrName>
                                        </p:attrNameLst>
                                      </p:cBhvr>
                                      <p:to>
                                        <p:strVal val="visible"/>
                                      </p:to>
                                    </p:set>
                                    <p:anim calcmode="lin" valueType="num">
                                      <p:cBhvr additive="base">
                                        <p:cTn id="7" dur="1000"/>
                                        <p:tgtEl>
                                          <p:spTgt spid="593"/>
                                        </p:tgtEl>
                                        <p:attrNameLst>
                                          <p:attrName>ppt_x</p:attrName>
                                        </p:attrNameLst>
                                      </p:cBhvr>
                                      <p:tavLst>
                                        <p:tav tm="0">
                                          <p:val>
                                            <p:strVal val="#ppt_x-1"/>
                                          </p:val>
                                        </p:tav>
                                        <p:tav tm="100000">
                                          <p:val>
                                            <p:strVal val="#ppt_x"/>
                                          </p:val>
                                        </p:tav>
                                      </p:tavLst>
                                    </p:anim>
                                  </p:childTnLst>
                                </p:cTn>
                              </p:par>
                              <p:par>
                                <p:cTn id="8" presetID="8" presetClass="emph" presetSubtype="0" fill="hold" nodeType="withEffect">
                                  <p:stCondLst>
                                    <p:cond delay="0"/>
                                  </p:stCondLst>
                                  <p:childTnLst>
                                    <p:animRot by="-21600000">
                                      <p:cBhvr>
                                        <p:cTn id="9" dur="1000" fill="hold"/>
                                        <p:tgtEl>
                                          <p:spTgt spid="579"/>
                                        </p:tgtEl>
                                        <p:attrNameLst>
                                          <p:attrName>r</p:attrName>
                                        </p:attrNameLst>
                                      </p:cBhvr>
                                    </p:animRot>
                                  </p:childTnLst>
                                </p:cTn>
                              </p:par>
                              <p:par>
                                <p:cTn id="10" presetID="23" presetClass="entr" presetSubtype="16" fill="hold" nodeType="withEffect">
                                  <p:stCondLst>
                                    <p:cond delay="0"/>
                                  </p:stCondLst>
                                  <p:childTnLst>
                                    <p:set>
                                      <p:cBhvr>
                                        <p:cTn id="11" dur="1" fill="hold">
                                          <p:stCondLst>
                                            <p:cond delay="0"/>
                                          </p:stCondLst>
                                        </p:cTn>
                                        <p:tgtEl>
                                          <p:spTgt spid="594"/>
                                        </p:tgtEl>
                                        <p:attrNameLst>
                                          <p:attrName>style.visibility</p:attrName>
                                        </p:attrNameLst>
                                      </p:cBhvr>
                                      <p:to>
                                        <p:strVal val="visible"/>
                                      </p:to>
                                    </p:set>
                                    <p:anim calcmode="lin" valueType="num">
                                      <p:cBhvr additive="base">
                                        <p:cTn id="12" dur="1000"/>
                                        <p:tgtEl>
                                          <p:spTgt spid="594"/>
                                        </p:tgtEl>
                                        <p:attrNameLst>
                                          <p:attrName>ppt_w</p:attrName>
                                        </p:attrNameLst>
                                      </p:cBhvr>
                                      <p:tavLst>
                                        <p:tav tm="0">
                                          <p:val>
                                            <p:strVal val="0"/>
                                          </p:val>
                                        </p:tav>
                                        <p:tav tm="100000">
                                          <p:val>
                                            <p:strVal val="#ppt_w"/>
                                          </p:val>
                                        </p:tav>
                                      </p:tavLst>
                                    </p:anim>
                                    <p:anim calcmode="lin" valueType="num">
                                      <p:cBhvr additive="base">
                                        <p:cTn id="13" dur="1000"/>
                                        <p:tgtEl>
                                          <p:spTgt spid="594"/>
                                        </p:tgtEl>
                                        <p:attrNameLst>
                                          <p:attrName>ppt_h</p:attrName>
                                        </p:attrNameLst>
                                      </p:cBhvr>
                                      <p:tavLst>
                                        <p:tav tm="0">
                                          <p:val>
                                            <p:strVal val="0"/>
                                          </p:val>
                                        </p:tav>
                                        <p:tav tm="100000">
                                          <p:val>
                                            <p:strVal val="#ppt_h"/>
                                          </p:val>
                                        </p:tav>
                                      </p:tavLst>
                                    </p:anim>
                                  </p:childTnLst>
                                </p:cTn>
                              </p:par>
                              <p:par>
                                <p:cTn id="14" presetID="23" presetClass="entr" presetSubtype="16" fill="hold" nodeType="withEffect">
                                  <p:stCondLst>
                                    <p:cond delay="0"/>
                                  </p:stCondLst>
                                  <p:childTnLst>
                                    <p:set>
                                      <p:cBhvr>
                                        <p:cTn id="15" dur="1" fill="hold">
                                          <p:stCondLst>
                                            <p:cond delay="0"/>
                                          </p:stCondLst>
                                        </p:cTn>
                                        <p:tgtEl>
                                          <p:spTgt spid="585"/>
                                        </p:tgtEl>
                                        <p:attrNameLst>
                                          <p:attrName>style.visibility</p:attrName>
                                        </p:attrNameLst>
                                      </p:cBhvr>
                                      <p:to>
                                        <p:strVal val="visible"/>
                                      </p:to>
                                    </p:set>
                                    <p:anim calcmode="lin" valueType="num">
                                      <p:cBhvr additive="base">
                                        <p:cTn id="16" dur="1000"/>
                                        <p:tgtEl>
                                          <p:spTgt spid="585"/>
                                        </p:tgtEl>
                                        <p:attrNameLst>
                                          <p:attrName>ppt_w</p:attrName>
                                        </p:attrNameLst>
                                      </p:cBhvr>
                                      <p:tavLst>
                                        <p:tav tm="0">
                                          <p:val>
                                            <p:strVal val="0"/>
                                          </p:val>
                                        </p:tav>
                                        <p:tav tm="100000">
                                          <p:val>
                                            <p:strVal val="#ppt_w"/>
                                          </p:val>
                                        </p:tav>
                                      </p:tavLst>
                                    </p:anim>
                                    <p:anim calcmode="lin" valueType="num">
                                      <p:cBhvr additive="base">
                                        <p:cTn id="17" dur="1000"/>
                                        <p:tgtEl>
                                          <p:spTgt spid="58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82;p64"/>
          <p:cNvSpPr txBox="1">
            <a:spLocks/>
          </p:cNvSpPr>
          <p:nvPr/>
        </p:nvSpPr>
        <p:spPr>
          <a:xfrm>
            <a:off x="1543118" y="98482"/>
            <a:ext cx="6514204" cy="480781"/>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d-ID" sz="2400" b="1" dirty="0" smtClean="0">
                <a:latin typeface="Roboto Condensed Light"/>
              </a:rPr>
              <a:t>4 Macam peranan penting pimpinan</a:t>
            </a:r>
            <a:endParaRPr lang="id-ID" sz="2400" b="1" dirty="0">
              <a:latin typeface="Roboto Condensed Light"/>
            </a:endParaRPr>
          </a:p>
        </p:txBody>
      </p:sp>
      <p:cxnSp>
        <p:nvCxnSpPr>
          <p:cNvPr id="3" name="Google Shape;584;p64"/>
          <p:cNvCxnSpPr/>
          <p:nvPr/>
        </p:nvCxnSpPr>
        <p:spPr>
          <a:xfrm>
            <a:off x="3044920" y="579263"/>
            <a:ext cx="3510600" cy="0"/>
          </a:xfrm>
          <a:prstGeom prst="straightConnector1">
            <a:avLst/>
          </a:prstGeom>
          <a:noFill/>
          <a:ln w="19050" cap="flat" cmpd="sng">
            <a:solidFill>
              <a:schemeClr val="accent1"/>
            </a:solidFill>
            <a:prstDash val="solid"/>
            <a:round/>
            <a:headEnd type="none" w="med" len="med"/>
            <a:tailEnd type="none" w="med" len="med"/>
          </a:ln>
        </p:spPr>
      </p:cxnSp>
      <p:grpSp>
        <p:nvGrpSpPr>
          <p:cNvPr id="15" name="Group 14"/>
          <p:cNvGrpSpPr/>
          <p:nvPr/>
        </p:nvGrpSpPr>
        <p:grpSpPr>
          <a:xfrm>
            <a:off x="127982" y="770270"/>
            <a:ext cx="1169845" cy="832660"/>
            <a:chOff x="127982" y="770270"/>
            <a:chExt cx="1169845" cy="832660"/>
          </a:xfrm>
        </p:grpSpPr>
        <p:grpSp>
          <p:nvGrpSpPr>
            <p:cNvPr id="4" name="Google Shape;615;p65"/>
            <p:cNvGrpSpPr/>
            <p:nvPr/>
          </p:nvGrpSpPr>
          <p:grpSpPr>
            <a:xfrm>
              <a:off x="127982" y="770270"/>
              <a:ext cx="1169845" cy="832660"/>
              <a:chOff x="616737" y="1050360"/>
              <a:chExt cx="1169845" cy="832660"/>
            </a:xfrm>
          </p:grpSpPr>
          <p:sp>
            <p:nvSpPr>
              <p:cNvPr id="5" name="Google Shape;616;p65"/>
              <p:cNvSpPr/>
              <p:nvPr/>
            </p:nvSpPr>
            <p:spPr>
              <a:xfrm rot="9396713">
                <a:off x="616737" y="1050360"/>
                <a:ext cx="906904" cy="8326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6" name="Google Shape;617;p65"/>
              <p:cNvGrpSpPr/>
              <p:nvPr/>
            </p:nvGrpSpPr>
            <p:grpSpPr>
              <a:xfrm rot="3461228">
                <a:off x="1396133" y="1391023"/>
                <a:ext cx="363962" cy="416937"/>
                <a:chOff x="7852208" y="207243"/>
                <a:chExt cx="1130465" cy="1294452"/>
              </a:xfrm>
            </p:grpSpPr>
            <p:sp>
              <p:nvSpPr>
                <p:cNvPr id="7" name="Google Shape;618;p65"/>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619;p65"/>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620;p65"/>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621;p65"/>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622;p65"/>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23;p65"/>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24;p65"/>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4" name="Google Shape;683;p65">
              <a:hlinkClick r:id="rId2" action="ppaction://hlinksldjump"/>
            </p:cNvPr>
            <p:cNvSpPr txBox="1">
              <a:spLocks/>
            </p:cNvSpPr>
            <p:nvPr/>
          </p:nvSpPr>
          <p:spPr>
            <a:xfrm>
              <a:off x="278164" y="1014029"/>
              <a:ext cx="734700" cy="3567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2800" b="1" dirty="0" smtClean="0">
                  <a:solidFill>
                    <a:schemeClr val="accent4"/>
                  </a:solidFill>
                  <a:latin typeface="Roboto Condensed Light"/>
                </a:rPr>
                <a:t>01</a:t>
              </a:r>
              <a:endParaRPr lang="en" sz="2800" b="1" dirty="0">
                <a:solidFill>
                  <a:schemeClr val="accent4"/>
                </a:solidFill>
                <a:latin typeface="Roboto Condensed Light"/>
              </a:endParaRPr>
            </a:p>
          </p:txBody>
        </p:sp>
      </p:grpSp>
      <p:sp>
        <p:nvSpPr>
          <p:cNvPr id="16" name="Rectangle 15"/>
          <p:cNvSpPr/>
          <p:nvPr/>
        </p:nvSpPr>
        <p:spPr>
          <a:xfrm>
            <a:off x="1235686" y="852187"/>
            <a:ext cx="7789044" cy="923330"/>
          </a:xfrm>
          <a:prstGeom prst="rect">
            <a:avLst/>
          </a:prstGeom>
        </p:spPr>
        <p:txBody>
          <a:bodyPr wrap="square">
            <a:spAutoFit/>
          </a:bodyPr>
          <a:lstStyle/>
          <a:p>
            <a:pPr algn="just"/>
            <a:r>
              <a:rPr lang="id-ID" sz="1800" dirty="0" smtClean="0"/>
              <a:t>Pimpinan berfungsi sebagai </a:t>
            </a:r>
            <a:r>
              <a:rPr lang="id-ID" sz="1800" i="1" dirty="0" smtClean="0"/>
              <a:t>manager</a:t>
            </a:r>
            <a:r>
              <a:rPr lang="id-ID" sz="1800" dirty="0" smtClean="0"/>
              <a:t> dan berfungsi sebagai </a:t>
            </a:r>
            <a:r>
              <a:rPr lang="id-ID" sz="1800" i="1" dirty="0" smtClean="0"/>
              <a:t>planning </a:t>
            </a:r>
            <a:r>
              <a:rPr lang="id-ID" sz="1800" dirty="0" smtClean="0"/>
              <a:t>(perencanaan),</a:t>
            </a:r>
            <a:r>
              <a:rPr lang="id-ID" sz="1800" i="1" dirty="0" smtClean="0"/>
              <a:t> organizing </a:t>
            </a:r>
            <a:r>
              <a:rPr lang="id-ID" sz="1800" dirty="0" smtClean="0"/>
              <a:t>(pengorganisasian),</a:t>
            </a:r>
            <a:r>
              <a:rPr lang="id-ID" sz="1800" i="1" dirty="0" smtClean="0"/>
              <a:t> </a:t>
            </a:r>
            <a:r>
              <a:rPr lang="id-ID" sz="1800" dirty="0"/>
              <a:t>dan </a:t>
            </a:r>
            <a:r>
              <a:rPr lang="id-ID" sz="1800" i="1" dirty="0" smtClean="0"/>
              <a:t>controlling</a:t>
            </a:r>
            <a:r>
              <a:rPr lang="id-ID" sz="1800" dirty="0"/>
              <a:t> </a:t>
            </a:r>
            <a:r>
              <a:rPr lang="id-ID" sz="1800" dirty="0" smtClean="0"/>
              <a:t>(pengawasan)</a:t>
            </a:r>
            <a:endParaRPr lang="id-ID" sz="1800" dirty="0"/>
          </a:p>
        </p:txBody>
      </p:sp>
      <p:grpSp>
        <p:nvGrpSpPr>
          <p:cNvPr id="17" name="Group 16"/>
          <p:cNvGrpSpPr/>
          <p:nvPr/>
        </p:nvGrpSpPr>
        <p:grpSpPr>
          <a:xfrm>
            <a:off x="127621" y="1901125"/>
            <a:ext cx="1169845" cy="832660"/>
            <a:chOff x="127982" y="770270"/>
            <a:chExt cx="1169845" cy="832660"/>
          </a:xfrm>
        </p:grpSpPr>
        <p:grpSp>
          <p:nvGrpSpPr>
            <p:cNvPr id="18" name="Google Shape;615;p65"/>
            <p:cNvGrpSpPr/>
            <p:nvPr/>
          </p:nvGrpSpPr>
          <p:grpSpPr>
            <a:xfrm>
              <a:off x="127982" y="770270"/>
              <a:ext cx="1169845" cy="832660"/>
              <a:chOff x="616737" y="1050360"/>
              <a:chExt cx="1169845" cy="832660"/>
            </a:xfrm>
          </p:grpSpPr>
          <p:sp>
            <p:nvSpPr>
              <p:cNvPr id="20" name="Google Shape;616;p65"/>
              <p:cNvSpPr/>
              <p:nvPr/>
            </p:nvSpPr>
            <p:spPr>
              <a:xfrm rot="9396713">
                <a:off x="616737" y="1050360"/>
                <a:ext cx="906904" cy="8326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21" name="Google Shape;617;p65"/>
              <p:cNvGrpSpPr/>
              <p:nvPr/>
            </p:nvGrpSpPr>
            <p:grpSpPr>
              <a:xfrm rot="3461228">
                <a:off x="1396133" y="1391023"/>
                <a:ext cx="363962" cy="416937"/>
                <a:chOff x="7852208" y="207243"/>
                <a:chExt cx="1130465" cy="1294452"/>
              </a:xfrm>
            </p:grpSpPr>
            <p:sp>
              <p:nvSpPr>
                <p:cNvPr id="22" name="Google Shape;618;p65"/>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619;p65"/>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620;p65"/>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621;p65"/>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622;p65"/>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623;p65"/>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624;p65"/>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9" name="Google Shape;683;p65">
              <a:hlinkClick r:id="rId2" action="ppaction://hlinksldjump"/>
            </p:cNvPr>
            <p:cNvSpPr txBox="1">
              <a:spLocks/>
            </p:cNvSpPr>
            <p:nvPr/>
          </p:nvSpPr>
          <p:spPr>
            <a:xfrm>
              <a:off x="278164" y="1014029"/>
              <a:ext cx="734700" cy="3567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2800" b="1" dirty="0" smtClean="0">
                  <a:solidFill>
                    <a:schemeClr val="accent4"/>
                  </a:solidFill>
                  <a:latin typeface="Roboto Condensed Light"/>
                </a:rPr>
                <a:t>0</a:t>
              </a:r>
              <a:r>
                <a:rPr lang="id-ID" sz="2800" b="1" dirty="0" smtClean="0">
                  <a:solidFill>
                    <a:schemeClr val="accent4"/>
                  </a:solidFill>
                  <a:latin typeface="Roboto Condensed Light"/>
                </a:rPr>
                <a:t>2</a:t>
              </a:r>
              <a:endParaRPr lang="en" sz="2800" b="1" dirty="0">
                <a:solidFill>
                  <a:schemeClr val="accent4"/>
                </a:solidFill>
                <a:latin typeface="Roboto Condensed Light"/>
              </a:endParaRPr>
            </a:p>
          </p:txBody>
        </p:sp>
      </p:grpSp>
      <p:sp>
        <p:nvSpPr>
          <p:cNvPr id="29" name="Rectangle 28"/>
          <p:cNvSpPr/>
          <p:nvPr/>
        </p:nvSpPr>
        <p:spPr>
          <a:xfrm>
            <a:off x="1229679" y="1919850"/>
            <a:ext cx="7789044" cy="646331"/>
          </a:xfrm>
          <a:prstGeom prst="rect">
            <a:avLst/>
          </a:prstGeom>
        </p:spPr>
        <p:txBody>
          <a:bodyPr wrap="square">
            <a:spAutoFit/>
          </a:bodyPr>
          <a:lstStyle/>
          <a:p>
            <a:pPr algn="just"/>
            <a:r>
              <a:rPr lang="sv-SE" sz="1800" dirty="0"/>
              <a:t>pemimpin (</a:t>
            </a:r>
            <a:r>
              <a:rPr lang="sv-SE" sz="1800" i="1" dirty="0"/>
              <a:t>leader</a:t>
            </a:r>
            <a:r>
              <a:rPr lang="sv-SE" sz="1800" dirty="0"/>
              <a:t>) harus </a:t>
            </a:r>
            <a:r>
              <a:rPr lang="sv-SE" sz="1800" dirty="0" smtClean="0"/>
              <a:t>mampu </a:t>
            </a:r>
            <a:r>
              <a:rPr lang="sv-SE" sz="1800" dirty="0"/>
              <a:t>memberikan petunjuk, bimbingan, dan pengarahan kepada bawahan. </a:t>
            </a:r>
            <a:endParaRPr lang="id-ID" sz="1800" dirty="0"/>
          </a:p>
        </p:txBody>
      </p:sp>
      <p:grpSp>
        <p:nvGrpSpPr>
          <p:cNvPr id="30" name="Group 29"/>
          <p:cNvGrpSpPr/>
          <p:nvPr/>
        </p:nvGrpSpPr>
        <p:grpSpPr>
          <a:xfrm>
            <a:off x="133629" y="3047118"/>
            <a:ext cx="1169845" cy="832660"/>
            <a:chOff x="127982" y="770270"/>
            <a:chExt cx="1169845" cy="832660"/>
          </a:xfrm>
        </p:grpSpPr>
        <p:grpSp>
          <p:nvGrpSpPr>
            <p:cNvPr id="31" name="Google Shape;615;p65"/>
            <p:cNvGrpSpPr/>
            <p:nvPr/>
          </p:nvGrpSpPr>
          <p:grpSpPr>
            <a:xfrm>
              <a:off x="127982" y="770270"/>
              <a:ext cx="1169845" cy="832660"/>
              <a:chOff x="616737" y="1050360"/>
              <a:chExt cx="1169845" cy="832660"/>
            </a:xfrm>
          </p:grpSpPr>
          <p:sp>
            <p:nvSpPr>
              <p:cNvPr id="33" name="Google Shape;616;p65"/>
              <p:cNvSpPr/>
              <p:nvPr/>
            </p:nvSpPr>
            <p:spPr>
              <a:xfrm rot="9396713">
                <a:off x="616737" y="1050360"/>
                <a:ext cx="906904" cy="8326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34" name="Google Shape;617;p65"/>
              <p:cNvGrpSpPr/>
              <p:nvPr/>
            </p:nvGrpSpPr>
            <p:grpSpPr>
              <a:xfrm rot="3461228">
                <a:off x="1396133" y="1391023"/>
                <a:ext cx="363962" cy="416937"/>
                <a:chOff x="7852208" y="207243"/>
                <a:chExt cx="1130465" cy="1294452"/>
              </a:xfrm>
            </p:grpSpPr>
            <p:sp>
              <p:nvSpPr>
                <p:cNvPr id="35" name="Google Shape;618;p65"/>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619;p65"/>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620;p65"/>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621;p65"/>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622;p65"/>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623;p65"/>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624;p65"/>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2" name="Google Shape;683;p65">
              <a:hlinkClick r:id="rId2" action="ppaction://hlinksldjump"/>
            </p:cNvPr>
            <p:cNvSpPr txBox="1">
              <a:spLocks/>
            </p:cNvSpPr>
            <p:nvPr/>
          </p:nvSpPr>
          <p:spPr>
            <a:xfrm>
              <a:off x="278164" y="1014029"/>
              <a:ext cx="734700" cy="3567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2800" b="1" dirty="0" smtClean="0">
                  <a:solidFill>
                    <a:schemeClr val="accent4"/>
                  </a:solidFill>
                  <a:latin typeface="Roboto Condensed Light"/>
                </a:rPr>
                <a:t>0</a:t>
              </a:r>
              <a:r>
                <a:rPr lang="id-ID" sz="2800" b="1" dirty="0">
                  <a:solidFill>
                    <a:schemeClr val="accent4"/>
                  </a:solidFill>
                  <a:latin typeface="Roboto Condensed Light"/>
                </a:rPr>
                <a:t>3</a:t>
              </a:r>
              <a:endParaRPr lang="en" sz="2800" b="1" dirty="0">
                <a:solidFill>
                  <a:schemeClr val="accent4"/>
                </a:solidFill>
                <a:latin typeface="Roboto Condensed Light"/>
              </a:endParaRPr>
            </a:p>
          </p:txBody>
        </p:sp>
      </p:grpSp>
      <p:sp>
        <p:nvSpPr>
          <p:cNvPr id="42" name="Rectangle 41"/>
          <p:cNvSpPr/>
          <p:nvPr/>
        </p:nvSpPr>
        <p:spPr>
          <a:xfrm>
            <a:off x="1235687" y="3065843"/>
            <a:ext cx="7789044" cy="646331"/>
          </a:xfrm>
          <a:prstGeom prst="rect">
            <a:avLst/>
          </a:prstGeom>
        </p:spPr>
        <p:txBody>
          <a:bodyPr wrap="square">
            <a:spAutoFit/>
          </a:bodyPr>
          <a:lstStyle/>
          <a:p>
            <a:pPr algn="just"/>
            <a:r>
              <a:rPr lang="id-ID" sz="1800" dirty="0" smtClean="0"/>
              <a:t>Memiliki kemampuan untuk dapat bekerja sama dengan bawahan, unit kerja dan anggota </a:t>
            </a:r>
            <a:endParaRPr lang="id-ID" sz="1800" dirty="0"/>
          </a:p>
        </p:txBody>
      </p:sp>
      <p:grpSp>
        <p:nvGrpSpPr>
          <p:cNvPr id="43" name="Group 42"/>
          <p:cNvGrpSpPr/>
          <p:nvPr/>
        </p:nvGrpSpPr>
        <p:grpSpPr>
          <a:xfrm>
            <a:off x="148297" y="4173873"/>
            <a:ext cx="1169845" cy="832660"/>
            <a:chOff x="127982" y="770270"/>
            <a:chExt cx="1169845" cy="832660"/>
          </a:xfrm>
        </p:grpSpPr>
        <p:grpSp>
          <p:nvGrpSpPr>
            <p:cNvPr id="44" name="Google Shape;615;p65"/>
            <p:cNvGrpSpPr/>
            <p:nvPr/>
          </p:nvGrpSpPr>
          <p:grpSpPr>
            <a:xfrm>
              <a:off x="127982" y="770270"/>
              <a:ext cx="1169845" cy="832660"/>
              <a:chOff x="616737" y="1050360"/>
              <a:chExt cx="1169845" cy="832660"/>
            </a:xfrm>
          </p:grpSpPr>
          <p:sp>
            <p:nvSpPr>
              <p:cNvPr id="46" name="Google Shape;616;p65"/>
              <p:cNvSpPr/>
              <p:nvPr/>
            </p:nvSpPr>
            <p:spPr>
              <a:xfrm rot="9396713">
                <a:off x="616737" y="1050360"/>
                <a:ext cx="906904" cy="832660"/>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grpSp>
            <p:nvGrpSpPr>
              <p:cNvPr id="47" name="Google Shape;617;p65"/>
              <p:cNvGrpSpPr/>
              <p:nvPr/>
            </p:nvGrpSpPr>
            <p:grpSpPr>
              <a:xfrm rot="3461228">
                <a:off x="1396133" y="1391023"/>
                <a:ext cx="363962" cy="416937"/>
                <a:chOff x="7852208" y="207243"/>
                <a:chExt cx="1130465" cy="1294452"/>
              </a:xfrm>
            </p:grpSpPr>
            <p:sp>
              <p:nvSpPr>
                <p:cNvPr id="48" name="Google Shape;618;p65"/>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619;p65"/>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620;p65"/>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621;p65"/>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622;p65"/>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623;p65"/>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624;p65"/>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5" name="Google Shape;683;p65">
              <a:hlinkClick r:id="rId2" action="ppaction://hlinksldjump"/>
            </p:cNvPr>
            <p:cNvSpPr txBox="1">
              <a:spLocks/>
            </p:cNvSpPr>
            <p:nvPr/>
          </p:nvSpPr>
          <p:spPr>
            <a:xfrm>
              <a:off x="278164" y="1014029"/>
              <a:ext cx="734700" cy="3567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2800" b="1" dirty="0" smtClean="0">
                  <a:solidFill>
                    <a:schemeClr val="accent4"/>
                  </a:solidFill>
                  <a:latin typeface="Roboto Condensed Light"/>
                </a:rPr>
                <a:t>0</a:t>
              </a:r>
              <a:r>
                <a:rPr lang="id-ID" sz="2800" b="1" dirty="0">
                  <a:solidFill>
                    <a:schemeClr val="accent4"/>
                  </a:solidFill>
                  <a:latin typeface="Roboto Condensed Light"/>
                </a:rPr>
                <a:t>4</a:t>
              </a:r>
              <a:endParaRPr lang="en" sz="2800" b="1" dirty="0">
                <a:solidFill>
                  <a:schemeClr val="accent4"/>
                </a:solidFill>
                <a:latin typeface="Roboto Condensed Light"/>
              </a:endParaRPr>
            </a:p>
          </p:txBody>
        </p:sp>
      </p:grpSp>
      <p:sp>
        <p:nvSpPr>
          <p:cNvPr id="55" name="Rectangle 54"/>
          <p:cNvSpPr/>
          <p:nvPr/>
        </p:nvSpPr>
        <p:spPr>
          <a:xfrm>
            <a:off x="1250355" y="4192598"/>
            <a:ext cx="7789044" cy="923330"/>
          </a:xfrm>
          <a:prstGeom prst="rect">
            <a:avLst/>
          </a:prstGeom>
        </p:spPr>
        <p:txBody>
          <a:bodyPr wrap="square">
            <a:spAutoFit/>
          </a:bodyPr>
          <a:lstStyle/>
          <a:p>
            <a:pPr algn="just"/>
            <a:r>
              <a:rPr lang="id-ID" sz="1800" dirty="0" smtClean="0"/>
              <a:t>pemimpin </a:t>
            </a:r>
            <a:r>
              <a:rPr lang="id-ID" sz="1800" dirty="0"/>
              <a:t>harus mampu menciptakan suasana kerja yang sebaik-baiknya (</a:t>
            </a:r>
            <a:r>
              <a:rPr lang="id-ID" sz="1800" i="1" dirty="0"/>
              <a:t>proper atmosphere</a:t>
            </a:r>
            <a:r>
              <a:rPr lang="id-ID" sz="1800" dirty="0"/>
              <a:t>), harus memenuhi apa yang diharapkan bawahan sehingga para bawahan dapat bekerja dengan sebaik-baiknya. </a:t>
            </a:r>
            <a:endParaRPr lang="id-ID" sz="1800" dirty="0"/>
          </a:p>
        </p:txBody>
      </p:sp>
    </p:spTree>
    <p:extLst>
      <p:ext uri="{BB962C8B-B14F-4D97-AF65-F5344CB8AC3E}">
        <p14:creationId xmlns:p14="http://schemas.microsoft.com/office/powerpoint/2010/main" val="3647934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grpSp>
        <p:nvGrpSpPr>
          <p:cNvPr id="858" name="Google Shape;858;p71"/>
          <p:cNvGrpSpPr/>
          <p:nvPr/>
        </p:nvGrpSpPr>
        <p:grpSpPr>
          <a:xfrm rot="-10595668">
            <a:off x="1497150" y="2957515"/>
            <a:ext cx="1211692" cy="1048723"/>
            <a:chOff x="4752657" y="1274338"/>
            <a:chExt cx="1465947" cy="1268781"/>
          </a:xfrm>
        </p:grpSpPr>
        <p:sp>
          <p:nvSpPr>
            <p:cNvPr id="859" name="Google Shape;859;p7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860" name="Google Shape;860;p7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861" name="Google Shape;861;p71"/>
            <p:cNvGrpSpPr/>
            <p:nvPr/>
          </p:nvGrpSpPr>
          <p:grpSpPr>
            <a:xfrm rot="-4864809" flipH="1">
              <a:off x="4822054" y="1983003"/>
              <a:ext cx="484841" cy="555173"/>
              <a:chOff x="7852208" y="207243"/>
              <a:chExt cx="1130465" cy="1294452"/>
            </a:xfrm>
          </p:grpSpPr>
          <p:sp>
            <p:nvSpPr>
              <p:cNvPr id="862" name="Google Shape;862;p7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7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7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7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7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7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7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69" name="Google Shape;869;p71"/>
          <p:cNvGrpSpPr/>
          <p:nvPr/>
        </p:nvGrpSpPr>
        <p:grpSpPr>
          <a:xfrm rot="-9356803">
            <a:off x="4222620" y="3030401"/>
            <a:ext cx="1211714" cy="1048742"/>
            <a:chOff x="4752657" y="1274338"/>
            <a:chExt cx="1465947" cy="1268781"/>
          </a:xfrm>
        </p:grpSpPr>
        <p:sp>
          <p:nvSpPr>
            <p:cNvPr id="870" name="Google Shape;870;p7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871" name="Google Shape;871;p7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872" name="Google Shape;872;p71"/>
            <p:cNvGrpSpPr/>
            <p:nvPr/>
          </p:nvGrpSpPr>
          <p:grpSpPr>
            <a:xfrm rot="-4864809" flipH="1">
              <a:off x="4822054" y="1983003"/>
              <a:ext cx="484841" cy="555173"/>
              <a:chOff x="7852208" y="207243"/>
              <a:chExt cx="1130465" cy="1294452"/>
            </a:xfrm>
          </p:grpSpPr>
          <p:sp>
            <p:nvSpPr>
              <p:cNvPr id="873" name="Google Shape;873;p7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7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7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7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7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7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7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80" name="Google Shape;880;p71"/>
          <p:cNvGrpSpPr/>
          <p:nvPr/>
        </p:nvGrpSpPr>
        <p:grpSpPr>
          <a:xfrm rot="1471491">
            <a:off x="6542932" y="2957508"/>
            <a:ext cx="1211711" cy="1048739"/>
            <a:chOff x="4752657" y="1274338"/>
            <a:chExt cx="1465947" cy="1268781"/>
          </a:xfrm>
        </p:grpSpPr>
        <p:sp>
          <p:nvSpPr>
            <p:cNvPr id="881" name="Google Shape;881;p71"/>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882" name="Google Shape;882;p71"/>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883" name="Google Shape;883;p71"/>
            <p:cNvGrpSpPr/>
            <p:nvPr/>
          </p:nvGrpSpPr>
          <p:grpSpPr>
            <a:xfrm rot="-4864809" flipH="1">
              <a:off x="4822054" y="1983003"/>
              <a:ext cx="484841" cy="555173"/>
              <a:chOff x="7852208" y="207243"/>
              <a:chExt cx="1130465" cy="1294452"/>
            </a:xfrm>
          </p:grpSpPr>
          <p:sp>
            <p:nvSpPr>
              <p:cNvPr id="884" name="Google Shape;884;p7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7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7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7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7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7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7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91" name="Google Shape;891;p71"/>
          <p:cNvSpPr txBox="1">
            <a:spLocks noGrp="1"/>
          </p:cNvSpPr>
          <p:nvPr>
            <p:ph type="title"/>
          </p:nvPr>
        </p:nvSpPr>
        <p:spPr>
          <a:xfrm>
            <a:off x="720000" y="539496"/>
            <a:ext cx="7704000" cy="32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3 Tingkatan</a:t>
            </a:r>
            <a:r>
              <a:rPr lang="en" dirty="0" smtClean="0"/>
              <a:t> </a:t>
            </a:r>
            <a:r>
              <a:rPr lang="id-ID" dirty="0" smtClean="0">
                <a:solidFill>
                  <a:schemeClr val="accent4"/>
                </a:solidFill>
              </a:rPr>
              <a:t>kepemimpinan</a:t>
            </a:r>
            <a:endParaRPr dirty="0">
              <a:solidFill>
                <a:schemeClr val="accent4"/>
              </a:solidFill>
            </a:endParaRPr>
          </a:p>
        </p:txBody>
      </p:sp>
      <p:sp>
        <p:nvSpPr>
          <p:cNvPr id="892" name="Google Shape;892;p71"/>
          <p:cNvSpPr txBox="1">
            <a:spLocks noGrp="1"/>
          </p:cNvSpPr>
          <p:nvPr>
            <p:ph type="sldNum" idx="4294967295"/>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cxnSp>
        <p:nvCxnSpPr>
          <p:cNvPr id="893" name="Google Shape;893;p71"/>
          <p:cNvCxnSpPr/>
          <p:nvPr/>
        </p:nvCxnSpPr>
        <p:spPr>
          <a:xfrm>
            <a:off x="4100200" y="973125"/>
            <a:ext cx="5101800" cy="0"/>
          </a:xfrm>
          <a:prstGeom prst="straightConnector1">
            <a:avLst/>
          </a:prstGeom>
          <a:noFill/>
          <a:ln w="19050" cap="flat" cmpd="sng">
            <a:solidFill>
              <a:schemeClr val="accent1"/>
            </a:solidFill>
            <a:prstDash val="solid"/>
            <a:round/>
            <a:headEnd type="none" w="med" len="med"/>
            <a:tailEnd type="none" w="med" len="med"/>
          </a:ln>
        </p:spPr>
      </p:cxnSp>
      <p:cxnSp>
        <p:nvCxnSpPr>
          <p:cNvPr id="894" name="Google Shape;894;p71"/>
          <p:cNvCxnSpPr/>
          <p:nvPr/>
        </p:nvCxnSpPr>
        <p:spPr>
          <a:xfrm rot="5400000">
            <a:off x="1422782" y="2607616"/>
            <a:ext cx="843000" cy="0"/>
          </a:xfrm>
          <a:prstGeom prst="straightConnector1">
            <a:avLst/>
          </a:prstGeom>
          <a:noFill/>
          <a:ln w="9525" cap="flat" cmpd="sng">
            <a:solidFill>
              <a:schemeClr val="accent4"/>
            </a:solidFill>
            <a:prstDash val="solid"/>
            <a:round/>
            <a:headEnd type="diamond" w="med" len="med"/>
            <a:tailEnd type="oval" w="med" len="med"/>
          </a:ln>
        </p:spPr>
      </p:cxnSp>
      <p:cxnSp>
        <p:nvCxnSpPr>
          <p:cNvPr id="895" name="Google Shape;895;p71"/>
          <p:cNvCxnSpPr/>
          <p:nvPr/>
        </p:nvCxnSpPr>
        <p:spPr>
          <a:xfrm rot="5400000">
            <a:off x="4150500" y="2607616"/>
            <a:ext cx="843000" cy="0"/>
          </a:xfrm>
          <a:prstGeom prst="straightConnector1">
            <a:avLst/>
          </a:prstGeom>
          <a:noFill/>
          <a:ln w="9525" cap="flat" cmpd="sng">
            <a:solidFill>
              <a:schemeClr val="accent4"/>
            </a:solidFill>
            <a:prstDash val="solid"/>
            <a:round/>
            <a:headEnd type="diamond" w="med" len="med"/>
            <a:tailEnd type="oval" w="med" len="med"/>
          </a:ln>
        </p:spPr>
      </p:cxnSp>
      <p:cxnSp>
        <p:nvCxnSpPr>
          <p:cNvPr id="896" name="Google Shape;896;p71"/>
          <p:cNvCxnSpPr/>
          <p:nvPr/>
        </p:nvCxnSpPr>
        <p:spPr>
          <a:xfrm rot="5400000">
            <a:off x="6930335" y="2607616"/>
            <a:ext cx="843000" cy="0"/>
          </a:xfrm>
          <a:prstGeom prst="straightConnector1">
            <a:avLst/>
          </a:prstGeom>
          <a:noFill/>
          <a:ln w="9525" cap="flat" cmpd="sng">
            <a:solidFill>
              <a:schemeClr val="accent4"/>
            </a:solidFill>
            <a:prstDash val="solid"/>
            <a:round/>
            <a:headEnd type="diamond" w="med" len="med"/>
            <a:tailEnd type="oval" w="med" len="med"/>
          </a:ln>
        </p:spPr>
      </p:cxnSp>
      <p:sp>
        <p:nvSpPr>
          <p:cNvPr id="897" name="Google Shape;897;p71"/>
          <p:cNvSpPr txBox="1"/>
          <p:nvPr/>
        </p:nvSpPr>
        <p:spPr>
          <a:xfrm>
            <a:off x="520019" y="1601960"/>
            <a:ext cx="2584173" cy="33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100" dirty="0" smtClean="0">
                <a:solidFill>
                  <a:schemeClr val="hlink"/>
                </a:solidFill>
                <a:latin typeface="Roboto Slab"/>
                <a:ea typeface="Roboto Slab"/>
                <a:cs typeface="Roboto Slab"/>
                <a:sym typeface="Roboto Slab"/>
              </a:rPr>
              <a:t>Manager puncak</a:t>
            </a:r>
            <a:endParaRPr sz="2100" dirty="0">
              <a:solidFill>
                <a:schemeClr val="hlink"/>
              </a:solidFill>
              <a:latin typeface="Roboto Slab"/>
              <a:ea typeface="Roboto Slab"/>
              <a:cs typeface="Roboto Slab"/>
              <a:sym typeface="Roboto Slab"/>
            </a:endParaRPr>
          </a:p>
        </p:txBody>
      </p:sp>
      <p:sp>
        <p:nvSpPr>
          <p:cNvPr id="898" name="Google Shape;898;p71"/>
          <p:cNvSpPr txBox="1"/>
          <p:nvPr/>
        </p:nvSpPr>
        <p:spPr>
          <a:xfrm>
            <a:off x="995381" y="4066539"/>
            <a:ext cx="1703279" cy="552215"/>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None/>
            </a:pPr>
            <a:r>
              <a:rPr dirty="0" smtClean="0">
                <a:solidFill>
                  <a:schemeClr val="hlink"/>
                </a:solidFill>
                <a:latin typeface="Nunito"/>
                <a:ea typeface="Nunito"/>
                <a:cs typeface="Nunito"/>
                <a:sym typeface="Nunito"/>
              </a:rPr>
              <a:t>Top Manager (CEO, Owner)</a:t>
            </a:r>
            <a:endParaRPr dirty="0">
              <a:solidFill>
                <a:schemeClr val="hlink"/>
              </a:solidFill>
              <a:latin typeface="Nunito"/>
              <a:ea typeface="Nunito"/>
              <a:cs typeface="Nunito"/>
              <a:sym typeface="Nunito"/>
            </a:endParaRPr>
          </a:p>
        </p:txBody>
      </p:sp>
      <p:sp>
        <p:nvSpPr>
          <p:cNvPr id="900" name="Google Shape;900;p71"/>
          <p:cNvSpPr txBox="1"/>
          <p:nvPr/>
        </p:nvSpPr>
        <p:spPr>
          <a:xfrm>
            <a:off x="3504071" y="4126846"/>
            <a:ext cx="2157900" cy="438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None/>
            </a:pPr>
            <a:r>
              <a:rPr lang="id-ID" dirty="0" smtClean="0">
                <a:solidFill>
                  <a:schemeClr val="hlink"/>
                </a:solidFill>
                <a:latin typeface="Nunito"/>
                <a:ea typeface="Nunito"/>
                <a:cs typeface="Nunito"/>
                <a:sym typeface="Nunito"/>
              </a:rPr>
              <a:t>Middle manager (General manager)</a:t>
            </a:r>
            <a:endParaRPr dirty="0">
              <a:solidFill>
                <a:schemeClr val="hlink"/>
              </a:solidFill>
              <a:latin typeface="Nunito"/>
              <a:ea typeface="Nunito"/>
              <a:cs typeface="Nunito"/>
              <a:sym typeface="Nunito"/>
            </a:endParaRPr>
          </a:p>
        </p:txBody>
      </p:sp>
      <p:sp>
        <p:nvSpPr>
          <p:cNvPr id="902" name="Google Shape;902;p71"/>
          <p:cNvSpPr txBox="1"/>
          <p:nvPr/>
        </p:nvSpPr>
        <p:spPr>
          <a:xfrm>
            <a:off x="6272885" y="4126846"/>
            <a:ext cx="2157900" cy="438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None/>
            </a:pPr>
            <a:r>
              <a:rPr lang="id-ID" dirty="0" smtClean="0">
                <a:solidFill>
                  <a:schemeClr val="hlink"/>
                </a:solidFill>
                <a:latin typeface="Nunito"/>
                <a:ea typeface="Nunito"/>
                <a:cs typeface="Nunito"/>
                <a:sym typeface="Nunito"/>
              </a:rPr>
              <a:t>Lower manager/suvervisor (Manager, kepala devisi)</a:t>
            </a:r>
            <a:endParaRPr dirty="0">
              <a:solidFill>
                <a:schemeClr val="hlink"/>
              </a:solidFill>
              <a:latin typeface="Nunito"/>
              <a:ea typeface="Nunito"/>
              <a:cs typeface="Nunito"/>
              <a:sym typeface="Nunito"/>
            </a:endParaRPr>
          </a:p>
        </p:txBody>
      </p:sp>
      <p:sp>
        <p:nvSpPr>
          <p:cNvPr id="903" name="Google Shape;903;p71"/>
          <p:cNvSpPr txBox="1">
            <a:spLocks noGrp="1"/>
          </p:cNvSpPr>
          <p:nvPr>
            <p:ph type="title" idx="4294967295"/>
          </p:nvPr>
        </p:nvSpPr>
        <p:spPr>
          <a:xfrm>
            <a:off x="1476931" y="3352219"/>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accent4"/>
                </a:solidFill>
              </a:rPr>
              <a:t>01</a:t>
            </a:r>
            <a:endParaRPr dirty="0">
              <a:solidFill>
                <a:schemeClr val="accent4"/>
              </a:solidFill>
            </a:endParaRPr>
          </a:p>
        </p:txBody>
      </p:sp>
      <p:sp>
        <p:nvSpPr>
          <p:cNvPr id="904" name="Google Shape;904;p71"/>
          <p:cNvSpPr txBox="1">
            <a:spLocks noGrp="1"/>
          </p:cNvSpPr>
          <p:nvPr>
            <p:ph type="title" idx="4294967295"/>
          </p:nvPr>
        </p:nvSpPr>
        <p:spPr>
          <a:xfrm>
            <a:off x="4212869" y="3352219"/>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4"/>
                </a:solidFill>
              </a:rPr>
              <a:t>02</a:t>
            </a:r>
            <a:endParaRPr>
              <a:solidFill>
                <a:schemeClr val="accent4"/>
              </a:solidFill>
            </a:endParaRPr>
          </a:p>
        </p:txBody>
      </p:sp>
      <p:sp>
        <p:nvSpPr>
          <p:cNvPr id="905" name="Google Shape;905;p71"/>
          <p:cNvSpPr txBox="1">
            <a:spLocks noGrp="1"/>
          </p:cNvSpPr>
          <p:nvPr>
            <p:ph type="title" idx="4294967295"/>
          </p:nvPr>
        </p:nvSpPr>
        <p:spPr>
          <a:xfrm>
            <a:off x="6984485" y="3352056"/>
            <a:ext cx="734700" cy="35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4"/>
                </a:solidFill>
              </a:rPr>
              <a:t>03</a:t>
            </a:r>
            <a:endParaRPr>
              <a:solidFill>
                <a:schemeClr val="accent4"/>
              </a:solidFill>
            </a:endParaRPr>
          </a:p>
        </p:txBody>
      </p:sp>
      <p:grpSp>
        <p:nvGrpSpPr>
          <p:cNvPr id="906" name="Google Shape;906;p71"/>
          <p:cNvGrpSpPr/>
          <p:nvPr/>
        </p:nvGrpSpPr>
        <p:grpSpPr>
          <a:xfrm>
            <a:off x="-34200" y="2487668"/>
            <a:ext cx="9215300" cy="429325"/>
            <a:chOff x="-34200" y="2487668"/>
            <a:chExt cx="9215300" cy="429325"/>
          </a:xfrm>
        </p:grpSpPr>
        <p:sp>
          <p:nvSpPr>
            <p:cNvPr id="907" name="Google Shape;907;p71"/>
            <p:cNvSpPr/>
            <p:nvPr/>
          </p:nvSpPr>
          <p:spPr>
            <a:xfrm>
              <a:off x="-31300" y="2487668"/>
              <a:ext cx="9212400" cy="276925"/>
            </a:xfrm>
            <a:custGeom>
              <a:avLst/>
              <a:gdLst/>
              <a:ahLst/>
              <a:cxnLst/>
              <a:rect l="l" t="t" r="r" b="b"/>
              <a:pathLst>
                <a:path w="368496" h="11077" extrusionOk="0">
                  <a:moveTo>
                    <a:pt x="0" y="9790"/>
                  </a:moveTo>
                  <a:cubicBezTo>
                    <a:pt x="17110" y="8469"/>
                    <a:pt x="68858" y="1652"/>
                    <a:pt x="102661" y="1861"/>
                  </a:cubicBezTo>
                  <a:cubicBezTo>
                    <a:pt x="136464" y="2070"/>
                    <a:pt x="166721" y="11320"/>
                    <a:pt x="202819" y="11042"/>
                  </a:cubicBezTo>
                  <a:cubicBezTo>
                    <a:pt x="238918" y="10764"/>
                    <a:pt x="291639" y="956"/>
                    <a:pt x="319252" y="191"/>
                  </a:cubicBezTo>
                  <a:cubicBezTo>
                    <a:pt x="346865" y="-574"/>
                    <a:pt x="360289" y="5408"/>
                    <a:pt x="368496" y="6451"/>
                  </a:cubicBezTo>
                </a:path>
              </a:pathLst>
            </a:custGeom>
            <a:noFill/>
            <a:ln w="19050" cap="flat" cmpd="sng">
              <a:solidFill>
                <a:schemeClr val="accent4"/>
              </a:solidFill>
              <a:prstDash val="solid"/>
              <a:round/>
              <a:headEnd type="none" w="med" len="med"/>
              <a:tailEnd type="none" w="med" len="med"/>
            </a:ln>
          </p:spPr>
        </p:sp>
        <p:sp>
          <p:nvSpPr>
            <p:cNvPr id="908" name="Google Shape;908;p71"/>
            <p:cNvSpPr/>
            <p:nvPr/>
          </p:nvSpPr>
          <p:spPr>
            <a:xfrm rot="10800000" flipH="1">
              <a:off x="-34200" y="2640068"/>
              <a:ext cx="9212400" cy="276925"/>
            </a:xfrm>
            <a:custGeom>
              <a:avLst/>
              <a:gdLst/>
              <a:ahLst/>
              <a:cxnLst/>
              <a:rect l="l" t="t" r="r" b="b"/>
              <a:pathLst>
                <a:path w="368496" h="11077" extrusionOk="0">
                  <a:moveTo>
                    <a:pt x="0" y="9790"/>
                  </a:moveTo>
                  <a:cubicBezTo>
                    <a:pt x="17110" y="8469"/>
                    <a:pt x="68858" y="1652"/>
                    <a:pt x="102661" y="1861"/>
                  </a:cubicBezTo>
                  <a:cubicBezTo>
                    <a:pt x="136464" y="2070"/>
                    <a:pt x="166721" y="11320"/>
                    <a:pt x="202819" y="11042"/>
                  </a:cubicBezTo>
                  <a:cubicBezTo>
                    <a:pt x="238918" y="10764"/>
                    <a:pt x="291639" y="956"/>
                    <a:pt x="319252" y="191"/>
                  </a:cubicBezTo>
                  <a:cubicBezTo>
                    <a:pt x="346865" y="-574"/>
                    <a:pt x="360289" y="5408"/>
                    <a:pt x="368496" y="6451"/>
                  </a:cubicBezTo>
                </a:path>
              </a:pathLst>
            </a:custGeom>
            <a:noFill/>
            <a:ln w="9525" cap="flat" cmpd="sng">
              <a:solidFill>
                <a:schemeClr val="lt2"/>
              </a:solidFill>
              <a:prstDash val="solid"/>
              <a:round/>
              <a:headEnd type="none" w="med" len="med"/>
              <a:tailEnd type="none" w="med" len="med"/>
            </a:ln>
          </p:spPr>
        </p:sp>
      </p:grpSp>
      <p:grpSp>
        <p:nvGrpSpPr>
          <p:cNvPr id="909" name="Google Shape;909;p71"/>
          <p:cNvGrpSpPr/>
          <p:nvPr/>
        </p:nvGrpSpPr>
        <p:grpSpPr>
          <a:xfrm rot="6139633" flipH="1">
            <a:off x="7941171" y="2111"/>
            <a:ext cx="832912" cy="953736"/>
            <a:chOff x="7852208" y="207243"/>
            <a:chExt cx="1130465" cy="1294452"/>
          </a:xfrm>
        </p:grpSpPr>
        <p:sp>
          <p:nvSpPr>
            <p:cNvPr id="910" name="Google Shape;910;p71"/>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71"/>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71"/>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71"/>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71"/>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71"/>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71"/>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 name="Google Shape;897;p71"/>
          <p:cNvSpPr txBox="1"/>
          <p:nvPr/>
        </p:nvSpPr>
        <p:spPr>
          <a:xfrm>
            <a:off x="3260789" y="1632919"/>
            <a:ext cx="2584173" cy="33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100" dirty="0" smtClean="0">
                <a:solidFill>
                  <a:schemeClr val="hlink"/>
                </a:solidFill>
                <a:latin typeface="Roboto Slab"/>
                <a:ea typeface="Roboto Slab"/>
                <a:cs typeface="Roboto Slab"/>
                <a:sym typeface="Roboto Slab"/>
              </a:rPr>
              <a:t>Manager menegah</a:t>
            </a:r>
            <a:endParaRPr sz="2100" dirty="0">
              <a:solidFill>
                <a:schemeClr val="hlink"/>
              </a:solidFill>
              <a:latin typeface="Roboto Slab"/>
              <a:ea typeface="Roboto Slab"/>
              <a:cs typeface="Roboto Slab"/>
              <a:sym typeface="Roboto Slab"/>
            </a:endParaRPr>
          </a:p>
        </p:txBody>
      </p:sp>
      <p:sp>
        <p:nvSpPr>
          <p:cNvPr id="62" name="Google Shape;897;p71"/>
          <p:cNvSpPr txBox="1"/>
          <p:nvPr/>
        </p:nvSpPr>
        <p:spPr>
          <a:xfrm>
            <a:off x="6068989" y="1637262"/>
            <a:ext cx="2584173" cy="33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100" dirty="0" smtClean="0">
                <a:solidFill>
                  <a:schemeClr val="hlink"/>
                </a:solidFill>
                <a:latin typeface="Roboto Slab"/>
                <a:ea typeface="Roboto Slab"/>
                <a:cs typeface="Roboto Slab"/>
                <a:sym typeface="Roboto Slab"/>
              </a:rPr>
              <a:t>Manager bawahan</a:t>
            </a:r>
            <a:endParaRPr sz="2100" dirty="0">
              <a:solidFill>
                <a:schemeClr val="hlink"/>
              </a:solidFill>
              <a:latin typeface="Roboto Slab"/>
              <a:ea typeface="Roboto Slab"/>
              <a:cs typeface="Roboto Slab"/>
              <a:sym typeface="Roboto Slab"/>
            </a:endParaRPr>
          </a:p>
        </p:txBody>
      </p:sp>
    </p:spTree>
    <p:extLst>
      <p:ext uri="{BB962C8B-B14F-4D97-AF65-F5344CB8AC3E}">
        <p14:creationId xmlns:p14="http://schemas.microsoft.com/office/powerpoint/2010/main" val="3174062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909"/>
                                        </p:tgtEl>
                                        <p:attrNameLst>
                                          <p:attrName>style.visibility</p:attrName>
                                        </p:attrNameLst>
                                      </p:cBhvr>
                                      <p:to>
                                        <p:strVal val="visible"/>
                                      </p:to>
                                    </p:set>
                                    <p:anim calcmode="lin" valueType="num">
                                      <p:cBhvr additive="base">
                                        <p:cTn id="7" dur="1000"/>
                                        <p:tgtEl>
                                          <p:spTgt spid="909"/>
                                        </p:tgtEl>
                                        <p:attrNameLst>
                                          <p:attrName>ppt_w</p:attrName>
                                        </p:attrNameLst>
                                      </p:cBhvr>
                                      <p:tavLst>
                                        <p:tav tm="0">
                                          <p:val>
                                            <p:strVal val="0"/>
                                          </p:val>
                                        </p:tav>
                                        <p:tav tm="100000">
                                          <p:val>
                                            <p:strVal val="#ppt_w"/>
                                          </p:val>
                                        </p:tav>
                                      </p:tavLst>
                                    </p:anim>
                                    <p:anim calcmode="lin" valueType="num">
                                      <p:cBhvr additive="base">
                                        <p:cTn id="8" dur="1000"/>
                                        <p:tgtEl>
                                          <p:spTgt spid="90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5"/>
        <p:cNvGrpSpPr/>
        <p:nvPr/>
      </p:nvGrpSpPr>
      <p:grpSpPr>
        <a:xfrm>
          <a:off x="0" y="0"/>
          <a:ext cx="0" cy="0"/>
          <a:chOff x="0" y="0"/>
          <a:chExt cx="0" cy="0"/>
        </a:xfrm>
      </p:grpSpPr>
      <p:cxnSp>
        <p:nvCxnSpPr>
          <p:cNvPr id="1530" name="Google Shape;1530;p82"/>
          <p:cNvCxnSpPr/>
          <p:nvPr/>
        </p:nvCxnSpPr>
        <p:spPr>
          <a:xfrm>
            <a:off x="4535718" y="575560"/>
            <a:ext cx="1272900" cy="0"/>
          </a:xfrm>
          <a:prstGeom prst="straightConnector1">
            <a:avLst/>
          </a:prstGeom>
          <a:noFill/>
          <a:ln w="19050" cap="flat" cmpd="sng">
            <a:solidFill>
              <a:schemeClr val="accent1"/>
            </a:solidFill>
            <a:prstDash val="solid"/>
            <a:round/>
            <a:headEnd type="none" w="med" len="med"/>
            <a:tailEnd type="none" w="med" len="med"/>
          </a:ln>
        </p:spPr>
      </p:cxnSp>
      <p:sp>
        <p:nvSpPr>
          <p:cNvPr id="1531" name="Google Shape;1531;p82"/>
          <p:cNvSpPr txBox="1"/>
          <p:nvPr/>
        </p:nvSpPr>
        <p:spPr>
          <a:xfrm>
            <a:off x="2902444" y="902808"/>
            <a:ext cx="6069278" cy="1551933"/>
          </a:xfrm>
          <a:prstGeom prst="rect">
            <a:avLst/>
          </a:prstGeom>
          <a:noFill/>
          <a:ln>
            <a:noFill/>
          </a:ln>
        </p:spPr>
        <p:txBody>
          <a:bodyPr spcFirstLastPara="1" wrap="square" lIns="0" tIns="4775" rIns="0" bIns="0" anchor="ctr" anchorCtr="0">
            <a:noAutofit/>
          </a:bodyPr>
          <a:lstStyle/>
          <a:p>
            <a:pPr lvl="0" algn="just">
              <a:buClr>
                <a:schemeClr val="hlink"/>
              </a:buClr>
            </a:pPr>
            <a:r>
              <a:rPr lang="id-ID" sz="1600" dirty="0"/>
              <a:t>sebagai komunikator yang menentukan apa (isi perintah), bagaimana (cara mengerjakan perintah), bilamana (waktu memulai, melaksanakan dan melaporkan hasilnya), dan dimana (tempat mengerjakan perintah) agar keputusan dapat diwujudkan secara efektif. Sehingga fungsi orang yang dipimpin hanyalah melaksanakan perintah.</a:t>
            </a:r>
            <a:endParaRPr sz="1600" dirty="0">
              <a:solidFill>
                <a:schemeClr val="hlink"/>
              </a:solidFill>
              <a:latin typeface="Nunito"/>
              <a:ea typeface="Nunito"/>
              <a:cs typeface="Nunito"/>
              <a:sym typeface="Nunito"/>
            </a:endParaRPr>
          </a:p>
        </p:txBody>
      </p:sp>
      <p:sp>
        <p:nvSpPr>
          <p:cNvPr id="1532" name="Google Shape;1532;p82"/>
          <p:cNvSpPr txBox="1"/>
          <p:nvPr/>
        </p:nvSpPr>
        <p:spPr>
          <a:xfrm>
            <a:off x="2826116" y="642134"/>
            <a:ext cx="3089100" cy="33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hlink"/>
              </a:buClr>
              <a:buFont typeface="Arial"/>
              <a:buNone/>
            </a:pPr>
            <a:r>
              <a:rPr lang="id-ID" sz="2100" dirty="0" smtClean="0">
                <a:solidFill>
                  <a:schemeClr val="hlink"/>
                </a:solidFill>
                <a:latin typeface="Roboto Slab"/>
                <a:ea typeface="Roboto Slab"/>
                <a:cs typeface="Roboto Slab"/>
                <a:sym typeface="Roboto Slab"/>
              </a:rPr>
              <a:t>Fungsi instruktif</a:t>
            </a:r>
            <a:endParaRPr sz="2100" dirty="0">
              <a:solidFill>
                <a:schemeClr val="hlink"/>
              </a:solidFill>
              <a:latin typeface="Roboto Slab"/>
              <a:ea typeface="Roboto Slab"/>
              <a:cs typeface="Roboto Slab"/>
              <a:sym typeface="Roboto Slab"/>
            </a:endParaRPr>
          </a:p>
        </p:txBody>
      </p:sp>
      <p:sp>
        <p:nvSpPr>
          <p:cNvPr id="1587" name="Google Shape;1587;p82"/>
          <p:cNvSpPr txBox="1">
            <a:spLocks noGrp="1"/>
          </p:cNvSpPr>
          <p:nvPr>
            <p:ph type="sldNum" idx="1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1588" name="Google Shape;1588;p82"/>
          <p:cNvSpPr txBox="1">
            <a:spLocks noGrp="1"/>
          </p:cNvSpPr>
          <p:nvPr>
            <p:ph type="title"/>
          </p:nvPr>
        </p:nvSpPr>
        <p:spPr>
          <a:xfrm>
            <a:off x="698475" y="141931"/>
            <a:ext cx="7704000" cy="32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5 Fungsi</a:t>
            </a:r>
            <a:r>
              <a:rPr lang="en" dirty="0" smtClean="0"/>
              <a:t> </a:t>
            </a:r>
            <a:r>
              <a:rPr lang="id-ID" dirty="0" smtClean="0">
                <a:solidFill>
                  <a:schemeClr val="accent4"/>
                </a:solidFill>
              </a:rPr>
              <a:t>Kepemimpinan</a:t>
            </a:r>
            <a:endParaRPr dirty="0">
              <a:solidFill>
                <a:schemeClr val="accent4"/>
              </a:solidFill>
            </a:endParaRPr>
          </a:p>
        </p:txBody>
      </p:sp>
      <p:sp>
        <p:nvSpPr>
          <p:cNvPr id="1589" name="Google Shape;1589;p82"/>
          <p:cNvSpPr txBox="1">
            <a:spLocks noGrp="1"/>
          </p:cNvSpPr>
          <p:nvPr>
            <p:ph type="sldNum" idx="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grpSp>
        <p:nvGrpSpPr>
          <p:cNvPr id="2" name="Group 1"/>
          <p:cNvGrpSpPr/>
          <p:nvPr/>
        </p:nvGrpSpPr>
        <p:grpSpPr>
          <a:xfrm>
            <a:off x="-304713" y="328847"/>
            <a:ext cx="3021431" cy="1197563"/>
            <a:chOff x="1061308" y="1188673"/>
            <a:chExt cx="3021431" cy="1197563"/>
          </a:xfrm>
        </p:grpSpPr>
        <p:grpSp>
          <p:nvGrpSpPr>
            <p:cNvPr id="1555" name="Google Shape;1555;p82"/>
            <p:cNvGrpSpPr/>
            <p:nvPr/>
          </p:nvGrpSpPr>
          <p:grpSpPr>
            <a:xfrm rot="10595553" flipH="1">
              <a:off x="1061308" y="1188673"/>
              <a:ext cx="1383661" cy="1197563"/>
              <a:chOff x="4752657" y="1274338"/>
              <a:chExt cx="1465947" cy="1268781"/>
            </a:xfrm>
          </p:grpSpPr>
          <p:sp>
            <p:nvSpPr>
              <p:cNvPr id="1556" name="Google Shape;1556;p82"/>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1557" name="Google Shape;1557;p82"/>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1558" name="Google Shape;1558;p82"/>
              <p:cNvGrpSpPr/>
              <p:nvPr/>
            </p:nvGrpSpPr>
            <p:grpSpPr>
              <a:xfrm rot="-4864809" flipH="1">
                <a:off x="4822054" y="1983003"/>
                <a:ext cx="484841" cy="555173"/>
                <a:chOff x="7852208" y="207243"/>
                <a:chExt cx="1130465" cy="1294452"/>
              </a:xfrm>
            </p:grpSpPr>
            <p:sp>
              <p:nvSpPr>
                <p:cNvPr id="1559" name="Google Shape;1559;p8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8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8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8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8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8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8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1585" name="Google Shape;1585;p82"/>
            <p:cNvCxnSpPr/>
            <p:nvPr/>
          </p:nvCxnSpPr>
          <p:spPr>
            <a:xfrm flipH="1" flipV="1">
              <a:off x="2479336" y="1855520"/>
              <a:ext cx="1603403" cy="6422"/>
            </a:xfrm>
            <a:prstGeom prst="straightConnector1">
              <a:avLst/>
            </a:prstGeom>
            <a:noFill/>
            <a:ln w="9525" cap="flat" cmpd="sng">
              <a:solidFill>
                <a:schemeClr val="accent1"/>
              </a:solidFill>
              <a:prstDash val="solid"/>
              <a:round/>
              <a:headEnd type="diamond" w="med" len="med"/>
              <a:tailEnd type="oval" w="med" len="med"/>
            </a:ln>
          </p:spPr>
        </p:cxnSp>
        <p:sp>
          <p:nvSpPr>
            <p:cNvPr id="66" name="Google Shape;903;p71"/>
            <p:cNvSpPr txBox="1">
              <a:spLocks/>
            </p:cNvSpPr>
            <p:nvPr/>
          </p:nvSpPr>
          <p:spPr>
            <a:xfrm>
              <a:off x="1622613" y="1641522"/>
              <a:ext cx="734700" cy="356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ctr"/>
              <a:r>
                <a:rPr lang="en" dirty="0" smtClean="0">
                  <a:solidFill>
                    <a:schemeClr val="accent4"/>
                  </a:solidFill>
                </a:rPr>
                <a:t>01</a:t>
              </a:r>
              <a:endParaRPr lang="en" dirty="0">
                <a:solidFill>
                  <a:schemeClr val="accent4"/>
                </a:solidFill>
              </a:endParaRPr>
            </a:p>
          </p:txBody>
        </p:sp>
      </p:grpSp>
      <p:sp>
        <p:nvSpPr>
          <p:cNvPr id="69" name="Google Shape;1532;p82"/>
          <p:cNvSpPr txBox="1"/>
          <p:nvPr/>
        </p:nvSpPr>
        <p:spPr>
          <a:xfrm>
            <a:off x="2826116" y="2689593"/>
            <a:ext cx="3089100" cy="33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hlink"/>
              </a:buClr>
              <a:buFont typeface="Arial"/>
              <a:buNone/>
            </a:pPr>
            <a:r>
              <a:rPr lang="id-ID" sz="2100" dirty="0" smtClean="0">
                <a:solidFill>
                  <a:schemeClr val="hlink"/>
                </a:solidFill>
                <a:latin typeface="Roboto Slab"/>
                <a:ea typeface="Roboto Slab"/>
                <a:cs typeface="Roboto Slab"/>
                <a:sym typeface="Roboto Slab"/>
              </a:rPr>
              <a:t>Fungsi Konsultatif</a:t>
            </a:r>
            <a:endParaRPr sz="2100" dirty="0">
              <a:solidFill>
                <a:schemeClr val="hlink"/>
              </a:solidFill>
              <a:latin typeface="Roboto Slab"/>
              <a:ea typeface="Roboto Slab"/>
              <a:cs typeface="Roboto Slab"/>
              <a:sym typeface="Roboto Slab"/>
            </a:endParaRPr>
          </a:p>
        </p:txBody>
      </p:sp>
      <p:grpSp>
        <p:nvGrpSpPr>
          <p:cNvPr id="70" name="Group 69"/>
          <p:cNvGrpSpPr/>
          <p:nvPr/>
        </p:nvGrpSpPr>
        <p:grpSpPr>
          <a:xfrm>
            <a:off x="-304713" y="2230534"/>
            <a:ext cx="3021431" cy="1197563"/>
            <a:chOff x="1061308" y="1188673"/>
            <a:chExt cx="3021431" cy="1197563"/>
          </a:xfrm>
        </p:grpSpPr>
        <p:grpSp>
          <p:nvGrpSpPr>
            <p:cNvPr id="71" name="Google Shape;1555;p82"/>
            <p:cNvGrpSpPr/>
            <p:nvPr/>
          </p:nvGrpSpPr>
          <p:grpSpPr>
            <a:xfrm rot="10595553" flipH="1">
              <a:off x="1061308" y="1188673"/>
              <a:ext cx="1383661" cy="1197563"/>
              <a:chOff x="4752657" y="1274338"/>
              <a:chExt cx="1465947" cy="1268781"/>
            </a:xfrm>
          </p:grpSpPr>
          <p:sp>
            <p:nvSpPr>
              <p:cNvPr id="74" name="Google Shape;1556;p82"/>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75" name="Google Shape;1557;p82"/>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76" name="Google Shape;1558;p82"/>
              <p:cNvGrpSpPr/>
              <p:nvPr/>
            </p:nvGrpSpPr>
            <p:grpSpPr>
              <a:xfrm rot="-4864809" flipH="1">
                <a:off x="4822054" y="1983003"/>
                <a:ext cx="484841" cy="555173"/>
                <a:chOff x="7852208" y="207243"/>
                <a:chExt cx="1130465" cy="1294452"/>
              </a:xfrm>
            </p:grpSpPr>
            <p:sp>
              <p:nvSpPr>
                <p:cNvPr id="77" name="Google Shape;1559;p8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60;p8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561;p8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62;p8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563;p8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564;p8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565;p8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72" name="Google Shape;1585;p82"/>
            <p:cNvCxnSpPr/>
            <p:nvPr/>
          </p:nvCxnSpPr>
          <p:spPr>
            <a:xfrm flipH="1" flipV="1">
              <a:off x="2479336" y="1855520"/>
              <a:ext cx="1603403" cy="6422"/>
            </a:xfrm>
            <a:prstGeom prst="straightConnector1">
              <a:avLst/>
            </a:prstGeom>
            <a:noFill/>
            <a:ln w="9525" cap="flat" cmpd="sng">
              <a:solidFill>
                <a:schemeClr val="accent1"/>
              </a:solidFill>
              <a:prstDash val="solid"/>
              <a:round/>
              <a:headEnd type="diamond" w="med" len="med"/>
              <a:tailEnd type="oval" w="med" len="med"/>
            </a:ln>
          </p:spPr>
        </p:cxnSp>
        <p:sp>
          <p:nvSpPr>
            <p:cNvPr id="73" name="Google Shape;903;p71"/>
            <p:cNvSpPr txBox="1">
              <a:spLocks/>
            </p:cNvSpPr>
            <p:nvPr/>
          </p:nvSpPr>
          <p:spPr>
            <a:xfrm>
              <a:off x="1622613" y="1641522"/>
              <a:ext cx="734700" cy="356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ctr"/>
              <a:r>
                <a:rPr lang="en" dirty="0" smtClean="0">
                  <a:solidFill>
                    <a:schemeClr val="accent4"/>
                  </a:solidFill>
                </a:rPr>
                <a:t>0</a:t>
              </a:r>
              <a:r>
                <a:rPr lang="id-ID" dirty="0" smtClean="0">
                  <a:solidFill>
                    <a:schemeClr val="accent4"/>
                  </a:solidFill>
                </a:rPr>
                <a:t>2</a:t>
              </a:r>
              <a:endParaRPr lang="en" dirty="0">
                <a:solidFill>
                  <a:schemeClr val="accent4"/>
                </a:solidFill>
              </a:endParaRPr>
            </a:p>
          </p:txBody>
        </p:sp>
      </p:grpSp>
      <p:sp>
        <p:nvSpPr>
          <p:cNvPr id="4" name="Rectangle 3"/>
          <p:cNvSpPr/>
          <p:nvPr/>
        </p:nvSpPr>
        <p:spPr>
          <a:xfrm>
            <a:off x="2902444" y="2949428"/>
            <a:ext cx="6069278" cy="1323439"/>
          </a:xfrm>
          <a:prstGeom prst="rect">
            <a:avLst/>
          </a:prstGeom>
        </p:spPr>
        <p:txBody>
          <a:bodyPr wrap="square">
            <a:spAutoFit/>
          </a:bodyPr>
          <a:lstStyle/>
          <a:p>
            <a:pPr algn="just"/>
            <a:r>
              <a:rPr lang="id-ID" sz="1600" dirty="0"/>
              <a:t>Pemimpin dapat menggunakan fungsi konsultatif sebagai komunikasi dua arah. Hal tersebut digunakan manakala pemimpin dalam usaha menetapkan keputusan yang memerlukan bahan pertimbangan dan berkonsultasi dengan orang-orang yang dipimpinnya.</a:t>
            </a:r>
          </a:p>
        </p:txBody>
      </p:sp>
    </p:spTree>
    <p:extLst>
      <p:ext uri="{BB962C8B-B14F-4D97-AF65-F5344CB8AC3E}">
        <p14:creationId xmlns:p14="http://schemas.microsoft.com/office/powerpoint/2010/main" val="760935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5"/>
        <p:cNvGrpSpPr/>
        <p:nvPr/>
      </p:nvGrpSpPr>
      <p:grpSpPr>
        <a:xfrm>
          <a:off x="0" y="0"/>
          <a:ext cx="0" cy="0"/>
          <a:chOff x="0" y="0"/>
          <a:chExt cx="0" cy="0"/>
        </a:xfrm>
      </p:grpSpPr>
      <p:cxnSp>
        <p:nvCxnSpPr>
          <p:cNvPr id="1530" name="Google Shape;1530;p82"/>
          <p:cNvCxnSpPr/>
          <p:nvPr/>
        </p:nvCxnSpPr>
        <p:spPr>
          <a:xfrm>
            <a:off x="4535718" y="575560"/>
            <a:ext cx="1272900" cy="0"/>
          </a:xfrm>
          <a:prstGeom prst="straightConnector1">
            <a:avLst/>
          </a:prstGeom>
          <a:noFill/>
          <a:ln w="19050" cap="flat" cmpd="sng">
            <a:solidFill>
              <a:schemeClr val="accent1"/>
            </a:solidFill>
            <a:prstDash val="solid"/>
            <a:round/>
            <a:headEnd type="none" w="med" len="med"/>
            <a:tailEnd type="none" w="med" len="med"/>
          </a:ln>
        </p:spPr>
      </p:cxnSp>
      <p:sp>
        <p:nvSpPr>
          <p:cNvPr id="1531" name="Google Shape;1531;p82"/>
          <p:cNvSpPr txBox="1"/>
          <p:nvPr/>
        </p:nvSpPr>
        <p:spPr>
          <a:xfrm>
            <a:off x="2902444" y="902808"/>
            <a:ext cx="6069278" cy="1551933"/>
          </a:xfrm>
          <a:prstGeom prst="rect">
            <a:avLst/>
          </a:prstGeom>
          <a:noFill/>
          <a:ln>
            <a:noFill/>
          </a:ln>
        </p:spPr>
        <p:txBody>
          <a:bodyPr spcFirstLastPara="1" wrap="square" lIns="0" tIns="4775" rIns="0" bIns="0" anchor="ctr" anchorCtr="0">
            <a:noAutofit/>
          </a:bodyPr>
          <a:lstStyle/>
          <a:p>
            <a:pPr lvl="0" algn="just">
              <a:buClr>
                <a:schemeClr val="hlink"/>
              </a:buClr>
            </a:pPr>
            <a:r>
              <a:rPr lang="id-ID" sz="1600" dirty="0" smtClean="0"/>
              <a:t>pemimpin </a:t>
            </a:r>
            <a:r>
              <a:rPr lang="id-ID" sz="1600" dirty="0"/>
              <a:t>berusaha mengaktifkan orang-orang yang dipimpinnya, baik dalam pengambilan keputusan maupun dalam melaksanakannya. Setiap anggota kelompok memperoleh kesempatan yang sama untuk berpartisipasi dalam melaksanakan kegiatan yang dijabarkan dari tugas-tugas pokok, sesuai dengan posisi masing-masing. </a:t>
            </a:r>
            <a:endParaRPr sz="1600" dirty="0">
              <a:solidFill>
                <a:schemeClr val="hlink"/>
              </a:solidFill>
              <a:latin typeface="Nunito"/>
              <a:ea typeface="Nunito"/>
              <a:cs typeface="Nunito"/>
              <a:sym typeface="Nunito"/>
            </a:endParaRPr>
          </a:p>
        </p:txBody>
      </p:sp>
      <p:sp>
        <p:nvSpPr>
          <p:cNvPr id="1532" name="Google Shape;1532;p82"/>
          <p:cNvSpPr txBox="1"/>
          <p:nvPr/>
        </p:nvSpPr>
        <p:spPr>
          <a:xfrm>
            <a:off x="2826116" y="642134"/>
            <a:ext cx="3089100" cy="33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hlink"/>
              </a:buClr>
              <a:buFont typeface="Arial"/>
              <a:buNone/>
            </a:pPr>
            <a:r>
              <a:rPr lang="id-ID" sz="2100" dirty="0" smtClean="0">
                <a:solidFill>
                  <a:schemeClr val="hlink"/>
                </a:solidFill>
                <a:latin typeface="Roboto Slab"/>
                <a:ea typeface="Roboto Slab"/>
                <a:cs typeface="Roboto Slab"/>
                <a:sym typeface="Roboto Slab"/>
              </a:rPr>
              <a:t>Fungsi Partisipasi</a:t>
            </a:r>
            <a:endParaRPr sz="2100" dirty="0">
              <a:solidFill>
                <a:schemeClr val="hlink"/>
              </a:solidFill>
              <a:latin typeface="Roboto Slab"/>
              <a:ea typeface="Roboto Slab"/>
              <a:cs typeface="Roboto Slab"/>
              <a:sym typeface="Roboto Slab"/>
            </a:endParaRPr>
          </a:p>
        </p:txBody>
      </p:sp>
      <p:sp>
        <p:nvSpPr>
          <p:cNvPr id="1587" name="Google Shape;1587;p82"/>
          <p:cNvSpPr txBox="1">
            <a:spLocks noGrp="1"/>
          </p:cNvSpPr>
          <p:nvPr>
            <p:ph type="sldNum" idx="1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
        <p:nvSpPr>
          <p:cNvPr id="1588" name="Google Shape;1588;p82"/>
          <p:cNvSpPr txBox="1">
            <a:spLocks noGrp="1"/>
          </p:cNvSpPr>
          <p:nvPr>
            <p:ph type="title"/>
          </p:nvPr>
        </p:nvSpPr>
        <p:spPr>
          <a:xfrm>
            <a:off x="698475" y="141931"/>
            <a:ext cx="7704000" cy="32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5 Fungsi</a:t>
            </a:r>
            <a:r>
              <a:rPr lang="en" dirty="0" smtClean="0"/>
              <a:t> </a:t>
            </a:r>
            <a:r>
              <a:rPr lang="id-ID" dirty="0" smtClean="0">
                <a:solidFill>
                  <a:schemeClr val="accent4"/>
                </a:solidFill>
              </a:rPr>
              <a:t>Kepemimpinan</a:t>
            </a:r>
            <a:endParaRPr dirty="0">
              <a:solidFill>
                <a:schemeClr val="accent4"/>
              </a:solidFill>
            </a:endParaRPr>
          </a:p>
        </p:txBody>
      </p:sp>
      <p:sp>
        <p:nvSpPr>
          <p:cNvPr id="1589" name="Google Shape;1589;p82"/>
          <p:cNvSpPr txBox="1">
            <a:spLocks noGrp="1"/>
          </p:cNvSpPr>
          <p:nvPr>
            <p:ph type="sldNum" idx="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grpSp>
        <p:nvGrpSpPr>
          <p:cNvPr id="2" name="Group 1"/>
          <p:cNvGrpSpPr/>
          <p:nvPr/>
        </p:nvGrpSpPr>
        <p:grpSpPr>
          <a:xfrm>
            <a:off x="-304713" y="328847"/>
            <a:ext cx="3021431" cy="1197563"/>
            <a:chOff x="1061308" y="1188673"/>
            <a:chExt cx="3021431" cy="1197563"/>
          </a:xfrm>
        </p:grpSpPr>
        <p:grpSp>
          <p:nvGrpSpPr>
            <p:cNvPr id="1555" name="Google Shape;1555;p82"/>
            <p:cNvGrpSpPr/>
            <p:nvPr/>
          </p:nvGrpSpPr>
          <p:grpSpPr>
            <a:xfrm rot="10595553" flipH="1">
              <a:off x="1061308" y="1188673"/>
              <a:ext cx="1383661" cy="1197563"/>
              <a:chOff x="4752657" y="1274338"/>
              <a:chExt cx="1465947" cy="1268781"/>
            </a:xfrm>
          </p:grpSpPr>
          <p:sp>
            <p:nvSpPr>
              <p:cNvPr id="1556" name="Google Shape;1556;p82"/>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1557" name="Google Shape;1557;p82"/>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1558" name="Google Shape;1558;p82"/>
              <p:cNvGrpSpPr/>
              <p:nvPr/>
            </p:nvGrpSpPr>
            <p:grpSpPr>
              <a:xfrm rot="-4864809" flipH="1">
                <a:off x="4822054" y="1983003"/>
                <a:ext cx="484841" cy="555173"/>
                <a:chOff x="7852208" y="207243"/>
                <a:chExt cx="1130465" cy="1294452"/>
              </a:xfrm>
            </p:grpSpPr>
            <p:sp>
              <p:nvSpPr>
                <p:cNvPr id="1559" name="Google Shape;1559;p8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8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8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8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8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8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8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1585" name="Google Shape;1585;p82"/>
            <p:cNvCxnSpPr/>
            <p:nvPr/>
          </p:nvCxnSpPr>
          <p:spPr>
            <a:xfrm flipH="1" flipV="1">
              <a:off x="2479336" y="1855520"/>
              <a:ext cx="1603403" cy="6422"/>
            </a:xfrm>
            <a:prstGeom prst="straightConnector1">
              <a:avLst/>
            </a:prstGeom>
            <a:noFill/>
            <a:ln w="9525" cap="flat" cmpd="sng">
              <a:solidFill>
                <a:schemeClr val="accent1"/>
              </a:solidFill>
              <a:prstDash val="solid"/>
              <a:round/>
              <a:headEnd type="diamond" w="med" len="med"/>
              <a:tailEnd type="oval" w="med" len="med"/>
            </a:ln>
          </p:spPr>
        </p:cxnSp>
        <p:sp>
          <p:nvSpPr>
            <p:cNvPr id="66" name="Google Shape;903;p71"/>
            <p:cNvSpPr txBox="1">
              <a:spLocks/>
            </p:cNvSpPr>
            <p:nvPr/>
          </p:nvSpPr>
          <p:spPr>
            <a:xfrm>
              <a:off x="1622613" y="1641522"/>
              <a:ext cx="734700" cy="356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ctr"/>
              <a:r>
                <a:rPr lang="en" dirty="0" smtClean="0">
                  <a:solidFill>
                    <a:schemeClr val="accent4"/>
                  </a:solidFill>
                </a:rPr>
                <a:t>0</a:t>
              </a:r>
              <a:r>
                <a:rPr lang="id-ID" dirty="0" smtClean="0">
                  <a:solidFill>
                    <a:schemeClr val="accent4"/>
                  </a:solidFill>
                </a:rPr>
                <a:t>3</a:t>
              </a:r>
              <a:endParaRPr lang="en" dirty="0">
                <a:solidFill>
                  <a:schemeClr val="accent4"/>
                </a:solidFill>
              </a:endParaRPr>
            </a:p>
          </p:txBody>
        </p:sp>
      </p:grpSp>
      <p:sp>
        <p:nvSpPr>
          <p:cNvPr id="69" name="Google Shape;1532;p82"/>
          <p:cNvSpPr txBox="1"/>
          <p:nvPr/>
        </p:nvSpPr>
        <p:spPr>
          <a:xfrm>
            <a:off x="2826116" y="2689593"/>
            <a:ext cx="3089100" cy="33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hlink"/>
              </a:buClr>
              <a:buFont typeface="Arial"/>
              <a:buNone/>
            </a:pPr>
            <a:r>
              <a:rPr lang="id-ID" sz="2100" dirty="0" smtClean="0">
                <a:solidFill>
                  <a:schemeClr val="hlink"/>
                </a:solidFill>
                <a:latin typeface="Roboto Slab"/>
                <a:ea typeface="Roboto Slab"/>
                <a:cs typeface="Roboto Slab"/>
                <a:sym typeface="Roboto Slab"/>
              </a:rPr>
              <a:t>Fungsi Delegasi</a:t>
            </a:r>
            <a:endParaRPr sz="2100" dirty="0">
              <a:solidFill>
                <a:schemeClr val="hlink"/>
              </a:solidFill>
              <a:latin typeface="Roboto Slab"/>
              <a:ea typeface="Roboto Slab"/>
              <a:cs typeface="Roboto Slab"/>
              <a:sym typeface="Roboto Slab"/>
            </a:endParaRPr>
          </a:p>
        </p:txBody>
      </p:sp>
      <p:grpSp>
        <p:nvGrpSpPr>
          <p:cNvPr id="70" name="Group 69"/>
          <p:cNvGrpSpPr/>
          <p:nvPr/>
        </p:nvGrpSpPr>
        <p:grpSpPr>
          <a:xfrm>
            <a:off x="-304713" y="2230534"/>
            <a:ext cx="3021431" cy="1197563"/>
            <a:chOff x="1061308" y="1188673"/>
            <a:chExt cx="3021431" cy="1197563"/>
          </a:xfrm>
        </p:grpSpPr>
        <p:grpSp>
          <p:nvGrpSpPr>
            <p:cNvPr id="71" name="Google Shape;1555;p82"/>
            <p:cNvGrpSpPr/>
            <p:nvPr/>
          </p:nvGrpSpPr>
          <p:grpSpPr>
            <a:xfrm rot="10595553" flipH="1">
              <a:off x="1061308" y="1188673"/>
              <a:ext cx="1383661" cy="1197563"/>
              <a:chOff x="4752657" y="1274338"/>
              <a:chExt cx="1465947" cy="1268781"/>
            </a:xfrm>
          </p:grpSpPr>
          <p:sp>
            <p:nvSpPr>
              <p:cNvPr id="74" name="Google Shape;1556;p82"/>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75" name="Google Shape;1557;p82"/>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76" name="Google Shape;1558;p82"/>
              <p:cNvGrpSpPr/>
              <p:nvPr/>
            </p:nvGrpSpPr>
            <p:grpSpPr>
              <a:xfrm rot="-4864809" flipH="1">
                <a:off x="4822054" y="1983003"/>
                <a:ext cx="484841" cy="555173"/>
                <a:chOff x="7852208" y="207243"/>
                <a:chExt cx="1130465" cy="1294452"/>
              </a:xfrm>
            </p:grpSpPr>
            <p:sp>
              <p:nvSpPr>
                <p:cNvPr id="77" name="Google Shape;1559;p8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60;p8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561;p8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62;p8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563;p8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564;p8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565;p8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72" name="Google Shape;1585;p82"/>
            <p:cNvCxnSpPr/>
            <p:nvPr/>
          </p:nvCxnSpPr>
          <p:spPr>
            <a:xfrm flipH="1" flipV="1">
              <a:off x="2479336" y="1855520"/>
              <a:ext cx="1603403" cy="6422"/>
            </a:xfrm>
            <a:prstGeom prst="straightConnector1">
              <a:avLst/>
            </a:prstGeom>
            <a:noFill/>
            <a:ln w="9525" cap="flat" cmpd="sng">
              <a:solidFill>
                <a:schemeClr val="accent1"/>
              </a:solidFill>
              <a:prstDash val="solid"/>
              <a:round/>
              <a:headEnd type="diamond" w="med" len="med"/>
              <a:tailEnd type="oval" w="med" len="med"/>
            </a:ln>
          </p:spPr>
        </p:cxnSp>
        <p:sp>
          <p:nvSpPr>
            <p:cNvPr id="73" name="Google Shape;903;p71"/>
            <p:cNvSpPr txBox="1">
              <a:spLocks/>
            </p:cNvSpPr>
            <p:nvPr/>
          </p:nvSpPr>
          <p:spPr>
            <a:xfrm>
              <a:off x="1622613" y="1641522"/>
              <a:ext cx="734700" cy="356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ctr"/>
              <a:r>
                <a:rPr lang="en" dirty="0" smtClean="0">
                  <a:solidFill>
                    <a:schemeClr val="accent4"/>
                  </a:solidFill>
                </a:rPr>
                <a:t>0</a:t>
              </a:r>
              <a:r>
                <a:rPr lang="id-ID" dirty="0">
                  <a:solidFill>
                    <a:schemeClr val="accent4"/>
                  </a:solidFill>
                </a:rPr>
                <a:t>4</a:t>
              </a:r>
              <a:endParaRPr lang="en" dirty="0">
                <a:solidFill>
                  <a:schemeClr val="accent4"/>
                </a:solidFill>
              </a:endParaRPr>
            </a:p>
          </p:txBody>
        </p:sp>
      </p:grpSp>
      <p:sp>
        <p:nvSpPr>
          <p:cNvPr id="4" name="Rectangle 3"/>
          <p:cNvSpPr/>
          <p:nvPr/>
        </p:nvSpPr>
        <p:spPr>
          <a:xfrm>
            <a:off x="2902444" y="2949428"/>
            <a:ext cx="6069278" cy="2062103"/>
          </a:xfrm>
          <a:prstGeom prst="rect">
            <a:avLst/>
          </a:prstGeom>
        </p:spPr>
        <p:txBody>
          <a:bodyPr wrap="square">
            <a:spAutoFit/>
          </a:bodyPr>
          <a:lstStyle/>
          <a:p>
            <a:pPr algn="just"/>
            <a:r>
              <a:rPr lang="id-ID" sz="1600" dirty="0"/>
              <a:t>pemimpin memberikan pelimpahan wewenang membuat atau menetapkan </a:t>
            </a:r>
            <a:r>
              <a:rPr lang="id-ID" sz="1600" dirty="0" smtClean="0"/>
              <a:t>keputusan kepada seseorang. </a:t>
            </a:r>
            <a:r>
              <a:rPr lang="id-ID" sz="1600" dirty="0"/>
              <a:t>Fungsi delegasi </a:t>
            </a:r>
            <a:r>
              <a:rPr lang="id-ID" sz="1600" dirty="0" smtClean="0"/>
              <a:t>adalah </a:t>
            </a:r>
            <a:r>
              <a:rPr lang="id-ID" sz="1600" dirty="0"/>
              <a:t>kepercayaan seorang pemimpin kepada orang yang diberi kepercayaan untuk pelimpahan wewenang dengan melaksanakannya secara </a:t>
            </a:r>
            <a:r>
              <a:rPr lang="id-ID" sz="1600" dirty="0" smtClean="0"/>
              <a:t>bertanggung jawab</a:t>
            </a:r>
            <a:r>
              <a:rPr lang="id-ID" sz="1600" dirty="0"/>
              <a:t>. Fungsi pendelegasian ini, harus diwujudkan karena kemajuan dan perkembangan kelompok tidak mungkin diwujudkan oleh seorang pemimpin seorang diri. </a:t>
            </a:r>
          </a:p>
        </p:txBody>
      </p:sp>
    </p:spTree>
    <p:extLst>
      <p:ext uri="{BB962C8B-B14F-4D97-AF65-F5344CB8AC3E}">
        <p14:creationId xmlns:p14="http://schemas.microsoft.com/office/powerpoint/2010/main" val="1245666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25"/>
        <p:cNvGrpSpPr/>
        <p:nvPr/>
      </p:nvGrpSpPr>
      <p:grpSpPr>
        <a:xfrm>
          <a:off x="0" y="0"/>
          <a:ext cx="0" cy="0"/>
          <a:chOff x="0" y="0"/>
          <a:chExt cx="0" cy="0"/>
        </a:xfrm>
      </p:grpSpPr>
      <p:cxnSp>
        <p:nvCxnSpPr>
          <p:cNvPr id="1530" name="Google Shape;1530;p82"/>
          <p:cNvCxnSpPr/>
          <p:nvPr/>
        </p:nvCxnSpPr>
        <p:spPr>
          <a:xfrm>
            <a:off x="4535718" y="575560"/>
            <a:ext cx="1272900" cy="0"/>
          </a:xfrm>
          <a:prstGeom prst="straightConnector1">
            <a:avLst/>
          </a:prstGeom>
          <a:noFill/>
          <a:ln w="19050" cap="flat" cmpd="sng">
            <a:solidFill>
              <a:schemeClr val="accent1"/>
            </a:solidFill>
            <a:prstDash val="solid"/>
            <a:round/>
            <a:headEnd type="none" w="med" len="med"/>
            <a:tailEnd type="none" w="med" len="med"/>
          </a:ln>
        </p:spPr>
      </p:cxnSp>
      <p:sp>
        <p:nvSpPr>
          <p:cNvPr id="1531" name="Google Shape;1531;p82"/>
          <p:cNvSpPr txBox="1"/>
          <p:nvPr/>
        </p:nvSpPr>
        <p:spPr>
          <a:xfrm>
            <a:off x="2902444" y="902808"/>
            <a:ext cx="6069278" cy="1551933"/>
          </a:xfrm>
          <a:prstGeom prst="rect">
            <a:avLst/>
          </a:prstGeom>
          <a:noFill/>
          <a:ln>
            <a:noFill/>
          </a:ln>
        </p:spPr>
        <p:txBody>
          <a:bodyPr spcFirstLastPara="1" wrap="square" lIns="0" tIns="4775" rIns="0" bIns="0" anchor="ctr" anchorCtr="0">
            <a:noAutofit/>
          </a:bodyPr>
          <a:lstStyle/>
          <a:p>
            <a:pPr lvl="0" algn="just">
              <a:buClr>
                <a:schemeClr val="hlink"/>
              </a:buClr>
            </a:pPr>
            <a:r>
              <a:rPr lang="id-ID" sz="1600" dirty="0" smtClean="0"/>
              <a:t>berasumsi </a:t>
            </a:r>
            <a:r>
              <a:rPr lang="id-ID" sz="1600" dirty="0"/>
              <a:t>bahwa kepemimpinan yang efektif harus mampu mengatur aktivitas anggotanya secara terarah dan dalam koordinasi yang efektif, sehingga memungkinkan tercapainya tujuan bersama secara maksimal. Dalam melaksanakan fungsi pengendalian, pemimpin dapat mewujudkan melalui kegiatan bimbingan, pengarahan, koordinasi, dan pengawasan</a:t>
            </a:r>
            <a:endParaRPr sz="1600" dirty="0">
              <a:solidFill>
                <a:schemeClr val="hlink"/>
              </a:solidFill>
              <a:latin typeface="Nunito"/>
              <a:ea typeface="Nunito"/>
              <a:cs typeface="Nunito"/>
              <a:sym typeface="Nunito"/>
            </a:endParaRPr>
          </a:p>
        </p:txBody>
      </p:sp>
      <p:sp>
        <p:nvSpPr>
          <p:cNvPr id="1532" name="Google Shape;1532;p82"/>
          <p:cNvSpPr txBox="1"/>
          <p:nvPr/>
        </p:nvSpPr>
        <p:spPr>
          <a:xfrm>
            <a:off x="2826116" y="642134"/>
            <a:ext cx="3089100" cy="33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hlink"/>
              </a:buClr>
              <a:buFont typeface="Arial"/>
              <a:buNone/>
            </a:pPr>
            <a:r>
              <a:rPr lang="id-ID" sz="2100" dirty="0" smtClean="0">
                <a:solidFill>
                  <a:schemeClr val="hlink"/>
                </a:solidFill>
                <a:latin typeface="Roboto Slab"/>
                <a:ea typeface="Roboto Slab"/>
                <a:cs typeface="Roboto Slab"/>
                <a:sym typeface="Roboto Slab"/>
              </a:rPr>
              <a:t>Fungsi Pengendalian</a:t>
            </a:r>
            <a:endParaRPr sz="2100" dirty="0">
              <a:solidFill>
                <a:schemeClr val="hlink"/>
              </a:solidFill>
              <a:latin typeface="Roboto Slab"/>
              <a:ea typeface="Roboto Slab"/>
              <a:cs typeface="Roboto Slab"/>
              <a:sym typeface="Roboto Slab"/>
            </a:endParaRPr>
          </a:p>
        </p:txBody>
      </p:sp>
      <p:sp>
        <p:nvSpPr>
          <p:cNvPr id="1587" name="Google Shape;1587;p82"/>
          <p:cNvSpPr txBox="1">
            <a:spLocks noGrp="1"/>
          </p:cNvSpPr>
          <p:nvPr>
            <p:ph type="sldNum" idx="1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1588" name="Google Shape;1588;p82"/>
          <p:cNvSpPr txBox="1">
            <a:spLocks noGrp="1"/>
          </p:cNvSpPr>
          <p:nvPr>
            <p:ph type="title"/>
          </p:nvPr>
        </p:nvSpPr>
        <p:spPr>
          <a:xfrm>
            <a:off x="698475" y="141931"/>
            <a:ext cx="7704000" cy="32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5 Fungsi</a:t>
            </a:r>
            <a:r>
              <a:rPr lang="en" dirty="0" smtClean="0"/>
              <a:t> </a:t>
            </a:r>
            <a:r>
              <a:rPr lang="id-ID" dirty="0" smtClean="0">
                <a:solidFill>
                  <a:schemeClr val="accent4"/>
                </a:solidFill>
              </a:rPr>
              <a:t>Kepemimpinan</a:t>
            </a:r>
            <a:endParaRPr dirty="0">
              <a:solidFill>
                <a:schemeClr val="accent4"/>
              </a:solidFill>
            </a:endParaRPr>
          </a:p>
        </p:txBody>
      </p:sp>
      <p:sp>
        <p:nvSpPr>
          <p:cNvPr id="1589" name="Google Shape;1589;p82"/>
          <p:cNvSpPr txBox="1">
            <a:spLocks noGrp="1"/>
          </p:cNvSpPr>
          <p:nvPr>
            <p:ph type="sldNum" idx="2"/>
          </p:nvPr>
        </p:nvSpPr>
        <p:spPr>
          <a:xfrm>
            <a:off x="8404384" y="46736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grpSp>
        <p:nvGrpSpPr>
          <p:cNvPr id="2" name="Group 1"/>
          <p:cNvGrpSpPr/>
          <p:nvPr/>
        </p:nvGrpSpPr>
        <p:grpSpPr>
          <a:xfrm>
            <a:off x="-304713" y="328847"/>
            <a:ext cx="3021431" cy="1197563"/>
            <a:chOff x="1061308" y="1188673"/>
            <a:chExt cx="3021431" cy="1197563"/>
          </a:xfrm>
        </p:grpSpPr>
        <p:grpSp>
          <p:nvGrpSpPr>
            <p:cNvPr id="1555" name="Google Shape;1555;p82"/>
            <p:cNvGrpSpPr/>
            <p:nvPr/>
          </p:nvGrpSpPr>
          <p:grpSpPr>
            <a:xfrm rot="10595553" flipH="1">
              <a:off x="1061308" y="1188673"/>
              <a:ext cx="1383661" cy="1197563"/>
              <a:chOff x="4752657" y="1274338"/>
              <a:chExt cx="1465947" cy="1268781"/>
            </a:xfrm>
          </p:grpSpPr>
          <p:sp>
            <p:nvSpPr>
              <p:cNvPr id="1556" name="Google Shape;1556;p82"/>
              <p:cNvSpPr/>
              <p:nvPr/>
            </p:nvSpPr>
            <p:spPr>
              <a:xfrm rot="10800000" flipH="1">
                <a:off x="5010898" y="1274338"/>
                <a:ext cx="1207707" cy="1108923"/>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solidFill>
                <a:srgbClr val="CDD7B6">
                  <a:alpha val="23770"/>
                </a:srgbClr>
              </a:solidFill>
              <a:ln>
                <a:noFill/>
              </a:ln>
            </p:spPr>
          </p:sp>
          <p:sp>
            <p:nvSpPr>
              <p:cNvPr id="1557" name="Google Shape;1557;p82"/>
              <p:cNvSpPr/>
              <p:nvPr/>
            </p:nvSpPr>
            <p:spPr>
              <a:xfrm rot="10800000" flipH="1">
                <a:off x="5252452" y="1394095"/>
                <a:ext cx="966140" cy="887206"/>
              </a:xfrm>
              <a:custGeom>
                <a:avLst/>
                <a:gdLst/>
                <a:ahLst/>
                <a:cxnLst/>
                <a:rect l="l" t="t" r="r" b="b"/>
                <a:pathLst>
                  <a:path w="49400" h="45364" extrusionOk="0">
                    <a:moveTo>
                      <a:pt x="14184" y="2711"/>
                    </a:moveTo>
                    <a:cubicBezTo>
                      <a:pt x="9663" y="5563"/>
                      <a:pt x="2430" y="12657"/>
                      <a:pt x="830" y="17734"/>
                    </a:cubicBezTo>
                    <a:cubicBezTo>
                      <a:pt x="-770" y="22811"/>
                      <a:pt x="-74" y="28585"/>
                      <a:pt x="4586" y="33175"/>
                    </a:cubicBezTo>
                    <a:cubicBezTo>
                      <a:pt x="9246" y="37766"/>
                      <a:pt x="21627" y="44929"/>
                      <a:pt x="28791" y="45277"/>
                    </a:cubicBezTo>
                    <a:cubicBezTo>
                      <a:pt x="35955" y="45625"/>
                      <a:pt x="44649" y="41244"/>
                      <a:pt x="47570" y="35262"/>
                    </a:cubicBezTo>
                    <a:cubicBezTo>
                      <a:pt x="50491" y="29281"/>
                      <a:pt x="49587" y="15161"/>
                      <a:pt x="46318" y="9388"/>
                    </a:cubicBezTo>
                    <a:cubicBezTo>
                      <a:pt x="43049" y="3615"/>
                      <a:pt x="33312" y="1737"/>
                      <a:pt x="27956" y="624"/>
                    </a:cubicBezTo>
                    <a:cubicBezTo>
                      <a:pt x="22600" y="-489"/>
                      <a:pt x="18705" y="-141"/>
                      <a:pt x="14184" y="2711"/>
                    </a:cubicBezTo>
                    <a:close/>
                  </a:path>
                </a:pathLst>
              </a:custGeom>
              <a:noFill/>
              <a:ln w="9525" cap="flat" cmpd="sng">
                <a:solidFill>
                  <a:schemeClr val="accent4"/>
                </a:solidFill>
                <a:prstDash val="solid"/>
                <a:round/>
                <a:headEnd type="none" w="med" len="med"/>
                <a:tailEnd type="none" w="med" len="med"/>
              </a:ln>
            </p:spPr>
          </p:sp>
          <p:grpSp>
            <p:nvGrpSpPr>
              <p:cNvPr id="1558" name="Google Shape;1558;p82"/>
              <p:cNvGrpSpPr/>
              <p:nvPr/>
            </p:nvGrpSpPr>
            <p:grpSpPr>
              <a:xfrm rot="-4864809" flipH="1">
                <a:off x="4822054" y="1983003"/>
                <a:ext cx="484841" cy="555173"/>
                <a:chOff x="7852208" y="207243"/>
                <a:chExt cx="1130465" cy="1294452"/>
              </a:xfrm>
            </p:grpSpPr>
            <p:sp>
              <p:nvSpPr>
                <p:cNvPr id="1559" name="Google Shape;1559;p82"/>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82"/>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82"/>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82"/>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82"/>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82"/>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82"/>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1585" name="Google Shape;1585;p82"/>
            <p:cNvCxnSpPr/>
            <p:nvPr/>
          </p:nvCxnSpPr>
          <p:spPr>
            <a:xfrm flipH="1" flipV="1">
              <a:off x="2479336" y="1855520"/>
              <a:ext cx="1603403" cy="6422"/>
            </a:xfrm>
            <a:prstGeom prst="straightConnector1">
              <a:avLst/>
            </a:prstGeom>
            <a:noFill/>
            <a:ln w="9525" cap="flat" cmpd="sng">
              <a:solidFill>
                <a:schemeClr val="accent1"/>
              </a:solidFill>
              <a:prstDash val="solid"/>
              <a:round/>
              <a:headEnd type="diamond" w="med" len="med"/>
              <a:tailEnd type="oval" w="med" len="med"/>
            </a:ln>
          </p:spPr>
        </p:cxnSp>
        <p:sp>
          <p:nvSpPr>
            <p:cNvPr id="66" name="Google Shape;903;p71"/>
            <p:cNvSpPr txBox="1">
              <a:spLocks/>
            </p:cNvSpPr>
            <p:nvPr/>
          </p:nvSpPr>
          <p:spPr>
            <a:xfrm>
              <a:off x="1622613" y="1641522"/>
              <a:ext cx="734700" cy="356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100"/>
                <a:buFont typeface="Roboto Slab"/>
                <a:buNone/>
                <a:defRPr sz="31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2pPr>
              <a:lvl3pPr marR="0" lvl="2"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3pPr>
              <a:lvl4pPr marR="0" lvl="3"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4pPr>
              <a:lvl5pPr marR="0" lvl="4"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5pPr>
              <a:lvl6pPr marR="0" lvl="5"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6pPr>
              <a:lvl7pPr marR="0" lvl="6"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7pPr>
              <a:lvl8pPr marR="0" lvl="7"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8pPr>
              <a:lvl9pPr marR="0" lvl="8" algn="l" rtl="0">
                <a:lnSpc>
                  <a:spcPct val="100000"/>
                </a:lnSpc>
                <a:spcBef>
                  <a:spcPts val="0"/>
                </a:spcBef>
                <a:spcAft>
                  <a:spcPts val="0"/>
                </a:spcAft>
                <a:buClr>
                  <a:schemeClr val="dk1"/>
                </a:buClr>
                <a:buSzPts val="3500"/>
                <a:buFont typeface="Bebas Neue"/>
                <a:buNone/>
                <a:defRPr sz="3500" b="0" i="0" u="none" strike="noStrike" cap="none">
                  <a:solidFill>
                    <a:schemeClr val="dk1"/>
                  </a:solidFill>
                  <a:latin typeface="Bebas Neue"/>
                  <a:ea typeface="Bebas Neue"/>
                  <a:cs typeface="Bebas Neue"/>
                  <a:sym typeface="Bebas Neue"/>
                </a:defRPr>
              </a:lvl9pPr>
            </a:lstStyle>
            <a:p>
              <a:pPr algn="ctr"/>
              <a:r>
                <a:rPr lang="en" dirty="0" smtClean="0">
                  <a:solidFill>
                    <a:schemeClr val="accent4"/>
                  </a:solidFill>
                </a:rPr>
                <a:t>0</a:t>
              </a:r>
              <a:r>
                <a:rPr lang="id-ID" dirty="0">
                  <a:solidFill>
                    <a:schemeClr val="accent4"/>
                  </a:solidFill>
                </a:rPr>
                <a:t>5</a:t>
              </a:r>
              <a:endParaRPr lang="en" dirty="0">
                <a:solidFill>
                  <a:schemeClr val="accent4"/>
                </a:solidFill>
              </a:endParaRPr>
            </a:p>
          </p:txBody>
        </p:sp>
      </p:grpSp>
    </p:spTree>
    <p:extLst>
      <p:ext uri="{BB962C8B-B14F-4D97-AF65-F5344CB8AC3E}">
        <p14:creationId xmlns:p14="http://schemas.microsoft.com/office/powerpoint/2010/main" val="3164973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grpSp>
        <p:nvGrpSpPr>
          <p:cNvPr id="766" name="Google Shape;766;p67"/>
          <p:cNvGrpSpPr/>
          <p:nvPr/>
        </p:nvGrpSpPr>
        <p:grpSpPr>
          <a:xfrm rot="5935278" flipH="1">
            <a:off x="3268176" y="24566"/>
            <a:ext cx="1436793" cy="1645217"/>
            <a:chOff x="7852208" y="207243"/>
            <a:chExt cx="1130465" cy="1294452"/>
          </a:xfrm>
        </p:grpSpPr>
        <p:sp>
          <p:nvSpPr>
            <p:cNvPr id="767" name="Google Shape;767;p67"/>
            <p:cNvSpPr/>
            <p:nvPr/>
          </p:nvSpPr>
          <p:spPr>
            <a:xfrm rot="4411677" flipH="1">
              <a:off x="8651511" y="1388008"/>
              <a:ext cx="120707" cy="86962"/>
            </a:xfrm>
            <a:custGeom>
              <a:avLst/>
              <a:gdLst/>
              <a:ahLst/>
              <a:cxnLst/>
              <a:rect l="l" t="t" r="r" b="b"/>
              <a:pathLst>
                <a:path w="4432" h="3193" extrusionOk="0">
                  <a:moveTo>
                    <a:pt x="1801" y="1"/>
                  </a:moveTo>
                  <a:cubicBezTo>
                    <a:pt x="1422" y="1"/>
                    <a:pt x="1044" y="135"/>
                    <a:pt x="731" y="454"/>
                  </a:cubicBezTo>
                  <a:cubicBezTo>
                    <a:pt x="0" y="1166"/>
                    <a:pt x="1081" y="3192"/>
                    <a:pt x="2325" y="3192"/>
                  </a:cubicBezTo>
                  <a:cubicBezTo>
                    <a:pt x="2637" y="3192"/>
                    <a:pt x="2958" y="3066"/>
                    <a:pt x="3264" y="2760"/>
                  </a:cubicBezTo>
                  <a:cubicBezTo>
                    <a:pt x="4431" y="1592"/>
                    <a:pt x="3105" y="1"/>
                    <a:pt x="1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67"/>
            <p:cNvSpPr/>
            <p:nvPr/>
          </p:nvSpPr>
          <p:spPr>
            <a:xfrm rot="4411677" flipH="1">
              <a:off x="8865502" y="1014328"/>
              <a:ext cx="112536" cy="93744"/>
            </a:xfrm>
            <a:custGeom>
              <a:avLst/>
              <a:gdLst/>
              <a:ahLst/>
              <a:cxnLst/>
              <a:rect l="l" t="t" r="r" b="b"/>
              <a:pathLst>
                <a:path w="4132" h="3442" extrusionOk="0">
                  <a:moveTo>
                    <a:pt x="2019" y="0"/>
                  </a:moveTo>
                  <a:cubicBezTo>
                    <a:pt x="1002" y="0"/>
                    <a:pt x="0" y="555"/>
                    <a:pt x="0" y="1713"/>
                  </a:cubicBezTo>
                  <a:cubicBezTo>
                    <a:pt x="0" y="2882"/>
                    <a:pt x="1003" y="3442"/>
                    <a:pt x="2020" y="3442"/>
                  </a:cubicBezTo>
                  <a:cubicBezTo>
                    <a:pt x="3068" y="3442"/>
                    <a:pt x="4131" y="2848"/>
                    <a:pt x="4131" y="1713"/>
                  </a:cubicBezTo>
                  <a:cubicBezTo>
                    <a:pt x="4131" y="589"/>
                    <a:pt x="306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67"/>
            <p:cNvSpPr/>
            <p:nvPr/>
          </p:nvSpPr>
          <p:spPr>
            <a:xfrm rot="4411677" flipH="1">
              <a:off x="8730576" y="436004"/>
              <a:ext cx="112291" cy="74734"/>
            </a:xfrm>
            <a:custGeom>
              <a:avLst/>
              <a:gdLst/>
              <a:ahLst/>
              <a:cxnLst/>
              <a:rect l="l" t="t" r="r" b="b"/>
              <a:pathLst>
                <a:path w="4123" h="2744" extrusionOk="0">
                  <a:moveTo>
                    <a:pt x="1601" y="0"/>
                  </a:moveTo>
                  <a:cubicBezTo>
                    <a:pt x="726" y="0"/>
                    <a:pt x="0" y="532"/>
                    <a:pt x="308" y="1816"/>
                  </a:cubicBezTo>
                  <a:cubicBezTo>
                    <a:pt x="477" y="2488"/>
                    <a:pt x="941" y="2743"/>
                    <a:pt x="1467" y="2743"/>
                  </a:cubicBezTo>
                  <a:cubicBezTo>
                    <a:pt x="2639" y="2743"/>
                    <a:pt x="4122" y="1476"/>
                    <a:pt x="3366" y="720"/>
                  </a:cubicBezTo>
                  <a:cubicBezTo>
                    <a:pt x="2912" y="266"/>
                    <a:pt x="2220"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67"/>
            <p:cNvSpPr/>
            <p:nvPr/>
          </p:nvSpPr>
          <p:spPr>
            <a:xfrm rot="4411677" flipH="1">
              <a:off x="8298828" y="304469"/>
              <a:ext cx="144129" cy="110112"/>
            </a:xfrm>
            <a:custGeom>
              <a:avLst/>
              <a:gdLst/>
              <a:ahLst/>
              <a:cxnLst/>
              <a:rect l="l" t="t" r="r" b="b"/>
              <a:pathLst>
                <a:path w="5292" h="4043" extrusionOk="0">
                  <a:moveTo>
                    <a:pt x="2314" y="0"/>
                  </a:moveTo>
                  <a:cubicBezTo>
                    <a:pt x="1456" y="0"/>
                    <a:pt x="683" y="415"/>
                    <a:pt x="429" y="1404"/>
                  </a:cubicBezTo>
                  <a:cubicBezTo>
                    <a:pt x="0" y="3094"/>
                    <a:pt x="1754" y="4043"/>
                    <a:pt x="3273" y="4043"/>
                  </a:cubicBezTo>
                  <a:cubicBezTo>
                    <a:pt x="4340" y="4043"/>
                    <a:pt x="5291" y="3575"/>
                    <a:pt x="5291" y="2568"/>
                  </a:cubicBezTo>
                  <a:cubicBezTo>
                    <a:pt x="5291" y="1076"/>
                    <a:pt x="3693" y="0"/>
                    <a:pt x="23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67"/>
            <p:cNvSpPr/>
            <p:nvPr/>
          </p:nvSpPr>
          <p:spPr>
            <a:xfrm rot="4411677" flipH="1">
              <a:off x="8474155" y="965386"/>
              <a:ext cx="98238" cy="71384"/>
            </a:xfrm>
            <a:custGeom>
              <a:avLst/>
              <a:gdLst/>
              <a:ahLst/>
              <a:cxnLst/>
              <a:rect l="l" t="t" r="r" b="b"/>
              <a:pathLst>
                <a:path w="3607" h="2621" extrusionOk="0">
                  <a:moveTo>
                    <a:pt x="1859" y="0"/>
                  </a:moveTo>
                  <a:cubicBezTo>
                    <a:pt x="939" y="0"/>
                    <a:pt x="0" y="435"/>
                    <a:pt x="0" y="1250"/>
                  </a:cubicBezTo>
                  <a:cubicBezTo>
                    <a:pt x="0" y="2180"/>
                    <a:pt x="868" y="2620"/>
                    <a:pt x="1753" y="2620"/>
                  </a:cubicBezTo>
                  <a:cubicBezTo>
                    <a:pt x="2671" y="2620"/>
                    <a:pt x="3607" y="2146"/>
                    <a:pt x="3607" y="1250"/>
                  </a:cubicBezTo>
                  <a:cubicBezTo>
                    <a:pt x="3607" y="401"/>
                    <a:pt x="2742" y="0"/>
                    <a:pt x="18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67"/>
            <p:cNvSpPr/>
            <p:nvPr/>
          </p:nvSpPr>
          <p:spPr>
            <a:xfrm rot="4411677" flipH="1">
              <a:off x="8072404" y="617423"/>
              <a:ext cx="162976" cy="101397"/>
            </a:xfrm>
            <a:custGeom>
              <a:avLst/>
              <a:gdLst/>
              <a:ahLst/>
              <a:cxnLst/>
              <a:rect l="l" t="t" r="r" b="b"/>
              <a:pathLst>
                <a:path w="5984" h="3723" extrusionOk="0">
                  <a:moveTo>
                    <a:pt x="2654" y="0"/>
                  </a:moveTo>
                  <a:cubicBezTo>
                    <a:pt x="2416" y="0"/>
                    <a:pt x="2181" y="37"/>
                    <a:pt x="1963" y="114"/>
                  </a:cubicBezTo>
                  <a:cubicBezTo>
                    <a:pt x="1" y="824"/>
                    <a:pt x="1588" y="3723"/>
                    <a:pt x="3256" y="3723"/>
                  </a:cubicBezTo>
                  <a:cubicBezTo>
                    <a:pt x="3625" y="3723"/>
                    <a:pt x="3998" y="3581"/>
                    <a:pt x="4337" y="3241"/>
                  </a:cubicBezTo>
                  <a:cubicBezTo>
                    <a:pt x="5983" y="1595"/>
                    <a:pt x="4234" y="0"/>
                    <a:pt x="2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67"/>
            <p:cNvSpPr/>
            <p:nvPr/>
          </p:nvSpPr>
          <p:spPr>
            <a:xfrm rot="4411677" flipH="1">
              <a:off x="7848553" y="234593"/>
              <a:ext cx="116213" cy="79200"/>
            </a:xfrm>
            <a:custGeom>
              <a:avLst/>
              <a:gdLst/>
              <a:ahLst/>
              <a:cxnLst/>
              <a:rect l="l" t="t" r="r" b="b"/>
              <a:pathLst>
                <a:path w="4267" h="2908" extrusionOk="0">
                  <a:moveTo>
                    <a:pt x="2350" y="1"/>
                  </a:moveTo>
                  <a:cubicBezTo>
                    <a:pt x="2148" y="1"/>
                    <a:pt x="1926" y="39"/>
                    <a:pt x="1689" y="125"/>
                  </a:cubicBezTo>
                  <a:cubicBezTo>
                    <a:pt x="0" y="721"/>
                    <a:pt x="507" y="2908"/>
                    <a:pt x="1917" y="2908"/>
                  </a:cubicBezTo>
                  <a:cubicBezTo>
                    <a:pt x="2126" y="2908"/>
                    <a:pt x="2356" y="2859"/>
                    <a:pt x="2602" y="2750"/>
                  </a:cubicBezTo>
                  <a:cubicBezTo>
                    <a:pt x="4267" y="2028"/>
                    <a:pt x="3816" y="1"/>
                    <a:pt x="23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4" name="Google Shape;774;p67"/>
          <p:cNvSpPr txBox="1">
            <a:spLocks noGrp="1"/>
          </p:cNvSpPr>
          <p:nvPr>
            <p:ph type="title"/>
          </p:nvPr>
        </p:nvSpPr>
        <p:spPr>
          <a:xfrm>
            <a:off x="90502" y="385114"/>
            <a:ext cx="5155096" cy="7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4800" dirty="0" smtClean="0"/>
              <a:t>Gaya</a:t>
            </a:r>
            <a:r>
              <a:rPr lang="en" sz="4800" dirty="0" smtClean="0"/>
              <a:t> </a:t>
            </a:r>
            <a:r>
              <a:rPr lang="id-ID" sz="4800" dirty="0" smtClean="0">
                <a:solidFill>
                  <a:schemeClr val="dk1"/>
                </a:solidFill>
              </a:rPr>
              <a:t>Kepemimpinan</a:t>
            </a:r>
            <a:endParaRPr sz="4800" dirty="0">
              <a:solidFill>
                <a:schemeClr val="dk1"/>
              </a:solidFill>
            </a:endParaRPr>
          </a:p>
        </p:txBody>
      </p:sp>
      <p:sp>
        <p:nvSpPr>
          <p:cNvPr id="775" name="Google Shape;775;p67"/>
          <p:cNvSpPr txBox="1">
            <a:spLocks noGrp="1"/>
          </p:cNvSpPr>
          <p:nvPr>
            <p:ph type="subTitle" idx="1"/>
          </p:nvPr>
        </p:nvSpPr>
        <p:spPr>
          <a:xfrm>
            <a:off x="0" y="1987827"/>
            <a:ext cx="4537864" cy="2319130"/>
          </a:xfrm>
          <a:prstGeom prst="rect">
            <a:avLst/>
          </a:prstGeom>
        </p:spPr>
        <p:txBody>
          <a:bodyPr spcFirstLastPara="1" wrap="square" lIns="91425" tIns="91425" rIns="91425" bIns="91425" anchor="ctr" anchorCtr="0">
            <a:noAutofit/>
          </a:bodyPr>
          <a:lstStyle/>
          <a:p>
            <a:pPr marL="0" indent="0" algn="just" eaLnBrk="1" hangingPunct="1"/>
            <a:r>
              <a:rPr lang="en-US" altLang="en-US" sz="1800" b="1" dirty="0"/>
              <a:t>Gaya </a:t>
            </a:r>
            <a:r>
              <a:rPr lang="en-US" altLang="en-US" sz="1800" b="1" dirty="0" err="1"/>
              <a:t>kepemimpinan</a:t>
            </a:r>
            <a:r>
              <a:rPr lang="en-US" altLang="en-US" sz="1800" b="1" dirty="0"/>
              <a:t> </a:t>
            </a:r>
            <a:r>
              <a:rPr lang="id-ID" altLang="en-US" sz="1800" b="1" dirty="0" smtClean="0"/>
              <a:t>adalah </a:t>
            </a:r>
            <a:r>
              <a:rPr lang="en-US" altLang="en-US" sz="1800" b="1" dirty="0" err="1" smtClean="0"/>
              <a:t>sebagai</a:t>
            </a:r>
            <a:r>
              <a:rPr lang="en-US" altLang="en-US" sz="1800" b="1" dirty="0" smtClean="0"/>
              <a:t> </a:t>
            </a:r>
            <a:r>
              <a:rPr lang="en-US" altLang="en-US" sz="1800" b="1" dirty="0" err="1"/>
              <a:t>suatu</a:t>
            </a:r>
            <a:r>
              <a:rPr lang="en-US" altLang="en-US" sz="1800" b="1" dirty="0"/>
              <a:t> </a:t>
            </a:r>
            <a:r>
              <a:rPr lang="en-US" altLang="en-US" sz="1800" b="1" dirty="0" err="1"/>
              <a:t>perwujudan</a:t>
            </a:r>
            <a:r>
              <a:rPr lang="en-US" altLang="en-US" sz="1800" b="1" dirty="0"/>
              <a:t> </a:t>
            </a:r>
            <a:r>
              <a:rPr lang="en-US" altLang="en-US" sz="1800" b="1" dirty="0" err="1"/>
              <a:t>tingkah</a:t>
            </a:r>
            <a:r>
              <a:rPr lang="en-US" altLang="en-US" sz="1800" b="1" dirty="0"/>
              <a:t> </a:t>
            </a:r>
            <a:r>
              <a:rPr lang="en-US" altLang="en-US" sz="1800" b="1" dirty="0" err="1"/>
              <a:t>laku</a:t>
            </a:r>
            <a:r>
              <a:rPr lang="en-US" altLang="en-US" sz="1800" b="1" dirty="0"/>
              <a:t> </a:t>
            </a:r>
            <a:r>
              <a:rPr lang="en-US" altLang="en-US" sz="1800" b="1" dirty="0" err="1"/>
              <a:t>dari</a:t>
            </a:r>
            <a:r>
              <a:rPr lang="en-US" altLang="en-US" sz="1800" b="1" dirty="0"/>
              <a:t> </a:t>
            </a:r>
            <a:r>
              <a:rPr lang="en-US" altLang="en-US" sz="1800" b="1" dirty="0" err="1"/>
              <a:t>seorang</a:t>
            </a:r>
            <a:r>
              <a:rPr lang="en-US" altLang="en-US" sz="1800" b="1" dirty="0"/>
              <a:t> </a:t>
            </a:r>
            <a:r>
              <a:rPr lang="en-US" altLang="en-US" sz="1800" b="1" dirty="0" err="1"/>
              <a:t>pemimpin</a:t>
            </a:r>
            <a:r>
              <a:rPr lang="en-US" altLang="en-US" sz="1800" b="1" dirty="0"/>
              <a:t>, yang </a:t>
            </a:r>
            <a:r>
              <a:rPr lang="en-US" altLang="en-US" sz="1800" b="1" dirty="0" err="1"/>
              <a:t>menyangkut</a:t>
            </a:r>
            <a:r>
              <a:rPr lang="en-US" altLang="en-US" sz="1800" b="1" dirty="0"/>
              <a:t> </a:t>
            </a:r>
            <a:r>
              <a:rPr lang="en-US" altLang="en-US" sz="1800" b="1" dirty="0" err="1"/>
              <a:t>kemampuannya</a:t>
            </a:r>
            <a:r>
              <a:rPr lang="en-US" altLang="en-US" sz="1800" b="1" dirty="0"/>
              <a:t> </a:t>
            </a:r>
            <a:r>
              <a:rPr lang="en-US" altLang="en-US" sz="1800" b="1" dirty="0" err="1"/>
              <a:t>dalam</a:t>
            </a:r>
            <a:r>
              <a:rPr lang="en-US" altLang="en-US" sz="1800" b="1" dirty="0"/>
              <a:t> </a:t>
            </a:r>
            <a:r>
              <a:rPr lang="en-US" altLang="en-US" sz="1800" b="1" dirty="0" err="1" smtClean="0"/>
              <a:t>memimpin</a:t>
            </a:r>
            <a:endParaRPr lang="id-ID" altLang="en-US" sz="1800" b="1" dirty="0" smtClean="0"/>
          </a:p>
          <a:p>
            <a:pPr marL="0" indent="0" algn="just" eaLnBrk="1" hangingPunct="1"/>
            <a:endParaRPr lang="id-ID" altLang="en-US" sz="1800" dirty="0"/>
          </a:p>
          <a:p>
            <a:pPr marL="0" indent="0" algn="just"/>
            <a:r>
              <a:rPr lang="id-ID" altLang="en-US" sz="1800" dirty="0" smtClean="0"/>
              <a:t>“</a:t>
            </a:r>
            <a:r>
              <a:rPr lang="en-US" altLang="en-US" sz="1800" dirty="0" err="1"/>
              <a:t>Perwujudan</a:t>
            </a:r>
            <a:r>
              <a:rPr lang="en-US" altLang="en-US" sz="1800" dirty="0"/>
              <a:t> </a:t>
            </a:r>
            <a:r>
              <a:rPr lang="en-US" altLang="en-US" sz="1800" dirty="0" err="1"/>
              <a:t>tersebut</a:t>
            </a:r>
            <a:r>
              <a:rPr lang="en-US" altLang="en-US" sz="1800" dirty="0"/>
              <a:t> </a:t>
            </a:r>
            <a:r>
              <a:rPr lang="en-US" altLang="en-US" sz="1800" dirty="0" err="1"/>
              <a:t>biasanya</a:t>
            </a:r>
            <a:r>
              <a:rPr lang="en-US" altLang="en-US" sz="1800" dirty="0"/>
              <a:t> </a:t>
            </a:r>
            <a:r>
              <a:rPr lang="en-US" altLang="en-US" sz="1800" dirty="0" err="1"/>
              <a:t>membentuk</a:t>
            </a:r>
            <a:r>
              <a:rPr lang="en-US" altLang="en-US" sz="1800" dirty="0"/>
              <a:t> </a:t>
            </a:r>
            <a:r>
              <a:rPr lang="en-US" altLang="en-US" sz="1800" dirty="0" err="1"/>
              <a:t>suatu</a:t>
            </a:r>
            <a:r>
              <a:rPr lang="en-US" altLang="en-US" sz="1800" dirty="0"/>
              <a:t> </a:t>
            </a:r>
            <a:r>
              <a:rPr lang="en-US" altLang="en-US" sz="1800" dirty="0" err="1"/>
              <a:t>pola</a:t>
            </a:r>
            <a:r>
              <a:rPr lang="en-US" altLang="en-US" sz="1800" dirty="0"/>
              <a:t> </a:t>
            </a:r>
            <a:r>
              <a:rPr lang="en-US" altLang="en-US" sz="1800" dirty="0" err="1"/>
              <a:t>atau</a:t>
            </a:r>
            <a:r>
              <a:rPr lang="en-US" altLang="en-US" sz="1800" dirty="0"/>
              <a:t> </a:t>
            </a:r>
            <a:r>
              <a:rPr lang="en-US" altLang="en-US" sz="1800" dirty="0" err="1"/>
              <a:t>bentuk</a:t>
            </a:r>
            <a:r>
              <a:rPr lang="en-US" altLang="en-US" sz="1800" dirty="0"/>
              <a:t> </a:t>
            </a:r>
            <a:r>
              <a:rPr lang="en-US" altLang="en-US" sz="1800" dirty="0" err="1" smtClean="0"/>
              <a:t>tertentu</a:t>
            </a:r>
            <a:r>
              <a:rPr lang="id-ID" altLang="en-US" sz="1800" dirty="0" smtClean="0"/>
              <a:t>”</a:t>
            </a:r>
            <a:endParaRPr lang="en-US" altLang="en-US" sz="1800" dirty="0"/>
          </a:p>
        </p:txBody>
      </p:sp>
      <p:cxnSp>
        <p:nvCxnSpPr>
          <p:cNvPr id="777" name="Google Shape;777;p67"/>
          <p:cNvCxnSpPr/>
          <p:nvPr/>
        </p:nvCxnSpPr>
        <p:spPr>
          <a:xfrm>
            <a:off x="823350" y="1519004"/>
            <a:ext cx="1844700" cy="0"/>
          </a:xfrm>
          <a:prstGeom prst="straightConnector1">
            <a:avLst/>
          </a:prstGeom>
          <a:noFill/>
          <a:ln w="19050" cap="flat" cmpd="sng">
            <a:solidFill>
              <a:schemeClr val="accent1"/>
            </a:solidFill>
            <a:prstDash val="solid"/>
            <a:round/>
            <a:headEnd type="none" w="med" len="med"/>
            <a:tailEnd type="none" w="med" len="med"/>
          </a:ln>
        </p:spPr>
      </p:cxnSp>
      <p:pic>
        <p:nvPicPr>
          <p:cNvPr id="2054" name="Picture 6" descr="Cara Membangun Hubungan yang Baik Dengan Pimpinan – IntiPesan.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2793" y="1317440"/>
            <a:ext cx="4441207" cy="32756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66"/>
                                        </p:tgtEl>
                                        <p:attrNameLst>
                                          <p:attrName>style.visibility</p:attrName>
                                        </p:attrNameLst>
                                      </p:cBhvr>
                                      <p:to>
                                        <p:strVal val="visible"/>
                                      </p:to>
                                    </p:set>
                                    <p:anim calcmode="lin" valueType="num">
                                      <p:cBhvr additive="base">
                                        <p:cTn id="7" dur="1000"/>
                                        <p:tgtEl>
                                          <p:spTgt spid="766"/>
                                        </p:tgtEl>
                                        <p:attrNameLst>
                                          <p:attrName>ppt_w</p:attrName>
                                        </p:attrNameLst>
                                      </p:cBhvr>
                                      <p:tavLst>
                                        <p:tav tm="0">
                                          <p:val>
                                            <p:strVal val="0"/>
                                          </p:val>
                                        </p:tav>
                                        <p:tav tm="100000">
                                          <p:val>
                                            <p:strVal val="#ppt_w"/>
                                          </p:val>
                                        </p:tav>
                                      </p:tavLst>
                                    </p:anim>
                                    <p:anim calcmode="lin" valueType="num">
                                      <p:cBhvr additive="base">
                                        <p:cTn id="8" dur="1000"/>
                                        <p:tgtEl>
                                          <p:spTgt spid="76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inimalist New Yorker Aesthetic MK Plan XL by Slidesgo">
  <a:themeElements>
    <a:clrScheme name="Simple Light">
      <a:dk1>
        <a:srgbClr val="191919"/>
      </a:dk1>
      <a:lt1>
        <a:srgbClr val="FFFFFF"/>
      </a:lt1>
      <a:dk2>
        <a:srgbClr val="F2F2F2"/>
      </a:dk2>
      <a:lt2>
        <a:srgbClr val="FBB929"/>
      </a:lt2>
      <a:accent1>
        <a:srgbClr val="BAC2A7"/>
      </a:accent1>
      <a:accent2>
        <a:srgbClr val="9E9E9E"/>
      </a:accent2>
      <a:accent3>
        <a:srgbClr val="FFE8D4"/>
      </a:accent3>
      <a:accent4>
        <a:srgbClr val="A4AD8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755</Words>
  <Application>Microsoft Office PowerPoint</Application>
  <PresentationFormat>On-screen Show (16:9)</PresentationFormat>
  <Paragraphs>105</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Bebas Neue</vt:lpstr>
      <vt:lpstr>Roboto Slab</vt:lpstr>
      <vt:lpstr>Roboto Condensed Light</vt:lpstr>
      <vt:lpstr>Nunito</vt:lpstr>
      <vt:lpstr>Minimalist New Yorker Aesthetic MK Plan XL by Slidesgo</vt:lpstr>
      <vt:lpstr>Kepemimpinan Organisasi</vt:lpstr>
      <vt:lpstr>-Pengertian Kepemimpinan</vt:lpstr>
      <vt:lpstr>Kepemimpinan dalam organisasi</vt:lpstr>
      <vt:lpstr>PowerPoint Presentation</vt:lpstr>
      <vt:lpstr>3 Tingkatan kepemimpinan</vt:lpstr>
      <vt:lpstr>5 Fungsi Kepemimpinan</vt:lpstr>
      <vt:lpstr>5 Fungsi Kepemimpinan</vt:lpstr>
      <vt:lpstr>5 Fungsi Kepemimpinan</vt:lpstr>
      <vt:lpstr>Gaya Kepemimpinan</vt:lpstr>
      <vt:lpstr>4 Gaya Kepemimpinan</vt:lpstr>
      <vt:lpstr>Gaya Kepemimpinan Demokrasi</vt:lpstr>
      <vt:lpstr>Gaya Kepemimpinan Bebas</vt:lpstr>
      <vt:lpstr>Pendekatan dalam kepemimpinan organisasi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Kepemimpinan Organisasi</dc:title>
  <dc:creator>user</dc:creator>
  <cp:lastModifiedBy>user</cp:lastModifiedBy>
  <cp:revision>17</cp:revision>
  <dcterms:modified xsi:type="dcterms:W3CDTF">2023-04-21T15:20:55Z</dcterms:modified>
</cp:coreProperties>
</file>