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2316</TotalTime>
  <Words>493</Words>
  <Application>Microsoft Office PowerPoint</Application>
  <PresentationFormat>Widescreen</PresentationFormat>
  <Paragraphs>117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Garamond Pro Bold</vt:lpstr>
      <vt:lpstr>Arial</vt:lpstr>
      <vt:lpstr>Britannic Bold</vt:lpstr>
      <vt:lpstr>Calibri</vt:lpstr>
      <vt:lpstr>Century Schoolbook</vt:lpstr>
      <vt:lpstr>Corbel</vt:lpstr>
      <vt:lpstr>Garamond</vt:lpstr>
      <vt:lpstr>Times New Roman</vt:lpstr>
      <vt:lpstr>Wingdings</vt:lpstr>
      <vt:lpstr>Feathered</vt:lpstr>
      <vt:lpstr>KARAKTER KEWIRAUSAHAAN</vt:lpstr>
      <vt:lpstr>POKOK UTAMA</vt:lpstr>
      <vt:lpstr>PENDAHULUAN </vt:lpstr>
      <vt:lpstr>PowerPoint Presentation</vt:lpstr>
      <vt:lpstr>PowerPoint Presentation</vt:lpstr>
      <vt:lpstr>PowerPoint Presentation</vt:lpstr>
      <vt:lpstr>CIRI DAN WATAK WIRAUSAHA</vt:lpstr>
      <vt:lpstr>KARAKTERISTIK WIRAUSAHAWAN ……… </vt:lpstr>
      <vt:lpstr>KARAKTERISTIK WIRAUSAHAWAN ……… (MUNAWIR YUSUF)</vt:lpstr>
      <vt:lpstr>FAKTOR-FAKTOR MOTIVASI BERWIRAUSAHA</vt:lpstr>
      <vt:lpstr>Pengalaman di lapangan, KUNCI UTAMA WIRAUSAHA SUKSES </vt:lpstr>
      <vt:lpstr>Dan &amp; Bradstreet Business Credit Service (1993 : 1), 10 kompetensi yang harus dimiliki, yaitu : </vt:lpstr>
      <vt:lpstr>BAGAIMANA  MENJADI WIRAUSAHA SUKSES ?</vt:lpstr>
      <vt:lpstr>FAKTOR-FAKTOR YANG MENYEBABKAN KEGAGALAN WIRAUSAHA</vt:lpstr>
      <vt:lpstr>JENIS KEWIRAUSAHAAN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KARAKTER KEWIRAUSAHAAN</dc:title>
  <dc:creator>HP</dc:creator>
  <cp:lastModifiedBy>HP</cp:lastModifiedBy>
  <cp:revision>23</cp:revision>
  <dcterms:created xsi:type="dcterms:W3CDTF">2020-09-20T00:59:23Z</dcterms:created>
  <dcterms:modified xsi:type="dcterms:W3CDTF">2020-09-22T22:50:18Z</dcterms:modified>
</cp:coreProperties>
</file>