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0" r:id="rId4"/>
    <p:sldId id="278" r:id="rId5"/>
    <p:sldId id="276" r:id="rId6"/>
    <p:sldId id="277" r:id="rId7"/>
    <p:sldId id="281" r:id="rId8"/>
    <p:sldId id="257" r:id="rId9"/>
    <p:sldId id="279" r:id="rId10"/>
    <p:sldId id="258" r:id="rId11"/>
    <p:sldId id="259" r:id="rId12"/>
    <p:sldId id="260" r:id="rId13"/>
    <p:sldId id="261" r:id="rId14"/>
    <p:sldId id="262" r:id="rId15"/>
    <p:sldId id="273" r:id="rId16"/>
    <p:sldId id="264" r:id="rId17"/>
    <p:sldId id="272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4" r:id="rId26"/>
    <p:sldId id="275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