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5701"/>
  </p:normalViewPr>
  <p:slideViewPr>
    <p:cSldViewPr snapToGrid="0" snapToObjects="1">
      <p:cViewPr varScale="1">
        <p:scale>
          <a:sx n="104" d="100"/>
          <a:sy n="104" d="100"/>
        </p:scale>
        <p:origin x="26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emplate>{F26C8743-254B-C544-A31C-739EF6881C10}tf10001060</Template>
  <TotalTime>163</TotalTime>
  <Words>1256</Words>
  <Application>Microsoft Macintosh PowerPoint</Application>
  <PresentationFormat>Widescreen</PresentationFormat>
  <Paragraphs>309</Paragraphs>
  <Slides>40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Arial</vt:lpstr>
      <vt:lpstr>Calibri</vt:lpstr>
      <vt:lpstr>Tahoma</vt:lpstr>
      <vt:lpstr>Trebuchet MS</vt:lpstr>
      <vt:lpstr>Vladimir Script</vt:lpstr>
      <vt:lpstr>Wingdings</vt:lpstr>
      <vt:lpstr>Wingdings 2</vt:lpstr>
      <vt:lpstr>Wingdings 3</vt:lpstr>
      <vt:lpstr>Facet</vt:lpstr>
      <vt:lpstr>PERDARAHAN PADA TRIMESTER I</vt:lpstr>
      <vt:lpstr>ABORTUS</vt:lpstr>
      <vt:lpstr>PowerPoint Presentation</vt:lpstr>
      <vt:lpstr>Etiologi </vt:lpstr>
      <vt:lpstr>Patofisiologi</vt:lpstr>
      <vt:lpstr>Abortus Imminens</vt:lpstr>
      <vt:lpstr>Abortus Insipiens</vt:lpstr>
      <vt:lpstr>Abortus Inkomplit</vt:lpstr>
      <vt:lpstr>Abortus Komplit</vt:lpstr>
      <vt:lpstr>Abortus Tertunda (missed abortion)</vt:lpstr>
      <vt:lpstr>ABORTUS SEPTIK</vt:lpstr>
      <vt:lpstr>ABORTUS SEPTIK (Lanjutan)</vt:lpstr>
      <vt:lpstr>DILATASI DAN KURETASE</vt:lpstr>
      <vt:lpstr>DILATOR HIGROSKOPIK</vt:lpstr>
      <vt:lpstr>TEKNIK PEMASANGAN LAMINARIA</vt:lpstr>
      <vt:lpstr>TEKNIK DILATASI DAN KURETASE</vt:lpstr>
      <vt:lpstr>TEKNIK DILATASI DAN KURETASE (lanjutan)</vt:lpstr>
      <vt:lpstr>TEKNIK DILATASI DAN KURETASE (lanjutan)</vt:lpstr>
      <vt:lpstr>TEKNIK DILATASI DAN KURETASE (lanjutan)</vt:lpstr>
      <vt:lpstr>PERFORASI UTERUS</vt:lpstr>
      <vt:lpstr>MOLA HIDATIDOSA</vt:lpstr>
      <vt:lpstr>Mola Hidatidosa</vt:lpstr>
      <vt:lpstr>Diagnosis</vt:lpstr>
      <vt:lpstr>Prognosis </vt:lpstr>
      <vt:lpstr>Follow Up  Tujuan :</vt:lpstr>
      <vt:lpstr>KEHAMILAN EKTOPIK</vt:lpstr>
      <vt:lpstr>Kehamilan Ektopik</vt:lpstr>
      <vt:lpstr>PowerPoint Presentation</vt:lpstr>
      <vt:lpstr>Faktor risiko</vt:lpstr>
      <vt:lpstr>Kehamilan Tuba</vt:lpstr>
      <vt:lpstr>Pemeriksaan fisik</vt:lpstr>
      <vt:lpstr>Pemeriksaan ginekologis</vt:lpstr>
      <vt:lpstr>Diagnosis banding KET</vt:lpstr>
      <vt:lpstr>Pemeriksaan penunjang</vt:lpstr>
      <vt:lpstr>Medikamentosa  methotrexate</vt:lpstr>
      <vt:lpstr>Operatif</vt:lpstr>
      <vt:lpstr>Kehamilan interstitial</vt:lpstr>
      <vt:lpstr>Kehamilan abdominal</vt:lpstr>
      <vt:lpstr>Kehamilan ovarial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ABORTUS</dc:title>
  <dc:creator>Microsoft Office User</dc:creator>
  <cp:lastModifiedBy>Microsoft Office User</cp:lastModifiedBy>
  <cp:revision>10</cp:revision>
  <dcterms:created xsi:type="dcterms:W3CDTF">2020-08-06T04:23:40Z</dcterms:created>
  <dcterms:modified xsi:type="dcterms:W3CDTF">2020-09-07T04:09:08Z</dcterms:modified>
</cp:coreProperties>
</file>