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2"/>
  </p:notesMasterIdLst>
  <p:sldIdLst>
    <p:sldId id="256" r:id="rId2"/>
    <p:sldId id="261" r:id="rId3"/>
    <p:sldId id="295" r:id="rId4"/>
    <p:sldId id="296" r:id="rId5"/>
    <p:sldId id="297" r:id="rId6"/>
    <p:sldId id="298" r:id="rId7"/>
    <p:sldId id="300" r:id="rId8"/>
    <p:sldId id="299" r:id="rId9"/>
    <p:sldId id="301" r:id="rId10"/>
    <p:sldId id="259" r:id="rId11"/>
  </p:sldIdLst>
  <p:sldSz cx="9144000" cy="5143500" type="screen16x9"/>
  <p:notesSz cx="6858000" cy="9144000"/>
  <p:embeddedFontLst>
    <p:embeddedFont>
      <p:font typeface="Abril Fatface" panose="02000503000000020003" pitchFamily="2" charset="0"/>
      <p:regular r:id="rId13"/>
    </p:embeddedFont>
    <p:embeddedFont>
      <p:font typeface="Cambria" panose="02040503050406030204" pitchFamily="18" charset="0"/>
      <p:regular r:id="rId14"/>
      <p:bold r:id="rId15"/>
      <p:italic r:id="rId16"/>
      <p:boldItalic r:id="rId17"/>
    </p:embeddedFont>
    <p:embeddedFont>
      <p:font typeface="Merriweather Sans Regular"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0FE5F8-AB1A-49B6-B9A5-5A49D8FF3546}">
  <a:tblStyle styleId="{290FE5F8-AB1A-49B6-B9A5-5A49D8FF354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401EED4-0241-49B1-ABC2-E7ED5EB98F4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96"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3A9AC-DB19-4E8A-B2DA-6D17594CF1F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ID"/>
        </a:p>
      </dgm:t>
    </dgm:pt>
    <dgm:pt modelId="{F8166D45-60E4-41E6-9193-84ED46E83D85}">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err="1"/>
            <a:t>Sebagai</a:t>
          </a:r>
          <a:r>
            <a:rPr lang="en-US" dirty="0"/>
            <a:t> </a:t>
          </a:r>
          <a:r>
            <a:rPr lang="en-US" dirty="0" err="1"/>
            <a:t>Pelaksana</a:t>
          </a:r>
          <a:endParaRPr lang="en-ID" dirty="0"/>
        </a:p>
      </dgm:t>
    </dgm:pt>
    <dgm:pt modelId="{AD6E3B79-4917-4A6E-941B-315722A1FB42}" type="parTrans" cxnId="{97B69357-5E65-43B1-B67A-1CF91166C3A2}">
      <dgm:prSet/>
      <dgm:spPr/>
      <dgm:t>
        <a:bodyPr/>
        <a:lstStyle/>
        <a:p>
          <a:endParaRPr lang="en-ID"/>
        </a:p>
      </dgm:t>
    </dgm:pt>
    <dgm:pt modelId="{55D96AB6-91CC-4CF1-A1DE-A52596C04923}" type="sibTrans" cxnId="{97B69357-5E65-43B1-B67A-1CF91166C3A2}">
      <dgm:prSet/>
      <dgm:spPr/>
      <dgm:t>
        <a:bodyPr/>
        <a:lstStyle/>
        <a:p>
          <a:endParaRPr lang="en-ID"/>
        </a:p>
      </dgm:t>
    </dgm:pt>
    <dgm:pt modelId="{2F54A0BA-1566-4397-87D7-B09B543F219C}">
      <dgm:prSet phldrT="[Text]"/>
      <dgm:spPr/>
      <dgm:t>
        <a:bodyPr/>
        <a:lstStyle/>
        <a:p>
          <a:r>
            <a:rPr lang="en-US" dirty="0" err="1"/>
            <a:t>Sebagai</a:t>
          </a:r>
          <a:r>
            <a:rPr lang="en-US" dirty="0"/>
            <a:t> </a:t>
          </a:r>
          <a:r>
            <a:rPr lang="en-US" dirty="0" err="1"/>
            <a:t>Pengelola</a:t>
          </a:r>
          <a:endParaRPr lang="en-ID" dirty="0"/>
        </a:p>
      </dgm:t>
    </dgm:pt>
    <dgm:pt modelId="{0A14F739-BD78-45EC-B01B-04B3E02B0976}" type="parTrans" cxnId="{53E6AD15-8FAD-410F-A939-CE25C111E8BF}">
      <dgm:prSet/>
      <dgm:spPr/>
      <dgm:t>
        <a:bodyPr/>
        <a:lstStyle/>
        <a:p>
          <a:endParaRPr lang="en-ID"/>
        </a:p>
      </dgm:t>
    </dgm:pt>
    <dgm:pt modelId="{470B6A33-37F0-437E-A773-B2B690C722CF}" type="sibTrans" cxnId="{53E6AD15-8FAD-410F-A939-CE25C111E8BF}">
      <dgm:prSet/>
      <dgm:spPr/>
      <dgm:t>
        <a:bodyPr/>
        <a:lstStyle/>
        <a:p>
          <a:endParaRPr lang="en-ID"/>
        </a:p>
      </dgm:t>
    </dgm:pt>
    <dgm:pt modelId="{525C5837-AB97-4F0F-A683-BF237928E1E4}">
      <dgm:prSet phldrT="[Text]"/>
      <dgm:spPr/>
      <dgm:t>
        <a:bodyPr/>
        <a:lstStyle/>
        <a:p>
          <a:r>
            <a:rPr lang="en-US" dirty="0" err="1"/>
            <a:t>Sebagai</a:t>
          </a:r>
          <a:r>
            <a:rPr lang="en-US" dirty="0"/>
            <a:t> </a:t>
          </a:r>
          <a:r>
            <a:rPr lang="en-US" dirty="0" err="1"/>
            <a:t>Pendidik</a:t>
          </a:r>
          <a:endParaRPr lang="en-ID" dirty="0"/>
        </a:p>
      </dgm:t>
    </dgm:pt>
    <dgm:pt modelId="{ACD053ED-3EAC-40EA-8F63-FD6DE454CF5E}" type="parTrans" cxnId="{2409B50E-6687-423A-A2D1-4A465BFB1CB2}">
      <dgm:prSet/>
      <dgm:spPr/>
      <dgm:t>
        <a:bodyPr/>
        <a:lstStyle/>
        <a:p>
          <a:endParaRPr lang="en-ID"/>
        </a:p>
      </dgm:t>
    </dgm:pt>
    <dgm:pt modelId="{B5403B8C-C356-4D16-AFC3-BB6FBB0208CC}" type="sibTrans" cxnId="{2409B50E-6687-423A-A2D1-4A465BFB1CB2}">
      <dgm:prSet/>
      <dgm:spPr/>
      <dgm:t>
        <a:bodyPr/>
        <a:lstStyle/>
        <a:p>
          <a:endParaRPr lang="en-ID"/>
        </a:p>
      </dgm:t>
    </dgm:pt>
    <dgm:pt modelId="{888258B3-B5F8-4C45-8C03-26A918F7A377}">
      <dgm:prSet phldrT="[Text]"/>
      <dgm:spPr/>
      <dgm:t>
        <a:bodyPr/>
        <a:lstStyle/>
        <a:p>
          <a:r>
            <a:rPr lang="en-US" dirty="0" err="1"/>
            <a:t>Sebagai</a:t>
          </a:r>
          <a:r>
            <a:rPr lang="en-US" dirty="0"/>
            <a:t> </a:t>
          </a:r>
          <a:r>
            <a:rPr lang="en-US" dirty="0" err="1"/>
            <a:t>Peneliti</a:t>
          </a:r>
          <a:endParaRPr lang="en-ID" dirty="0"/>
        </a:p>
      </dgm:t>
    </dgm:pt>
    <dgm:pt modelId="{6831F709-7DEA-4F50-83FC-52BC271FBA74}" type="parTrans" cxnId="{A8C9CE78-808C-4D8B-8DDE-D5ED1E5B3718}">
      <dgm:prSet/>
      <dgm:spPr/>
      <dgm:t>
        <a:bodyPr/>
        <a:lstStyle/>
        <a:p>
          <a:endParaRPr lang="en-ID"/>
        </a:p>
      </dgm:t>
    </dgm:pt>
    <dgm:pt modelId="{76591566-879F-4583-BBBD-C6E84A2F9C0C}" type="sibTrans" cxnId="{A8C9CE78-808C-4D8B-8DDE-D5ED1E5B3718}">
      <dgm:prSet/>
      <dgm:spPr/>
      <dgm:t>
        <a:bodyPr/>
        <a:lstStyle/>
        <a:p>
          <a:endParaRPr lang="en-ID"/>
        </a:p>
      </dgm:t>
    </dgm:pt>
    <dgm:pt modelId="{5EB3823B-DC85-4756-A2D8-F0226C1A4937}" type="pres">
      <dgm:prSet presAssocID="{FF13A9AC-DB19-4E8A-B2DA-6D17594CF1F8}" presName="cycle" presStyleCnt="0">
        <dgm:presLayoutVars>
          <dgm:dir/>
          <dgm:resizeHandles val="exact"/>
        </dgm:presLayoutVars>
      </dgm:prSet>
      <dgm:spPr/>
    </dgm:pt>
    <dgm:pt modelId="{5301E627-230C-40A0-B330-3A12EC55D3C9}" type="pres">
      <dgm:prSet presAssocID="{F8166D45-60E4-41E6-9193-84ED46E83D85}" presName="node" presStyleLbl="node1" presStyleIdx="0" presStyleCnt="4">
        <dgm:presLayoutVars>
          <dgm:bulletEnabled val="1"/>
        </dgm:presLayoutVars>
      </dgm:prSet>
      <dgm:spPr/>
    </dgm:pt>
    <dgm:pt modelId="{B86FECC5-7A27-4E33-966D-DC3BEDA82509}" type="pres">
      <dgm:prSet presAssocID="{F8166D45-60E4-41E6-9193-84ED46E83D85}" presName="spNode" presStyleCnt="0"/>
      <dgm:spPr/>
    </dgm:pt>
    <dgm:pt modelId="{CEAB6DCA-84A8-49A7-A606-87646EDE03AB}" type="pres">
      <dgm:prSet presAssocID="{55D96AB6-91CC-4CF1-A1DE-A52596C04923}" presName="sibTrans" presStyleLbl="sibTrans1D1" presStyleIdx="0" presStyleCnt="4"/>
      <dgm:spPr/>
    </dgm:pt>
    <dgm:pt modelId="{BED24934-DB67-4637-883C-E73F773088B5}" type="pres">
      <dgm:prSet presAssocID="{2F54A0BA-1566-4397-87D7-B09B543F219C}" presName="node" presStyleLbl="node1" presStyleIdx="1" presStyleCnt="4">
        <dgm:presLayoutVars>
          <dgm:bulletEnabled val="1"/>
        </dgm:presLayoutVars>
      </dgm:prSet>
      <dgm:spPr/>
    </dgm:pt>
    <dgm:pt modelId="{8F45E93A-8598-49A0-B163-1693587139FF}" type="pres">
      <dgm:prSet presAssocID="{2F54A0BA-1566-4397-87D7-B09B543F219C}" presName="spNode" presStyleCnt="0"/>
      <dgm:spPr/>
    </dgm:pt>
    <dgm:pt modelId="{25EF9219-94DB-4D5D-8280-3513C68E11C4}" type="pres">
      <dgm:prSet presAssocID="{470B6A33-37F0-437E-A773-B2B690C722CF}" presName="sibTrans" presStyleLbl="sibTrans1D1" presStyleIdx="1" presStyleCnt="4"/>
      <dgm:spPr/>
    </dgm:pt>
    <dgm:pt modelId="{D56A6C84-DDED-4784-B9A4-CD8CE8DE1EBB}" type="pres">
      <dgm:prSet presAssocID="{525C5837-AB97-4F0F-A683-BF237928E1E4}" presName="node" presStyleLbl="node1" presStyleIdx="2" presStyleCnt="4">
        <dgm:presLayoutVars>
          <dgm:bulletEnabled val="1"/>
        </dgm:presLayoutVars>
      </dgm:prSet>
      <dgm:spPr/>
    </dgm:pt>
    <dgm:pt modelId="{023B01B4-ACD5-48D0-99FA-0710C7642CBA}" type="pres">
      <dgm:prSet presAssocID="{525C5837-AB97-4F0F-A683-BF237928E1E4}" presName="spNode" presStyleCnt="0"/>
      <dgm:spPr/>
    </dgm:pt>
    <dgm:pt modelId="{908BCD64-5398-472A-916D-1ED04A345C11}" type="pres">
      <dgm:prSet presAssocID="{B5403B8C-C356-4D16-AFC3-BB6FBB0208CC}" presName="sibTrans" presStyleLbl="sibTrans1D1" presStyleIdx="2" presStyleCnt="4"/>
      <dgm:spPr/>
    </dgm:pt>
    <dgm:pt modelId="{BB01ED03-5A72-414C-87E0-14ED82CE365F}" type="pres">
      <dgm:prSet presAssocID="{888258B3-B5F8-4C45-8C03-26A918F7A377}" presName="node" presStyleLbl="node1" presStyleIdx="3" presStyleCnt="4">
        <dgm:presLayoutVars>
          <dgm:bulletEnabled val="1"/>
        </dgm:presLayoutVars>
      </dgm:prSet>
      <dgm:spPr/>
    </dgm:pt>
    <dgm:pt modelId="{57D1B937-621A-44BD-880F-9FEE90913C9E}" type="pres">
      <dgm:prSet presAssocID="{888258B3-B5F8-4C45-8C03-26A918F7A377}" presName="spNode" presStyleCnt="0"/>
      <dgm:spPr/>
    </dgm:pt>
    <dgm:pt modelId="{235DEB01-D71F-439C-A095-C0F330A9CB68}" type="pres">
      <dgm:prSet presAssocID="{76591566-879F-4583-BBBD-C6E84A2F9C0C}" presName="sibTrans" presStyleLbl="sibTrans1D1" presStyleIdx="3" presStyleCnt="4"/>
      <dgm:spPr/>
    </dgm:pt>
  </dgm:ptLst>
  <dgm:cxnLst>
    <dgm:cxn modelId="{296B8701-2F47-4606-9F06-2CEED06FC657}" type="presOf" srcId="{55D96AB6-91CC-4CF1-A1DE-A52596C04923}" destId="{CEAB6DCA-84A8-49A7-A606-87646EDE03AB}" srcOrd="0" destOrd="0" presId="urn:microsoft.com/office/officeart/2005/8/layout/cycle6"/>
    <dgm:cxn modelId="{2409B50E-6687-423A-A2D1-4A465BFB1CB2}" srcId="{FF13A9AC-DB19-4E8A-B2DA-6D17594CF1F8}" destId="{525C5837-AB97-4F0F-A683-BF237928E1E4}" srcOrd="2" destOrd="0" parTransId="{ACD053ED-3EAC-40EA-8F63-FD6DE454CF5E}" sibTransId="{B5403B8C-C356-4D16-AFC3-BB6FBB0208CC}"/>
    <dgm:cxn modelId="{53E6AD15-8FAD-410F-A939-CE25C111E8BF}" srcId="{FF13A9AC-DB19-4E8A-B2DA-6D17594CF1F8}" destId="{2F54A0BA-1566-4397-87D7-B09B543F219C}" srcOrd="1" destOrd="0" parTransId="{0A14F739-BD78-45EC-B01B-04B3E02B0976}" sibTransId="{470B6A33-37F0-437E-A773-B2B690C722CF}"/>
    <dgm:cxn modelId="{13C00719-4AE7-43C8-9034-41EB2FB2BB62}" type="presOf" srcId="{470B6A33-37F0-437E-A773-B2B690C722CF}" destId="{25EF9219-94DB-4D5D-8280-3513C68E11C4}" srcOrd="0" destOrd="0" presId="urn:microsoft.com/office/officeart/2005/8/layout/cycle6"/>
    <dgm:cxn modelId="{25407F64-9198-4FA2-B0DD-97C03278C2FD}" type="presOf" srcId="{525C5837-AB97-4F0F-A683-BF237928E1E4}" destId="{D56A6C84-DDED-4784-B9A4-CD8CE8DE1EBB}" srcOrd="0" destOrd="0" presId="urn:microsoft.com/office/officeart/2005/8/layout/cycle6"/>
    <dgm:cxn modelId="{00E27C45-BDA1-4EBA-AA9B-52A4136BA6FA}" type="presOf" srcId="{B5403B8C-C356-4D16-AFC3-BB6FBB0208CC}" destId="{908BCD64-5398-472A-916D-1ED04A345C11}" srcOrd="0" destOrd="0" presId="urn:microsoft.com/office/officeart/2005/8/layout/cycle6"/>
    <dgm:cxn modelId="{98F64B68-1039-44ED-9FCC-24E21BD3FE7C}" type="presOf" srcId="{888258B3-B5F8-4C45-8C03-26A918F7A377}" destId="{BB01ED03-5A72-414C-87E0-14ED82CE365F}" srcOrd="0" destOrd="0" presId="urn:microsoft.com/office/officeart/2005/8/layout/cycle6"/>
    <dgm:cxn modelId="{652F1D73-46BF-4A06-8C3C-9A1FB11866BC}" type="presOf" srcId="{F8166D45-60E4-41E6-9193-84ED46E83D85}" destId="{5301E627-230C-40A0-B330-3A12EC55D3C9}" srcOrd="0" destOrd="0" presId="urn:microsoft.com/office/officeart/2005/8/layout/cycle6"/>
    <dgm:cxn modelId="{97B69357-5E65-43B1-B67A-1CF91166C3A2}" srcId="{FF13A9AC-DB19-4E8A-B2DA-6D17594CF1F8}" destId="{F8166D45-60E4-41E6-9193-84ED46E83D85}" srcOrd="0" destOrd="0" parTransId="{AD6E3B79-4917-4A6E-941B-315722A1FB42}" sibTransId="{55D96AB6-91CC-4CF1-A1DE-A52596C04923}"/>
    <dgm:cxn modelId="{A8C9CE78-808C-4D8B-8DDE-D5ED1E5B3718}" srcId="{FF13A9AC-DB19-4E8A-B2DA-6D17594CF1F8}" destId="{888258B3-B5F8-4C45-8C03-26A918F7A377}" srcOrd="3" destOrd="0" parTransId="{6831F709-7DEA-4F50-83FC-52BC271FBA74}" sibTransId="{76591566-879F-4583-BBBD-C6E84A2F9C0C}"/>
    <dgm:cxn modelId="{D616CD80-0C36-4AD8-A93B-7BEF3B3167BC}" type="presOf" srcId="{76591566-879F-4583-BBBD-C6E84A2F9C0C}" destId="{235DEB01-D71F-439C-A095-C0F330A9CB68}" srcOrd="0" destOrd="0" presId="urn:microsoft.com/office/officeart/2005/8/layout/cycle6"/>
    <dgm:cxn modelId="{28E1919E-27F3-48CE-AB94-217FF5556F77}" type="presOf" srcId="{FF13A9AC-DB19-4E8A-B2DA-6D17594CF1F8}" destId="{5EB3823B-DC85-4756-A2D8-F0226C1A4937}" srcOrd="0" destOrd="0" presId="urn:microsoft.com/office/officeart/2005/8/layout/cycle6"/>
    <dgm:cxn modelId="{3033FBCA-3C6D-470C-A1CC-742BD76DD847}" type="presOf" srcId="{2F54A0BA-1566-4397-87D7-B09B543F219C}" destId="{BED24934-DB67-4637-883C-E73F773088B5}" srcOrd="0" destOrd="0" presId="urn:microsoft.com/office/officeart/2005/8/layout/cycle6"/>
    <dgm:cxn modelId="{1C04EE0D-2CEA-466D-A65B-AD75364D95E9}" type="presParOf" srcId="{5EB3823B-DC85-4756-A2D8-F0226C1A4937}" destId="{5301E627-230C-40A0-B330-3A12EC55D3C9}" srcOrd="0" destOrd="0" presId="urn:microsoft.com/office/officeart/2005/8/layout/cycle6"/>
    <dgm:cxn modelId="{A1206CE7-9DEE-46F4-8977-B53391F41EE2}" type="presParOf" srcId="{5EB3823B-DC85-4756-A2D8-F0226C1A4937}" destId="{B86FECC5-7A27-4E33-966D-DC3BEDA82509}" srcOrd="1" destOrd="0" presId="urn:microsoft.com/office/officeart/2005/8/layout/cycle6"/>
    <dgm:cxn modelId="{8D6D00A2-0940-43BC-99B5-38A19C3115A0}" type="presParOf" srcId="{5EB3823B-DC85-4756-A2D8-F0226C1A4937}" destId="{CEAB6DCA-84A8-49A7-A606-87646EDE03AB}" srcOrd="2" destOrd="0" presId="urn:microsoft.com/office/officeart/2005/8/layout/cycle6"/>
    <dgm:cxn modelId="{55108129-CC6F-4338-BA04-E727AA368718}" type="presParOf" srcId="{5EB3823B-DC85-4756-A2D8-F0226C1A4937}" destId="{BED24934-DB67-4637-883C-E73F773088B5}" srcOrd="3" destOrd="0" presId="urn:microsoft.com/office/officeart/2005/8/layout/cycle6"/>
    <dgm:cxn modelId="{4F934795-96CB-4E03-93A6-F65A9941094C}" type="presParOf" srcId="{5EB3823B-DC85-4756-A2D8-F0226C1A4937}" destId="{8F45E93A-8598-49A0-B163-1693587139FF}" srcOrd="4" destOrd="0" presId="urn:microsoft.com/office/officeart/2005/8/layout/cycle6"/>
    <dgm:cxn modelId="{8EA05CCC-F7E1-4B6D-A003-2B512B38FEF1}" type="presParOf" srcId="{5EB3823B-DC85-4756-A2D8-F0226C1A4937}" destId="{25EF9219-94DB-4D5D-8280-3513C68E11C4}" srcOrd="5" destOrd="0" presId="urn:microsoft.com/office/officeart/2005/8/layout/cycle6"/>
    <dgm:cxn modelId="{983EDB9D-2671-4AD7-BA1D-22EEDF4A43C9}" type="presParOf" srcId="{5EB3823B-DC85-4756-A2D8-F0226C1A4937}" destId="{D56A6C84-DDED-4784-B9A4-CD8CE8DE1EBB}" srcOrd="6" destOrd="0" presId="urn:microsoft.com/office/officeart/2005/8/layout/cycle6"/>
    <dgm:cxn modelId="{1AE5C567-7E1E-423C-9578-F56ED3455896}" type="presParOf" srcId="{5EB3823B-DC85-4756-A2D8-F0226C1A4937}" destId="{023B01B4-ACD5-48D0-99FA-0710C7642CBA}" srcOrd="7" destOrd="0" presId="urn:microsoft.com/office/officeart/2005/8/layout/cycle6"/>
    <dgm:cxn modelId="{CA400FB7-3613-417A-96A6-B986D943AE71}" type="presParOf" srcId="{5EB3823B-DC85-4756-A2D8-F0226C1A4937}" destId="{908BCD64-5398-472A-916D-1ED04A345C11}" srcOrd="8" destOrd="0" presId="urn:microsoft.com/office/officeart/2005/8/layout/cycle6"/>
    <dgm:cxn modelId="{97DE239A-89FD-452B-AA4D-627EC7D036E4}" type="presParOf" srcId="{5EB3823B-DC85-4756-A2D8-F0226C1A4937}" destId="{BB01ED03-5A72-414C-87E0-14ED82CE365F}" srcOrd="9" destOrd="0" presId="urn:microsoft.com/office/officeart/2005/8/layout/cycle6"/>
    <dgm:cxn modelId="{2F8AA32A-8E42-4A05-8068-21408EF320CC}" type="presParOf" srcId="{5EB3823B-DC85-4756-A2D8-F0226C1A4937}" destId="{57D1B937-621A-44BD-880F-9FEE90913C9E}" srcOrd="10" destOrd="0" presId="urn:microsoft.com/office/officeart/2005/8/layout/cycle6"/>
    <dgm:cxn modelId="{5AC22344-CF1F-4C2F-AB2A-E6724917C1FA}" type="presParOf" srcId="{5EB3823B-DC85-4756-A2D8-F0226C1A4937}" destId="{235DEB01-D71F-439C-A095-C0F330A9CB68}"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1E627-230C-40A0-B330-3A12EC55D3C9}">
      <dsp:nvSpPr>
        <dsp:cNvPr id="0" name=""/>
        <dsp:cNvSpPr/>
      </dsp:nvSpPr>
      <dsp:spPr>
        <a:xfrm>
          <a:off x="2473523" y="980"/>
          <a:ext cx="1148953" cy="746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err="1"/>
            <a:t>Sebagai</a:t>
          </a:r>
          <a:r>
            <a:rPr lang="en-US" sz="1600" kern="1200" dirty="0"/>
            <a:t> </a:t>
          </a:r>
          <a:r>
            <a:rPr lang="en-US" sz="1600" kern="1200" dirty="0" err="1"/>
            <a:t>Pelaksana</a:t>
          </a:r>
          <a:endParaRPr lang="en-ID" sz="1600" kern="1200" dirty="0"/>
        </a:p>
      </dsp:txBody>
      <dsp:txXfrm>
        <a:off x="2509980" y="37437"/>
        <a:ext cx="1076039" cy="673905"/>
      </dsp:txXfrm>
    </dsp:sp>
    <dsp:sp modelId="{CEAB6DCA-84A8-49A7-A606-87646EDE03AB}">
      <dsp:nvSpPr>
        <dsp:cNvPr id="0" name=""/>
        <dsp:cNvSpPr/>
      </dsp:nvSpPr>
      <dsp:spPr>
        <a:xfrm>
          <a:off x="1812841" y="374390"/>
          <a:ext cx="2470317" cy="2470317"/>
        </a:xfrm>
        <a:custGeom>
          <a:avLst/>
          <a:gdLst/>
          <a:ahLst/>
          <a:cxnLst/>
          <a:rect l="0" t="0" r="0" b="0"/>
          <a:pathLst>
            <a:path>
              <a:moveTo>
                <a:pt x="1817932" y="146125"/>
              </a:moveTo>
              <a:arcTo wR="1235158" hR="1235158" stAng="17889152" swAng="262890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ED24934-DB67-4637-883C-E73F773088B5}">
      <dsp:nvSpPr>
        <dsp:cNvPr id="0" name=""/>
        <dsp:cNvSpPr/>
      </dsp:nvSpPr>
      <dsp:spPr>
        <a:xfrm>
          <a:off x="3708682" y="1236139"/>
          <a:ext cx="1148953" cy="746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Sebagai</a:t>
          </a:r>
          <a:r>
            <a:rPr lang="en-US" sz="1600" kern="1200" dirty="0"/>
            <a:t> </a:t>
          </a:r>
          <a:r>
            <a:rPr lang="en-US" sz="1600" kern="1200" dirty="0" err="1"/>
            <a:t>Pengelola</a:t>
          </a:r>
          <a:endParaRPr lang="en-ID" sz="1600" kern="1200" dirty="0"/>
        </a:p>
      </dsp:txBody>
      <dsp:txXfrm>
        <a:off x="3745139" y="1272596"/>
        <a:ext cx="1076039" cy="673905"/>
      </dsp:txXfrm>
    </dsp:sp>
    <dsp:sp modelId="{25EF9219-94DB-4D5D-8280-3513C68E11C4}">
      <dsp:nvSpPr>
        <dsp:cNvPr id="0" name=""/>
        <dsp:cNvSpPr/>
      </dsp:nvSpPr>
      <dsp:spPr>
        <a:xfrm>
          <a:off x="1812841" y="374390"/>
          <a:ext cx="2470317" cy="2470317"/>
        </a:xfrm>
        <a:custGeom>
          <a:avLst/>
          <a:gdLst/>
          <a:ahLst/>
          <a:cxnLst/>
          <a:rect l="0" t="0" r="0" b="0"/>
          <a:pathLst>
            <a:path>
              <a:moveTo>
                <a:pt x="2409648" y="1617509"/>
              </a:moveTo>
              <a:arcTo wR="1235158" hR="1235158" stAng="1081947" swAng="262890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6A6C84-DDED-4784-B9A4-CD8CE8DE1EBB}">
      <dsp:nvSpPr>
        <dsp:cNvPr id="0" name=""/>
        <dsp:cNvSpPr/>
      </dsp:nvSpPr>
      <dsp:spPr>
        <a:xfrm>
          <a:off x="2473523" y="2471298"/>
          <a:ext cx="1148953" cy="746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Sebagai</a:t>
          </a:r>
          <a:r>
            <a:rPr lang="en-US" sz="1600" kern="1200" dirty="0"/>
            <a:t> </a:t>
          </a:r>
          <a:r>
            <a:rPr lang="en-US" sz="1600" kern="1200" dirty="0" err="1"/>
            <a:t>Pendidik</a:t>
          </a:r>
          <a:endParaRPr lang="en-ID" sz="1600" kern="1200" dirty="0"/>
        </a:p>
      </dsp:txBody>
      <dsp:txXfrm>
        <a:off x="2509980" y="2507755"/>
        <a:ext cx="1076039" cy="673905"/>
      </dsp:txXfrm>
    </dsp:sp>
    <dsp:sp modelId="{908BCD64-5398-472A-916D-1ED04A345C11}">
      <dsp:nvSpPr>
        <dsp:cNvPr id="0" name=""/>
        <dsp:cNvSpPr/>
      </dsp:nvSpPr>
      <dsp:spPr>
        <a:xfrm>
          <a:off x="1812841" y="374390"/>
          <a:ext cx="2470317" cy="2470317"/>
        </a:xfrm>
        <a:custGeom>
          <a:avLst/>
          <a:gdLst/>
          <a:ahLst/>
          <a:cxnLst/>
          <a:rect l="0" t="0" r="0" b="0"/>
          <a:pathLst>
            <a:path>
              <a:moveTo>
                <a:pt x="652385" y="2324191"/>
              </a:moveTo>
              <a:arcTo wR="1235158" hR="1235158" stAng="7089152" swAng="262890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01ED03-5A72-414C-87E0-14ED82CE365F}">
      <dsp:nvSpPr>
        <dsp:cNvPr id="0" name=""/>
        <dsp:cNvSpPr/>
      </dsp:nvSpPr>
      <dsp:spPr>
        <a:xfrm>
          <a:off x="1238364" y="1236139"/>
          <a:ext cx="1148953" cy="746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Sebagai</a:t>
          </a:r>
          <a:r>
            <a:rPr lang="en-US" sz="1600" kern="1200" dirty="0"/>
            <a:t> </a:t>
          </a:r>
          <a:r>
            <a:rPr lang="en-US" sz="1600" kern="1200" dirty="0" err="1"/>
            <a:t>Peneliti</a:t>
          </a:r>
          <a:endParaRPr lang="en-ID" sz="1600" kern="1200" dirty="0"/>
        </a:p>
      </dsp:txBody>
      <dsp:txXfrm>
        <a:off x="1274821" y="1272596"/>
        <a:ext cx="1076039" cy="673905"/>
      </dsp:txXfrm>
    </dsp:sp>
    <dsp:sp modelId="{235DEB01-D71F-439C-A095-C0F330A9CB68}">
      <dsp:nvSpPr>
        <dsp:cNvPr id="0" name=""/>
        <dsp:cNvSpPr/>
      </dsp:nvSpPr>
      <dsp:spPr>
        <a:xfrm>
          <a:off x="1812841" y="374390"/>
          <a:ext cx="2470317" cy="2470317"/>
        </a:xfrm>
        <a:custGeom>
          <a:avLst/>
          <a:gdLst/>
          <a:ahLst/>
          <a:cxnLst/>
          <a:rect l="0" t="0" r="0" b="0"/>
          <a:pathLst>
            <a:path>
              <a:moveTo>
                <a:pt x="60669" y="852808"/>
              </a:moveTo>
              <a:arcTo wR="1235158" hR="1235158" stAng="11881947" swAng="262890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2114500" y="4277700"/>
            <a:ext cx="4914900" cy="866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114500" y="0"/>
            <a:ext cx="4914900" cy="866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1162175" y="866100"/>
            <a:ext cx="6819600" cy="34113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pic>
        <p:nvPicPr>
          <p:cNvPr id="13" name="Google Shape;13;p2"/>
          <p:cNvPicPr preferRelativeResize="0"/>
          <p:nvPr/>
        </p:nvPicPr>
        <p:blipFill rotWithShape="1">
          <a:blip r:embed="rId2">
            <a:alphaModFix/>
          </a:blip>
          <a:srcRect l="29800" t="2488" r="16448" b="80672"/>
          <a:stretch/>
        </p:blipFill>
        <p:spPr>
          <a:xfrm>
            <a:off x="2114500" y="0"/>
            <a:ext cx="4914998" cy="866101"/>
          </a:xfrm>
          <a:prstGeom prst="rect">
            <a:avLst/>
          </a:prstGeom>
          <a:noFill/>
          <a:ln>
            <a:noFill/>
          </a:ln>
        </p:spPr>
      </p:pic>
      <p:pic>
        <p:nvPicPr>
          <p:cNvPr id="14" name="Google Shape;14;p2"/>
          <p:cNvPicPr preferRelativeResize="0"/>
          <p:nvPr/>
        </p:nvPicPr>
        <p:blipFill rotWithShape="1">
          <a:blip r:embed="rId2">
            <a:alphaModFix/>
          </a:blip>
          <a:srcRect l="7068" t="8472" r="39179" b="74690"/>
          <a:stretch/>
        </p:blipFill>
        <p:spPr>
          <a:xfrm>
            <a:off x="2114550" y="4277475"/>
            <a:ext cx="4914902" cy="866025"/>
          </a:xfrm>
          <a:prstGeom prst="rect">
            <a:avLst/>
          </a:prstGeom>
          <a:noFill/>
          <a:ln>
            <a:noFill/>
          </a:ln>
        </p:spPr>
      </p:pic>
      <p:sp>
        <p:nvSpPr>
          <p:cNvPr id="15" name="Google Shape;15;p2"/>
          <p:cNvSpPr/>
          <p:nvPr/>
        </p:nvSpPr>
        <p:spPr>
          <a:xfrm>
            <a:off x="4168350" y="463878"/>
            <a:ext cx="807300" cy="807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lt2"/>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1162175" y="2014975"/>
            <a:ext cx="6819600" cy="6609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8" name="Google Shape;18;p3"/>
          <p:cNvSpPr txBox="1">
            <a:spLocks noGrp="1"/>
          </p:cNvSpPr>
          <p:nvPr>
            <p:ph type="subTitle" idx="1"/>
          </p:nvPr>
        </p:nvSpPr>
        <p:spPr>
          <a:xfrm>
            <a:off x="1162175" y="2772801"/>
            <a:ext cx="6819600" cy="355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800"/>
              </a:spcBef>
              <a:spcAft>
                <a:spcPts val="0"/>
              </a:spcAft>
              <a:buClr>
                <a:schemeClr val="accent2"/>
              </a:buClr>
              <a:buSzPts val="3000"/>
              <a:buNone/>
              <a:defRPr sz="3000">
                <a:solidFill>
                  <a:schemeClr val="accent2"/>
                </a:solidFill>
              </a:defRPr>
            </a:lvl2pPr>
            <a:lvl3pPr lvl="2" algn="ctr" rtl="0">
              <a:spcBef>
                <a:spcPts val="800"/>
              </a:spcBef>
              <a:spcAft>
                <a:spcPts val="0"/>
              </a:spcAft>
              <a:buClr>
                <a:schemeClr val="accent2"/>
              </a:buClr>
              <a:buSzPts val="3000"/>
              <a:buNone/>
              <a:defRPr sz="3000">
                <a:solidFill>
                  <a:schemeClr val="accent2"/>
                </a:solidFill>
              </a:defRPr>
            </a:lvl3pPr>
            <a:lvl4pPr lvl="3" algn="ctr" rtl="0">
              <a:spcBef>
                <a:spcPts val="800"/>
              </a:spcBef>
              <a:spcAft>
                <a:spcPts val="0"/>
              </a:spcAft>
              <a:buClr>
                <a:schemeClr val="accent2"/>
              </a:buClr>
              <a:buSzPts val="3000"/>
              <a:buNone/>
              <a:defRPr sz="3000">
                <a:solidFill>
                  <a:schemeClr val="accent2"/>
                </a:solidFill>
              </a:defRPr>
            </a:lvl4pPr>
            <a:lvl5pPr lvl="4" algn="ctr" rtl="0">
              <a:spcBef>
                <a:spcPts val="800"/>
              </a:spcBef>
              <a:spcAft>
                <a:spcPts val="0"/>
              </a:spcAft>
              <a:buClr>
                <a:schemeClr val="accent2"/>
              </a:buClr>
              <a:buSzPts val="3000"/>
              <a:buNone/>
              <a:defRPr sz="3000">
                <a:solidFill>
                  <a:schemeClr val="accent2"/>
                </a:solidFill>
              </a:defRPr>
            </a:lvl5pPr>
            <a:lvl6pPr lvl="5" algn="ctr" rtl="0">
              <a:spcBef>
                <a:spcPts val="800"/>
              </a:spcBef>
              <a:spcAft>
                <a:spcPts val="0"/>
              </a:spcAft>
              <a:buClr>
                <a:schemeClr val="accent2"/>
              </a:buClr>
              <a:buSzPts val="3000"/>
              <a:buNone/>
              <a:defRPr sz="3000">
                <a:solidFill>
                  <a:schemeClr val="accent2"/>
                </a:solidFill>
              </a:defRPr>
            </a:lvl6pPr>
            <a:lvl7pPr lvl="6" algn="ctr" rtl="0">
              <a:spcBef>
                <a:spcPts val="800"/>
              </a:spcBef>
              <a:spcAft>
                <a:spcPts val="0"/>
              </a:spcAft>
              <a:buClr>
                <a:schemeClr val="accent2"/>
              </a:buClr>
              <a:buSzPts val="3000"/>
              <a:buNone/>
              <a:defRPr sz="3000">
                <a:solidFill>
                  <a:schemeClr val="accent2"/>
                </a:solidFill>
              </a:defRPr>
            </a:lvl7pPr>
            <a:lvl8pPr lvl="7" algn="ctr" rtl="0">
              <a:spcBef>
                <a:spcPts val="800"/>
              </a:spcBef>
              <a:spcAft>
                <a:spcPts val="0"/>
              </a:spcAft>
              <a:buClr>
                <a:schemeClr val="accent2"/>
              </a:buClr>
              <a:buSzPts val="3000"/>
              <a:buNone/>
              <a:defRPr sz="3000">
                <a:solidFill>
                  <a:schemeClr val="accent2"/>
                </a:solidFill>
              </a:defRPr>
            </a:lvl8pPr>
            <a:lvl9pPr lvl="8" algn="ctr" rtl="0">
              <a:spcBef>
                <a:spcPts val="800"/>
              </a:spcBef>
              <a:spcAft>
                <a:spcPts val="800"/>
              </a:spcAft>
              <a:buClr>
                <a:schemeClr val="accent2"/>
              </a:buClr>
              <a:buSzPts val="3000"/>
              <a:buNone/>
              <a:defRPr sz="3000">
                <a:solidFill>
                  <a:schemeClr val="accent2"/>
                </a:solidFill>
              </a:defRPr>
            </a:lvl9pPr>
          </a:lstStyle>
          <a:p>
            <a:endParaRPr/>
          </a:p>
        </p:txBody>
      </p:sp>
      <p:sp>
        <p:nvSpPr>
          <p:cNvPr id="19" name="Google Shape;19;p3"/>
          <p:cNvSpPr/>
          <p:nvPr/>
        </p:nvSpPr>
        <p:spPr>
          <a:xfrm>
            <a:off x="2114500" y="4277700"/>
            <a:ext cx="4914900" cy="866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2114500" y="0"/>
            <a:ext cx="4914900" cy="866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3"/>
          <p:cNvPicPr preferRelativeResize="0"/>
          <p:nvPr/>
        </p:nvPicPr>
        <p:blipFill rotWithShape="1">
          <a:blip r:embed="rId2">
            <a:alphaModFix/>
          </a:blip>
          <a:srcRect l="29800" t="2488" r="16448" b="80672"/>
          <a:stretch/>
        </p:blipFill>
        <p:spPr>
          <a:xfrm>
            <a:off x="2114500" y="0"/>
            <a:ext cx="4914998" cy="866101"/>
          </a:xfrm>
          <a:prstGeom prst="rect">
            <a:avLst/>
          </a:prstGeom>
          <a:noFill/>
          <a:ln>
            <a:noFill/>
          </a:ln>
        </p:spPr>
      </p:pic>
      <p:pic>
        <p:nvPicPr>
          <p:cNvPr id="22" name="Google Shape;22;p3"/>
          <p:cNvPicPr preferRelativeResize="0"/>
          <p:nvPr/>
        </p:nvPicPr>
        <p:blipFill rotWithShape="1">
          <a:blip r:embed="rId2">
            <a:alphaModFix/>
          </a:blip>
          <a:srcRect l="7068" t="8472" r="39179" b="74690"/>
          <a:stretch/>
        </p:blipFill>
        <p:spPr>
          <a:xfrm>
            <a:off x="2114550" y="4277475"/>
            <a:ext cx="4914902" cy="866025"/>
          </a:xfrm>
          <a:prstGeom prst="rect">
            <a:avLst/>
          </a:prstGeom>
          <a:noFill/>
          <a:ln>
            <a:noFill/>
          </a:ln>
        </p:spPr>
      </p:pic>
      <p:sp>
        <p:nvSpPr>
          <p:cNvPr id="23" name="Google Shape;23;p3"/>
          <p:cNvSpPr/>
          <p:nvPr/>
        </p:nvSpPr>
        <p:spPr>
          <a:xfrm>
            <a:off x="4168350" y="463878"/>
            <a:ext cx="807300" cy="807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sp>
        <p:nvSpPr>
          <p:cNvPr id="31" name="Google Shape;31;p5"/>
          <p:cNvSpPr/>
          <p:nvPr/>
        </p:nvSpPr>
        <p:spPr>
          <a:xfrm>
            <a:off x="0" y="4387900"/>
            <a:ext cx="9144000" cy="75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Google Shape;32;p5"/>
          <p:cNvPicPr preferRelativeResize="0"/>
          <p:nvPr/>
        </p:nvPicPr>
        <p:blipFill rotWithShape="1">
          <a:blip r:embed="rId2">
            <a:alphaModFix amt="70000"/>
          </a:blip>
          <a:srcRect t="38079" b="47230"/>
          <a:stretch/>
        </p:blipFill>
        <p:spPr>
          <a:xfrm>
            <a:off x="0" y="4387852"/>
            <a:ext cx="9144000" cy="755625"/>
          </a:xfrm>
          <a:prstGeom prst="rect">
            <a:avLst/>
          </a:prstGeom>
          <a:noFill/>
          <a:ln>
            <a:noFill/>
          </a:ln>
        </p:spPr>
      </p:pic>
      <p:sp>
        <p:nvSpPr>
          <p:cNvPr id="33" name="Google Shape;33;p5"/>
          <p:cNvSpPr txBox="1">
            <a:spLocks noGrp="1"/>
          </p:cNvSpPr>
          <p:nvPr>
            <p:ph type="title"/>
          </p:nvPr>
        </p:nvSpPr>
        <p:spPr>
          <a:xfrm>
            <a:off x="855300" y="0"/>
            <a:ext cx="7433400" cy="10170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4" name="Google Shape;34;p5"/>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800"/>
              </a:spcBef>
              <a:spcAft>
                <a:spcPts val="0"/>
              </a:spcAft>
              <a:buSzPts val="2000"/>
              <a:buChar char="○"/>
              <a:defRPr/>
            </a:lvl2pPr>
            <a:lvl3pPr marL="1371600" lvl="2" indent="-355600" rtl="0">
              <a:spcBef>
                <a:spcPts val="800"/>
              </a:spcBef>
              <a:spcAft>
                <a:spcPts val="0"/>
              </a:spcAft>
              <a:buSzPts val="2000"/>
              <a:buChar char="■"/>
              <a:defRPr/>
            </a:lvl3pPr>
            <a:lvl4pPr marL="1828800" lvl="3" indent="-355600" rtl="0">
              <a:spcBef>
                <a:spcPts val="800"/>
              </a:spcBef>
              <a:spcAft>
                <a:spcPts val="0"/>
              </a:spcAft>
              <a:buSzPts val="2000"/>
              <a:buChar char="●"/>
              <a:defRPr/>
            </a:lvl4pPr>
            <a:lvl5pPr marL="2286000" lvl="4" indent="-355600" rtl="0">
              <a:spcBef>
                <a:spcPts val="800"/>
              </a:spcBef>
              <a:spcAft>
                <a:spcPts val="0"/>
              </a:spcAft>
              <a:buSzPts val="2000"/>
              <a:buChar char="○"/>
              <a:defRPr/>
            </a:lvl5pPr>
            <a:lvl6pPr marL="2743200" lvl="5" indent="-355600" rtl="0">
              <a:spcBef>
                <a:spcPts val="800"/>
              </a:spcBef>
              <a:spcAft>
                <a:spcPts val="0"/>
              </a:spcAft>
              <a:buSzPts val="2000"/>
              <a:buChar char="■"/>
              <a:defRPr/>
            </a:lvl6pPr>
            <a:lvl7pPr marL="3200400" lvl="6" indent="-355600" rtl="0">
              <a:spcBef>
                <a:spcPts val="800"/>
              </a:spcBef>
              <a:spcAft>
                <a:spcPts val="0"/>
              </a:spcAft>
              <a:buSzPts val="2000"/>
              <a:buChar char="●"/>
              <a:defRPr/>
            </a:lvl7pPr>
            <a:lvl8pPr marL="3657600" lvl="7" indent="-355600" rtl="0">
              <a:spcBef>
                <a:spcPts val="800"/>
              </a:spcBef>
              <a:spcAft>
                <a:spcPts val="0"/>
              </a:spcAft>
              <a:buSzPts val="2000"/>
              <a:buChar char="○"/>
              <a:defRPr/>
            </a:lvl8pPr>
            <a:lvl9pPr marL="4114800" lvl="8" indent="-355600" rtl="0">
              <a:spcBef>
                <a:spcPts val="800"/>
              </a:spcBef>
              <a:spcAft>
                <a:spcPts val="800"/>
              </a:spcAft>
              <a:buSzPts val="2000"/>
              <a:buChar char="■"/>
              <a:defRPr/>
            </a:lvl9pPr>
          </a:lstStyle>
          <a:p>
            <a:endParaRPr/>
          </a:p>
        </p:txBody>
      </p:sp>
      <p:sp>
        <p:nvSpPr>
          <p:cNvPr id="35" name="Google Shape;35;p5"/>
          <p:cNvSpPr txBox="1">
            <a:spLocks noGrp="1"/>
          </p:cNvSpPr>
          <p:nvPr>
            <p:ph type="sldNum" idx="12"/>
          </p:nvPr>
        </p:nvSpPr>
        <p:spPr>
          <a:xfrm>
            <a:off x="3923800" y="4509500"/>
            <a:ext cx="1296300" cy="512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36" name="Google Shape;36;p5"/>
          <p:cNvGrpSpPr/>
          <p:nvPr/>
        </p:nvGrpSpPr>
        <p:grpSpPr>
          <a:xfrm>
            <a:off x="3972800" y="964625"/>
            <a:ext cx="1198500" cy="123600"/>
            <a:chOff x="3972800" y="855475"/>
            <a:chExt cx="1198500" cy="123600"/>
          </a:xfrm>
        </p:grpSpPr>
        <p:cxnSp>
          <p:nvCxnSpPr>
            <p:cNvPr id="37" name="Google Shape;37;p5"/>
            <p:cNvCxnSpPr/>
            <p:nvPr/>
          </p:nvCxnSpPr>
          <p:spPr>
            <a:xfrm>
              <a:off x="3972800" y="914834"/>
              <a:ext cx="1198500" cy="0"/>
            </a:xfrm>
            <a:prstGeom prst="straightConnector1">
              <a:avLst/>
            </a:prstGeom>
            <a:noFill/>
            <a:ln w="9525" cap="flat" cmpd="sng">
              <a:solidFill>
                <a:schemeClr val="accent3"/>
              </a:solidFill>
              <a:prstDash val="solid"/>
              <a:round/>
              <a:headEnd type="oval" w="med" len="med"/>
              <a:tailEnd type="oval" w="med" len="med"/>
            </a:ln>
          </p:spPr>
        </p:cxnSp>
        <p:sp>
          <p:nvSpPr>
            <p:cNvPr id="38" name="Google Shape;38;p5"/>
            <p:cNvSpPr/>
            <p:nvPr/>
          </p:nvSpPr>
          <p:spPr>
            <a:xfrm>
              <a:off x="4510248" y="855475"/>
              <a:ext cx="123600" cy="123600"/>
            </a:xfrm>
            <a:prstGeom prst="ellipse">
              <a:avLst/>
            </a:prstGeom>
            <a:solidFill>
              <a:schemeClr val="accent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p:nvPr/>
        </p:nvSpPr>
        <p:spPr>
          <a:xfrm>
            <a:off x="0" y="4387900"/>
            <a:ext cx="9144000" cy="75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 name="Google Shape;41;p6"/>
          <p:cNvPicPr preferRelativeResize="0"/>
          <p:nvPr/>
        </p:nvPicPr>
        <p:blipFill rotWithShape="1">
          <a:blip r:embed="rId2">
            <a:alphaModFix amt="70000"/>
          </a:blip>
          <a:srcRect t="38079" b="47230"/>
          <a:stretch/>
        </p:blipFill>
        <p:spPr>
          <a:xfrm>
            <a:off x="0" y="4387852"/>
            <a:ext cx="9144000" cy="755625"/>
          </a:xfrm>
          <a:prstGeom prst="rect">
            <a:avLst/>
          </a:prstGeom>
          <a:noFill/>
          <a:ln>
            <a:noFill/>
          </a:ln>
        </p:spPr>
      </p:pic>
      <p:sp>
        <p:nvSpPr>
          <p:cNvPr id="42" name="Google Shape;42;p6"/>
          <p:cNvSpPr txBox="1">
            <a:spLocks noGrp="1"/>
          </p:cNvSpPr>
          <p:nvPr>
            <p:ph type="title"/>
          </p:nvPr>
        </p:nvSpPr>
        <p:spPr>
          <a:xfrm>
            <a:off x="855300" y="0"/>
            <a:ext cx="7433400" cy="10170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3" name="Google Shape;43;p6"/>
          <p:cNvSpPr txBox="1">
            <a:spLocks noGrp="1"/>
          </p:cNvSpPr>
          <p:nvPr>
            <p:ph type="body" idx="1"/>
          </p:nvPr>
        </p:nvSpPr>
        <p:spPr>
          <a:xfrm>
            <a:off x="855275" y="1430150"/>
            <a:ext cx="3473100" cy="2693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4" name="Google Shape;44;p6"/>
          <p:cNvSpPr txBox="1">
            <a:spLocks noGrp="1"/>
          </p:cNvSpPr>
          <p:nvPr>
            <p:ph type="body" idx="2"/>
          </p:nvPr>
        </p:nvSpPr>
        <p:spPr>
          <a:xfrm>
            <a:off x="4815599" y="1430150"/>
            <a:ext cx="3473100" cy="2693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5" name="Google Shape;45;p6"/>
          <p:cNvSpPr txBox="1">
            <a:spLocks noGrp="1"/>
          </p:cNvSpPr>
          <p:nvPr>
            <p:ph type="sldNum" idx="12"/>
          </p:nvPr>
        </p:nvSpPr>
        <p:spPr>
          <a:xfrm>
            <a:off x="3923800" y="4509500"/>
            <a:ext cx="1296300" cy="512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46" name="Google Shape;46;p6"/>
          <p:cNvGrpSpPr/>
          <p:nvPr/>
        </p:nvGrpSpPr>
        <p:grpSpPr>
          <a:xfrm>
            <a:off x="3972800" y="964625"/>
            <a:ext cx="1198500" cy="123600"/>
            <a:chOff x="3972800" y="855475"/>
            <a:chExt cx="1198500" cy="123600"/>
          </a:xfrm>
        </p:grpSpPr>
        <p:cxnSp>
          <p:nvCxnSpPr>
            <p:cNvPr id="47" name="Google Shape;47;p6"/>
            <p:cNvCxnSpPr/>
            <p:nvPr/>
          </p:nvCxnSpPr>
          <p:spPr>
            <a:xfrm>
              <a:off x="3972800" y="914834"/>
              <a:ext cx="1198500" cy="0"/>
            </a:xfrm>
            <a:prstGeom prst="straightConnector1">
              <a:avLst/>
            </a:prstGeom>
            <a:noFill/>
            <a:ln w="9525" cap="flat" cmpd="sng">
              <a:solidFill>
                <a:schemeClr val="accent3"/>
              </a:solidFill>
              <a:prstDash val="solid"/>
              <a:round/>
              <a:headEnd type="oval" w="med" len="med"/>
              <a:tailEnd type="oval" w="med" len="med"/>
            </a:ln>
          </p:spPr>
        </p:cxnSp>
        <p:sp>
          <p:nvSpPr>
            <p:cNvPr id="48" name="Google Shape;48;p6"/>
            <p:cNvSpPr/>
            <p:nvPr/>
          </p:nvSpPr>
          <p:spPr>
            <a:xfrm>
              <a:off x="4510248" y="855475"/>
              <a:ext cx="123600" cy="123600"/>
            </a:xfrm>
            <a:prstGeom prst="ellipse">
              <a:avLst/>
            </a:prstGeom>
            <a:solidFill>
              <a:schemeClr val="accent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0"/>
            <a:ext cx="7433400" cy="10170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1pPr>
            <a:lvl2pPr lvl="1"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2pPr>
            <a:lvl3pPr lvl="2"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3pPr>
            <a:lvl4pPr lvl="3"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4pPr>
            <a:lvl5pPr lvl="4"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5pPr>
            <a:lvl6pPr lvl="5"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6pPr>
            <a:lvl7pPr lvl="6"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7pPr>
            <a:lvl8pPr lvl="7"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8pPr>
            <a:lvl9pPr lvl="8"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9pPr>
          </a:lstStyle>
          <a:p>
            <a:endParaRPr/>
          </a:p>
        </p:txBody>
      </p:sp>
      <p:sp>
        <p:nvSpPr>
          <p:cNvPr id="7" name="Google Shape;7;p1"/>
          <p:cNvSpPr txBox="1">
            <a:spLocks noGrp="1"/>
          </p:cNvSpPr>
          <p:nvPr>
            <p:ph type="body" idx="1"/>
          </p:nvPr>
        </p:nvSpPr>
        <p:spPr>
          <a:xfrm>
            <a:off x="855300" y="1430147"/>
            <a:ext cx="7433400" cy="3033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3"/>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1pPr>
            <a:lvl2pPr marL="914400" lvl="1" indent="-355600" rtl="0">
              <a:lnSpc>
                <a:spcPct val="115000"/>
              </a:lnSpc>
              <a:spcBef>
                <a:spcPts val="800"/>
              </a:spcBef>
              <a:spcAft>
                <a:spcPts val="0"/>
              </a:spcAft>
              <a:buClr>
                <a:schemeClr val="accent3"/>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2pPr>
            <a:lvl3pPr marL="1371600" lvl="2" indent="-355600" rtl="0">
              <a:lnSpc>
                <a:spcPct val="115000"/>
              </a:lnSpc>
              <a:spcBef>
                <a:spcPts val="800"/>
              </a:spcBef>
              <a:spcAft>
                <a:spcPts val="0"/>
              </a:spcAft>
              <a:buClr>
                <a:schemeClr val="dk2"/>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3pPr>
            <a:lvl4pPr marL="1828800" lvl="3" indent="-355600" rtl="0">
              <a:lnSpc>
                <a:spcPct val="115000"/>
              </a:lnSpc>
              <a:spcBef>
                <a:spcPts val="800"/>
              </a:spcBef>
              <a:spcAft>
                <a:spcPts val="0"/>
              </a:spcAft>
              <a:buClr>
                <a:schemeClr val="dk2"/>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4pPr>
            <a:lvl5pPr marL="2286000" lvl="4" indent="-355600" rtl="0">
              <a:lnSpc>
                <a:spcPct val="115000"/>
              </a:lnSpc>
              <a:spcBef>
                <a:spcPts val="800"/>
              </a:spcBef>
              <a:spcAft>
                <a:spcPts val="0"/>
              </a:spcAft>
              <a:buClr>
                <a:schemeClr val="dk1"/>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5pPr>
            <a:lvl6pPr marL="2743200" lvl="5" indent="-355600" rtl="0">
              <a:lnSpc>
                <a:spcPct val="115000"/>
              </a:lnSpc>
              <a:spcBef>
                <a:spcPts val="800"/>
              </a:spcBef>
              <a:spcAft>
                <a:spcPts val="0"/>
              </a:spcAft>
              <a:buClr>
                <a:schemeClr val="dk1"/>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6pPr>
            <a:lvl7pPr marL="3200400" lvl="6" indent="-355600" rtl="0">
              <a:lnSpc>
                <a:spcPct val="115000"/>
              </a:lnSpc>
              <a:spcBef>
                <a:spcPts val="800"/>
              </a:spcBef>
              <a:spcAft>
                <a:spcPts val="0"/>
              </a:spcAft>
              <a:buClr>
                <a:schemeClr val="dk1"/>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7pPr>
            <a:lvl8pPr marL="3657600" lvl="7" indent="-355600" rtl="0">
              <a:lnSpc>
                <a:spcPct val="115000"/>
              </a:lnSpc>
              <a:spcBef>
                <a:spcPts val="800"/>
              </a:spcBef>
              <a:spcAft>
                <a:spcPts val="0"/>
              </a:spcAft>
              <a:buClr>
                <a:schemeClr val="dk1"/>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8pPr>
            <a:lvl9pPr marL="4114800" lvl="8" indent="-355600" rtl="0">
              <a:lnSpc>
                <a:spcPct val="115000"/>
              </a:lnSpc>
              <a:spcBef>
                <a:spcPts val="800"/>
              </a:spcBef>
              <a:spcAft>
                <a:spcPts val="800"/>
              </a:spcAft>
              <a:buClr>
                <a:schemeClr val="dk1"/>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9pPr>
          </a:lstStyle>
          <a:p>
            <a:endParaRPr/>
          </a:p>
        </p:txBody>
      </p:sp>
      <p:sp>
        <p:nvSpPr>
          <p:cNvPr id="8" name="Google Shape;8;p1"/>
          <p:cNvSpPr txBox="1">
            <a:spLocks noGrp="1"/>
          </p:cNvSpPr>
          <p:nvPr>
            <p:ph type="sldNum" idx="12"/>
          </p:nvPr>
        </p:nvSpPr>
        <p:spPr>
          <a:xfrm>
            <a:off x="3923800" y="4509500"/>
            <a:ext cx="1296300" cy="512100"/>
          </a:xfrm>
          <a:prstGeom prst="rect">
            <a:avLst/>
          </a:prstGeom>
          <a:noFill/>
          <a:ln>
            <a:noFill/>
          </a:ln>
        </p:spPr>
        <p:txBody>
          <a:bodyPr spcFirstLastPara="1" wrap="square" lIns="0" tIns="0" rIns="0" bIns="0" anchor="ctr" anchorCtr="0">
            <a:noAutofit/>
          </a:bodyPr>
          <a:lstStyle>
            <a:lvl1pPr lvl="0" algn="ctr" rtl="0">
              <a:buNone/>
              <a:defRPr sz="1300">
                <a:solidFill>
                  <a:schemeClr val="lt1"/>
                </a:solidFill>
                <a:latin typeface="Abril Fatface"/>
                <a:ea typeface="Abril Fatface"/>
                <a:cs typeface="Abril Fatface"/>
                <a:sym typeface="Abril Fatface"/>
              </a:defRPr>
            </a:lvl1pPr>
            <a:lvl2pPr lvl="1" algn="ctr" rtl="0">
              <a:buNone/>
              <a:defRPr sz="1300">
                <a:solidFill>
                  <a:schemeClr val="lt1"/>
                </a:solidFill>
                <a:latin typeface="Abril Fatface"/>
                <a:ea typeface="Abril Fatface"/>
                <a:cs typeface="Abril Fatface"/>
                <a:sym typeface="Abril Fatface"/>
              </a:defRPr>
            </a:lvl2pPr>
            <a:lvl3pPr lvl="2" algn="ctr" rtl="0">
              <a:buNone/>
              <a:defRPr sz="1300">
                <a:solidFill>
                  <a:schemeClr val="lt1"/>
                </a:solidFill>
                <a:latin typeface="Abril Fatface"/>
                <a:ea typeface="Abril Fatface"/>
                <a:cs typeface="Abril Fatface"/>
                <a:sym typeface="Abril Fatface"/>
              </a:defRPr>
            </a:lvl3pPr>
            <a:lvl4pPr lvl="3" algn="ctr" rtl="0">
              <a:buNone/>
              <a:defRPr sz="1300">
                <a:solidFill>
                  <a:schemeClr val="lt1"/>
                </a:solidFill>
                <a:latin typeface="Abril Fatface"/>
                <a:ea typeface="Abril Fatface"/>
                <a:cs typeface="Abril Fatface"/>
                <a:sym typeface="Abril Fatface"/>
              </a:defRPr>
            </a:lvl4pPr>
            <a:lvl5pPr lvl="4" algn="ctr" rtl="0">
              <a:buNone/>
              <a:defRPr sz="1300">
                <a:solidFill>
                  <a:schemeClr val="lt1"/>
                </a:solidFill>
                <a:latin typeface="Abril Fatface"/>
                <a:ea typeface="Abril Fatface"/>
                <a:cs typeface="Abril Fatface"/>
                <a:sym typeface="Abril Fatface"/>
              </a:defRPr>
            </a:lvl5pPr>
            <a:lvl6pPr lvl="5" algn="ctr" rtl="0">
              <a:buNone/>
              <a:defRPr sz="1300">
                <a:solidFill>
                  <a:schemeClr val="lt1"/>
                </a:solidFill>
                <a:latin typeface="Abril Fatface"/>
                <a:ea typeface="Abril Fatface"/>
                <a:cs typeface="Abril Fatface"/>
                <a:sym typeface="Abril Fatface"/>
              </a:defRPr>
            </a:lvl6pPr>
            <a:lvl7pPr lvl="6" algn="ctr" rtl="0">
              <a:buNone/>
              <a:defRPr sz="1300">
                <a:solidFill>
                  <a:schemeClr val="lt1"/>
                </a:solidFill>
                <a:latin typeface="Abril Fatface"/>
                <a:ea typeface="Abril Fatface"/>
                <a:cs typeface="Abril Fatface"/>
                <a:sym typeface="Abril Fatface"/>
              </a:defRPr>
            </a:lvl7pPr>
            <a:lvl8pPr lvl="7" algn="ctr" rtl="0">
              <a:buNone/>
              <a:defRPr sz="1300">
                <a:solidFill>
                  <a:schemeClr val="lt1"/>
                </a:solidFill>
                <a:latin typeface="Abril Fatface"/>
                <a:ea typeface="Abril Fatface"/>
                <a:cs typeface="Abril Fatface"/>
                <a:sym typeface="Abril Fatface"/>
              </a:defRPr>
            </a:lvl8pPr>
            <a:lvl9pPr lvl="8" algn="ctr" rtl="0">
              <a:buNone/>
              <a:defRPr sz="1300">
                <a:solidFill>
                  <a:schemeClr val="lt1"/>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4"/>
          <p:cNvSpPr txBox="1">
            <a:spLocks noGrp="1"/>
          </p:cNvSpPr>
          <p:nvPr>
            <p:ph type="ctrTitle"/>
          </p:nvPr>
        </p:nvSpPr>
        <p:spPr>
          <a:xfrm>
            <a:off x="1162175" y="866100"/>
            <a:ext cx="6819600" cy="3411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PENGEMBANGAN PROFESIONAL BERKELANJUTAN</a:t>
            </a:r>
            <a:endParaRPr dirty="0"/>
          </a:p>
        </p:txBody>
      </p:sp>
      <p:grpSp>
        <p:nvGrpSpPr>
          <p:cNvPr id="88" name="Google Shape;88;p14"/>
          <p:cNvGrpSpPr/>
          <p:nvPr/>
        </p:nvGrpSpPr>
        <p:grpSpPr>
          <a:xfrm>
            <a:off x="4429541" y="658819"/>
            <a:ext cx="256416" cy="414535"/>
            <a:chOff x="1988225" y="4286525"/>
            <a:chExt cx="305075" cy="493200"/>
          </a:xfrm>
        </p:grpSpPr>
        <p:sp>
          <p:nvSpPr>
            <p:cNvPr id="89" name="Google Shape;89;p14"/>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1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0" name="Google Shape;90;p14"/>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1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1" name="Google Shape;91;p14"/>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1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2" name="Google Shape;92;p14"/>
            <p:cNvSpPr/>
            <p:nvPr/>
          </p:nvSpPr>
          <p:spPr>
            <a:xfrm>
              <a:off x="2161750" y="4522750"/>
              <a:ext cx="25" cy="256975"/>
            </a:xfrm>
            <a:custGeom>
              <a:avLst/>
              <a:gdLst/>
              <a:ahLst/>
              <a:cxnLst/>
              <a:rect l="l" t="t" r="r" b="b"/>
              <a:pathLst>
                <a:path w="1" h="10279" fill="none" extrusionOk="0">
                  <a:moveTo>
                    <a:pt x="1" y="10279"/>
                  </a:moveTo>
                  <a:lnTo>
                    <a:pt x="1" y="1"/>
                  </a:lnTo>
                </a:path>
              </a:pathLst>
            </a:custGeom>
            <a:noFill/>
            <a:ln w="121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3" name="Google Shape;93;p14"/>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1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4" name="Google Shape;94;p14"/>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121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5" name="Google Shape;95;p14"/>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121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ctrTitle"/>
          </p:nvPr>
        </p:nvSpPr>
        <p:spPr>
          <a:xfrm>
            <a:off x="1162175" y="2014975"/>
            <a:ext cx="6819600" cy="660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THANK YOU</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855300" y="0"/>
            <a:ext cx="7433400" cy="1017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PENGERTIAN KARIR</a:t>
            </a:r>
            <a:br>
              <a:rPr lang="en" dirty="0"/>
            </a:br>
            <a:r>
              <a:rPr lang="en" dirty="0"/>
              <a:t>Karir Mempunyai 3 Pengertian Yang Berbeda</a:t>
            </a:r>
            <a:endParaRPr dirty="0"/>
          </a:p>
        </p:txBody>
      </p:sp>
      <p:sp>
        <p:nvSpPr>
          <p:cNvPr id="132" name="Google Shape;132;p19"/>
          <p:cNvSpPr txBox="1">
            <a:spLocks noGrp="1"/>
          </p:cNvSpPr>
          <p:nvPr>
            <p:ph type="body" idx="1"/>
          </p:nvPr>
        </p:nvSpPr>
        <p:spPr>
          <a:xfrm>
            <a:off x="186562" y="1246300"/>
            <a:ext cx="8770776" cy="3033900"/>
          </a:xfrm>
          <a:prstGeom prst="rect">
            <a:avLst/>
          </a:prstGeom>
        </p:spPr>
        <p:txBody>
          <a:bodyPr spcFirstLastPara="1" wrap="square" lIns="0" tIns="0" rIns="0" bIns="0" anchor="t" anchorCtr="0">
            <a:noAutofit/>
          </a:bodyPr>
          <a:lstStyle/>
          <a:p>
            <a:pPr marL="342900" lvl="0" indent="-342900" algn="just">
              <a:lnSpc>
                <a:spcPct val="150000"/>
              </a:lnSpc>
              <a:buFont typeface="Times New Roman" panose="02020603050405020304" pitchFamily="18" charset="0"/>
              <a:buAutoNum type="alphaLcPeriod"/>
            </a:pPr>
            <a:r>
              <a:rPr lang="ms-MY" sz="1600" dirty="0">
                <a:solidFill>
                  <a:srgbClr val="000000"/>
                </a:solidFill>
                <a:effectLst/>
                <a:latin typeface="Arial" panose="020B0604020202020204" pitchFamily="34" charset="0"/>
                <a:ea typeface="Cambria" panose="02040503050406030204" pitchFamily="18" charset="0"/>
                <a:cs typeface="Arial" panose="020B0604020202020204" pitchFamily="34" charset="0"/>
              </a:rPr>
              <a:t>Karir sebagai suatu rangkaian promosi jabatan atau mutasi ke jabatan yang lebih tinggi dalam jenjang hirarki yang dialami oleh seorang tenaga kerja selama masa kerjanya.</a:t>
            </a:r>
            <a:endParaRPr lang="en-ID" sz="1600" dirty="0">
              <a:effectLst/>
              <a:latin typeface="Arial" panose="020B0604020202020204" pitchFamily="34" charset="0"/>
              <a:ea typeface="Cambria" panose="02040503050406030204" pitchFamily="18" charset="0"/>
              <a:cs typeface="Arial" panose="020B0604020202020204" pitchFamily="34" charset="0"/>
            </a:endParaRPr>
          </a:p>
          <a:p>
            <a:pPr marL="342900" lvl="0" indent="-342900" algn="just">
              <a:lnSpc>
                <a:spcPct val="150000"/>
              </a:lnSpc>
              <a:buFont typeface="Times New Roman" panose="02020603050405020304" pitchFamily="18" charset="0"/>
              <a:buAutoNum type="alphaLcPeriod"/>
            </a:pPr>
            <a:r>
              <a:rPr lang="ms-MY" sz="1600" dirty="0">
                <a:solidFill>
                  <a:srgbClr val="000000"/>
                </a:solidFill>
                <a:effectLst/>
                <a:latin typeface="Arial" panose="020B0604020202020204" pitchFamily="34" charset="0"/>
                <a:ea typeface="Cambria" panose="02040503050406030204" pitchFamily="18" charset="0"/>
                <a:cs typeface="Arial" panose="020B0604020202020204" pitchFamily="34" charset="0"/>
              </a:rPr>
              <a:t>Karir sebagai suatu penunjuk pekerjaan yang memiliki gambaran atau pola pengembangan yang jelas dan sistematis.</a:t>
            </a:r>
            <a:endParaRPr lang="en-ID" sz="1600" dirty="0">
              <a:effectLst/>
              <a:latin typeface="Arial" panose="020B0604020202020204" pitchFamily="34" charset="0"/>
              <a:ea typeface="Cambria" panose="02040503050406030204" pitchFamily="18" charset="0"/>
              <a:cs typeface="Arial" panose="020B0604020202020204" pitchFamily="34" charset="0"/>
            </a:endParaRPr>
          </a:p>
          <a:p>
            <a:pPr marL="342900" lvl="0" indent="-342900" algn="just">
              <a:lnSpc>
                <a:spcPct val="150000"/>
              </a:lnSpc>
              <a:buFont typeface="Times New Roman" panose="02020603050405020304" pitchFamily="18" charset="0"/>
              <a:buAutoNum type="alphaLcPeriod"/>
            </a:pPr>
            <a:r>
              <a:rPr lang="ms-MY" sz="1600" dirty="0">
                <a:solidFill>
                  <a:srgbClr val="000000"/>
                </a:solidFill>
                <a:effectLst/>
                <a:latin typeface="Arial" panose="020B0604020202020204" pitchFamily="34" charset="0"/>
                <a:ea typeface="Cambria" panose="02040503050406030204" pitchFamily="18" charset="0"/>
                <a:cs typeface="Arial" panose="020B0604020202020204" pitchFamily="34" charset="0"/>
              </a:rPr>
              <a:t>Karir sebagai suatu sejarah kedudukan seseorang, suatu rangkaian pekerjaan atau posisi yang pernah dipegang seseoranga selama masa kerjanya. Oleh karena itu, pengertian yang terakhir ini sangat luas dan umum, karena setiap orang pasti mempunyai sejarah pekerjaan yang berarti setiap orang pasti mempunyai karir.</a:t>
            </a:r>
            <a:endParaRPr lang="en-ID" sz="1600" dirty="0">
              <a:effectLst/>
              <a:latin typeface="Arial" panose="020B0604020202020204" pitchFamily="34" charset="0"/>
              <a:ea typeface="Cambria" panose="02040503050406030204" pitchFamily="18" charset="0"/>
              <a:cs typeface="Arial" panose="020B0604020202020204" pitchFamily="34" charset="0"/>
            </a:endParaRPr>
          </a:p>
        </p:txBody>
      </p:sp>
      <p:sp>
        <p:nvSpPr>
          <p:cNvPr id="133" name="Google Shape;133;p19"/>
          <p:cNvSpPr txBox="1">
            <a:spLocks noGrp="1"/>
          </p:cNvSpPr>
          <p:nvPr>
            <p:ph type="sldNum" idx="12"/>
          </p:nvPr>
        </p:nvSpPr>
        <p:spPr>
          <a:xfrm>
            <a:off x="3923800" y="4509500"/>
            <a:ext cx="1296300" cy="512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82DE60-BADE-55D6-6182-CBD967293220}"/>
              </a:ext>
            </a:extLst>
          </p:cNvPr>
          <p:cNvSpPr>
            <a:spLocks noGrp="1"/>
          </p:cNvSpPr>
          <p:nvPr>
            <p:ph type="title"/>
          </p:nvPr>
        </p:nvSpPr>
        <p:spPr/>
        <p:txBody>
          <a:bodyPr/>
          <a:lstStyle/>
          <a:p>
            <a:r>
              <a:rPr lang="en-US" dirty="0" err="1"/>
              <a:t>Pengembangan</a:t>
            </a:r>
            <a:r>
              <a:rPr lang="en-US" dirty="0"/>
              <a:t> </a:t>
            </a:r>
            <a:r>
              <a:rPr lang="en-US" dirty="0" err="1"/>
              <a:t>Karir</a:t>
            </a:r>
            <a:endParaRPr lang="en-ID" dirty="0"/>
          </a:p>
        </p:txBody>
      </p:sp>
      <p:sp>
        <p:nvSpPr>
          <p:cNvPr id="5" name="Text Placeholder 4">
            <a:extLst>
              <a:ext uri="{FF2B5EF4-FFF2-40B4-BE49-F238E27FC236}">
                <a16:creationId xmlns:a16="http://schemas.microsoft.com/office/drawing/2014/main" id="{189A4060-CD12-E1FD-C691-87E62F6125CC}"/>
              </a:ext>
            </a:extLst>
          </p:cNvPr>
          <p:cNvSpPr>
            <a:spLocks noGrp="1"/>
          </p:cNvSpPr>
          <p:nvPr>
            <p:ph type="body" idx="1"/>
          </p:nvPr>
        </p:nvSpPr>
        <p:spPr>
          <a:xfrm>
            <a:off x="270587" y="541175"/>
            <a:ext cx="8602825" cy="2369976"/>
          </a:xfrm>
        </p:spPr>
        <p:txBody>
          <a:bodyPr/>
          <a:lstStyle/>
          <a:p>
            <a:pPr marL="94615" indent="0" algn="just">
              <a:lnSpc>
                <a:spcPct val="150000"/>
              </a:lnSpc>
              <a:buNone/>
            </a:pPr>
            <a:endParaRPr lang="en-ID"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AutoNum type="alphaLcPeriod"/>
            </a:pPr>
            <a:r>
              <a:rPr lang="ms-MY" sz="1800" i="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Perencanaan karir (career planning)</a:t>
            </a:r>
            <a:r>
              <a:rPr lang="ms-MY"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yaitu suatu proses dimana individu dapat mengidentifikasi dan mengambil langkah langkah untuk mencapai tujuan-tujuan karirnya. Perencanaan karir melibatkan pengidentifikasian tujuan-tujuan yang berkaitan dengan karir dan penyusunan rencana-rencana untuk mencapai tujuan tersebut.</a:t>
            </a:r>
            <a:endParaRPr lang="en-ID"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AutoNum type="alphaLcPeriod"/>
            </a:pPr>
            <a:r>
              <a:rPr lang="ms-MY" sz="1800" i="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Manajemen karir (career management).</a:t>
            </a:r>
            <a:r>
              <a:rPr lang="ms-MY"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proses dimana organisasi memilih, menilai, menugaskan, dan mengembangkan para pegawainya guna menyediakan suatu kumpulan orang-orang yang berbobot untuk memenuhi kebutuhan-kebutuhan dimasa yang akan datang. (Simamora, 2001:504)</a:t>
            </a:r>
            <a:endParaRPr lang="en-ID" sz="1800" dirty="0">
              <a:effectLst/>
              <a:latin typeface="Cambria" panose="02040503050406030204" pitchFamily="18" charset="0"/>
              <a:ea typeface="Cambria" panose="02040503050406030204" pitchFamily="18" charset="0"/>
              <a:cs typeface="Times New Roman" panose="02020603050405020304" pitchFamily="18" charset="0"/>
            </a:endParaRPr>
          </a:p>
          <a:p>
            <a:endParaRPr lang="en-ID" dirty="0"/>
          </a:p>
        </p:txBody>
      </p:sp>
    </p:spTree>
    <p:extLst>
      <p:ext uri="{BB962C8B-B14F-4D97-AF65-F5344CB8AC3E}">
        <p14:creationId xmlns:p14="http://schemas.microsoft.com/office/powerpoint/2010/main" val="4110989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CAFF0-E8F3-461B-0B90-584F62AFAF5A}"/>
              </a:ext>
            </a:extLst>
          </p:cNvPr>
          <p:cNvSpPr>
            <a:spLocks noGrp="1"/>
          </p:cNvSpPr>
          <p:nvPr>
            <p:ph type="title"/>
          </p:nvPr>
        </p:nvSpPr>
        <p:spPr/>
        <p:txBody>
          <a:bodyPr/>
          <a:lstStyle/>
          <a:p>
            <a:r>
              <a:rPr lang="en-US" dirty="0" err="1"/>
              <a:t>Karir</a:t>
            </a:r>
            <a:r>
              <a:rPr lang="en-US" dirty="0"/>
              <a:t> </a:t>
            </a:r>
            <a:r>
              <a:rPr lang="en-US" dirty="0" err="1"/>
              <a:t>Bidan</a:t>
            </a:r>
            <a:endParaRPr lang="en-ID" dirty="0"/>
          </a:p>
        </p:txBody>
      </p:sp>
      <p:sp>
        <p:nvSpPr>
          <p:cNvPr id="5" name="Text Placeholder 4">
            <a:extLst>
              <a:ext uri="{FF2B5EF4-FFF2-40B4-BE49-F238E27FC236}">
                <a16:creationId xmlns:a16="http://schemas.microsoft.com/office/drawing/2014/main" id="{D2C3B14F-F10A-3D30-476B-116A2207B3D3}"/>
              </a:ext>
            </a:extLst>
          </p:cNvPr>
          <p:cNvSpPr>
            <a:spLocks noGrp="1"/>
          </p:cNvSpPr>
          <p:nvPr>
            <p:ph type="body" idx="1"/>
          </p:nvPr>
        </p:nvSpPr>
        <p:spPr>
          <a:xfrm>
            <a:off x="243575" y="1430150"/>
            <a:ext cx="4328375" cy="2693100"/>
          </a:xfrm>
        </p:spPr>
        <p:txBody>
          <a:bodyPr/>
          <a:lstStyle/>
          <a:p>
            <a:pPr marL="0" lvl="0" indent="0" algn="just">
              <a:lnSpc>
                <a:spcPct val="100000"/>
              </a:lnSpc>
              <a:buNone/>
            </a:pPr>
            <a:r>
              <a:rPr lang="ms-MY"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Jalur Pengembangan Karir</a:t>
            </a:r>
            <a:endParaRPr lang="en-ID" sz="1800" dirty="0">
              <a:effectLst/>
              <a:latin typeface="Cambria" panose="02040503050406030204" pitchFamily="18" charset="0"/>
              <a:ea typeface="Cambria" panose="02040503050406030204" pitchFamily="18" charset="0"/>
              <a:cs typeface="Times New Roman" panose="02020603050405020304" pitchFamily="18" charset="0"/>
            </a:endParaRPr>
          </a:p>
          <a:p>
            <a:pPr algn="just">
              <a:lnSpc>
                <a:spcPct val="100000"/>
              </a:lnSpc>
            </a:pPr>
            <a:r>
              <a:rPr lang="ms-MY"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Pendidikan Berkelanjutan adalah suatu usaha untuk meningkatkan kemampuan teknis, hubungan antar manusia dan moral bidan sesuai dengan kebutuhan pekerjaan 	/ pelayanan dan standar yang telah ditentukan oleh konsil melalui pendidikan formal dan non formal.</a:t>
            </a:r>
            <a:endParaRPr lang="en-ID" sz="1800" dirty="0">
              <a:effectLst/>
              <a:latin typeface="Cambria" panose="02040503050406030204" pitchFamily="18" charset="0"/>
              <a:ea typeface="Cambria" panose="02040503050406030204" pitchFamily="18" charset="0"/>
              <a:cs typeface="Times New Roman" panose="02020603050405020304" pitchFamily="18" charset="0"/>
            </a:endParaRPr>
          </a:p>
          <a:p>
            <a:endParaRPr lang="en-ID" dirty="0"/>
          </a:p>
        </p:txBody>
      </p:sp>
      <p:sp>
        <p:nvSpPr>
          <p:cNvPr id="6" name="Text Placeholder 5">
            <a:extLst>
              <a:ext uri="{FF2B5EF4-FFF2-40B4-BE49-F238E27FC236}">
                <a16:creationId xmlns:a16="http://schemas.microsoft.com/office/drawing/2014/main" id="{78F04FA7-1882-AB42-5E02-A519D9BAABB4}"/>
              </a:ext>
            </a:extLst>
          </p:cNvPr>
          <p:cNvSpPr>
            <a:spLocks noGrp="1"/>
          </p:cNvSpPr>
          <p:nvPr>
            <p:ph type="body" idx="2"/>
          </p:nvPr>
        </p:nvSpPr>
        <p:spPr>
          <a:xfrm>
            <a:off x="4815598" y="1212980"/>
            <a:ext cx="4328375" cy="2910270"/>
          </a:xfrm>
        </p:spPr>
        <p:txBody>
          <a:bodyPr/>
          <a:lstStyle/>
          <a:p>
            <a:pPr marL="0" lvl="0" indent="0" algn="just">
              <a:lnSpc>
                <a:spcPct val="100000"/>
              </a:lnSpc>
              <a:buNone/>
            </a:pPr>
            <a:r>
              <a:rPr lang="ms-MY"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Jenis dan Karakteristik Pendidikan Berkelanjutan</a:t>
            </a:r>
            <a:endParaRPr lang="en-ID" sz="1800" dirty="0">
              <a:effectLst/>
              <a:latin typeface="Cambria" panose="02040503050406030204" pitchFamily="18" charset="0"/>
              <a:ea typeface="Cambria" panose="02040503050406030204" pitchFamily="18" charset="0"/>
              <a:cs typeface="Times New Roman" panose="02020603050405020304" pitchFamily="18" charset="0"/>
            </a:endParaRPr>
          </a:p>
          <a:p>
            <a:pPr algn="just">
              <a:lnSpc>
                <a:spcPct val="100000"/>
              </a:lnSpc>
            </a:pPr>
            <a:r>
              <a:rPr lang="ms-MY"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Seminar, Lokakarya</a:t>
            </a:r>
            <a:endParaRPr lang="en-ID" sz="1800" dirty="0">
              <a:effectLst/>
              <a:latin typeface="Cambria" panose="02040503050406030204" pitchFamily="18" charset="0"/>
              <a:ea typeface="Cambria" panose="02040503050406030204" pitchFamily="18" charset="0"/>
              <a:cs typeface="Times New Roman" panose="02020603050405020304" pitchFamily="18" charset="0"/>
            </a:endParaRPr>
          </a:p>
          <a:p>
            <a:pPr algn="just">
              <a:lnSpc>
                <a:spcPct val="100000"/>
              </a:lnSpc>
            </a:pPr>
            <a:r>
              <a:rPr lang="ms-MY"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Magang</a:t>
            </a:r>
            <a:endParaRPr lang="en-ID" sz="1800" dirty="0">
              <a:effectLst/>
              <a:latin typeface="Cambria" panose="02040503050406030204" pitchFamily="18" charset="0"/>
              <a:ea typeface="Cambria" panose="02040503050406030204" pitchFamily="18" charset="0"/>
              <a:cs typeface="Times New Roman" panose="02020603050405020304" pitchFamily="18" charset="0"/>
            </a:endParaRPr>
          </a:p>
          <a:p>
            <a:pPr algn="just">
              <a:lnSpc>
                <a:spcPct val="100000"/>
              </a:lnSpc>
            </a:pPr>
            <a:r>
              <a:rPr lang="ms-MY"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Pengembangan (manajemen, hubungan interpersonal, komunitas)</a:t>
            </a:r>
            <a:endParaRPr lang="en-ID" sz="1800" dirty="0">
              <a:effectLst/>
              <a:latin typeface="Cambria" panose="02040503050406030204" pitchFamily="18" charset="0"/>
              <a:ea typeface="Cambria" panose="02040503050406030204" pitchFamily="18" charset="0"/>
              <a:cs typeface="Times New Roman" panose="02020603050405020304" pitchFamily="18" charset="0"/>
            </a:endParaRPr>
          </a:p>
          <a:p>
            <a:pPr algn="just">
              <a:lnSpc>
                <a:spcPct val="100000"/>
              </a:lnSpc>
            </a:pPr>
            <a:r>
              <a:rPr lang="ms-MY"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Keterampilan teknis untuk pelayanan</a:t>
            </a:r>
            <a:endParaRPr lang="en-ID" sz="1800" dirty="0">
              <a:effectLst/>
              <a:latin typeface="Cambria" panose="02040503050406030204" pitchFamily="18" charset="0"/>
              <a:ea typeface="Cambria" panose="02040503050406030204" pitchFamily="18" charset="0"/>
              <a:cs typeface="Times New Roman" panose="02020603050405020304" pitchFamily="18" charset="0"/>
            </a:endParaRPr>
          </a:p>
          <a:p>
            <a:pPr algn="just">
              <a:lnSpc>
                <a:spcPct val="100000"/>
              </a:lnSpc>
            </a:pPr>
            <a:r>
              <a:rPr lang="ms-MY"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Administrasi</a:t>
            </a:r>
            <a:endParaRPr lang="en-ID"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00000"/>
              </a:lnSpc>
            </a:pPr>
            <a:r>
              <a:rPr lang="ms-MY"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Lain-lain, sesuai dengan perkembangan ilmu pengetahuan dan teknologi (IPTEK).</a:t>
            </a:r>
            <a:endParaRPr lang="en-ID" sz="1800" dirty="0">
              <a:effectLst/>
              <a:latin typeface="Cambria" panose="02040503050406030204" pitchFamily="18" charset="0"/>
              <a:ea typeface="Cambria" panose="02040503050406030204" pitchFamily="18" charset="0"/>
              <a:cs typeface="Times New Roman" panose="02020603050405020304" pitchFamily="18" charset="0"/>
            </a:endParaRPr>
          </a:p>
          <a:p>
            <a:endParaRPr lang="en-ID" dirty="0"/>
          </a:p>
        </p:txBody>
      </p:sp>
      <p:sp>
        <p:nvSpPr>
          <p:cNvPr id="4" name="Slide Number Placeholder 3">
            <a:extLst>
              <a:ext uri="{FF2B5EF4-FFF2-40B4-BE49-F238E27FC236}">
                <a16:creationId xmlns:a16="http://schemas.microsoft.com/office/drawing/2014/main" id="{D236DA45-DADA-B72A-3FD3-823F8D436B2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3070923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6AF9A8-D5A6-1921-6A9C-FDE59765B9D8}"/>
              </a:ext>
            </a:extLst>
          </p:cNvPr>
          <p:cNvSpPr>
            <a:spLocks noGrp="1"/>
          </p:cNvSpPr>
          <p:nvPr>
            <p:ph type="title"/>
          </p:nvPr>
        </p:nvSpPr>
        <p:spPr/>
        <p:txBody>
          <a:bodyPr/>
          <a:lstStyle/>
          <a:p>
            <a:r>
              <a:rPr lang="en-US" dirty="0" err="1"/>
              <a:t>Prinsip</a:t>
            </a:r>
            <a:r>
              <a:rPr lang="en-US" dirty="0"/>
              <a:t> </a:t>
            </a:r>
            <a:r>
              <a:rPr lang="en-US" dirty="0" err="1"/>
              <a:t>Pengembangan</a:t>
            </a:r>
            <a:r>
              <a:rPr lang="en-US" dirty="0"/>
              <a:t> </a:t>
            </a:r>
            <a:r>
              <a:rPr lang="en-US" dirty="0" err="1"/>
              <a:t>Karir</a:t>
            </a:r>
            <a:endParaRPr lang="en-ID" dirty="0"/>
          </a:p>
        </p:txBody>
      </p:sp>
      <p:sp>
        <p:nvSpPr>
          <p:cNvPr id="9" name="Text Placeholder 8">
            <a:extLst>
              <a:ext uri="{FF2B5EF4-FFF2-40B4-BE49-F238E27FC236}">
                <a16:creationId xmlns:a16="http://schemas.microsoft.com/office/drawing/2014/main" id="{09B45B5A-2072-7965-975F-484C35EE2D11}"/>
              </a:ext>
            </a:extLst>
          </p:cNvPr>
          <p:cNvSpPr>
            <a:spLocks noGrp="1"/>
          </p:cNvSpPr>
          <p:nvPr>
            <p:ph type="body" idx="1"/>
          </p:nvPr>
        </p:nvSpPr>
        <p:spPr/>
        <p:txBody>
          <a:bodyPr/>
          <a:lstStyle/>
          <a:p>
            <a:endParaRPr lang="en-ID"/>
          </a:p>
        </p:txBody>
      </p:sp>
      <p:sp>
        <p:nvSpPr>
          <p:cNvPr id="5" name="Slide Number Placeholder 4">
            <a:extLst>
              <a:ext uri="{FF2B5EF4-FFF2-40B4-BE49-F238E27FC236}">
                <a16:creationId xmlns:a16="http://schemas.microsoft.com/office/drawing/2014/main" id="{29FAA07F-55EC-0C5D-EFCC-846937A7E5D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graphicFrame>
        <p:nvGraphicFramePr>
          <p:cNvPr id="8" name="Diagram 7">
            <a:extLst>
              <a:ext uri="{FF2B5EF4-FFF2-40B4-BE49-F238E27FC236}">
                <a16:creationId xmlns:a16="http://schemas.microsoft.com/office/drawing/2014/main" id="{8205366E-D5DD-BD32-38CA-6E748D6E9427}"/>
              </a:ext>
            </a:extLst>
          </p:cNvPr>
          <p:cNvGraphicFramePr/>
          <p:nvPr>
            <p:extLst>
              <p:ext uri="{D42A27DB-BD31-4B8C-83A1-F6EECF244321}">
                <p14:modId xmlns:p14="http://schemas.microsoft.com/office/powerpoint/2010/main" val="48255595"/>
              </p:ext>
            </p:extLst>
          </p:nvPr>
        </p:nvGraphicFramePr>
        <p:xfrm>
          <a:off x="1524000" y="1017000"/>
          <a:ext cx="6096000" cy="3219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201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DCBBE1-06A0-04F1-1A8F-70FD2572E4AE}"/>
              </a:ext>
            </a:extLst>
          </p:cNvPr>
          <p:cNvSpPr>
            <a:spLocks noGrp="1"/>
          </p:cNvSpPr>
          <p:nvPr>
            <p:ph type="body" idx="1"/>
          </p:nvPr>
        </p:nvSpPr>
        <p:spPr>
          <a:xfrm>
            <a:off x="541176" y="542700"/>
            <a:ext cx="7949681" cy="3394818"/>
          </a:xfrm>
        </p:spPr>
        <p:txBody>
          <a:bodyPr/>
          <a:lstStyle/>
          <a:p>
            <a:pPr marL="0" indent="0">
              <a:buNone/>
            </a:pPr>
            <a:r>
              <a:rPr lang="ms-MY" dirty="0">
                <a:solidFill>
                  <a:srgbClr val="000000"/>
                </a:solidFill>
                <a:effectLst/>
                <a:latin typeface="Arial" panose="020B0604020202020204" pitchFamily="34" charset="0"/>
                <a:ea typeface="Cambria" panose="02040503050406030204" pitchFamily="18" charset="0"/>
                <a:cs typeface="Arial" panose="020B0604020202020204" pitchFamily="34" charset="0"/>
              </a:rPr>
              <a:t>Sebagai Pelaksana</a:t>
            </a:r>
          </a:p>
          <a:p>
            <a:pPr marL="355600"/>
            <a:r>
              <a:rPr lang="ms-MY" sz="1600" dirty="0">
                <a:solidFill>
                  <a:srgbClr val="000000"/>
                </a:solidFill>
                <a:effectLst/>
                <a:latin typeface="Arial" panose="020B0604020202020204" pitchFamily="34" charset="0"/>
                <a:ea typeface="Cambria" panose="02040503050406030204" pitchFamily="18" charset="0"/>
                <a:cs typeface="Arial" panose="020B0604020202020204" pitchFamily="34" charset="0"/>
              </a:rPr>
              <a:t>Bidan melaksanakan tugas mandiri, kolaborasi/kerjasama dan ketergantungan</a:t>
            </a:r>
          </a:p>
          <a:p>
            <a:pPr marL="101600" indent="0">
              <a:buNone/>
            </a:pPr>
            <a:endParaRPr lang="ms-MY" sz="1600"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a:p>
            <a:pPr marL="0" lvl="0" indent="0">
              <a:lnSpc>
                <a:spcPct val="150000"/>
              </a:lnSpc>
              <a:buNone/>
            </a:pPr>
            <a:r>
              <a:rPr lang="ms-MY" dirty="0">
                <a:solidFill>
                  <a:srgbClr val="000000"/>
                </a:solidFill>
                <a:effectLst/>
                <a:latin typeface="Arial" panose="020B0604020202020204" pitchFamily="34" charset="0"/>
                <a:ea typeface="Cambria" panose="02040503050406030204" pitchFamily="18" charset="0"/>
                <a:cs typeface="Arial" panose="020B0604020202020204" pitchFamily="34" charset="0"/>
              </a:rPr>
              <a:t>Sebagai Pengelola</a:t>
            </a:r>
            <a:endParaRPr lang="en-ID" dirty="0">
              <a:effectLst/>
              <a:latin typeface="Arial" panose="020B0604020202020204" pitchFamily="34" charset="0"/>
              <a:ea typeface="Cambria" panose="02040503050406030204" pitchFamily="18" charset="0"/>
              <a:cs typeface="Arial" panose="020B0604020202020204" pitchFamily="34" charset="0"/>
            </a:endParaRPr>
          </a:p>
          <a:p>
            <a:pPr marL="342900" lvl="0" indent="-342900" algn="just">
              <a:lnSpc>
                <a:spcPct val="150000"/>
              </a:lnSpc>
              <a:buFont typeface="Symbol" panose="05050102010706020507" pitchFamily="18" charset="2"/>
              <a:buChar char=""/>
            </a:pPr>
            <a:r>
              <a:rPr lang="ms-MY" sz="1600" dirty="0">
                <a:solidFill>
                  <a:srgbClr val="000000"/>
                </a:solidFill>
                <a:effectLst/>
                <a:latin typeface="Arial" panose="020B0604020202020204" pitchFamily="34" charset="0"/>
                <a:ea typeface="Cambria" panose="02040503050406030204" pitchFamily="18" charset="0"/>
                <a:cs typeface="Arial" panose="020B0604020202020204" pitchFamily="34" charset="0"/>
              </a:rPr>
              <a:t>Mengembangkan pelayanan dasar kesehatan terutama pelayanan kebidanan  untuk individu,keluarga, kelompok,dan masyarakat di wilayah kerja dengan melibatkan klien /masyarakat.</a:t>
            </a:r>
            <a:endParaRPr lang="en-ID" sz="1600" dirty="0">
              <a:effectLst/>
              <a:latin typeface="Arial" panose="020B0604020202020204" pitchFamily="34" charset="0"/>
              <a:ea typeface="Cambria" panose="02040503050406030204" pitchFamily="18" charset="0"/>
              <a:cs typeface="Arial" panose="020B0604020202020204" pitchFamily="34" charset="0"/>
            </a:endParaRPr>
          </a:p>
          <a:p>
            <a:pPr marL="342900" lvl="0" indent="-342900" algn="just">
              <a:lnSpc>
                <a:spcPct val="150000"/>
              </a:lnSpc>
              <a:buFont typeface="Symbol" panose="05050102010706020507" pitchFamily="18" charset="2"/>
              <a:buChar char=""/>
            </a:pPr>
            <a:r>
              <a:rPr lang="ms-MY" sz="1600" dirty="0">
                <a:solidFill>
                  <a:srgbClr val="000000"/>
                </a:solidFill>
                <a:effectLst/>
                <a:latin typeface="Arial" panose="020B0604020202020204" pitchFamily="34" charset="0"/>
                <a:ea typeface="Cambria" panose="02040503050406030204" pitchFamily="18" charset="0"/>
                <a:cs typeface="Arial" panose="020B0604020202020204" pitchFamily="34" charset="0"/>
              </a:rPr>
              <a:t>Berpartisipasi dalam tim untuk melaksanakan program kesehatan  dan sector lain di wilayah  kerjanya melalui peningkatan kemampuan dukun bayi, kader kesehatan dan tenaga kesehatan lain yang berada bawah bimbingan dalam wilayah kerja.</a:t>
            </a:r>
            <a:endParaRPr lang="en-ID" sz="1600" dirty="0">
              <a:effectLst/>
              <a:latin typeface="Arial" panose="020B0604020202020204" pitchFamily="34" charset="0"/>
              <a:ea typeface="Cambria" panose="02040503050406030204" pitchFamily="18" charset="0"/>
              <a:cs typeface="Arial" panose="020B0604020202020204" pitchFamily="34" charset="0"/>
            </a:endParaRPr>
          </a:p>
          <a:p>
            <a:endParaRPr lang="en-ID" sz="1600" dirty="0">
              <a:effectLst/>
              <a:latin typeface="Cambria" panose="02040503050406030204" pitchFamily="18" charset="0"/>
              <a:ea typeface="Cambria" panose="02040503050406030204" pitchFamily="18" charset="0"/>
              <a:cs typeface="Times New Roman" panose="02020603050405020304" pitchFamily="18" charset="0"/>
            </a:endParaRPr>
          </a:p>
          <a:p>
            <a:pPr marL="101600" indent="0">
              <a:buNone/>
            </a:pPr>
            <a:endParaRPr lang="en-ID" sz="1600" dirty="0"/>
          </a:p>
        </p:txBody>
      </p:sp>
      <p:sp>
        <p:nvSpPr>
          <p:cNvPr id="4" name="Slide Number Placeholder 3">
            <a:extLst>
              <a:ext uri="{FF2B5EF4-FFF2-40B4-BE49-F238E27FC236}">
                <a16:creationId xmlns:a16="http://schemas.microsoft.com/office/drawing/2014/main" id="{1FECC446-C673-CF80-EF9C-595DA7AEBB6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3293652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DCBBE1-06A0-04F1-1A8F-70FD2572E4AE}"/>
              </a:ext>
            </a:extLst>
          </p:cNvPr>
          <p:cNvSpPr>
            <a:spLocks noGrp="1"/>
          </p:cNvSpPr>
          <p:nvPr>
            <p:ph type="body" idx="1"/>
          </p:nvPr>
        </p:nvSpPr>
        <p:spPr>
          <a:xfrm>
            <a:off x="223936" y="1114682"/>
            <a:ext cx="8920064" cy="3394818"/>
          </a:xfrm>
        </p:spPr>
        <p:txBody>
          <a:bodyPr/>
          <a:lstStyle/>
          <a:p>
            <a:pPr marL="0" lvl="0" indent="0">
              <a:lnSpc>
                <a:spcPct val="100000"/>
              </a:lnSpc>
              <a:buNone/>
            </a:pPr>
            <a:r>
              <a:rPr lang="ms-MY" sz="2400" dirty="0">
                <a:solidFill>
                  <a:srgbClr val="000000"/>
                </a:solidFill>
                <a:effectLst/>
                <a:latin typeface="Arial" panose="020B0604020202020204" pitchFamily="34" charset="0"/>
                <a:ea typeface="Cambria" panose="02040503050406030204" pitchFamily="18" charset="0"/>
                <a:cs typeface="Arial" panose="020B0604020202020204" pitchFamily="34" charset="0"/>
              </a:rPr>
              <a:t>Sebagai Pendidik</a:t>
            </a:r>
          </a:p>
          <a:p>
            <a:pPr marL="0" lvl="0" indent="0">
              <a:lnSpc>
                <a:spcPct val="100000"/>
              </a:lnSpc>
              <a:buNone/>
            </a:pPr>
            <a:endParaRPr lang="en-ID" sz="2400" dirty="0">
              <a:effectLst/>
              <a:latin typeface="Arial" panose="020B0604020202020204" pitchFamily="34" charset="0"/>
              <a:ea typeface="Cambria" panose="02040503050406030204" pitchFamily="18" charset="0"/>
              <a:cs typeface="Arial" panose="020B0604020202020204" pitchFamily="34" charset="0"/>
            </a:endParaRPr>
          </a:p>
          <a:p>
            <a:pPr marL="342900" lvl="0" indent="-342900">
              <a:lnSpc>
                <a:spcPct val="100000"/>
              </a:lnSpc>
              <a:buFont typeface="Symbol" panose="05050102010706020507" pitchFamily="18" charset="2"/>
              <a:buChar char=""/>
            </a:pPr>
            <a:r>
              <a:rPr lang="ms-MY" sz="1800" dirty="0">
                <a:solidFill>
                  <a:srgbClr val="000000"/>
                </a:solidFill>
                <a:effectLst/>
                <a:latin typeface="Arial" panose="020B0604020202020204" pitchFamily="34" charset="0"/>
                <a:ea typeface="Cambria" panose="02040503050406030204" pitchFamily="18" charset="0"/>
                <a:cs typeface="Arial" panose="020B0604020202020204" pitchFamily="34" charset="0"/>
              </a:rPr>
              <a:t>Memberikan pendidikan dan penyuluhan kesehatan pada individu keluarga, kelompok dan masyarakat tentang penaggulangan masalah kesehatan khususnya yang berhubungan  dengan pihak terkait, kesehatan ibu anak dan kb.</a:t>
            </a:r>
            <a:endParaRPr lang="en-ID" sz="1800" dirty="0">
              <a:effectLst/>
              <a:latin typeface="Arial" panose="020B0604020202020204" pitchFamily="34" charset="0"/>
              <a:ea typeface="Cambria" panose="02040503050406030204" pitchFamily="18" charset="0"/>
              <a:cs typeface="Arial" panose="020B0604020202020204" pitchFamily="34" charset="0"/>
            </a:endParaRPr>
          </a:p>
          <a:p>
            <a:pPr marL="342900" lvl="0" indent="-342900">
              <a:lnSpc>
                <a:spcPct val="100000"/>
              </a:lnSpc>
              <a:buFont typeface="Symbol" panose="05050102010706020507" pitchFamily="18" charset="2"/>
              <a:buChar char=""/>
            </a:pPr>
            <a:r>
              <a:rPr lang="ms-MY" sz="1800" dirty="0">
                <a:solidFill>
                  <a:srgbClr val="000000"/>
                </a:solidFill>
                <a:effectLst/>
                <a:latin typeface="Arial" panose="020B0604020202020204" pitchFamily="34" charset="0"/>
                <a:ea typeface="Cambria" panose="02040503050406030204" pitchFamily="18" charset="0"/>
                <a:cs typeface="Arial" panose="020B0604020202020204" pitchFamily="34" charset="0"/>
              </a:rPr>
              <a:t>Melatih dan membimbing kader termasuk siswa bidan seta membina dukun di wilayah atau tempat kerjanya.</a:t>
            </a:r>
            <a:endParaRPr lang="en-ID" sz="1800" dirty="0">
              <a:effectLst/>
              <a:latin typeface="Arial" panose="020B0604020202020204" pitchFamily="34" charset="0"/>
              <a:ea typeface="Cambria" panose="02040503050406030204" pitchFamily="18" charset="0"/>
              <a:cs typeface="Arial" panose="020B0604020202020204" pitchFamily="34" charset="0"/>
            </a:endParaRPr>
          </a:p>
          <a:p>
            <a:pPr marL="101600" indent="0">
              <a:buNone/>
            </a:pPr>
            <a:endParaRPr lang="en-ID" sz="1600" dirty="0"/>
          </a:p>
        </p:txBody>
      </p:sp>
      <p:sp>
        <p:nvSpPr>
          <p:cNvPr id="4" name="Slide Number Placeholder 3">
            <a:extLst>
              <a:ext uri="{FF2B5EF4-FFF2-40B4-BE49-F238E27FC236}">
                <a16:creationId xmlns:a16="http://schemas.microsoft.com/office/drawing/2014/main" id="{1FECC446-C673-CF80-EF9C-595DA7AEBB6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1974567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DCBBE1-06A0-04F1-1A8F-70FD2572E4AE}"/>
              </a:ext>
            </a:extLst>
          </p:cNvPr>
          <p:cNvSpPr>
            <a:spLocks noGrp="1"/>
          </p:cNvSpPr>
          <p:nvPr>
            <p:ph type="body" idx="1"/>
          </p:nvPr>
        </p:nvSpPr>
        <p:spPr>
          <a:xfrm>
            <a:off x="111918" y="121899"/>
            <a:ext cx="8920064" cy="4002231"/>
          </a:xfrm>
        </p:spPr>
        <p:txBody>
          <a:bodyPr/>
          <a:lstStyle/>
          <a:p>
            <a:pPr marL="0" lvl="0" indent="0" algn="just">
              <a:lnSpc>
                <a:spcPct val="100000"/>
              </a:lnSpc>
              <a:buNone/>
            </a:pPr>
            <a:r>
              <a:rPr lang="ms-MY" sz="2800" dirty="0">
                <a:solidFill>
                  <a:srgbClr val="000000"/>
                </a:solidFill>
                <a:effectLst/>
                <a:latin typeface="Arial" panose="020B0604020202020204" pitchFamily="34" charset="0"/>
                <a:ea typeface="Cambria" panose="02040503050406030204" pitchFamily="18" charset="0"/>
                <a:cs typeface="Arial" panose="020B0604020202020204" pitchFamily="34" charset="0"/>
              </a:rPr>
              <a:t>Sebagai Peneliti</a:t>
            </a:r>
          </a:p>
          <a:p>
            <a:pPr marL="0" lvl="0" indent="0" algn="just">
              <a:lnSpc>
                <a:spcPct val="100000"/>
              </a:lnSpc>
              <a:buNone/>
            </a:pPr>
            <a:endParaRPr lang="en-ID" sz="2400" dirty="0">
              <a:effectLst/>
              <a:latin typeface="Arial" panose="020B0604020202020204" pitchFamily="34" charset="0"/>
              <a:ea typeface="Cambria" panose="02040503050406030204" pitchFamily="18" charset="0"/>
              <a:cs typeface="Arial" panose="020B0604020202020204" pitchFamily="34" charset="0"/>
            </a:endParaRPr>
          </a:p>
          <a:p>
            <a:pPr marL="355600" algn="just">
              <a:lnSpc>
                <a:spcPct val="100000"/>
              </a:lnSpc>
            </a:pPr>
            <a:r>
              <a:rPr lang="ms-MY" sz="1800" dirty="0">
                <a:solidFill>
                  <a:srgbClr val="000000"/>
                </a:solidFill>
                <a:effectLst/>
                <a:latin typeface="Arial" panose="020B0604020202020204" pitchFamily="34" charset="0"/>
                <a:ea typeface="Cambria" panose="02040503050406030204" pitchFamily="18" charset="0"/>
                <a:cs typeface="Arial" panose="020B0604020202020204" pitchFamily="34" charset="0"/>
              </a:rPr>
              <a:t>Melakukan investigasi atau penelitian terapan dalam bidang kesehatan baik secara mandiri maupun kelompok.adapun tanggung jawab bidan sebagai berikut:</a:t>
            </a:r>
            <a:endParaRPr lang="en-ID" sz="1800" dirty="0">
              <a:effectLst/>
              <a:latin typeface="Arial" panose="020B0604020202020204" pitchFamily="34" charset="0"/>
              <a:ea typeface="Cambria" panose="02040503050406030204" pitchFamily="18" charset="0"/>
              <a:cs typeface="Arial" panose="020B0604020202020204" pitchFamily="34" charset="0"/>
            </a:endParaRPr>
          </a:p>
          <a:p>
            <a:pPr marL="342900" lvl="0" indent="-342900" algn="just">
              <a:lnSpc>
                <a:spcPct val="100000"/>
              </a:lnSpc>
              <a:buFont typeface="Symbol" panose="05050102010706020507" pitchFamily="18" charset="2"/>
              <a:buChar char=""/>
            </a:pPr>
            <a:r>
              <a:rPr lang="ms-MY" sz="1800" dirty="0">
                <a:solidFill>
                  <a:srgbClr val="000000"/>
                </a:solidFill>
                <a:effectLst/>
                <a:latin typeface="Arial" panose="020B0604020202020204" pitchFamily="34" charset="0"/>
                <a:ea typeface="Cambria" panose="02040503050406030204" pitchFamily="18" charset="0"/>
                <a:cs typeface="Arial" panose="020B0604020202020204" pitchFamily="34" charset="0"/>
              </a:rPr>
              <a:t>Memberikan konseling kepada: remaja putri, pra nikah, pra hamil,ibu bersalin, ibu nifas, klimakterium, dan menopause.</a:t>
            </a:r>
            <a:endParaRPr lang="en-ID" sz="1800" dirty="0">
              <a:effectLst/>
              <a:latin typeface="Arial" panose="020B0604020202020204" pitchFamily="34" charset="0"/>
              <a:ea typeface="Cambria" panose="02040503050406030204" pitchFamily="18" charset="0"/>
              <a:cs typeface="Arial" panose="020B0604020202020204" pitchFamily="34" charset="0"/>
            </a:endParaRPr>
          </a:p>
          <a:p>
            <a:pPr marL="342900" lvl="0" indent="-342900" algn="just">
              <a:lnSpc>
                <a:spcPct val="100000"/>
              </a:lnSpc>
              <a:buFont typeface="Symbol" panose="05050102010706020507" pitchFamily="18" charset="2"/>
              <a:buChar char=""/>
            </a:pPr>
            <a:r>
              <a:rPr lang="ms-MY" sz="1800" dirty="0">
                <a:solidFill>
                  <a:srgbClr val="000000"/>
                </a:solidFill>
                <a:effectLst/>
                <a:latin typeface="Arial" panose="020B0604020202020204" pitchFamily="34" charset="0"/>
                <a:ea typeface="Cambria" panose="02040503050406030204" pitchFamily="18" charset="0"/>
                <a:cs typeface="Arial" panose="020B0604020202020204" pitchFamily="34" charset="0"/>
              </a:rPr>
              <a:t>Memberikan pelayan kebidanan nomal, antara lain:ibu hamil, ibu bersalin, ibu nifas,pemriksaan fisik.</a:t>
            </a:r>
            <a:endParaRPr lang="en-ID" sz="1800" dirty="0">
              <a:effectLst/>
              <a:latin typeface="Arial" panose="020B0604020202020204" pitchFamily="34" charset="0"/>
              <a:ea typeface="Cambria" panose="02040503050406030204" pitchFamily="18" charset="0"/>
              <a:cs typeface="Arial" panose="020B0604020202020204" pitchFamily="34" charset="0"/>
            </a:endParaRPr>
          </a:p>
          <a:p>
            <a:pPr marL="342900" lvl="0" indent="-342900" algn="just">
              <a:lnSpc>
                <a:spcPct val="100000"/>
              </a:lnSpc>
              <a:buFont typeface="Symbol" panose="05050102010706020507" pitchFamily="18" charset="2"/>
              <a:buChar char=""/>
            </a:pPr>
            <a:r>
              <a:rPr lang="ms-MY" sz="1800" dirty="0">
                <a:solidFill>
                  <a:srgbClr val="000000"/>
                </a:solidFill>
                <a:effectLst/>
                <a:latin typeface="Arial" panose="020B0604020202020204" pitchFamily="34" charset="0"/>
                <a:ea typeface="Cambria" panose="02040503050406030204" pitchFamily="18" charset="0"/>
                <a:cs typeface="Arial" panose="020B0604020202020204" pitchFamily="34" charset="0"/>
              </a:rPr>
              <a:t>Memberikan pelayan kebidanan abnormal;</a:t>
            </a:r>
            <a:endParaRPr lang="en-ID" sz="1800" dirty="0">
              <a:effectLst/>
              <a:latin typeface="Arial" panose="020B0604020202020204" pitchFamily="34" charset="0"/>
              <a:ea typeface="Cambria" panose="02040503050406030204" pitchFamily="18" charset="0"/>
              <a:cs typeface="Arial" panose="020B0604020202020204" pitchFamily="34" charset="0"/>
            </a:endParaRPr>
          </a:p>
          <a:p>
            <a:pPr marL="342900" lvl="0" indent="-342900" algn="just">
              <a:lnSpc>
                <a:spcPct val="100000"/>
              </a:lnSpc>
              <a:buFont typeface="Symbol" panose="05050102010706020507" pitchFamily="18" charset="2"/>
              <a:buChar char=""/>
            </a:pPr>
            <a:r>
              <a:rPr lang="ms-MY" sz="1800" dirty="0">
                <a:solidFill>
                  <a:srgbClr val="000000"/>
                </a:solidFill>
                <a:effectLst/>
                <a:latin typeface="Arial" panose="020B0604020202020204" pitchFamily="34" charset="0"/>
                <a:ea typeface="Cambria" panose="02040503050406030204" pitchFamily="18" charset="0"/>
                <a:cs typeface="Arial" panose="020B0604020202020204" pitchFamily="34" charset="0"/>
              </a:rPr>
              <a:t>Memberikan pelayanan kebidanan kepada anak:intranatal,hyportemi, kontak dini,ASI eksklusif, perwatan tali pusar,resusitasi pada asfiksia, pengobatan penyakit ringan.</a:t>
            </a:r>
            <a:endParaRPr lang="en-ID" sz="1800" dirty="0">
              <a:effectLst/>
              <a:latin typeface="Arial" panose="020B0604020202020204" pitchFamily="34" charset="0"/>
              <a:ea typeface="Cambria" panose="02040503050406030204" pitchFamily="18" charset="0"/>
              <a:cs typeface="Arial" panose="020B0604020202020204" pitchFamily="34" charset="0"/>
            </a:endParaRPr>
          </a:p>
          <a:p>
            <a:pPr marL="342900" lvl="0" indent="-342900" algn="just">
              <a:lnSpc>
                <a:spcPct val="100000"/>
              </a:lnSpc>
              <a:buFont typeface="Symbol" panose="05050102010706020507" pitchFamily="18" charset="2"/>
              <a:buChar char=""/>
            </a:pPr>
            <a:r>
              <a:rPr lang="ms-MY" sz="1800" dirty="0">
                <a:solidFill>
                  <a:srgbClr val="000000"/>
                </a:solidFill>
                <a:effectLst/>
                <a:latin typeface="Arial" panose="020B0604020202020204" pitchFamily="34" charset="0"/>
                <a:ea typeface="Cambria" panose="02040503050406030204" pitchFamily="18" charset="0"/>
                <a:cs typeface="Arial" panose="020B0604020202020204" pitchFamily="34" charset="0"/>
              </a:rPr>
              <a:t>Memberikan pelayanan KB</a:t>
            </a:r>
            <a:endParaRPr lang="en-ID" sz="1800" dirty="0">
              <a:latin typeface="Arial" panose="020B0604020202020204" pitchFamily="34" charset="0"/>
              <a:ea typeface="Cambria" panose="02040503050406030204" pitchFamily="18" charset="0"/>
              <a:cs typeface="Arial" panose="020B0604020202020204" pitchFamily="34" charset="0"/>
            </a:endParaRPr>
          </a:p>
          <a:p>
            <a:pPr marL="342900" lvl="0" indent="-342900" algn="just">
              <a:lnSpc>
                <a:spcPct val="100000"/>
              </a:lnSpc>
              <a:buFont typeface="Symbol" panose="05050102010706020507" pitchFamily="18" charset="2"/>
              <a:buChar char=""/>
            </a:pPr>
            <a:r>
              <a:rPr lang="ms-MY" sz="1800" dirty="0">
                <a:solidFill>
                  <a:srgbClr val="000000"/>
                </a:solidFill>
                <a:effectLst/>
                <a:latin typeface="Arial" panose="020B0604020202020204" pitchFamily="34" charset="0"/>
                <a:ea typeface="Cambria" panose="02040503050406030204" pitchFamily="18" charset="0"/>
                <a:cs typeface="Arial" panose="020B0604020202020204" pitchFamily="34" charset="0"/>
              </a:rPr>
              <a:t>Penanganan efek samping, pemberhentian alkon, suntik pil, AKBP, tanpa penyulit.</a:t>
            </a:r>
            <a:endParaRPr lang="en-ID" sz="1800" dirty="0">
              <a:effectLst/>
              <a:latin typeface="Arial" panose="020B0604020202020204" pitchFamily="34" charset="0"/>
              <a:ea typeface="Cambria" panose="02040503050406030204" pitchFamily="18" charset="0"/>
              <a:cs typeface="Arial" panose="020B0604020202020204" pitchFamily="34" charset="0"/>
            </a:endParaRPr>
          </a:p>
          <a:p>
            <a:pPr marL="101600" indent="0">
              <a:buNone/>
            </a:pPr>
            <a:endParaRPr lang="en-ID" sz="1600" dirty="0"/>
          </a:p>
        </p:txBody>
      </p:sp>
      <p:sp>
        <p:nvSpPr>
          <p:cNvPr id="4" name="Slide Number Placeholder 3">
            <a:extLst>
              <a:ext uri="{FF2B5EF4-FFF2-40B4-BE49-F238E27FC236}">
                <a16:creationId xmlns:a16="http://schemas.microsoft.com/office/drawing/2014/main" id="{1FECC446-C673-CF80-EF9C-595DA7AEBB6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89223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05654-0E1E-4F2E-25C8-5E791F18529C}"/>
              </a:ext>
            </a:extLst>
          </p:cNvPr>
          <p:cNvSpPr>
            <a:spLocks noGrp="1"/>
          </p:cNvSpPr>
          <p:nvPr>
            <p:ph type="title"/>
          </p:nvPr>
        </p:nvSpPr>
        <p:spPr/>
        <p:txBody>
          <a:bodyPr/>
          <a:lstStyle/>
          <a:p>
            <a:r>
              <a:rPr lang="en-US" dirty="0" err="1"/>
              <a:t>Tanggung</a:t>
            </a:r>
            <a:r>
              <a:rPr lang="en-US" dirty="0"/>
              <a:t> Jawab </a:t>
            </a:r>
            <a:r>
              <a:rPr lang="en-US" dirty="0" err="1"/>
              <a:t>Bidan</a:t>
            </a:r>
            <a:endParaRPr lang="en-ID" dirty="0"/>
          </a:p>
        </p:txBody>
      </p:sp>
      <p:sp>
        <p:nvSpPr>
          <p:cNvPr id="3" name="Text Placeholder 2">
            <a:extLst>
              <a:ext uri="{FF2B5EF4-FFF2-40B4-BE49-F238E27FC236}">
                <a16:creationId xmlns:a16="http://schemas.microsoft.com/office/drawing/2014/main" id="{2E8582CE-3D31-6C86-10AA-DD4044DCFC65}"/>
              </a:ext>
            </a:extLst>
          </p:cNvPr>
          <p:cNvSpPr>
            <a:spLocks noGrp="1"/>
          </p:cNvSpPr>
          <p:nvPr>
            <p:ph type="body" idx="1"/>
          </p:nvPr>
        </p:nvSpPr>
        <p:spPr>
          <a:xfrm>
            <a:off x="855300" y="1430147"/>
            <a:ext cx="7433400" cy="2675322"/>
          </a:xfrm>
        </p:spPr>
        <p:txBody>
          <a:bodyPr/>
          <a:lstStyle/>
          <a:p>
            <a:pPr marL="342900" lvl="0" indent="-342900">
              <a:lnSpc>
                <a:spcPct val="150000"/>
              </a:lnSpc>
              <a:buFont typeface="Symbol" panose="05050102010706020507" pitchFamily="18" charset="2"/>
              <a:buChar char=""/>
            </a:pPr>
            <a:r>
              <a:rPr lang="ms-MY" sz="1800" dirty="0">
                <a:solidFill>
                  <a:srgbClr val="000000"/>
                </a:solidFill>
                <a:effectLst/>
                <a:latin typeface="Arial" panose="020B0604020202020204" pitchFamily="34" charset="0"/>
                <a:ea typeface="Cambria" panose="02040503050406030204" pitchFamily="18" charset="0"/>
                <a:cs typeface="Arial" panose="020B0604020202020204" pitchFamily="34" charset="0"/>
              </a:rPr>
              <a:t>Tanggung jawab bidan terhadap perundang-undangan</a:t>
            </a:r>
            <a:endParaRPr lang="en-ID" sz="1800" dirty="0">
              <a:effectLst/>
              <a:latin typeface="Arial" panose="020B0604020202020204" pitchFamily="34" charset="0"/>
              <a:ea typeface="Cambria" panose="02040503050406030204" pitchFamily="18" charset="0"/>
              <a:cs typeface="Arial" panose="020B0604020202020204" pitchFamily="34" charset="0"/>
            </a:endParaRPr>
          </a:p>
          <a:p>
            <a:pPr marL="342900" lvl="0" indent="-342900">
              <a:lnSpc>
                <a:spcPct val="150000"/>
              </a:lnSpc>
              <a:buFont typeface="Symbol" panose="05050102010706020507" pitchFamily="18" charset="2"/>
              <a:buChar char=""/>
            </a:pPr>
            <a:r>
              <a:rPr lang="ms-MY" sz="1800" dirty="0">
                <a:solidFill>
                  <a:srgbClr val="000000"/>
                </a:solidFill>
                <a:effectLst/>
                <a:latin typeface="Arial" panose="020B0604020202020204" pitchFamily="34" charset="0"/>
                <a:ea typeface="Cambria" panose="02040503050406030204" pitchFamily="18" charset="0"/>
                <a:cs typeface="Arial" panose="020B0604020202020204" pitchFamily="34" charset="0"/>
              </a:rPr>
              <a:t>Tanggung jawab bidan terhadap pengembangan kompetensi</a:t>
            </a:r>
            <a:endParaRPr lang="en-ID" sz="1800" dirty="0">
              <a:effectLst/>
              <a:latin typeface="Arial" panose="020B0604020202020204" pitchFamily="34" charset="0"/>
              <a:ea typeface="Cambria" panose="02040503050406030204" pitchFamily="18" charset="0"/>
              <a:cs typeface="Arial" panose="020B0604020202020204" pitchFamily="34" charset="0"/>
            </a:endParaRPr>
          </a:p>
          <a:p>
            <a:pPr marL="342900" lvl="0" indent="-342900">
              <a:lnSpc>
                <a:spcPct val="150000"/>
              </a:lnSpc>
              <a:buFont typeface="Symbol" panose="05050102010706020507" pitchFamily="18" charset="2"/>
              <a:buChar char=""/>
            </a:pPr>
            <a:r>
              <a:rPr lang="ms-MY" sz="1800" dirty="0">
                <a:solidFill>
                  <a:srgbClr val="000000"/>
                </a:solidFill>
                <a:effectLst/>
                <a:latin typeface="Arial" panose="020B0604020202020204" pitchFamily="34" charset="0"/>
                <a:ea typeface="Cambria" panose="02040503050406030204" pitchFamily="18" charset="0"/>
                <a:cs typeface="Arial" panose="020B0604020202020204" pitchFamily="34" charset="0"/>
              </a:rPr>
              <a:t>Tanggung jawab bidan terhadap penyimpanan catatan kebidanan</a:t>
            </a:r>
            <a:endParaRPr lang="en-ID" sz="1800" dirty="0">
              <a:effectLst/>
              <a:latin typeface="Arial" panose="020B0604020202020204" pitchFamily="34" charset="0"/>
              <a:ea typeface="Cambria" panose="02040503050406030204" pitchFamily="18" charset="0"/>
              <a:cs typeface="Arial" panose="020B0604020202020204" pitchFamily="34" charset="0"/>
            </a:endParaRPr>
          </a:p>
          <a:p>
            <a:pPr marL="342900" lvl="0" indent="-342900">
              <a:lnSpc>
                <a:spcPct val="150000"/>
              </a:lnSpc>
              <a:buFont typeface="Symbol" panose="05050102010706020507" pitchFamily="18" charset="2"/>
              <a:buChar char=""/>
            </a:pPr>
            <a:r>
              <a:rPr lang="en-ID" sz="1800" dirty="0" err="1">
                <a:solidFill>
                  <a:srgbClr val="000000"/>
                </a:solidFill>
                <a:effectLst/>
                <a:latin typeface="Arial" panose="020B0604020202020204" pitchFamily="34" charset="0"/>
                <a:ea typeface="Cambria" panose="02040503050406030204" pitchFamily="18" charset="0"/>
                <a:cs typeface="Arial" panose="020B0604020202020204" pitchFamily="34" charset="0"/>
              </a:rPr>
              <a:t>Tanggung</a:t>
            </a:r>
            <a:r>
              <a:rPr lang="en-ID" sz="1800" dirty="0">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lang="en-ID" sz="1800" dirty="0" err="1">
                <a:solidFill>
                  <a:srgbClr val="000000"/>
                </a:solidFill>
                <a:effectLst/>
                <a:latin typeface="Arial" panose="020B0604020202020204" pitchFamily="34" charset="0"/>
                <a:ea typeface="Cambria" panose="02040503050406030204" pitchFamily="18" charset="0"/>
                <a:cs typeface="Arial" panose="020B0604020202020204" pitchFamily="34" charset="0"/>
              </a:rPr>
              <a:t>jawab</a:t>
            </a:r>
            <a:r>
              <a:rPr lang="en-ID" sz="1800" dirty="0">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lang="en-ID" sz="1800" dirty="0" err="1">
                <a:solidFill>
                  <a:srgbClr val="000000"/>
                </a:solidFill>
                <a:effectLst/>
                <a:latin typeface="Arial" panose="020B0604020202020204" pitchFamily="34" charset="0"/>
                <a:ea typeface="Cambria" panose="02040503050406030204" pitchFamily="18" charset="0"/>
                <a:cs typeface="Arial" panose="020B0604020202020204" pitchFamily="34" charset="0"/>
              </a:rPr>
              <a:t>bidan</a:t>
            </a:r>
            <a:r>
              <a:rPr lang="en-ID" sz="1800" dirty="0">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lang="en-ID" sz="1800" dirty="0" err="1">
                <a:solidFill>
                  <a:srgbClr val="000000"/>
                </a:solidFill>
                <a:effectLst/>
                <a:latin typeface="Arial" panose="020B0604020202020204" pitchFamily="34" charset="0"/>
                <a:ea typeface="Cambria" panose="02040503050406030204" pitchFamily="18" charset="0"/>
                <a:cs typeface="Arial" panose="020B0604020202020204" pitchFamily="34" charset="0"/>
              </a:rPr>
              <a:t>terhadap</a:t>
            </a:r>
            <a:r>
              <a:rPr lang="en-ID" sz="1800" dirty="0">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lang="en-ID" sz="1800" dirty="0" err="1">
                <a:solidFill>
                  <a:srgbClr val="000000"/>
                </a:solidFill>
                <a:effectLst/>
                <a:latin typeface="Arial" panose="020B0604020202020204" pitchFamily="34" charset="0"/>
                <a:ea typeface="Cambria" panose="02040503050406030204" pitchFamily="18" charset="0"/>
                <a:cs typeface="Arial" panose="020B0604020202020204" pitchFamily="34" charset="0"/>
              </a:rPr>
              <a:t>keluarga</a:t>
            </a:r>
            <a:r>
              <a:rPr lang="en-ID" sz="1800" dirty="0">
                <a:solidFill>
                  <a:srgbClr val="000000"/>
                </a:solidFill>
                <a:effectLst/>
                <a:latin typeface="Arial" panose="020B0604020202020204" pitchFamily="34" charset="0"/>
                <a:ea typeface="Cambria" panose="02040503050406030204" pitchFamily="18" charset="0"/>
                <a:cs typeface="Arial" panose="020B0604020202020204" pitchFamily="34" charset="0"/>
              </a:rPr>
              <a:t> yang </a:t>
            </a:r>
            <a:r>
              <a:rPr lang="en-ID" sz="1800" dirty="0" err="1">
                <a:solidFill>
                  <a:srgbClr val="000000"/>
                </a:solidFill>
                <a:effectLst/>
                <a:latin typeface="Arial" panose="020B0604020202020204" pitchFamily="34" charset="0"/>
                <a:ea typeface="Cambria" panose="02040503050406030204" pitchFamily="18" charset="0"/>
                <a:cs typeface="Arial" panose="020B0604020202020204" pitchFamily="34" charset="0"/>
              </a:rPr>
              <a:t>dilayani</a:t>
            </a:r>
            <a:endParaRPr lang="en-ID" sz="1800" dirty="0">
              <a:effectLst/>
              <a:latin typeface="Arial" panose="020B0604020202020204" pitchFamily="34" charset="0"/>
              <a:ea typeface="Cambria" panose="02040503050406030204" pitchFamily="18" charset="0"/>
              <a:cs typeface="Arial" panose="020B0604020202020204" pitchFamily="34" charset="0"/>
            </a:endParaRPr>
          </a:p>
          <a:p>
            <a:pPr marL="342900" lvl="0" indent="-342900">
              <a:lnSpc>
                <a:spcPct val="150000"/>
              </a:lnSpc>
              <a:buFont typeface="Symbol" panose="05050102010706020507" pitchFamily="18" charset="2"/>
              <a:buChar char=""/>
            </a:pPr>
            <a:r>
              <a:rPr lang="ms-MY" sz="1800" dirty="0">
                <a:solidFill>
                  <a:srgbClr val="000000"/>
                </a:solidFill>
                <a:effectLst/>
                <a:latin typeface="Arial" panose="020B0604020202020204" pitchFamily="34" charset="0"/>
                <a:ea typeface="Cambria" panose="02040503050406030204" pitchFamily="18" charset="0"/>
                <a:cs typeface="Arial" panose="020B0604020202020204" pitchFamily="34" charset="0"/>
              </a:rPr>
              <a:t>Tanggung jawab bidan terhadap profesi</a:t>
            </a:r>
            <a:endParaRPr lang="en-ID" sz="1800" dirty="0">
              <a:effectLst/>
              <a:latin typeface="Arial" panose="020B0604020202020204" pitchFamily="34" charset="0"/>
              <a:ea typeface="Cambria" panose="02040503050406030204" pitchFamily="18" charset="0"/>
              <a:cs typeface="Arial" panose="020B0604020202020204" pitchFamily="34" charset="0"/>
            </a:endParaRPr>
          </a:p>
          <a:p>
            <a:pPr marL="342900" lvl="0" indent="-342900">
              <a:lnSpc>
                <a:spcPct val="150000"/>
              </a:lnSpc>
              <a:buFont typeface="Symbol" panose="05050102010706020507" pitchFamily="18" charset="2"/>
              <a:buChar char=""/>
            </a:pPr>
            <a:r>
              <a:rPr lang="ms-MY" sz="1800" dirty="0">
                <a:solidFill>
                  <a:srgbClr val="000000"/>
                </a:solidFill>
                <a:effectLst/>
                <a:latin typeface="Arial" panose="020B0604020202020204" pitchFamily="34" charset="0"/>
                <a:ea typeface="Cambria" panose="02040503050406030204" pitchFamily="18" charset="0"/>
                <a:cs typeface="Arial" panose="020B0604020202020204" pitchFamily="34" charset="0"/>
              </a:rPr>
              <a:t>Tanggung jawab bidan terhadap masyarakat</a:t>
            </a:r>
            <a:endParaRPr lang="en-ID" sz="1800" dirty="0">
              <a:effectLst/>
              <a:latin typeface="Arial" panose="020B0604020202020204" pitchFamily="34" charset="0"/>
              <a:ea typeface="Cambria" panose="02040503050406030204" pitchFamily="18" charset="0"/>
              <a:cs typeface="Arial" panose="020B0604020202020204" pitchFamily="34" charset="0"/>
            </a:endParaRPr>
          </a:p>
          <a:p>
            <a:endParaRPr lang="en-ID" dirty="0"/>
          </a:p>
        </p:txBody>
      </p:sp>
      <p:sp>
        <p:nvSpPr>
          <p:cNvPr id="4" name="Slide Number Placeholder 3">
            <a:extLst>
              <a:ext uri="{FF2B5EF4-FFF2-40B4-BE49-F238E27FC236}">
                <a16:creationId xmlns:a16="http://schemas.microsoft.com/office/drawing/2014/main" id="{ADFF5211-2530-18F3-5675-FF8F85E8AAD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1561021431"/>
      </p:ext>
    </p:extLst>
  </p:cSld>
  <p:clrMapOvr>
    <a:masterClrMapping/>
  </p:clrMapOvr>
</p:sld>
</file>

<file path=ppt/theme/theme1.xml><?xml version="1.0" encoding="utf-8"?>
<a:theme xmlns:a="http://schemas.openxmlformats.org/drawingml/2006/main" name="Vernon template">
  <a:themeElements>
    <a:clrScheme name="Custom 347">
      <a:dk1>
        <a:srgbClr val="2F3946"/>
      </a:dk1>
      <a:lt1>
        <a:srgbClr val="FFFFFF"/>
      </a:lt1>
      <a:dk2>
        <a:srgbClr val="727A85"/>
      </a:dk2>
      <a:lt2>
        <a:srgbClr val="F1EEED"/>
      </a:lt2>
      <a:accent1>
        <a:srgbClr val="22446F"/>
      </a:accent1>
      <a:accent2>
        <a:srgbClr val="5299DC"/>
      </a:accent2>
      <a:accent3>
        <a:srgbClr val="FB8F6C"/>
      </a:accent3>
      <a:accent4>
        <a:srgbClr val="DB6746"/>
      </a:accent4>
      <a:accent5>
        <a:srgbClr val="ADCE99"/>
      </a:accent5>
      <a:accent6>
        <a:srgbClr val="7AA271"/>
      </a:accent6>
      <a:hlink>
        <a:srgbClr val="22446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554</Words>
  <Application>Microsoft Office PowerPoint</Application>
  <PresentationFormat>On-screen Show (16:9)</PresentationFormat>
  <Paragraphs>58</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Abril Fatface</vt:lpstr>
      <vt:lpstr>Times New Roman</vt:lpstr>
      <vt:lpstr>Symbol</vt:lpstr>
      <vt:lpstr>Merriweather Sans Regular</vt:lpstr>
      <vt:lpstr>Cambria</vt:lpstr>
      <vt:lpstr>Vernon template</vt:lpstr>
      <vt:lpstr>PENGEMBANGAN PROFESIONAL BERKELANJUTAN</vt:lpstr>
      <vt:lpstr>PENGERTIAN KARIR Karir Mempunyai 3 Pengertian Yang Berbeda</vt:lpstr>
      <vt:lpstr>Pengembangan Karir</vt:lpstr>
      <vt:lpstr>Karir Bidan</vt:lpstr>
      <vt:lpstr>Prinsip Pengembangan Karir</vt:lpstr>
      <vt:lpstr>PowerPoint Presentation</vt:lpstr>
      <vt:lpstr>PowerPoint Presentation</vt:lpstr>
      <vt:lpstr>PowerPoint Presentation</vt:lpstr>
      <vt:lpstr>Tanggung Jawab Bidan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PENGEMBANGAN PROFESIONAL BERKELANJUTAN</dc:title>
  <cp:lastModifiedBy>revanarmanda69@gmail.com</cp:lastModifiedBy>
  <cp:revision>1</cp:revision>
  <dcterms:modified xsi:type="dcterms:W3CDTF">2023-10-22T11:23:49Z</dcterms:modified>
</cp:coreProperties>
</file>