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Theme8</Template>
  <TotalTime>133</TotalTime>
  <Words>494</Words>
  <Application>Microsoft Office PowerPoint</Application>
  <PresentationFormat>On-screen Show (4:3)</PresentationFormat>
  <Paragraphs>83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Theme8</vt:lpstr>
      <vt:lpstr>medical_professionals</vt:lpstr>
      <vt:lpstr>11science</vt:lpstr>
      <vt:lpstr>Custom Design</vt:lpstr>
      <vt:lpstr>1_Custom Design</vt:lpstr>
      <vt:lpstr>1_Default Design</vt:lpstr>
      <vt:lpstr>Theme3</vt:lpstr>
      <vt:lpstr>Office Theme</vt:lpstr>
      <vt:lpstr>PENGOLAHAN AIR BERSIH</vt:lpstr>
      <vt:lpstr>Konsep Air bersih</vt:lpstr>
      <vt:lpstr>Pengawasan Kualitas Air</vt:lpstr>
      <vt:lpstr>Penyakit berhubungan dengan air</vt:lpstr>
      <vt:lpstr>Penyakit berhubungan dengan air</vt:lpstr>
      <vt:lpstr>Pengolahan Air </vt:lpstr>
      <vt:lpstr>Pengolahan Air dengan metode Fisika</vt:lpstr>
      <vt:lpstr>Pengolahan Air dengan metode kimia</vt:lpstr>
      <vt:lpstr>Pengolahan air dengan metode biologis</vt:lpstr>
      <vt:lpstr>Pengolahan air kompleks</vt:lpstr>
      <vt:lpstr>SAVE our environment...!!!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PENGOLAHAN AIR BERSIH</dc:title>
  <dc:creator>User</dc:creator>
  <cp:lastModifiedBy>Nila</cp:lastModifiedBy>
  <cp:revision>31</cp:revision>
  <dcterms:created xsi:type="dcterms:W3CDTF">2013-04-04T16:05:16Z</dcterms:created>
  <dcterms:modified xsi:type="dcterms:W3CDTF">2014-03-08T01:17:42Z</dcterms:modified>
</cp:coreProperties>
</file>