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</p:sldMasterIdLst>
  <p:notesMasterIdLst>
    <p:notesMasterId r:id="rId6"/>
  </p:notesMasterIdLst>
  <p:handoutMasterIdLst>
    <p:handoutMasterId r:id="rId45"/>
  </p:handoutMasterIdLst>
  <p:sldIdLst>
    <p:sldId id="681" r:id="rId5"/>
    <p:sldId id="666" r:id="rId7"/>
    <p:sldId id="667" r:id="rId8"/>
    <p:sldId id="668" r:id="rId9"/>
    <p:sldId id="669" r:id="rId10"/>
    <p:sldId id="444" r:id="rId11"/>
    <p:sldId id="459" r:id="rId12"/>
    <p:sldId id="447" r:id="rId13"/>
    <p:sldId id="461" r:id="rId14"/>
    <p:sldId id="462" r:id="rId15"/>
    <p:sldId id="466" r:id="rId16"/>
    <p:sldId id="463" r:id="rId17"/>
    <p:sldId id="464" r:id="rId18"/>
    <p:sldId id="470" r:id="rId19"/>
    <p:sldId id="455" r:id="rId20"/>
    <p:sldId id="467" r:id="rId21"/>
    <p:sldId id="457" r:id="rId22"/>
    <p:sldId id="468" r:id="rId23"/>
    <p:sldId id="476" r:id="rId24"/>
    <p:sldId id="522" r:id="rId25"/>
    <p:sldId id="523" r:id="rId26"/>
    <p:sldId id="524" r:id="rId27"/>
    <p:sldId id="544" r:id="rId28"/>
    <p:sldId id="545" r:id="rId29"/>
    <p:sldId id="546" r:id="rId30"/>
    <p:sldId id="547" r:id="rId31"/>
    <p:sldId id="548" r:id="rId32"/>
    <p:sldId id="549" r:id="rId33"/>
    <p:sldId id="550" r:id="rId34"/>
    <p:sldId id="551" r:id="rId35"/>
    <p:sldId id="552" r:id="rId36"/>
    <p:sldId id="553" r:id="rId37"/>
    <p:sldId id="554" r:id="rId38"/>
    <p:sldId id="555" r:id="rId39"/>
    <p:sldId id="556" r:id="rId40"/>
    <p:sldId id="557" r:id="rId41"/>
    <p:sldId id="558" r:id="rId42"/>
    <p:sldId id="560" r:id="rId43"/>
    <p:sldId id="56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</p:presentation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5" Type="http://schemas.openxmlformats.org/officeDocument/2006/relationships/image" Target="../media/image25.wmf"/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3.GIF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wmf"/><Relationship Id="rId8" Type="http://schemas.openxmlformats.org/officeDocument/2006/relationships/oleObject" Target="../embeddings/oleObject7.bin"/><Relationship Id="rId7" Type="http://schemas.openxmlformats.org/officeDocument/2006/relationships/oleObject" Target="../embeddings/oleObject6.bin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Relationship Id="rId3" Type="http://schemas.openxmlformats.org/officeDocument/2006/relationships/oleObject" Target="../embeddings/oleObject3.bin"/><Relationship Id="rId27" Type="http://schemas.openxmlformats.org/officeDocument/2006/relationships/vmlDrawing" Target="../drawings/vmlDrawing2.vml"/><Relationship Id="rId26" Type="http://schemas.openxmlformats.org/officeDocument/2006/relationships/slideLayout" Target="../slideLayouts/slideLayout7.xml"/><Relationship Id="rId25" Type="http://schemas.openxmlformats.org/officeDocument/2006/relationships/audio" Target="../media/audio2.wav"/><Relationship Id="rId24" Type="http://schemas.openxmlformats.org/officeDocument/2006/relationships/oleObject" Target="../embeddings/oleObject18.bin"/><Relationship Id="rId23" Type="http://schemas.openxmlformats.org/officeDocument/2006/relationships/oleObject" Target="../embeddings/oleObject17.bin"/><Relationship Id="rId22" Type="http://schemas.openxmlformats.org/officeDocument/2006/relationships/oleObject" Target="../embeddings/oleObject16.bin"/><Relationship Id="rId21" Type="http://schemas.openxmlformats.org/officeDocument/2006/relationships/image" Target="../media/image26.emf"/><Relationship Id="rId20" Type="http://schemas.openxmlformats.org/officeDocument/2006/relationships/oleObject" Target="../embeddings/oleObject15.bin"/><Relationship Id="rId2" Type="http://schemas.openxmlformats.org/officeDocument/2006/relationships/image" Target="../media/image20.wmf"/><Relationship Id="rId19" Type="http://schemas.openxmlformats.org/officeDocument/2006/relationships/oleObject" Target="../embeddings/oleObject14.bin"/><Relationship Id="rId18" Type="http://schemas.openxmlformats.org/officeDocument/2006/relationships/oleObject" Target="../embeddings/oleObject13.bin"/><Relationship Id="rId17" Type="http://schemas.openxmlformats.org/officeDocument/2006/relationships/oleObject" Target="../embeddings/oleObject12.bin"/><Relationship Id="rId16" Type="http://schemas.openxmlformats.org/officeDocument/2006/relationships/oleObject" Target="../embeddings/oleObject11.bin"/><Relationship Id="rId15" Type="http://schemas.openxmlformats.org/officeDocument/2006/relationships/image" Target="../media/image25.wmf"/><Relationship Id="rId14" Type="http://schemas.openxmlformats.org/officeDocument/2006/relationships/oleObject" Target="../embeddings/oleObject10.bin"/><Relationship Id="rId13" Type="http://schemas.openxmlformats.org/officeDocument/2006/relationships/image" Target="../media/image24.emf"/><Relationship Id="rId12" Type="http://schemas.openxmlformats.org/officeDocument/2006/relationships/oleObject" Target="../embeddings/oleObject9.bin"/><Relationship Id="rId11" Type="http://schemas.openxmlformats.org/officeDocument/2006/relationships/image" Target="../media/image23.wmf"/><Relationship Id="rId10" Type="http://schemas.openxmlformats.org/officeDocument/2006/relationships/oleObject" Target="../embeddings/oleObject8.bin"/><Relationship Id="rId1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png"/><Relationship Id="rId7" Type="http://schemas.openxmlformats.org/officeDocument/2006/relationships/image" Target="../media/image33.jpeg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jpe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42.jpeg"/><Relationship Id="rId13" Type="http://schemas.openxmlformats.org/officeDocument/2006/relationships/image" Target="../media/image41.jpeg"/><Relationship Id="rId12" Type="http://schemas.openxmlformats.org/officeDocument/2006/relationships/image" Target="../media/image40.jpeg"/><Relationship Id="rId11" Type="http://schemas.openxmlformats.org/officeDocument/2006/relationships/image" Target="../media/image39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44.jpeg"/><Relationship Id="rId11" Type="http://schemas.openxmlformats.org/officeDocument/2006/relationships/image" Target="../media/image43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5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6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22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7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41.jpeg"/><Relationship Id="rId11" Type="http://schemas.openxmlformats.org/officeDocument/2006/relationships/image" Target="../media/image40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25.xml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48.png"/><Relationship Id="rId11" Type="http://schemas.openxmlformats.org/officeDocument/2006/relationships/oleObject" Target="../embeddings/oleObject19.bin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27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51.jpeg"/><Relationship Id="rId12" Type="http://schemas.openxmlformats.org/officeDocument/2006/relationships/image" Target="../media/image50.jpeg"/><Relationship Id="rId11" Type="http://schemas.openxmlformats.org/officeDocument/2006/relationships/image" Target="../media/image49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6" Type="http://schemas.openxmlformats.org/officeDocument/2006/relationships/notesSlide" Target="../notesSlides/notesSlide29.xml"/><Relationship Id="rId15" Type="http://schemas.openxmlformats.org/officeDocument/2006/relationships/vmlDrawing" Target="../drawings/vmlDrawing4.v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53.jpeg"/><Relationship Id="rId12" Type="http://schemas.openxmlformats.org/officeDocument/2006/relationships/image" Target="../media/image52.png"/><Relationship Id="rId11" Type="http://schemas.openxmlformats.org/officeDocument/2006/relationships/oleObject" Target="../embeddings/oleObject20.bin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30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54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31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57.jpeg"/><Relationship Id="rId12" Type="http://schemas.openxmlformats.org/officeDocument/2006/relationships/image" Target="../media/image56.png"/><Relationship Id="rId11" Type="http://schemas.openxmlformats.org/officeDocument/2006/relationships/image" Target="../media/image55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32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59.jpeg"/><Relationship Id="rId11" Type="http://schemas.openxmlformats.org/officeDocument/2006/relationships/image" Target="../media/image58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