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83" r:id="rId3"/>
    <p:sldId id="284" r:id="rId4"/>
    <p:sldId id="264" r:id="rId5"/>
    <p:sldId id="257" r:id="rId6"/>
    <p:sldId id="258"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Open Sans" panose="020B0606030504020204" pitchFamily="34" charset="0"/>
      <p:regular r:id="rId13"/>
      <p:bold r:id="rId14"/>
      <p:italic r:id="rId15"/>
      <p:boldItalic r:id="rId16"/>
    </p:embeddedFont>
    <p:embeddedFont>
      <p:font typeface="Paytone One"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767E57-3AF3-4AAB-B786-035AE5C2DC87}">
  <a:tblStyle styleId="{61767E57-3AF3-4AAB-B786-035AE5C2DC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6" d="100"/>
          <a:sy n="26" d="100"/>
        </p:scale>
        <p:origin x="126" y="6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2"/>
          <p:cNvSpPr/>
          <p:nvPr/>
        </p:nvSpPr>
        <p:spPr>
          <a:xfrm>
            <a:off x="413081" y="444700"/>
            <a:ext cx="17442662" cy="9371516"/>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73" name="Google Shape;73;p12"/>
          <p:cNvSpPr txBox="1">
            <a:spLocks noGrp="1"/>
          </p:cNvSpPr>
          <p:nvPr>
            <p:ph type="title"/>
          </p:nvPr>
        </p:nvSpPr>
        <p:spPr>
          <a:xfrm rot="5400000">
            <a:off x="9938550" y="4576013"/>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330125" y="2731263"/>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grpSp>
        <p:nvGrpSpPr>
          <p:cNvPr id="15" name="Google Shape;15;p3"/>
          <p:cNvGrpSpPr/>
          <p:nvPr/>
        </p:nvGrpSpPr>
        <p:grpSpPr>
          <a:xfrm>
            <a:off x="413081" y="444700"/>
            <a:ext cx="17439906" cy="9370035"/>
            <a:chOff x="0" y="0"/>
            <a:chExt cx="4593196" cy="2467812"/>
          </a:xfrm>
        </p:grpSpPr>
        <p:sp>
          <p:nvSpPr>
            <p:cNvPr id="16" name="Google Shape;16;p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17" name="Google Shape;17;p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 name="Google Shape;18;p3"/>
          <p:cNvSpPr txBox="1">
            <a:spLocks noGrp="1"/>
          </p:cNvSpPr>
          <p:nvPr>
            <p:ph type="ctrTitle"/>
          </p:nvPr>
        </p:nvSpPr>
        <p:spPr>
          <a:xfrm>
            <a:off x="1756700" y="1526325"/>
            <a:ext cx="10215600" cy="421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9000"/>
              <a:buFont typeface="Paytone One"/>
              <a:buNone/>
              <a:defRPr sz="9000">
                <a:solidFill>
                  <a:schemeClr val="dk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756700" y="58633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grpSp>
        <p:nvGrpSpPr>
          <p:cNvPr id="21" name="Google Shape;21;p4"/>
          <p:cNvGrpSpPr/>
          <p:nvPr/>
        </p:nvGrpSpPr>
        <p:grpSpPr>
          <a:xfrm>
            <a:off x="565481" y="597100"/>
            <a:ext cx="17439906" cy="9370035"/>
            <a:chOff x="0" y="0"/>
            <a:chExt cx="4593196" cy="2467812"/>
          </a:xfrm>
        </p:grpSpPr>
        <p:sp>
          <p:nvSpPr>
            <p:cNvPr id="22" name="Google Shape;22;p4"/>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23" name="Google Shape;23;p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 name="Google Shape;24;p4"/>
          <p:cNvGrpSpPr/>
          <p:nvPr/>
        </p:nvGrpSpPr>
        <p:grpSpPr>
          <a:xfrm>
            <a:off x="413081" y="444700"/>
            <a:ext cx="17439906" cy="9370035"/>
            <a:chOff x="0" y="0"/>
            <a:chExt cx="4593196" cy="2467812"/>
          </a:xfrm>
        </p:grpSpPr>
        <p:sp>
          <p:nvSpPr>
            <p:cNvPr id="25" name="Google Shape;25;p4"/>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26" name="Google Shape;26;p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 name="Google Shape;27;p4"/>
          <p:cNvSpPr txBox="1">
            <a:spLocks noGrp="1"/>
          </p:cNvSpPr>
          <p:nvPr>
            <p:ph type="title"/>
          </p:nvPr>
        </p:nvSpPr>
        <p:spPr>
          <a:xfrm>
            <a:off x="457200" y="1088725"/>
            <a:ext cx="16238100" cy="215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2956175" y="3649378"/>
            <a:ext cx="10144500" cy="5619900"/>
          </a:xfrm>
          <a:prstGeom prst="rect">
            <a:avLst/>
          </a:prstGeom>
          <a:noFill/>
          <a:ln>
            <a:noFill/>
          </a:ln>
        </p:spPr>
        <p:txBody>
          <a:bodyPr spcFirstLastPara="1" wrap="square" lIns="91425" tIns="45700" rIns="91425" bIns="45700" anchor="t" anchorCtr="0">
            <a:normAutofit/>
          </a:bodyPr>
          <a:lstStyle>
            <a:lvl1pPr marL="457200" lvl="0" indent="-431800" algn="l">
              <a:spcBef>
                <a:spcPts val="360"/>
              </a:spcBef>
              <a:spcAft>
                <a:spcPts val="0"/>
              </a:spcAft>
              <a:buClr>
                <a:schemeClr val="dk1"/>
              </a:buClr>
              <a:buSzPts val="3200"/>
              <a:buFont typeface="Open Sans"/>
              <a:buChar char="•"/>
              <a:defRPr>
                <a:latin typeface="Open Sans"/>
                <a:ea typeface="Open Sans"/>
                <a:cs typeface="Open Sans"/>
                <a:sym typeface="Open Sans"/>
              </a:defRPr>
            </a:lvl1pPr>
            <a:lvl2pPr marL="914400" lvl="1"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2pPr>
            <a:lvl3pPr marL="1371600" lvl="2"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3pPr>
            <a:lvl4pPr marL="1828800" lvl="3"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4pPr>
            <a:lvl5pPr marL="2286000" lvl="4"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5pPr>
            <a:lvl6pPr marL="2743200" lvl="5"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6pPr>
            <a:lvl7pPr marL="3200400" lvl="6"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7pPr>
            <a:lvl8pPr marL="3657600" lvl="7"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8pPr>
            <a:lvl9pPr marL="4114800" lvl="8" indent="-431800" algn="l">
              <a:spcBef>
                <a:spcPts val="360"/>
              </a:spcBef>
              <a:spcAft>
                <a:spcPts val="0"/>
              </a:spcAft>
              <a:buClr>
                <a:schemeClr val="dk1"/>
              </a:buClr>
              <a:buSzPts val="3200"/>
              <a:buFont typeface="Open Sans"/>
              <a:buChar char="•"/>
              <a:defRPr sz="3200">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grpSp>
        <p:nvGrpSpPr>
          <p:cNvPr id="30" name="Google Shape;30;p5"/>
          <p:cNvGrpSpPr/>
          <p:nvPr/>
        </p:nvGrpSpPr>
        <p:grpSpPr>
          <a:xfrm>
            <a:off x="413081" y="444700"/>
            <a:ext cx="17439906" cy="9370035"/>
            <a:chOff x="0" y="0"/>
            <a:chExt cx="4593196" cy="2467812"/>
          </a:xfrm>
        </p:grpSpPr>
        <p:sp>
          <p:nvSpPr>
            <p:cNvPr id="31" name="Google Shape;31;p5"/>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32" name="Google Shape;32;p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 name="Google Shape;33;p5"/>
          <p:cNvSpPr txBox="1">
            <a:spLocks noGrp="1"/>
          </p:cNvSpPr>
          <p:nvPr>
            <p:ph type="title"/>
          </p:nvPr>
        </p:nvSpPr>
        <p:spPr>
          <a:xfrm>
            <a:off x="570901" y="639500"/>
            <a:ext cx="174399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9000"/>
              <a:buFont typeface="Calibri"/>
              <a:buNone/>
              <a:defRPr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679038" y="66741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3200"/>
              <a:buNone/>
              <a:defRPr/>
            </a:lvl1pPr>
            <a:lvl2pPr marL="914400" lvl="1" indent="-228600" algn="l">
              <a:spcBef>
                <a:spcPts val="360"/>
              </a:spcBef>
              <a:spcAft>
                <a:spcPts val="0"/>
              </a:spcAft>
              <a:buSzPts val="3200"/>
              <a:buNone/>
              <a:defRPr/>
            </a:lvl2pPr>
            <a:lvl3pPr marL="1371600" lvl="2" indent="-228600" algn="l">
              <a:spcBef>
                <a:spcPts val="320"/>
              </a:spcBef>
              <a:spcAft>
                <a:spcPts val="0"/>
              </a:spcAft>
              <a:buSzPts val="3200"/>
              <a:buNone/>
              <a:defRPr/>
            </a:lvl3pPr>
            <a:lvl4pPr marL="1828800" lvl="3" indent="-228600" algn="l">
              <a:spcBef>
                <a:spcPts val="280"/>
              </a:spcBef>
              <a:spcAft>
                <a:spcPts val="0"/>
              </a:spcAft>
              <a:buSzPts val="3200"/>
              <a:buNone/>
              <a:defRPr/>
            </a:lvl4pPr>
            <a:lvl5pPr marL="2286000" lvl="4" indent="-228600" algn="l">
              <a:spcBef>
                <a:spcPts val="280"/>
              </a:spcBef>
              <a:spcAft>
                <a:spcPts val="0"/>
              </a:spcAft>
              <a:buSzPts val="3200"/>
              <a:buNone/>
              <a:defRPr/>
            </a:lvl5pPr>
            <a:lvl6pPr marL="2743200" lvl="5" indent="-228600" algn="l">
              <a:spcBef>
                <a:spcPts val="280"/>
              </a:spcBef>
              <a:spcAft>
                <a:spcPts val="0"/>
              </a:spcAft>
              <a:buSzPts val="3200"/>
              <a:buNone/>
              <a:defRPr/>
            </a:lvl6pPr>
            <a:lvl7pPr marL="3200400" lvl="6" indent="-228600" algn="l">
              <a:spcBef>
                <a:spcPts val="280"/>
              </a:spcBef>
              <a:spcAft>
                <a:spcPts val="0"/>
              </a:spcAft>
              <a:buSzPts val="3200"/>
              <a:buNone/>
              <a:defRPr/>
            </a:lvl7pPr>
            <a:lvl8pPr marL="3657600" lvl="7" indent="-228600" algn="l">
              <a:spcBef>
                <a:spcPts val="280"/>
              </a:spcBef>
              <a:spcAft>
                <a:spcPts val="0"/>
              </a:spcAft>
              <a:buSzPts val="3200"/>
              <a:buNone/>
              <a:defRPr/>
            </a:lvl8pPr>
            <a:lvl9pPr marL="4114800" lvl="8" indent="-228600" algn="l">
              <a:spcBef>
                <a:spcPts val="28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grpSp>
        <p:nvGrpSpPr>
          <p:cNvPr id="36" name="Google Shape;36;p6"/>
          <p:cNvGrpSpPr/>
          <p:nvPr/>
        </p:nvGrpSpPr>
        <p:grpSpPr>
          <a:xfrm>
            <a:off x="413081" y="444700"/>
            <a:ext cx="17439906" cy="9370035"/>
            <a:chOff x="0" y="0"/>
            <a:chExt cx="4593196" cy="2467812"/>
          </a:xfrm>
        </p:grpSpPr>
        <p:sp>
          <p:nvSpPr>
            <p:cNvPr id="37" name="Google Shape;37;p6"/>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055E5C"/>
            </a:solidFill>
            <a:ln>
              <a:noFill/>
            </a:ln>
          </p:spPr>
        </p:sp>
        <p:sp>
          <p:nvSpPr>
            <p:cNvPr id="38" name="Google Shape;38;p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9" name="Google Shape;39;p6"/>
          <p:cNvSpPr txBox="1">
            <a:spLocks noGrp="1"/>
          </p:cNvSpPr>
          <p:nvPr>
            <p:ph type="title"/>
          </p:nvPr>
        </p:nvSpPr>
        <p:spPr>
          <a:xfrm>
            <a:off x="1035275" y="1689950"/>
            <a:ext cx="154953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265175" y="4933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381000" algn="l">
              <a:spcBef>
                <a:spcPts val="480"/>
              </a:spcBef>
              <a:spcAft>
                <a:spcPts val="0"/>
              </a:spcAft>
              <a:buClr>
                <a:schemeClr val="lt1"/>
              </a:buClr>
              <a:buSzPts val="2400"/>
              <a:buChar char="–"/>
              <a:defRPr sz="2400">
                <a:solidFill>
                  <a:schemeClr val="lt1"/>
                </a:solidFill>
              </a:defRPr>
            </a:lvl2pPr>
            <a:lvl3pPr marL="1371600" lvl="2" indent="-355600" algn="l">
              <a:spcBef>
                <a:spcPts val="400"/>
              </a:spcBef>
              <a:spcAft>
                <a:spcPts val="0"/>
              </a:spcAft>
              <a:buClr>
                <a:schemeClr val="lt1"/>
              </a:buClr>
              <a:buSzPts val="2000"/>
              <a:buChar char="•"/>
              <a:defRPr sz="20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lt1"/>
              </a:buClr>
              <a:buSzPts val="1800"/>
              <a:buChar char="•"/>
              <a:defRPr sz="1800">
                <a:solidFill>
                  <a:schemeClr val="lt1"/>
                </a:solidFill>
              </a:defRPr>
            </a:lvl6pPr>
            <a:lvl7pPr marL="3200400" lvl="6" indent="-342900" algn="l">
              <a:spcBef>
                <a:spcPts val="360"/>
              </a:spcBef>
              <a:spcAft>
                <a:spcPts val="0"/>
              </a:spcAft>
              <a:buClr>
                <a:schemeClr val="lt1"/>
              </a:buClr>
              <a:buSzPts val="1800"/>
              <a:buChar char="•"/>
              <a:defRPr sz="1800">
                <a:solidFill>
                  <a:schemeClr val="lt1"/>
                </a:solidFill>
              </a:defRPr>
            </a:lvl7pPr>
            <a:lvl8pPr marL="3657600" lvl="7" indent="-342900" algn="l">
              <a:spcBef>
                <a:spcPts val="360"/>
              </a:spcBef>
              <a:spcAft>
                <a:spcPts val="0"/>
              </a:spcAft>
              <a:buClr>
                <a:schemeClr val="lt1"/>
              </a:buClr>
              <a:buSzPts val="1800"/>
              <a:buChar char="•"/>
              <a:defRPr sz="1800">
                <a:solidFill>
                  <a:schemeClr val="lt1"/>
                </a:solidFill>
              </a:defRPr>
            </a:lvl8pPr>
            <a:lvl9pPr marL="4114800" lvl="8" indent="-342900" algn="l">
              <a:spcBef>
                <a:spcPts val="360"/>
              </a:spcBef>
              <a:spcAft>
                <a:spcPts val="0"/>
              </a:spcAft>
              <a:buClr>
                <a:schemeClr val="lt1"/>
              </a:buClr>
              <a:buSzPts val="1800"/>
              <a:buChar char="•"/>
              <a:defRPr sz="1800">
                <a:solidFill>
                  <a:schemeClr val="lt1"/>
                </a:solidFill>
              </a:defRPr>
            </a:lvl9pPr>
          </a:lstStyle>
          <a:p>
            <a:endParaRPr/>
          </a:p>
        </p:txBody>
      </p:sp>
      <p:sp>
        <p:nvSpPr>
          <p:cNvPr id="41" name="Google Shape;41;p6"/>
          <p:cNvSpPr txBox="1">
            <a:spLocks noGrp="1"/>
          </p:cNvSpPr>
          <p:nvPr>
            <p:ph type="body" idx="2"/>
          </p:nvPr>
        </p:nvSpPr>
        <p:spPr>
          <a:xfrm>
            <a:off x="8660750" y="4933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381000" algn="l">
              <a:spcBef>
                <a:spcPts val="480"/>
              </a:spcBef>
              <a:spcAft>
                <a:spcPts val="0"/>
              </a:spcAft>
              <a:buClr>
                <a:schemeClr val="lt1"/>
              </a:buClr>
              <a:buSzPts val="2400"/>
              <a:buChar char="–"/>
              <a:defRPr sz="2400">
                <a:solidFill>
                  <a:schemeClr val="lt1"/>
                </a:solidFill>
              </a:defRPr>
            </a:lvl2pPr>
            <a:lvl3pPr marL="1371600" lvl="2" indent="-355600" algn="l">
              <a:spcBef>
                <a:spcPts val="400"/>
              </a:spcBef>
              <a:spcAft>
                <a:spcPts val="0"/>
              </a:spcAft>
              <a:buClr>
                <a:schemeClr val="lt1"/>
              </a:buClr>
              <a:buSzPts val="2000"/>
              <a:buChar char="•"/>
              <a:defRPr sz="2000">
                <a:solidFill>
                  <a:schemeClr val="lt1"/>
                </a:solidFill>
              </a:defRPr>
            </a:lvl3pPr>
            <a:lvl4pPr marL="1828800" lvl="3" indent="-342900" algn="l">
              <a:spcBef>
                <a:spcPts val="360"/>
              </a:spcBef>
              <a:spcAft>
                <a:spcPts val="0"/>
              </a:spcAft>
              <a:buClr>
                <a:schemeClr val="lt1"/>
              </a:buClr>
              <a:buSzPts val="1800"/>
              <a:buChar char="–"/>
              <a:defRPr sz="1800">
                <a:solidFill>
                  <a:schemeClr val="lt1"/>
                </a:solidFill>
              </a:defRPr>
            </a:lvl4pPr>
            <a:lvl5pPr marL="2286000" lvl="4" indent="-342900" algn="l">
              <a:spcBef>
                <a:spcPts val="360"/>
              </a:spcBef>
              <a:spcAft>
                <a:spcPts val="0"/>
              </a:spcAft>
              <a:buClr>
                <a:schemeClr val="lt1"/>
              </a:buClr>
              <a:buSzPts val="1800"/>
              <a:buChar char="»"/>
              <a:defRPr sz="1800">
                <a:solidFill>
                  <a:schemeClr val="lt1"/>
                </a:solidFill>
              </a:defRPr>
            </a:lvl5pPr>
            <a:lvl6pPr marL="2743200" lvl="5" indent="-342900" algn="l">
              <a:spcBef>
                <a:spcPts val="360"/>
              </a:spcBef>
              <a:spcAft>
                <a:spcPts val="0"/>
              </a:spcAft>
              <a:buClr>
                <a:schemeClr val="lt1"/>
              </a:buClr>
              <a:buSzPts val="1800"/>
              <a:buChar char="•"/>
              <a:defRPr sz="1800">
                <a:solidFill>
                  <a:schemeClr val="lt1"/>
                </a:solidFill>
              </a:defRPr>
            </a:lvl6pPr>
            <a:lvl7pPr marL="3200400" lvl="6" indent="-342900" algn="l">
              <a:spcBef>
                <a:spcPts val="360"/>
              </a:spcBef>
              <a:spcAft>
                <a:spcPts val="0"/>
              </a:spcAft>
              <a:buClr>
                <a:schemeClr val="lt1"/>
              </a:buClr>
              <a:buSzPts val="1800"/>
              <a:buChar char="•"/>
              <a:defRPr sz="1800">
                <a:solidFill>
                  <a:schemeClr val="lt1"/>
                </a:solidFill>
              </a:defRPr>
            </a:lvl7pPr>
            <a:lvl8pPr marL="3657600" lvl="7" indent="-342900" algn="l">
              <a:spcBef>
                <a:spcPts val="360"/>
              </a:spcBef>
              <a:spcAft>
                <a:spcPts val="0"/>
              </a:spcAft>
              <a:buClr>
                <a:schemeClr val="lt1"/>
              </a:buClr>
              <a:buSzPts val="1800"/>
              <a:buChar char="•"/>
              <a:defRPr sz="1800">
                <a:solidFill>
                  <a:schemeClr val="lt1"/>
                </a:solidFill>
              </a:defRPr>
            </a:lvl8pPr>
            <a:lvl9pPr marL="4114800" lvl="8" indent="-342900" algn="l">
              <a:spcBef>
                <a:spcPts val="360"/>
              </a:spcBef>
              <a:spcAft>
                <a:spcPts val="0"/>
              </a:spcAft>
              <a:buClr>
                <a:schemeClr val="lt1"/>
              </a:buClr>
              <a:buSzPts val="1800"/>
              <a:buChar char="•"/>
              <a:defRPr sz="18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grpSp>
        <p:nvGrpSpPr>
          <p:cNvPr id="43" name="Google Shape;43;p7"/>
          <p:cNvGrpSpPr/>
          <p:nvPr/>
        </p:nvGrpSpPr>
        <p:grpSpPr>
          <a:xfrm>
            <a:off x="413081" y="444700"/>
            <a:ext cx="17439906" cy="9370035"/>
            <a:chOff x="0" y="0"/>
            <a:chExt cx="4593196" cy="2467812"/>
          </a:xfrm>
        </p:grpSpPr>
        <p:sp>
          <p:nvSpPr>
            <p:cNvPr id="44" name="Google Shape;44;p7"/>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45" name="Google Shape;45;p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 name="Google Shape;46;p7"/>
          <p:cNvSpPr txBox="1">
            <a:spLocks noGrp="1"/>
          </p:cNvSpPr>
          <p:nvPr>
            <p:ph type="title"/>
          </p:nvPr>
        </p:nvSpPr>
        <p:spPr>
          <a:xfrm>
            <a:off x="1737400" y="1290475"/>
            <a:ext cx="144363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3565225" y="3959425"/>
            <a:ext cx="6112200" cy="3951300"/>
          </a:xfrm>
          <a:prstGeom prst="rect">
            <a:avLst/>
          </a:prstGeom>
          <a:noFill/>
          <a:ln>
            <a:noFill/>
          </a:ln>
        </p:spPr>
        <p:txBody>
          <a:bodyPr spcFirstLastPara="1" wrap="square" lIns="91425" tIns="45700" rIns="91425" bIns="45700" anchor="t" anchorCtr="0">
            <a:normAutofit/>
          </a:bodyPr>
          <a:lstStyle>
            <a:lvl1pPr marL="457200" lvl="0" indent="-419100" algn="l">
              <a:spcBef>
                <a:spcPts val="480"/>
              </a:spcBef>
              <a:spcAft>
                <a:spcPts val="0"/>
              </a:spcAft>
              <a:buClr>
                <a:schemeClr val="dk1"/>
              </a:buClr>
              <a:buSzPts val="3000"/>
              <a:buChar char="•"/>
              <a:defRPr sz="3000"/>
            </a:lvl1pPr>
            <a:lvl2pPr marL="914400" lvl="1" indent="-419100" algn="l">
              <a:spcBef>
                <a:spcPts val="400"/>
              </a:spcBef>
              <a:spcAft>
                <a:spcPts val="0"/>
              </a:spcAft>
              <a:buClr>
                <a:schemeClr val="dk1"/>
              </a:buClr>
              <a:buSzPts val="3000"/>
              <a:buChar char="–"/>
              <a:defRPr sz="3000"/>
            </a:lvl2pPr>
            <a:lvl3pPr marL="1371600" lvl="2" indent="-419100" algn="l">
              <a:spcBef>
                <a:spcPts val="360"/>
              </a:spcBef>
              <a:spcAft>
                <a:spcPts val="0"/>
              </a:spcAft>
              <a:buClr>
                <a:schemeClr val="dk1"/>
              </a:buClr>
              <a:buSzPts val="3000"/>
              <a:buChar char="•"/>
              <a:defRPr sz="3000"/>
            </a:lvl3pPr>
            <a:lvl4pPr marL="1828800" lvl="3" indent="-419100" algn="l">
              <a:spcBef>
                <a:spcPts val="320"/>
              </a:spcBef>
              <a:spcAft>
                <a:spcPts val="0"/>
              </a:spcAft>
              <a:buClr>
                <a:schemeClr val="dk1"/>
              </a:buClr>
              <a:buSzPts val="3000"/>
              <a:buChar char="–"/>
              <a:defRPr sz="3000"/>
            </a:lvl4pPr>
            <a:lvl5pPr marL="2286000" lvl="4" indent="-419100" algn="l">
              <a:spcBef>
                <a:spcPts val="320"/>
              </a:spcBef>
              <a:spcAft>
                <a:spcPts val="0"/>
              </a:spcAft>
              <a:buClr>
                <a:schemeClr val="dk1"/>
              </a:buClr>
              <a:buSzPts val="3000"/>
              <a:buChar char="»"/>
              <a:defRPr sz="3000"/>
            </a:lvl5pPr>
            <a:lvl6pPr marL="2743200" lvl="5" indent="-419100" algn="l">
              <a:spcBef>
                <a:spcPts val="320"/>
              </a:spcBef>
              <a:spcAft>
                <a:spcPts val="0"/>
              </a:spcAft>
              <a:buClr>
                <a:schemeClr val="dk1"/>
              </a:buClr>
              <a:buSzPts val="3000"/>
              <a:buChar char="•"/>
              <a:defRPr sz="3000"/>
            </a:lvl6pPr>
            <a:lvl7pPr marL="3200400" lvl="6" indent="-419100" algn="l">
              <a:spcBef>
                <a:spcPts val="320"/>
              </a:spcBef>
              <a:spcAft>
                <a:spcPts val="0"/>
              </a:spcAft>
              <a:buClr>
                <a:schemeClr val="dk1"/>
              </a:buClr>
              <a:buSzPts val="3000"/>
              <a:buChar char="•"/>
              <a:defRPr sz="3000"/>
            </a:lvl7pPr>
            <a:lvl8pPr marL="3657600" lvl="7" indent="-419100" algn="l">
              <a:spcBef>
                <a:spcPts val="320"/>
              </a:spcBef>
              <a:spcAft>
                <a:spcPts val="0"/>
              </a:spcAft>
              <a:buClr>
                <a:schemeClr val="dk1"/>
              </a:buClr>
              <a:buSzPts val="3000"/>
              <a:buChar char="•"/>
              <a:defRPr sz="3000"/>
            </a:lvl8pPr>
            <a:lvl9pPr marL="4114800" lvl="8" indent="-419100" algn="l">
              <a:spcBef>
                <a:spcPts val="320"/>
              </a:spcBef>
              <a:spcAft>
                <a:spcPts val="0"/>
              </a:spcAft>
              <a:buClr>
                <a:schemeClr val="dk1"/>
              </a:buClr>
              <a:buSzPts val="3000"/>
              <a:buChar char="•"/>
              <a:defRPr sz="3000"/>
            </a:lvl9pPr>
          </a:lstStyle>
          <a:p>
            <a:endParaRPr/>
          </a:p>
        </p:txBody>
      </p:sp>
      <p:sp>
        <p:nvSpPr>
          <p:cNvPr id="48" name="Google Shape;48;p7"/>
          <p:cNvSpPr txBox="1">
            <a:spLocks noGrp="1"/>
          </p:cNvSpPr>
          <p:nvPr>
            <p:ph type="body" idx="2"/>
          </p:nvPr>
        </p:nvSpPr>
        <p:spPr>
          <a:xfrm>
            <a:off x="9566575" y="3959425"/>
            <a:ext cx="6112200" cy="3951300"/>
          </a:xfrm>
          <a:prstGeom prst="rect">
            <a:avLst/>
          </a:prstGeom>
          <a:noFill/>
          <a:ln>
            <a:noFill/>
          </a:ln>
        </p:spPr>
        <p:txBody>
          <a:bodyPr spcFirstLastPara="1" wrap="square" lIns="91425" tIns="45700" rIns="91425" bIns="45700" anchor="t" anchorCtr="0">
            <a:normAutofit/>
          </a:bodyPr>
          <a:lstStyle>
            <a:lvl1pPr marL="457200" lvl="0" indent="-419100" algn="l" rtl="0">
              <a:spcBef>
                <a:spcPts val="480"/>
              </a:spcBef>
              <a:spcAft>
                <a:spcPts val="0"/>
              </a:spcAft>
              <a:buClr>
                <a:schemeClr val="dk1"/>
              </a:buClr>
              <a:buSzPts val="3000"/>
              <a:buChar char="•"/>
              <a:defRPr sz="3000"/>
            </a:lvl1pPr>
            <a:lvl2pPr marL="914400" lvl="1" indent="-419100" algn="l" rtl="0">
              <a:spcBef>
                <a:spcPts val="400"/>
              </a:spcBef>
              <a:spcAft>
                <a:spcPts val="0"/>
              </a:spcAft>
              <a:buClr>
                <a:schemeClr val="dk1"/>
              </a:buClr>
              <a:buSzPts val="3000"/>
              <a:buChar char="–"/>
              <a:defRPr sz="3000"/>
            </a:lvl2pPr>
            <a:lvl3pPr marL="1371600" lvl="2" indent="-419100" algn="l" rtl="0">
              <a:spcBef>
                <a:spcPts val="360"/>
              </a:spcBef>
              <a:spcAft>
                <a:spcPts val="0"/>
              </a:spcAft>
              <a:buClr>
                <a:schemeClr val="dk1"/>
              </a:buClr>
              <a:buSzPts val="3000"/>
              <a:buChar char="•"/>
              <a:defRPr sz="3000"/>
            </a:lvl3pPr>
            <a:lvl4pPr marL="1828800" lvl="3" indent="-419100" algn="l" rtl="0">
              <a:spcBef>
                <a:spcPts val="320"/>
              </a:spcBef>
              <a:spcAft>
                <a:spcPts val="0"/>
              </a:spcAft>
              <a:buClr>
                <a:schemeClr val="dk1"/>
              </a:buClr>
              <a:buSzPts val="3000"/>
              <a:buChar char="–"/>
              <a:defRPr sz="3000"/>
            </a:lvl4pPr>
            <a:lvl5pPr marL="2286000" lvl="4" indent="-419100" algn="l" rtl="0">
              <a:spcBef>
                <a:spcPts val="320"/>
              </a:spcBef>
              <a:spcAft>
                <a:spcPts val="0"/>
              </a:spcAft>
              <a:buClr>
                <a:schemeClr val="dk1"/>
              </a:buClr>
              <a:buSzPts val="3000"/>
              <a:buChar char="»"/>
              <a:defRPr sz="3000"/>
            </a:lvl5pPr>
            <a:lvl6pPr marL="2743200" lvl="5" indent="-419100" algn="l" rtl="0">
              <a:spcBef>
                <a:spcPts val="320"/>
              </a:spcBef>
              <a:spcAft>
                <a:spcPts val="0"/>
              </a:spcAft>
              <a:buClr>
                <a:schemeClr val="dk1"/>
              </a:buClr>
              <a:buSzPts val="3000"/>
              <a:buChar char="•"/>
              <a:defRPr sz="3000"/>
            </a:lvl6pPr>
            <a:lvl7pPr marL="3200400" lvl="6" indent="-419100" algn="l" rtl="0">
              <a:spcBef>
                <a:spcPts val="320"/>
              </a:spcBef>
              <a:spcAft>
                <a:spcPts val="0"/>
              </a:spcAft>
              <a:buClr>
                <a:schemeClr val="dk1"/>
              </a:buClr>
              <a:buSzPts val="3000"/>
              <a:buChar char="•"/>
              <a:defRPr sz="3000"/>
            </a:lvl7pPr>
            <a:lvl8pPr marL="3657600" lvl="7" indent="-419100" algn="l" rtl="0">
              <a:spcBef>
                <a:spcPts val="320"/>
              </a:spcBef>
              <a:spcAft>
                <a:spcPts val="0"/>
              </a:spcAft>
              <a:buClr>
                <a:schemeClr val="dk1"/>
              </a:buClr>
              <a:buSzPts val="3000"/>
              <a:buChar char="•"/>
              <a:defRPr sz="3000"/>
            </a:lvl8pPr>
            <a:lvl9pPr marL="4114800" lvl="8" indent="-419100" algn="l" rtl="0">
              <a:spcBef>
                <a:spcPts val="320"/>
              </a:spcBef>
              <a:spcAft>
                <a:spcPts val="0"/>
              </a:spcAft>
              <a:buClr>
                <a:schemeClr val="dk1"/>
              </a:buClr>
              <a:buSzPts val="3000"/>
              <a:buChar char="•"/>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grpSp>
        <p:nvGrpSpPr>
          <p:cNvPr id="50" name="Google Shape;50;p8"/>
          <p:cNvGrpSpPr/>
          <p:nvPr/>
        </p:nvGrpSpPr>
        <p:grpSpPr>
          <a:xfrm>
            <a:off x="413081" y="444700"/>
            <a:ext cx="17439906" cy="9370035"/>
            <a:chOff x="0" y="0"/>
            <a:chExt cx="4593196" cy="2467812"/>
          </a:xfrm>
        </p:grpSpPr>
        <p:sp>
          <p:nvSpPr>
            <p:cNvPr id="51" name="Google Shape;51;p8"/>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52" name="Google Shape;52;p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3" name="Google Shape;53;p8"/>
          <p:cNvSpPr txBox="1">
            <a:spLocks noGrp="1"/>
          </p:cNvSpPr>
          <p:nvPr>
            <p:ph type="title"/>
          </p:nvPr>
        </p:nvSpPr>
        <p:spPr>
          <a:xfrm>
            <a:off x="728875" y="1549050"/>
            <a:ext cx="162960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grpSp>
        <p:nvGrpSpPr>
          <p:cNvPr id="55" name="Google Shape;55;p9"/>
          <p:cNvGrpSpPr/>
          <p:nvPr/>
        </p:nvGrpSpPr>
        <p:grpSpPr>
          <a:xfrm>
            <a:off x="413081" y="444700"/>
            <a:ext cx="17439906" cy="9370035"/>
            <a:chOff x="0" y="0"/>
            <a:chExt cx="4593196" cy="2467812"/>
          </a:xfrm>
        </p:grpSpPr>
        <p:sp>
          <p:nvSpPr>
            <p:cNvPr id="56" name="Google Shape;56;p9"/>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57" name="Google Shape;57;p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8" name="Google Shape;58;p9"/>
          <p:cNvSpPr txBox="1">
            <a:spLocks noGrp="1"/>
          </p:cNvSpPr>
          <p:nvPr>
            <p:ph type="title"/>
          </p:nvPr>
        </p:nvSpPr>
        <p:spPr>
          <a:xfrm>
            <a:off x="1226075" y="865175"/>
            <a:ext cx="11460300" cy="2418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9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6284100" y="4071575"/>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1"/>
          <p:cNvSpPr/>
          <p:nvPr/>
        </p:nvSpPr>
        <p:spPr>
          <a:xfrm>
            <a:off x="413081" y="444700"/>
            <a:ext cx="17442662" cy="9371516"/>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69" name="Google Shape;69;p11"/>
          <p:cNvSpPr txBox="1">
            <a:spLocks noGrp="1"/>
          </p:cNvSpPr>
          <p:nvPr>
            <p:ph type="title"/>
          </p:nvPr>
        </p:nvSpPr>
        <p:spPr>
          <a:xfrm>
            <a:off x="457200" y="1088725"/>
            <a:ext cx="16238100" cy="215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5538925" y="2485375"/>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88725"/>
            <a:ext cx="16238100" cy="21516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9000"/>
              <a:buFont typeface="Paytone One"/>
              <a:buNone/>
              <a:defRPr sz="9000" i="0" u="none" strike="noStrike" cap="none">
                <a:solidFill>
                  <a:schemeClr val="dk2"/>
                </a:solidFill>
                <a:latin typeface="Paytone One"/>
                <a:ea typeface="Paytone One"/>
                <a:cs typeface="Paytone One"/>
                <a:sym typeface="Paytone On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505200" y="394705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1pPr>
            <a:lvl2pPr marL="914400" marR="0" lvl="1" indent="-431800" algn="l" rtl="0">
              <a:spcBef>
                <a:spcPts val="56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2pPr>
            <a:lvl3pPr marL="1371600" marR="0" lvl="2" indent="-431800" algn="l" rtl="0">
              <a:spcBef>
                <a:spcPts val="48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3pPr>
            <a:lvl4pPr marL="1828800" marR="0" lvl="3"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4pPr>
            <a:lvl5pPr marL="2286000" marR="0" lvl="4"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5pPr>
            <a:lvl6pPr marL="2743200" marR="0" lvl="5"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6pPr>
            <a:lvl7pPr marL="3200400" marR="0" lvl="6"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7pPr>
            <a:lvl8pPr marL="3657600" marR="0" lvl="7"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8pPr>
            <a:lvl9pPr marL="4114800" marR="0" lvl="8"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3"/>
          <p:cNvGrpSpPr/>
          <p:nvPr/>
        </p:nvGrpSpPr>
        <p:grpSpPr>
          <a:xfrm>
            <a:off x="413081" y="444700"/>
            <a:ext cx="17439793" cy="9369973"/>
            <a:chOff x="0" y="0"/>
            <a:chExt cx="4593196" cy="2467812"/>
          </a:xfrm>
        </p:grpSpPr>
        <p:sp>
          <p:nvSpPr>
            <p:cNvPr id="81" name="Google Shape;81;p1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a:lstStyle/>
            <a:p>
              <a:endParaRPr lang="en-ID"/>
            </a:p>
          </p:txBody>
        </p:sp>
        <p:sp>
          <p:nvSpPr>
            <p:cNvPr id="82" name="Google Shape;82;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3" name="Google Shape;83;p13"/>
          <p:cNvSpPr/>
          <p:nvPr/>
        </p:nvSpPr>
        <p:spPr>
          <a:xfrm>
            <a:off x="1260501" y="7048500"/>
            <a:ext cx="4835499" cy="891183"/>
          </a:xfrm>
          <a:prstGeom prst="roundRect">
            <a:avLst>
              <a:gd name="adj" fmla="val 50000"/>
            </a:avLst>
          </a:prstGeom>
          <a:solidFill>
            <a:srgbClr val="045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4" name="Google Shape;84;p13"/>
          <p:cNvGrpSpPr/>
          <p:nvPr/>
        </p:nvGrpSpPr>
        <p:grpSpPr>
          <a:xfrm>
            <a:off x="1403652" y="1350279"/>
            <a:ext cx="2587072" cy="794089"/>
            <a:chOff x="778" y="0"/>
            <a:chExt cx="3449430" cy="1058785"/>
          </a:xfrm>
        </p:grpSpPr>
        <p:grpSp>
          <p:nvGrpSpPr>
            <p:cNvPr id="85" name="Google Shape;85;p13"/>
            <p:cNvGrpSpPr/>
            <p:nvPr/>
          </p:nvGrpSpPr>
          <p:grpSpPr>
            <a:xfrm>
              <a:off x="778" y="0"/>
              <a:ext cx="347217" cy="348773"/>
              <a:chOff x="1813" y="0"/>
              <a:chExt cx="809173" cy="812800"/>
            </a:xfrm>
          </p:grpSpPr>
          <p:sp>
            <p:nvSpPr>
              <p:cNvPr id="86" name="Google Shape;8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3"/>
            <p:cNvGrpSpPr/>
            <p:nvPr/>
          </p:nvGrpSpPr>
          <p:grpSpPr>
            <a:xfrm>
              <a:off x="784886" y="0"/>
              <a:ext cx="347217" cy="348773"/>
              <a:chOff x="1813" y="0"/>
              <a:chExt cx="809173" cy="812800"/>
            </a:xfrm>
          </p:grpSpPr>
          <p:sp>
            <p:nvSpPr>
              <p:cNvPr id="89" name="Google Shape;8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3"/>
            <p:cNvGrpSpPr/>
            <p:nvPr/>
          </p:nvGrpSpPr>
          <p:grpSpPr>
            <a:xfrm>
              <a:off x="1568993" y="0"/>
              <a:ext cx="347217" cy="348773"/>
              <a:chOff x="1813" y="0"/>
              <a:chExt cx="809173" cy="812800"/>
            </a:xfrm>
          </p:grpSpPr>
          <p:sp>
            <p:nvSpPr>
              <p:cNvPr id="92" name="Google Shape;9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3"/>
            <p:cNvGrpSpPr/>
            <p:nvPr/>
          </p:nvGrpSpPr>
          <p:grpSpPr>
            <a:xfrm>
              <a:off x="778" y="710012"/>
              <a:ext cx="347217" cy="348773"/>
              <a:chOff x="1813" y="0"/>
              <a:chExt cx="809173" cy="812800"/>
            </a:xfrm>
          </p:grpSpPr>
          <p:sp>
            <p:nvSpPr>
              <p:cNvPr id="95" name="Google Shape;9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13"/>
            <p:cNvGrpSpPr/>
            <p:nvPr/>
          </p:nvGrpSpPr>
          <p:grpSpPr>
            <a:xfrm>
              <a:off x="784886" y="710012"/>
              <a:ext cx="347217" cy="348773"/>
              <a:chOff x="1813" y="0"/>
              <a:chExt cx="809173" cy="812800"/>
            </a:xfrm>
          </p:grpSpPr>
          <p:sp>
            <p:nvSpPr>
              <p:cNvPr id="98" name="Google Shape;9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13"/>
            <p:cNvGrpSpPr/>
            <p:nvPr/>
          </p:nvGrpSpPr>
          <p:grpSpPr>
            <a:xfrm>
              <a:off x="1568993" y="710012"/>
              <a:ext cx="347217" cy="348773"/>
              <a:chOff x="1813" y="0"/>
              <a:chExt cx="809173" cy="812800"/>
            </a:xfrm>
          </p:grpSpPr>
          <p:sp>
            <p:nvSpPr>
              <p:cNvPr id="101" name="Google Shape;10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13"/>
            <p:cNvGrpSpPr/>
            <p:nvPr/>
          </p:nvGrpSpPr>
          <p:grpSpPr>
            <a:xfrm>
              <a:off x="2318883" y="0"/>
              <a:ext cx="347217" cy="348773"/>
              <a:chOff x="1813" y="0"/>
              <a:chExt cx="809173" cy="812800"/>
            </a:xfrm>
          </p:grpSpPr>
          <p:sp>
            <p:nvSpPr>
              <p:cNvPr id="104" name="Google Shape;104;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13"/>
            <p:cNvGrpSpPr/>
            <p:nvPr/>
          </p:nvGrpSpPr>
          <p:grpSpPr>
            <a:xfrm>
              <a:off x="3102991" y="0"/>
              <a:ext cx="347217" cy="348773"/>
              <a:chOff x="1813" y="0"/>
              <a:chExt cx="809173" cy="812800"/>
            </a:xfrm>
          </p:grpSpPr>
          <p:sp>
            <p:nvSpPr>
              <p:cNvPr id="107" name="Google Shape;10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13"/>
            <p:cNvGrpSpPr/>
            <p:nvPr/>
          </p:nvGrpSpPr>
          <p:grpSpPr>
            <a:xfrm>
              <a:off x="2318883" y="710012"/>
              <a:ext cx="347217" cy="348773"/>
              <a:chOff x="1813" y="0"/>
              <a:chExt cx="809173" cy="812800"/>
            </a:xfrm>
          </p:grpSpPr>
          <p:sp>
            <p:nvSpPr>
              <p:cNvPr id="110" name="Google Shape;11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13"/>
            <p:cNvGrpSpPr/>
            <p:nvPr/>
          </p:nvGrpSpPr>
          <p:grpSpPr>
            <a:xfrm>
              <a:off x="3102991" y="710012"/>
              <a:ext cx="347217" cy="348773"/>
              <a:chOff x="1813" y="0"/>
              <a:chExt cx="809173" cy="812800"/>
            </a:xfrm>
          </p:grpSpPr>
          <p:sp>
            <p:nvSpPr>
              <p:cNvPr id="113" name="Google Shape;11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5" name="Google Shape;115;p13"/>
          <p:cNvGrpSpPr/>
          <p:nvPr/>
        </p:nvGrpSpPr>
        <p:grpSpPr>
          <a:xfrm>
            <a:off x="9651333" y="7382651"/>
            <a:ext cx="1438686" cy="1326598"/>
            <a:chOff x="778" y="0"/>
            <a:chExt cx="1918247" cy="1768797"/>
          </a:xfrm>
        </p:grpSpPr>
        <p:grpSp>
          <p:nvGrpSpPr>
            <p:cNvPr id="116" name="Google Shape;116;p13"/>
            <p:cNvGrpSpPr/>
            <p:nvPr/>
          </p:nvGrpSpPr>
          <p:grpSpPr>
            <a:xfrm>
              <a:off x="3593" y="0"/>
              <a:ext cx="347217" cy="348773"/>
              <a:chOff x="1813" y="0"/>
              <a:chExt cx="809173" cy="812800"/>
            </a:xfrm>
          </p:grpSpPr>
          <p:sp>
            <p:nvSpPr>
              <p:cNvPr id="117" name="Google Shape;11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3"/>
            <p:cNvGrpSpPr/>
            <p:nvPr/>
          </p:nvGrpSpPr>
          <p:grpSpPr>
            <a:xfrm>
              <a:off x="787701" y="0"/>
              <a:ext cx="347217" cy="348773"/>
              <a:chOff x="1813" y="0"/>
              <a:chExt cx="809173" cy="812800"/>
            </a:xfrm>
          </p:grpSpPr>
          <p:sp>
            <p:nvSpPr>
              <p:cNvPr id="120" name="Google Shape;12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2" name="Google Shape;122;p13"/>
            <p:cNvGrpSpPr/>
            <p:nvPr/>
          </p:nvGrpSpPr>
          <p:grpSpPr>
            <a:xfrm>
              <a:off x="1571808" y="0"/>
              <a:ext cx="347217" cy="348773"/>
              <a:chOff x="1813" y="0"/>
              <a:chExt cx="809173" cy="812800"/>
            </a:xfrm>
          </p:grpSpPr>
          <p:sp>
            <p:nvSpPr>
              <p:cNvPr id="123" name="Google Shape;12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5" name="Google Shape;125;p13"/>
            <p:cNvGrpSpPr/>
            <p:nvPr/>
          </p:nvGrpSpPr>
          <p:grpSpPr>
            <a:xfrm>
              <a:off x="3593" y="710012"/>
              <a:ext cx="347217" cy="348773"/>
              <a:chOff x="1813" y="0"/>
              <a:chExt cx="809173" cy="812800"/>
            </a:xfrm>
          </p:grpSpPr>
          <p:sp>
            <p:nvSpPr>
              <p:cNvPr id="126" name="Google Shape;12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 name="Google Shape;128;p13"/>
            <p:cNvGrpSpPr/>
            <p:nvPr/>
          </p:nvGrpSpPr>
          <p:grpSpPr>
            <a:xfrm>
              <a:off x="787701" y="710012"/>
              <a:ext cx="347217" cy="348773"/>
              <a:chOff x="1813" y="0"/>
              <a:chExt cx="809173" cy="812800"/>
            </a:xfrm>
          </p:grpSpPr>
          <p:sp>
            <p:nvSpPr>
              <p:cNvPr id="129" name="Google Shape;12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 name="Google Shape;131;p13"/>
            <p:cNvGrpSpPr/>
            <p:nvPr/>
          </p:nvGrpSpPr>
          <p:grpSpPr>
            <a:xfrm>
              <a:off x="1571808" y="710012"/>
              <a:ext cx="347217" cy="348773"/>
              <a:chOff x="1813" y="0"/>
              <a:chExt cx="809173" cy="812800"/>
            </a:xfrm>
          </p:grpSpPr>
          <p:sp>
            <p:nvSpPr>
              <p:cNvPr id="132" name="Google Shape;13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4" name="Google Shape;134;p13"/>
            <p:cNvGrpSpPr/>
            <p:nvPr/>
          </p:nvGrpSpPr>
          <p:grpSpPr>
            <a:xfrm>
              <a:off x="778" y="1420024"/>
              <a:ext cx="347217" cy="348773"/>
              <a:chOff x="1813" y="0"/>
              <a:chExt cx="809173" cy="812800"/>
            </a:xfrm>
          </p:grpSpPr>
          <p:sp>
            <p:nvSpPr>
              <p:cNvPr id="135" name="Google Shape;13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7" name="Google Shape;137;p13"/>
            <p:cNvGrpSpPr/>
            <p:nvPr/>
          </p:nvGrpSpPr>
          <p:grpSpPr>
            <a:xfrm>
              <a:off x="784886" y="1420024"/>
              <a:ext cx="347217" cy="348773"/>
              <a:chOff x="1813" y="0"/>
              <a:chExt cx="809173" cy="812800"/>
            </a:xfrm>
          </p:grpSpPr>
          <p:sp>
            <p:nvSpPr>
              <p:cNvPr id="138" name="Google Shape;13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0" name="Google Shape;140;p13"/>
            <p:cNvGrpSpPr/>
            <p:nvPr/>
          </p:nvGrpSpPr>
          <p:grpSpPr>
            <a:xfrm>
              <a:off x="1568993" y="1420024"/>
              <a:ext cx="347217" cy="348773"/>
              <a:chOff x="1813" y="0"/>
              <a:chExt cx="809173" cy="812800"/>
            </a:xfrm>
          </p:grpSpPr>
          <p:sp>
            <p:nvSpPr>
              <p:cNvPr id="141" name="Google Shape;14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43" name="Google Shape;143;p13"/>
          <p:cNvSpPr/>
          <p:nvPr/>
        </p:nvSpPr>
        <p:spPr>
          <a:xfrm>
            <a:off x="9897234" y="1019894"/>
            <a:ext cx="6168697" cy="6168671"/>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17176" r="-3291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13"/>
          <p:cNvGrpSpPr/>
          <p:nvPr/>
        </p:nvGrpSpPr>
        <p:grpSpPr>
          <a:xfrm>
            <a:off x="14279033" y="5660437"/>
            <a:ext cx="2364741" cy="2375341"/>
            <a:chOff x="1813" y="0"/>
            <a:chExt cx="809173" cy="812800"/>
          </a:xfrm>
        </p:grpSpPr>
        <p:sp>
          <p:nvSpPr>
            <p:cNvPr id="145" name="Google Shape;14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47" name="Google Shape;147;p13"/>
          <p:cNvSpPr txBox="1"/>
          <p:nvPr/>
        </p:nvSpPr>
        <p:spPr>
          <a:xfrm>
            <a:off x="1474766" y="7176496"/>
            <a:ext cx="4316434" cy="738664"/>
          </a:xfrm>
          <a:prstGeom prst="rect">
            <a:avLst/>
          </a:prstGeom>
          <a:noFill/>
          <a:ln>
            <a:noFill/>
          </a:ln>
        </p:spPr>
        <p:txBody>
          <a:bodyPr spcFirstLastPara="1" wrap="square" lIns="0" tIns="0" rIns="0" bIns="0" anchor="t" anchorCtr="0">
            <a:spAutoFit/>
          </a:bodyPr>
          <a:lstStyle/>
          <a:p>
            <a:pPr marL="0" marR="0" lvl="0" indent="0" algn="ctr" rtl="0">
              <a:lnSpc>
                <a:spcPct val="120005"/>
              </a:lnSpc>
              <a:spcBef>
                <a:spcPts val="0"/>
              </a:spcBef>
              <a:spcAft>
                <a:spcPts val="0"/>
              </a:spcAft>
              <a:buNone/>
            </a:pPr>
            <a:r>
              <a:rPr lang="en-US" sz="4000" dirty="0">
                <a:solidFill>
                  <a:srgbClr val="FFFFFF"/>
                </a:solidFill>
                <a:latin typeface="Open Sans"/>
                <a:ea typeface="Open Sans"/>
                <a:cs typeface="Open Sans"/>
                <a:sym typeface="Open Sans"/>
              </a:rPr>
              <a:t>RISA PITRIANI</a:t>
            </a:r>
            <a:endParaRPr sz="4000" dirty="0">
              <a:latin typeface="Open Sans"/>
              <a:ea typeface="Open Sans"/>
              <a:cs typeface="Open Sans"/>
              <a:sym typeface="Open Sans"/>
            </a:endParaRPr>
          </a:p>
        </p:txBody>
      </p:sp>
      <p:sp>
        <p:nvSpPr>
          <p:cNvPr id="148" name="Google Shape;148;p13"/>
          <p:cNvSpPr txBox="1"/>
          <p:nvPr/>
        </p:nvSpPr>
        <p:spPr>
          <a:xfrm>
            <a:off x="1257258" y="2716903"/>
            <a:ext cx="7795800" cy="41549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000" b="1" dirty="0">
                <a:solidFill>
                  <a:srgbClr val="055E5C"/>
                </a:solidFill>
                <a:latin typeface="Paytone One"/>
                <a:ea typeface="Paytone One"/>
                <a:cs typeface="Paytone One"/>
                <a:sym typeface="Paytone One"/>
              </a:rPr>
              <a:t>BELAJAR SEPANJANG HAYAT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7B7C6-79EC-CAF9-ACB2-4FF367A252DE}"/>
              </a:ext>
            </a:extLst>
          </p:cNvPr>
          <p:cNvSpPr>
            <a:spLocks noGrp="1"/>
          </p:cNvSpPr>
          <p:nvPr>
            <p:ph type="title"/>
          </p:nvPr>
        </p:nvSpPr>
        <p:spPr/>
        <p:txBody>
          <a:bodyPr>
            <a:normAutofit fontScale="90000"/>
          </a:bodyPr>
          <a:lstStyle/>
          <a:p>
            <a:r>
              <a:rPr lang="en-US" dirty="0" err="1"/>
              <a:t>Pengertian</a:t>
            </a:r>
            <a:r>
              <a:rPr lang="en-US" dirty="0"/>
              <a:t> Pendidikan</a:t>
            </a:r>
            <a:endParaRPr lang="en-ID" dirty="0"/>
          </a:p>
        </p:txBody>
      </p:sp>
      <p:sp>
        <p:nvSpPr>
          <p:cNvPr id="6" name="Text Placeholder 5">
            <a:extLst>
              <a:ext uri="{FF2B5EF4-FFF2-40B4-BE49-F238E27FC236}">
                <a16:creationId xmlns:a16="http://schemas.microsoft.com/office/drawing/2014/main" id="{6DE08B3C-704B-F600-82BE-A5ED549A4312}"/>
              </a:ext>
            </a:extLst>
          </p:cNvPr>
          <p:cNvSpPr>
            <a:spLocks noGrp="1"/>
          </p:cNvSpPr>
          <p:nvPr>
            <p:ph type="body" idx="1"/>
          </p:nvPr>
        </p:nvSpPr>
        <p:spPr>
          <a:xfrm>
            <a:off x="1035275" y="2832950"/>
            <a:ext cx="7268500" cy="6626350"/>
          </a:xfrm>
        </p:spPr>
        <p:txBody>
          <a:bodyPr>
            <a:normAutofit lnSpcReduction="10000"/>
          </a:bodyPr>
          <a:lstStyle/>
          <a:p>
            <a:pPr marL="0" lvl="0" indent="0">
              <a:lnSpc>
                <a:spcPct val="150000"/>
              </a:lnSpc>
              <a:buNone/>
            </a:pPr>
            <a:r>
              <a:rPr lang="ms-MY" sz="3600" dirty="0">
                <a:solidFill>
                  <a:schemeClr val="bg1"/>
                </a:solidFill>
                <a:effectLst/>
                <a:latin typeface="+mn-lt"/>
                <a:ea typeface="Cambria" panose="02040503050406030204" pitchFamily="18" charset="0"/>
                <a:cs typeface="Times New Roman" panose="02020603050405020304" pitchFamily="18" charset="0"/>
              </a:rPr>
              <a:t>Pengertian pendidikan secara etimologis</a:t>
            </a:r>
          </a:p>
          <a:p>
            <a:pPr marL="0" lvl="0" indent="0" algn="just">
              <a:lnSpc>
                <a:spcPct val="150000"/>
              </a:lnSpc>
              <a:buNone/>
            </a:pPr>
            <a:r>
              <a:rPr lang="ms-MY" sz="2400" dirty="0">
                <a:solidFill>
                  <a:schemeClr val="bg1"/>
                </a:solidFill>
                <a:effectLst/>
                <a:latin typeface="+mn-lt"/>
                <a:ea typeface="Cambria" panose="02040503050406030204" pitchFamily="18" charset="0"/>
                <a:cs typeface="Times New Roman" panose="02020603050405020304" pitchFamily="18" charset="0"/>
              </a:rPr>
              <a:t>Pendidikan berasal dari kata dasar didik, mendapat imbuhan pe-an, menjadi kata benda “pendidikan” dan kerja “mendidik”.</a:t>
            </a:r>
            <a:endParaRPr lang="en-ID" sz="2400" dirty="0">
              <a:solidFill>
                <a:schemeClr val="bg1"/>
              </a:solidFill>
              <a:effectLst/>
              <a:latin typeface="+mn-lt"/>
              <a:ea typeface="Cambria" panose="020405030504060302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ms-MY" sz="2400" dirty="0">
                <a:solidFill>
                  <a:schemeClr val="bg1"/>
                </a:solidFill>
                <a:effectLst/>
                <a:latin typeface="+mn-lt"/>
                <a:ea typeface="Cambria" panose="02040503050406030204" pitchFamily="18" charset="0"/>
                <a:cs typeface="Times New Roman" panose="02020603050405020304" pitchFamily="18" charset="0"/>
              </a:rPr>
              <a:t>Pendidikan “pembinaan, pengasuhan, bantuan untuk tumbuh”</a:t>
            </a:r>
            <a:endParaRPr lang="en-ID" sz="2400" dirty="0">
              <a:solidFill>
                <a:schemeClr val="bg1"/>
              </a:solidFill>
              <a:effectLst/>
              <a:latin typeface="+mn-lt"/>
              <a:ea typeface="Cambria" panose="020405030504060302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ms-MY" sz="2400" dirty="0">
                <a:solidFill>
                  <a:schemeClr val="bg1"/>
                </a:solidFill>
                <a:effectLst/>
                <a:latin typeface="+mn-lt"/>
                <a:ea typeface="Cambria" panose="02040503050406030204" pitchFamily="18" charset="0"/>
                <a:cs typeface="Times New Roman" panose="02020603050405020304" pitchFamily="18" charset="0"/>
              </a:rPr>
              <a:t>Yunani kuno dengan istilah : “paedagogik ; seni menuntun anak”, “paedagogia, pergaulan dengan anak-anak”, sedangkan orang yang menuntun anak adalah “paedagog”</a:t>
            </a:r>
            <a:endParaRPr lang="en-ID" sz="2400" dirty="0">
              <a:solidFill>
                <a:schemeClr val="bg1"/>
              </a:solidFill>
              <a:effectLst/>
              <a:latin typeface="+mn-lt"/>
              <a:ea typeface="Cambria" panose="02040503050406030204" pitchFamily="18" charset="0"/>
              <a:cs typeface="Times New Roman" panose="02020603050405020304" pitchFamily="18" charset="0"/>
            </a:endParaRPr>
          </a:p>
          <a:p>
            <a:pPr marL="50800" indent="0">
              <a:buNone/>
            </a:pPr>
            <a:endParaRPr lang="en-ID" dirty="0"/>
          </a:p>
        </p:txBody>
      </p:sp>
      <p:sp>
        <p:nvSpPr>
          <p:cNvPr id="7" name="Text Placeholder 6">
            <a:extLst>
              <a:ext uri="{FF2B5EF4-FFF2-40B4-BE49-F238E27FC236}">
                <a16:creationId xmlns:a16="http://schemas.microsoft.com/office/drawing/2014/main" id="{45CE3052-24F7-9E9A-FC50-4B35EE6B5EFE}"/>
              </a:ext>
            </a:extLst>
          </p:cNvPr>
          <p:cNvSpPr>
            <a:spLocks noGrp="1"/>
          </p:cNvSpPr>
          <p:nvPr>
            <p:ph type="body" idx="2"/>
          </p:nvPr>
        </p:nvSpPr>
        <p:spPr>
          <a:xfrm>
            <a:off x="8660749" y="2832950"/>
            <a:ext cx="8591975" cy="6626350"/>
          </a:xfrm>
        </p:spPr>
        <p:txBody>
          <a:bodyPr>
            <a:normAutofit fontScale="92500" lnSpcReduction="20000"/>
          </a:bodyPr>
          <a:lstStyle/>
          <a:p>
            <a:pPr marL="0" lvl="0" indent="0" algn="just">
              <a:lnSpc>
                <a:spcPct val="150000"/>
              </a:lnSpc>
              <a:buNone/>
            </a:pPr>
            <a:r>
              <a:rPr lang="ms-MY" sz="3900" dirty="0">
                <a:solidFill>
                  <a:schemeClr val="bg1"/>
                </a:solidFill>
                <a:effectLst/>
                <a:latin typeface="+mn-lt"/>
                <a:ea typeface="Cambria" panose="02040503050406030204" pitchFamily="18" charset="0"/>
                <a:cs typeface="Times New Roman" panose="02020603050405020304" pitchFamily="18" charset="0"/>
              </a:rPr>
              <a:t>Pengertian pendidikan secara terminologis </a:t>
            </a:r>
            <a:endParaRPr lang="en-ID" sz="3900" dirty="0">
              <a:solidFill>
                <a:schemeClr val="bg1"/>
              </a:solidFill>
              <a:effectLst/>
              <a:latin typeface="+mn-lt"/>
              <a:ea typeface="Cambria" panose="020405030504060302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900430" algn="l"/>
              </a:tabLst>
            </a:pPr>
            <a:r>
              <a:rPr lang="ms-MY" sz="2400" dirty="0">
                <a:solidFill>
                  <a:schemeClr val="bg1"/>
                </a:solidFill>
                <a:effectLst/>
                <a:latin typeface="+mn-lt"/>
                <a:ea typeface="Cambria" panose="02040503050406030204" pitchFamily="18" charset="0"/>
                <a:cs typeface="Times New Roman" panose="02020603050405020304" pitchFamily="18" charset="0"/>
              </a:rPr>
              <a:t>Crow and crow , pendidikan adalah proses yang berisi aneka macam kegiatan yang cocok bagi individu untuk kehidupan sosialnya dan membantu meneruskan adat dan budaya serta kelembagaan social dari generasi ke generasi.</a:t>
            </a:r>
            <a:endParaRPr lang="en-ID" sz="2400" dirty="0">
              <a:solidFill>
                <a:schemeClr val="bg1"/>
              </a:solidFill>
              <a:effectLst/>
              <a:latin typeface="+mn-lt"/>
              <a:ea typeface="Cambria" panose="020405030504060302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ms-MY" sz="2400" dirty="0">
                <a:solidFill>
                  <a:schemeClr val="bg1"/>
                </a:solidFill>
                <a:effectLst/>
                <a:latin typeface="+mn-lt"/>
                <a:ea typeface="Cambria" panose="02040503050406030204" pitchFamily="18" charset="0"/>
                <a:cs typeface="Times New Roman" panose="02020603050405020304" pitchFamily="18" charset="0"/>
              </a:rPr>
              <a:t>Carter V. Good, pendidikan adalah keseluruhan proses dimana seseorang mengembangkan kemampuan, sikap, dan bentuk tingkah laku lainnya yang bernilai di dalam masyarakat dimana ia hidup.</a:t>
            </a:r>
            <a:endParaRPr lang="en-ID" sz="2400" dirty="0">
              <a:solidFill>
                <a:schemeClr val="bg1"/>
              </a:solidFill>
              <a:effectLst/>
              <a:latin typeface="+mn-lt"/>
              <a:ea typeface="Cambria" panose="020405030504060302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ms-MY" sz="2400" dirty="0">
                <a:solidFill>
                  <a:schemeClr val="bg1"/>
                </a:solidFill>
                <a:effectLst/>
                <a:latin typeface="+mn-lt"/>
                <a:ea typeface="Cambria" panose="02040503050406030204" pitchFamily="18" charset="0"/>
                <a:cs typeface="Times New Roman" panose="02020603050405020304" pitchFamily="18" charset="0"/>
              </a:rPr>
              <a:t>John Dewey, pendidikan adalah suatu proses pembentukan kecakapan-kecakapan fundamental baik secara intelektual maupun emosional kearah alam dan sesama manusia.</a:t>
            </a:r>
            <a:endParaRPr lang="en-ID" sz="2400" dirty="0">
              <a:solidFill>
                <a:schemeClr val="bg1"/>
              </a:solidFill>
              <a:effectLst/>
              <a:latin typeface="+mn-lt"/>
              <a:ea typeface="Cambria" panose="02040503050406030204" pitchFamily="18" charset="0"/>
              <a:cs typeface="Times New Roman" panose="02020603050405020304" pitchFamily="18" charset="0"/>
            </a:endParaRPr>
          </a:p>
          <a:p>
            <a:endParaRPr lang="en-ID" dirty="0"/>
          </a:p>
        </p:txBody>
      </p:sp>
    </p:spTree>
    <p:extLst>
      <p:ext uri="{BB962C8B-B14F-4D97-AF65-F5344CB8AC3E}">
        <p14:creationId xmlns:p14="http://schemas.microsoft.com/office/powerpoint/2010/main" val="380766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EC8F62-CFD0-DD60-1DED-F61FD49C3E5E}"/>
              </a:ext>
            </a:extLst>
          </p:cNvPr>
          <p:cNvSpPr>
            <a:spLocks noGrp="1"/>
          </p:cNvSpPr>
          <p:nvPr>
            <p:ph type="title"/>
          </p:nvPr>
        </p:nvSpPr>
        <p:spPr/>
        <p:txBody>
          <a:bodyPr>
            <a:normAutofit fontScale="90000"/>
          </a:bodyPr>
          <a:lstStyle/>
          <a:p>
            <a:r>
              <a:rPr lang="en-US" dirty="0" err="1"/>
              <a:t>Pengertian</a:t>
            </a:r>
            <a:r>
              <a:rPr lang="en-US" dirty="0"/>
              <a:t> Pendidikan </a:t>
            </a:r>
            <a:r>
              <a:rPr lang="en-US" dirty="0" err="1"/>
              <a:t>Sepanjang</a:t>
            </a:r>
            <a:r>
              <a:rPr lang="en-US" dirty="0"/>
              <a:t> Hayat</a:t>
            </a:r>
            <a:endParaRPr lang="en-ID" dirty="0"/>
          </a:p>
        </p:txBody>
      </p:sp>
      <p:sp>
        <p:nvSpPr>
          <p:cNvPr id="8" name="Text Placeholder 7">
            <a:extLst>
              <a:ext uri="{FF2B5EF4-FFF2-40B4-BE49-F238E27FC236}">
                <a16:creationId xmlns:a16="http://schemas.microsoft.com/office/drawing/2014/main" id="{5134F944-6440-0D07-089B-70C286266A4C}"/>
              </a:ext>
            </a:extLst>
          </p:cNvPr>
          <p:cNvSpPr>
            <a:spLocks noGrp="1"/>
          </p:cNvSpPr>
          <p:nvPr>
            <p:ph type="body" idx="1"/>
          </p:nvPr>
        </p:nvSpPr>
        <p:spPr/>
        <p:txBody>
          <a:bodyPr/>
          <a:lstStyle/>
          <a:p>
            <a:pPr marL="25400" indent="0" algn="ctr">
              <a:buNone/>
            </a:pPr>
            <a:r>
              <a:rPr lang="ms-MY" sz="3600" dirty="0">
                <a:solidFill>
                  <a:srgbClr val="000000"/>
                </a:solidFill>
                <a:latin typeface="+mn-lt"/>
                <a:ea typeface="Cambria" panose="02040503050406030204" pitchFamily="18" charset="0"/>
                <a:cs typeface="Times New Roman" panose="02020603050405020304" pitchFamily="18" charset="0"/>
              </a:rPr>
              <a:t>B</a:t>
            </a:r>
            <a:r>
              <a:rPr lang="ms-MY" sz="3600" dirty="0">
                <a:solidFill>
                  <a:srgbClr val="000000"/>
                </a:solidFill>
                <a:effectLst/>
                <a:latin typeface="+mn-lt"/>
                <a:ea typeface="Cambria" panose="02040503050406030204" pitchFamily="18" charset="0"/>
                <a:cs typeface="Times New Roman" panose="02020603050405020304" pitchFamily="18" charset="0"/>
              </a:rPr>
              <a:t>ahwa pendidikan tidak berhenti hingga individu menjadi dewasa, tetapi tetap berlanjut sepanjang hidupnya. Pendidikan sepanjang hayat menjadi lebih tinggi urgensi nya pada saat ini karena manusia perlu terus menerus menyesuaikan diri supaya dapat tetap hidup secara wajar dalam lingkungan masyarakat yang selalu berubah.</a:t>
            </a:r>
            <a:endParaRPr lang="en-ID" sz="3600" dirty="0">
              <a:effectLst/>
              <a:latin typeface="+mn-lt"/>
              <a:ea typeface="Cambria" panose="02040503050406030204" pitchFamily="18" charset="0"/>
              <a:cs typeface="Times New Roman" panose="02020603050405020304" pitchFamily="18" charset="0"/>
            </a:endParaRPr>
          </a:p>
          <a:p>
            <a:pPr marL="25400" indent="0">
              <a:buNone/>
            </a:pPr>
            <a:endParaRPr lang="en-ID" dirty="0"/>
          </a:p>
        </p:txBody>
      </p:sp>
    </p:spTree>
    <p:extLst>
      <p:ext uri="{BB962C8B-B14F-4D97-AF65-F5344CB8AC3E}">
        <p14:creationId xmlns:p14="http://schemas.microsoft.com/office/powerpoint/2010/main" val="256165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grpSp>
        <p:nvGrpSpPr>
          <p:cNvPr id="602" name="Google Shape;602;p21"/>
          <p:cNvGrpSpPr/>
          <p:nvPr/>
        </p:nvGrpSpPr>
        <p:grpSpPr>
          <a:xfrm>
            <a:off x="413081" y="444700"/>
            <a:ext cx="17439793" cy="9369973"/>
            <a:chOff x="0" y="0"/>
            <a:chExt cx="4593196" cy="2467812"/>
          </a:xfrm>
        </p:grpSpPr>
        <p:sp>
          <p:nvSpPr>
            <p:cNvPr id="603" name="Google Shape;603;p21"/>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a:lstStyle/>
            <a:p>
              <a:endParaRPr lang="en-ID"/>
            </a:p>
          </p:txBody>
        </p:sp>
        <p:sp>
          <p:nvSpPr>
            <p:cNvPr id="604" name="Google Shape;604;p21"/>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605" name="Google Shape;605;p21"/>
          <p:cNvSpPr txBox="1"/>
          <p:nvPr/>
        </p:nvSpPr>
        <p:spPr>
          <a:xfrm>
            <a:off x="612672" y="253189"/>
            <a:ext cx="17306337" cy="276998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500" dirty="0" err="1">
                <a:solidFill>
                  <a:srgbClr val="055E5C"/>
                </a:solidFill>
                <a:latin typeface="Paytone One"/>
                <a:ea typeface="Paytone One"/>
                <a:cs typeface="Paytone One"/>
                <a:sym typeface="Paytone One"/>
              </a:rPr>
              <a:t>Tujuan</a:t>
            </a:r>
            <a:r>
              <a:rPr lang="en-US" sz="7500" dirty="0">
                <a:solidFill>
                  <a:srgbClr val="055E5C"/>
                </a:solidFill>
                <a:latin typeface="Paytone One"/>
                <a:ea typeface="Paytone One"/>
                <a:cs typeface="Paytone One"/>
                <a:sym typeface="Paytone One"/>
              </a:rPr>
              <a:t> Pendidikan</a:t>
            </a:r>
          </a:p>
          <a:p>
            <a:pPr marL="0" marR="0" lvl="0" indent="0" algn="ctr" rtl="0">
              <a:lnSpc>
                <a:spcPct val="120000"/>
              </a:lnSpc>
              <a:spcBef>
                <a:spcPts val="0"/>
              </a:spcBef>
              <a:spcAft>
                <a:spcPts val="0"/>
              </a:spcAft>
              <a:buNone/>
            </a:pPr>
            <a:r>
              <a:rPr lang="en-US" sz="7500" dirty="0" err="1">
                <a:solidFill>
                  <a:srgbClr val="055E5C"/>
                </a:solidFill>
                <a:latin typeface="Paytone One"/>
                <a:ea typeface="Paytone One"/>
                <a:cs typeface="Paytone One"/>
                <a:sym typeface="Paytone One"/>
              </a:rPr>
              <a:t>Sepanjang</a:t>
            </a:r>
            <a:r>
              <a:rPr lang="en-US" sz="7500" dirty="0">
                <a:solidFill>
                  <a:srgbClr val="055E5C"/>
                </a:solidFill>
                <a:latin typeface="Paytone One"/>
                <a:ea typeface="Paytone One"/>
                <a:cs typeface="Paytone One"/>
                <a:sym typeface="Paytone One"/>
              </a:rPr>
              <a:t> Hayat </a:t>
            </a:r>
            <a:endParaRPr dirty="0"/>
          </a:p>
        </p:txBody>
      </p:sp>
      <p:graphicFrame>
        <p:nvGraphicFramePr>
          <p:cNvPr id="606" name="Google Shape;606;p21"/>
          <p:cNvGraphicFramePr/>
          <p:nvPr>
            <p:extLst>
              <p:ext uri="{D42A27DB-BD31-4B8C-83A1-F6EECF244321}">
                <p14:modId xmlns:p14="http://schemas.microsoft.com/office/powerpoint/2010/main" val="1749068402"/>
              </p:ext>
            </p:extLst>
          </p:nvPr>
        </p:nvGraphicFramePr>
        <p:xfrm>
          <a:off x="457171" y="2822334"/>
          <a:ext cx="17417748" cy="6583700"/>
        </p:xfrm>
        <a:graphic>
          <a:graphicData uri="http://schemas.openxmlformats.org/drawingml/2006/table">
            <a:tbl>
              <a:tblPr>
                <a:noFill/>
                <a:tableStyleId>{61767E57-3AF3-4AAB-B786-035AE5C2DC87}</a:tableStyleId>
              </a:tblPr>
              <a:tblGrid>
                <a:gridCol w="7146774">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5165574">
                  <a:extLst>
                    <a:ext uri="{9D8B030D-6E8A-4147-A177-3AD203B41FA5}">
                      <a16:colId xmlns:a16="http://schemas.microsoft.com/office/drawing/2014/main" val="20002"/>
                    </a:ext>
                  </a:extLst>
                </a:gridCol>
              </a:tblGrid>
              <a:tr h="3001250">
                <a:tc>
                  <a:txBody>
                    <a:bodyPr/>
                    <a:lstStyle/>
                    <a:p>
                      <a:pPr lvl="0" algn="ctr"/>
                      <a:r>
                        <a:rPr lang="ms-MY" sz="2800" b="0" i="0" u="none" strike="noStrike" cap="none" dirty="0">
                          <a:solidFill>
                            <a:srgbClr val="000000"/>
                          </a:solidFill>
                          <a:effectLst/>
                          <a:latin typeface="Arial"/>
                          <a:ea typeface="Arial"/>
                          <a:cs typeface="Arial"/>
                          <a:sym typeface="Arial"/>
                        </a:rPr>
                        <a:t>Mengembangkan potensi kepribadian manusia sesuai dengan kodrat dan hakikatnya, yakni seluruh aspek pembawaannya seoptimal mungkin. Dengan demikian, secara potensial keseluruhan potensi manusia diisi sesuai kebutuhannya agar dapat berkembang secara wajar.</a:t>
                      </a:r>
                      <a:endParaRPr lang="en-ID" sz="2800" b="0" i="0" u="none" strike="noStrike" cap="none" dirty="0">
                        <a:solidFill>
                          <a:srgbClr val="000000"/>
                        </a:solidFill>
                        <a:effectLst/>
                        <a:latin typeface="Arial"/>
                        <a:ea typeface="Arial"/>
                        <a:cs typeface="Arial"/>
                        <a:sym typeface="Arial"/>
                      </a:endParaRPr>
                    </a:p>
                  </a:txBody>
                  <a:tcPr marL="91450" marR="91450" marT="45725" marB="45725">
                    <a:lnL w="38100" cap="flat" cmpd="sng">
                      <a:solidFill>
                        <a:srgbClr val="055E5C"/>
                      </a:solidFill>
                      <a:prstDash val="solid"/>
                      <a:round/>
                      <a:headEnd type="none" w="sm" len="sm"/>
                      <a:tailEnd type="none" w="sm" len="sm"/>
                    </a:lnL>
                    <a:lnR w="38100" cap="flat" cmpd="sng">
                      <a:solidFill>
                        <a:srgbClr val="055E5C"/>
                      </a:solidFill>
                      <a:prstDash val="solid"/>
                      <a:round/>
                      <a:headEnd type="none" w="sm" len="sm"/>
                      <a:tailEnd type="none" w="sm" len="sm"/>
                    </a:lnR>
                    <a:lnT w="38100" cap="flat" cmpd="sng">
                      <a:solidFill>
                        <a:srgbClr val="055E5C"/>
                      </a:solidFill>
                      <a:prstDash val="solid"/>
                      <a:round/>
                      <a:headEnd type="none" w="sm" len="sm"/>
                      <a:tailEnd type="none" w="sm" len="sm"/>
                    </a:lnT>
                    <a:lnB w="38100" cap="flat" cmpd="sng">
                      <a:solidFill>
                        <a:srgbClr val="055E5C"/>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endParaRPr lang="en-ID" sz="2800" dirty="0">
                        <a:solidFill>
                          <a:schemeClr val="dk1"/>
                        </a:solidFill>
                        <a:latin typeface="Open Sans"/>
                        <a:ea typeface="Open Sans"/>
                        <a:cs typeface="Open Sans"/>
                        <a:sym typeface="Open Sans"/>
                      </a:endParaRPr>
                    </a:p>
                    <a:p>
                      <a:pPr lvl="0" algn="ctr"/>
                      <a:r>
                        <a:rPr lang="ms-MY" sz="2800" b="0" i="0" u="none" strike="noStrike" cap="none" dirty="0">
                          <a:solidFill>
                            <a:srgbClr val="000000"/>
                          </a:solidFill>
                          <a:effectLst/>
                          <a:latin typeface="Arial"/>
                          <a:ea typeface="Arial"/>
                          <a:cs typeface="Arial"/>
                          <a:sym typeface="Arial"/>
                        </a:rPr>
                        <a:t>Dengan mengikat proses pertumbuhan dan perkembangan, kepribadian manusia bersifat hidup dan dinamis maka pendidikan wajar berlangsung selama manusia hidup.</a:t>
                      </a:r>
                      <a:endParaRPr lang="en-ID" sz="2800" b="0" i="0" u="none" strike="noStrike" cap="none" dirty="0">
                        <a:solidFill>
                          <a:srgbClr val="000000"/>
                        </a:solidFill>
                        <a:effectLst/>
                        <a:latin typeface="Arial"/>
                        <a:ea typeface="Arial"/>
                        <a:cs typeface="Arial"/>
                        <a:sym typeface="Arial"/>
                      </a:endParaRPr>
                    </a:p>
                  </a:txBody>
                  <a:tcPr marL="91450" marR="91450" marT="45725" marB="45725">
                    <a:lnL w="38100" cap="flat" cmpd="sng">
                      <a:solidFill>
                        <a:srgbClr val="055E5C"/>
                      </a:solidFill>
                      <a:prstDash val="solid"/>
                      <a:round/>
                      <a:headEnd type="none" w="sm" len="sm"/>
                      <a:tailEnd type="none" w="sm" len="sm"/>
                    </a:lnL>
                    <a:lnR w="38100" cap="flat" cmpd="sng">
                      <a:solidFill>
                        <a:srgbClr val="055E5C"/>
                      </a:solidFill>
                      <a:prstDash val="solid"/>
                      <a:round/>
                      <a:headEnd type="none" w="sm" len="sm"/>
                      <a:tailEnd type="none" w="sm" len="sm"/>
                    </a:lnR>
                    <a:lnT w="38100" cap="flat" cmpd="sng">
                      <a:solidFill>
                        <a:srgbClr val="055E5C"/>
                      </a:solidFill>
                      <a:prstDash val="solid"/>
                      <a:round/>
                      <a:headEnd type="none" w="sm" len="sm"/>
                      <a:tailEnd type="none" w="sm" len="sm"/>
                    </a:lnT>
                    <a:lnB w="38100" cap="flat" cmpd="sng">
                      <a:solidFill>
                        <a:srgbClr val="055E5C"/>
                      </a:solidFill>
                      <a:prstDash val="solid"/>
                      <a:round/>
                      <a:headEnd type="none" w="sm" len="sm"/>
                      <a:tailEnd type="none" w="sm" len="sm"/>
                    </a:lnB>
                  </a:tcPr>
                </a:tc>
                <a:tc>
                  <a:txBody>
                    <a:bodyPr/>
                    <a:lstStyle/>
                    <a:p>
                      <a:pPr marL="0" marR="0" lvl="0" indent="0" algn="ctr" rtl="0">
                        <a:spcBef>
                          <a:spcPts val="0"/>
                        </a:spcBef>
                        <a:spcAft>
                          <a:spcPts val="0"/>
                        </a:spcAft>
                        <a:buNone/>
                      </a:pPr>
                      <a:endParaRPr sz="2800" u="none" strike="noStrike" cap="none" dirty="0">
                        <a:latin typeface="Open Sans"/>
                        <a:ea typeface="Open Sans"/>
                        <a:cs typeface="Open Sans"/>
                        <a:sym typeface="Open Sans"/>
                      </a:endParaRPr>
                    </a:p>
                    <a:p>
                      <a:pPr marL="0" lvl="0" indent="0" algn="ctr" rtl="0">
                        <a:spcBef>
                          <a:spcPts val="0"/>
                        </a:spcBef>
                        <a:spcAft>
                          <a:spcPts val="0"/>
                        </a:spcAft>
                        <a:buClr>
                          <a:schemeClr val="dk1"/>
                        </a:buClr>
                        <a:buFont typeface="Arial"/>
                        <a:buNone/>
                      </a:pPr>
                      <a:endParaRPr sz="2800" dirty="0">
                        <a:solidFill>
                          <a:schemeClr val="dk1"/>
                        </a:solidFill>
                        <a:latin typeface="Open Sans"/>
                        <a:ea typeface="Open Sans"/>
                        <a:cs typeface="Open Sans"/>
                        <a:sym typeface="Open Sans"/>
                      </a:endParaRPr>
                    </a:p>
                    <a:p>
                      <a:pPr lvl="0" algn="ctr"/>
                      <a:r>
                        <a:rPr lang="ms-MY" sz="2800" b="0" i="0" u="none" strike="noStrike" cap="none" dirty="0">
                          <a:solidFill>
                            <a:srgbClr val="000000"/>
                          </a:solidFill>
                          <a:effectLst/>
                          <a:latin typeface="Arial"/>
                          <a:ea typeface="Arial"/>
                          <a:cs typeface="Arial"/>
                          <a:sym typeface="Arial"/>
                        </a:rPr>
                        <a:t>Menciptakan belajar untuk hidup (learning to be) dan membentuk masyarakat belajar (learning society)</a:t>
                      </a:r>
                      <a:endParaRPr lang="en-ID" sz="2800" b="0" i="0" u="none" strike="noStrike" cap="none" dirty="0">
                        <a:solidFill>
                          <a:srgbClr val="000000"/>
                        </a:solidFill>
                        <a:effectLst/>
                        <a:latin typeface="Arial"/>
                        <a:ea typeface="Arial"/>
                        <a:cs typeface="Arial"/>
                        <a:sym typeface="Arial"/>
                      </a:endParaRPr>
                    </a:p>
                    <a:p>
                      <a:pPr marL="0" marR="0" lvl="0" indent="0" algn="ctr" rtl="0">
                        <a:spcBef>
                          <a:spcPts val="0"/>
                        </a:spcBef>
                        <a:spcAft>
                          <a:spcPts val="0"/>
                        </a:spcAft>
                        <a:buNone/>
                      </a:pPr>
                      <a:endParaRPr sz="2800" u="none" strike="noStrike" cap="none" dirty="0">
                        <a:solidFill>
                          <a:srgbClr val="000000"/>
                        </a:solidFill>
                        <a:latin typeface="Open Sans"/>
                        <a:ea typeface="Open Sans"/>
                        <a:cs typeface="Open Sans"/>
                        <a:sym typeface="Open Sans"/>
                      </a:endParaRPr>
                    </a:p>
                  </a:txBody>
                  <a:tcPr marL="91450" marR="91450" marT="45725" marB="45725">
                    <a:lnL w="38100" cap="flat" cmpd="sng">
                      <a:solidFill>
                        <a:srgbClr val="055E5C"/>
                      </a:solidFill>
                      <a:prstDash val="solid"/>
                      <a:round/>
                      <a:headEnd type="none" w="sm" len="sm"/>
                      <a:tailEnd type="none" w="sm" len="sm"/>
                    </a:lnL>
                    <a:lnR w="38100" cap="flat" cmpd="sng">
                      <a:solidFill>
                        <a:srgbClr val="055E5C"/>
                      </a:solidFill>
                      <a:prstDash val="solid"/>
                      <a:round/>
                      <a:headEnd type="none" w="sm" len="sm"/>
                      <a:tailEnd type="none" w="sm" len="sm"/>
                    </a:lnR>
                    <a:lnT w="38100" cap="flat" cmpd="sng">
                      <a:solidFill>
                        <a:srgbClr val="055E5C"/>
                      </a:solidFill>
                      <a:prstDash val="solid"/>
                      <a:round/>
                      <a:headEnd type="none" w="sm" len="sm"/>
                      <a:tailEnd type="none" w="sm" len="sm"/>
                    </a:lnT>
                    <a:lnB w="38100" cap="flat" cmpd="sng">
                      <a:solidFill>
                        <a:srgbClr val="055E5C"/>
                      </a:solidFill>
                      <a:prstDash val="solid"/>
                      <a:round/>
                      <a:headEnd type="none" w="sm" len="sm"/>
                      <a:tailEnd type="none" w="sm" len="sm"/>
                    </a:lnB>
                  </a:tcPr>
                </a:tc>
                <a:extLst>
                  <a:ext uri="{0D108BD9-81ED-4DB2-BD59-A6C34878D82A}">
                    <a16:rowId xmlns:a16="http://schemas.microsoft.com/office/drawing/2014/main" val="10000"/>
                  </a:ext>
                </a:extLst>
              </a:tr>
              <a:tr h="3001250">
                <a:tc>
                  <a:txBody>
                    <a:bodyPr/>
                    <a:lstStyle/>
                    <a:p>
                      <a:pPr lvl="0" algn="ctr"/>
                      <a:r>
                        <a:rPr lang="ms-MY" sz="2800" b="0" i="0" u="none" strike="noStrike" cap="none" dirty="0">
                          <a:solidFill>
                            <a:srgbClr val="000000"/>
                          </a:solidFill>
                          <a:effectLst/>
                          <a:latin typeface="Arial"/>
                          <a:ea typeface="Arial"/>
                          <a:cs typeface="Arial"/>
                          <a:sym typeface="Arial"/>
                        </a:rPr>
                        <a:t>Sebagai pembelajaran mandiri (self learning), yaitu menyesuaikan diri dengan perubahan positif yang terus menerus dan berkembang dalam sepanjang kehidupan manusia, dan masyarakat serta menyiapkan diri guna mencapai kehidupan yang lebih baik dimasa yang akan datang.</a:t>
                      </a:r>
                      <a:endParaRPr lang="en-ID" sz="2800" b="0" i="0" u="none" strike="noStrike" cap="none" dirty="0">
                        <a:solidFill>
                          <a:srgbClr val="000000"/>
                        </a:solidFill>
                        <a:effectLst/>
                        <a:latin typeface="Arial"/>
                        <a:ea typeface="Arial"/>
                        <a:cs typeface="Arial"/>
                        <a:sym typeface="Arial"/>
                      </a:endParaRPr>
                    </a:p>
                  </a:txBody>
                  <a:tcPr marL="91450" marR="91450" marT="45725" marB="45725">
                    <a:lnL w="38100" cap="flat" cmpd="sng">
                      <a:solidFill>
                        <a:srgbClr val="055E5C"/>
                      </a:solidFill>
                      <a:prstDash val="solid"/>
                      <a:round/>
                      <a:headEnd type="none" w="sm" len="sm"/>
                      <a:tailEnd type="none" w="sm" len="sm"/>
                    </a:lnL>
                    <a:lnR w="38100" cap="flat" cmpd="sng">
                      <a:solidFill>
                        <a:srgbClr val="055E5C"/>
                      </a:solidFill>
                      <a:prstDash val="solid"/>
                      <a:round/>
                      <a:headEnd type="none" w="sm" len="sm"/>
                      <a:tailEnd type="none" w="sm" len="sm"/>
                    </a:lnR>
                    <a:lnT w="38100" cap="flat" cmpd="sng">
                      <a:solidFill>
                        <a:srgbClr val="055E5C"/>
                      </a:solidFill>
                      <a:prstDash val="solid"/>
                      <a:round/>
                      <a:headEnd type="none" w="sm" len="sm"/>
                      <a:tailEnd type="none" w="sm" len="sm"/>
                    </a:lnT>
                    <a:lnB w="38100" cap="flat" cmpd="sng">
                      <a:solidFill>
                        <a:srgbClr val="055E5C"/>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endParaRPr sz="2800" dirty="0">
                        <a:solidFill>
                          <a:schemeClr val="dk1"/>
                        </a:solidFill>
                        <a:latin typeface="Open Sans"/>
                        <a:ea typeface="Open Sans"/>
                        <a:cs typeface="Open Sans"/>
                        <a:sym typeface="Open Sans"/>
                      </a:endParaRPr>
                    </a:p>
                    <a:p>
                      <a:pPr lvl="0" algn="ctr"/>
                      <a:r>
                        <a:rPr lang="ms-MY" sz="2800" b="0" i="0" u="none" strike="noStrike" cap="none" dirty="0">
                          <a:solidFill>
                            <a:srgbClr val="000000"/>
                          </a:solidFill>
                          <a:effectLst/>
                          <a:latin typeface="Arial"/>
                          <a:ea typeface="Arial"/>
                          <a:cs typeface="Arial"/>
                          <a:sym typeface="Arial"/>
                        </a:rPr>
                        <a:t>Membangun seseorang untuk meningkatkan produktivitas individu, organisasi, tempat kerja dan Negara.</a:t>
                      </a:r>
                      <a:endParaRPr lang="en-ID" sz="2800" b="0" i="0" u="none" strike="noStrike" cap="none" dirty="0">
                        <a:solidFill>
                          <a:srgbClr val="000000"/>
                        </a:solidFill>
                        <a:effectLst/>
                        <a:latin typeface="Arial"/>
                        <a:ea typeface="Arial"/>
                        <a:cs typeface="Arial"/>
                        <a:sym typeface="Arial"/>
                      </a:endParaRPr>
                    </a:p>
                  </a:txBody>
                  <a:tcPr marL="91450" marR="91450" marT="45725" marB="45725">
                    <a:lnL w="38100" cap="flat" cmpd="sng">
                      <a:solidFill>
                        <a:srgbClr val="055E5C"/>
                      </a:solidFill>
                      <a:prstDash val="solid"/>
                      <a:round/>
                      <a:headEnd type="none" w="sm" len="sm"/>
                      <a:tailEnd type="none" w="sm" len="sm"/>
                    </a:lnL>
                    <a:lnR w="38100" cap="flat" cmpd="sng">
                      <a:solidFill>
                        <a:srgbClr val="055E5C"/>
                      </a:solidFill>
                      <a:prstDash val="solid"/>
                      <a:round/>
                      <a:headEnd type="none" w="sm" len="sm"/>
                      <a:tailEnd type="none" w="sm" len="sm"/>
                    </a:lnR>
                    <a:lnT w="38100" cap="flat" cmpd="sng">
                      <a:solidFill>
                        <a:srgbClr val="055E5C"/>
                      </a:solidFill>
                      <a:prstDash val="solid"/>
                      <a:round/>
                      <a:headEnd type="none" w="sm" len="sm"/>
                      <a:tailEnd type="none" w="sm" len="sm"/>
                    </a:lnT>
                    <a:lnB w="38100" cap="flat" cmpd="sng">
                      <a:solidFill>
                        <a:srgbClr val="055E5C"/>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endParaRPr sz="2800" dirty="0">
                        <a:solidFill>
                          <a:schemeClr val="dk1"/>
                        </a:solidFill>
                        <a:latin typeface="Open Sans"/>
                        <a:ea typeface="Open Sans"/>
                        <a:cs typeface="Open Sans"/>
                        <a:sym typeface="Open Sans"/>
                      </a:endParaRPr>
                    </a:p>
                    <a:p>
                      <a:pPr lvl="0" algn="ctr"/>
                      <a:r>
                        <a:rPr lang="ms-MY" sz="2800" b="0" i="0" u="none" strike="noStrike" cap="none" dirty="0">
                          <a:solidFill>
                            <a:srgbClr val="000000"/>
                          </a:solidFill>
                          <a:effectLst/>
                          <a:latin typeface="Arial"/>
                          <a:ea typeface="Arial"/>
                          <a:cs typeface="Arial"/>
                          <a:sym typeface="Arial"/>
                        </a:rPr>
                        <a:t>Mampu mengembangkan potensi, pengetahuan dan keterampilan yang dimilikinya.</a:t>
                      </a:r>
                      <a:endParaRPr lang="en-ID" sz="2800" b="0" i="0" u="none" strike="noStrike" cap="none" dirty="0">
                        <a:solidFill>
                          <a:srgbClr val="000000"/>
                        </a:solidFill>
                        <a:effectLst/>
                        <a:latin typeface="Arial"/>
                        <a:ea typeface="Arial"/>
                        <a:cs typeface="Arial"/>
                        <a:sym typeface="Arial"/>
                      </a:endParaRPr>
                    </a:p>
                  </a:txBody>
                  <a:tcPr marL="91450" marR="91450" marT="45725" marB="45725">
                    <a:lnL w="38100" cap="flat" cmpd="sng">
                      <a:solidFill>
                        <a:srgbClr val="055E5C"/>
                      </a:solidFill>
                      <a:prstDash val="solid"/>
                      <a:round/>
                      <a:headEnd type="none" w="sm" len="sm"/>
                      <a:tailEnd type="none" w="sm" len="sm"/>
                    </a:lnL>
                    <a:lnR w="38100" cap="flat" cmpd="sng">
                      <a:solidFill>
                        <a:srgbClr val="055E5C"/>
                      </a:solidFill>
                      <a:prstDash val="solid"/>
                      <a:round/>
                      <a:headEnd type="none" w="sm" len="sm"/>
                      <a:tailEnd type="none" w="sm" len="sm"/>
                    </a:lnR>
                    <a:lnT w="38100" cap="flat" cmpd="sng">
                      <a:solidFill>
                        <a:srgbClr val="055E5C"/>
                      </a:solidFill>
                      <a:prstDash val="solid"/>
                      <a:round/>
                      <a:headEnd type="none" w="sm" len="sm"/>
                      <a:tailEnd type="none" w="sm" len="sm"/>
                    </a:lnT>
                    <a:lnB w="38100" cap="flat" cmpd="sng">
                      <a:solidFill>
                        <a:srgbClr val="055E5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607" name="Google Shape;607;p21"/>
          <p:cNvGrpSpPr/>
          <p:nvPr/>
        </p:nvGrpSpPr>
        <p:grpSpPr>
          <a:xfrm>
            <a:off x="12901980" y="1259807"/>
            <a:ext cx="4302820" cy="1418070"/>
            <a:chOff x="778" y="0"/>
            <a:chExt cx="5737094" cy="1890760"/>
          </a:xfrm>
        </p:grpSpPr>
        <p:grpSp>
          <p:nvGrpSpPr>
            <p:cNvPr id="608" name="Google Shape;608;p21"/>
            <p:cNvGrpSpPr/>
            <p:nvPr/>
          </p:nvGrpSpPr>
          <p:grpSpPr>
            <a:xfrm>
              <a:off x="3822440" y="0"/>
              <a:ext cx="347217" cy="348773"/>
              <a:chOff x="1813" y="0"/>
              <a:chExt cx="809173" cy="812800"/>
            </a:xfrm>
          </p:grpSpPr>
          <p:sp>
            <p:nvSpPr>
              <p:cNvPr id="609" name="Google Shape;609;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1" name="Google Shape;611;p21"/>
            <p:cNvGrpSpPr/>
            <p:nvPr/>
          </p:nvGrpSpPr>
          <p:grpSpPr>
            <a:xfrm>
              <a:off x="4606548" y="0"/>
              <a:ext cx="347217" cy="348773"/>
              <a:chOff x="1813" y="0"/>
              <a:chExt cx="809173" cy="812800"/>
            </a:xfrm>
          </p:grpSpPr>
          <p:sp>
            <p:nvSpPr>
              <p:cNvPr id="612" name="Google Shape;612;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4" name="Google Shape;614;p21"/>
            <p:cNvGrpSpPr/>
            <p:nvPr/>
          </p:nvGrpSpPr>
          <p:grpSpPr>
            <a:xfrm>
              <a:off x="5390655" y="0"/>
              <a:ext cx="347217" cy="348773"/>
              <a:chOff x="1813" y="0"/>
              <a:chExt cx="809173" cy="812800"/>
            </a:xfrm>
          </p:grpSpPr>
          <p:sp>
            <p:nvSpPr>
              <p:cNvPr id="615" name="Google Shape;615;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7" name="Google Shape;617;p21"/>
            <p:cNvGrpSpPr/>
            <p:nvPr/>
          </p:nvGrpSpPr>
          <p:grpSpPr>
            <a:xfrm>
              <a:off x="3822440" y="710012"/>
              <a:ext cx="347217" cy="348773"/>
              <a:chOff x="1813" y="0"/>
              <a:chExt cx="809173" cy="812800"/>
            </a:xfrm>
          </p:grpSpPr>
          <p:sp>
            <p:nvSpPr>
              <p:cNvPr id="618" name="Google Shape;618;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0" name="Google Shape;620;p21"/>
            <p:cNvGrpSpPr/>
            <p:nvPr/>
          </p:nvGrpSpPr>
          <p:grpSpPr>
            <a:xfrm>
              <a:off x="4606548" y="710012"/>
              <a:ext cx="347217" cy="348773"/>
              <a:chOff x="1813" y="0"/>
              <a:chExt cx="809173" cy="812800"/>
            </a:xfrm>
          </p:grpSpPr>
          <p:sp>
            <p:nvSpPr>
              <p:cNvPr id="621" name="Google Shape;621;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3" name="Google Shape;623;p21"/>
            <p:cNvGrpSpPr/>
            <p:nvPr/>
          </p:nvGrpSpPr>
          <p:grpSpPr>
            <a:xfrm>
              <a:off x="5390655" y="710012"/>
              <a:ext cx="347217" cy="348773"/>
              <a:chOff x="1813" y="0"/>
              <a:chExt cx="809173" cy="812800"/>
            </a:xfrm>
          </p:grpSpPr>
          <p:sp>
            <p:nvSpPr>
              <p:cNvPr id="624" name="Google Shape;624;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6" name="Google Shape;626;p21"/>
            <p:cNvGrpSpPr/>
            <p:nvPr/>
          </p:nvGrpSpPr>
          <p:grpSpPr>
            <a:xfrm>
              <a:off x="3822440" y="1541987"/>
              <a:ext cx="347217" cy="348773"/>
              <a:chOff x="1813" y="0"/>
              <a:chExt cx="809173" cy="812800"/>
            </a:xfrm>
          </p:grpSpPr>
          <p:sp>
            <p:nvSpPr>
              <p:cNvPr id="627" name="Google Shape;627;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9" name="Google Shape;629;p21"/>
            <p:cNvGrpSpPr/>
            <p:nvPr/>
          </p:nvGrpSpPr>
          <p:grpSpPr>
            <a:xfrm>
              <a:off x="4606548" y="1541987"/>
              <a:ext cx="347217" cy="348773"/>
              <a:chOff x="1813" y="0"/>
              <a:chExt cx="809173" cy="812800"/>
            </a:xfrm>
          </p:grpSpPr>
          <p:sp>
            <p:nvSpPr>
              <p:cNvPr id="630" name="Google Shape;630;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2" name="Google Shape;632;p21"/>
            <p:cNvGrpSpPr/>
            <p:nvPr/>
          </p:nvGrpSpPr>
          <p:grpSpPr>
            <a:xfrm>
              <a:off x="5390655" y="1541987"/>
              <a:ext cx="347217" cy="348773"/>
              <a:chOff x="1813" y="0"/>
              <a:chExt cx="809173" cy="812800"/>
            </a:xfrm>
          </p:grpSpPr>
          <p:sp>
            <p:nvSpPr>
              <p:cNvPr id="633" name="Google Shape;633;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5" name="Google Shape;635;p21"/>
            <p:cNvGrpSpPr/>
            <p:nvPr/>
          </p:nvGrpSpPr>
          <p:grpSpPr>
            <a:xfrm>
              <a:off x="778" y="0"/>
              <a:ext cx="347217" cy="348773"/>
              <a:chOff x="1813" y="0"/>
              <a:chExt cx="809173" cy="812800"/>
            </a:xfrm>
          </p:grpSpPr>
          <p:sp>
            <p:nvSpPr>
              <p:cNvPr id="636" name="Google Shape;636;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38" name="Google Shape;638;p21"/>
            <p:cNvGrpSpPr/>
            <p:nvPr/>
          </p:nvGrpSpPr>
          <p:grpSpPr>
            <a:xfrm>
              <a:off x="784886" y="0"/>
              <a:ext cx="347217" cy="348773"/>
              <a:chOff x="1813" y="0"/>
              <a:chExt cx="809173" cy="812800"/>
            </a:xfrm>
          </p:grpSpPr>
          <p:sp>
            <p:nvSpPr>
              <p:cNvPr id="639" name="Google Shape;639;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1" name="Google Shape;641;p21"/>
            <p:cNvGrpSpPr/>
            <p:nvPr/>
          </p:nvGrpSpPr>
          <p:grpSpPr>
            <a:xfrm>
              <a:off x="1568993" y="0"/>
              <a:ext cx="347217" cy="348773"/>
              <a:chOff x="1813" y="0"/>
              <a:chExt cx="809173" cy="812800"/>
            </a:xfrm>
          </p:grpSpPr>
          <p:sp>
            <p:nvSpPr>
              <p:cNvPr id="642" name="Google Shape;642;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4" name="Google Shape;644;p21"/>
            <p:cNvGrpSpPr/>
            <p:nvPr/>
          </p:nvGrpSpPr>
          <p:grpSpPr>
            <a:xfrm>
              <a:off x="778" y="710012"/>
              <a:ext cx="347217" cy="348773"/>
              <a:chOff x="1813" y="0"/>
              <a:chExt cx="809173" cy="812800"/>
            </a:xfrm>
          </p:grpSpPr>
          <p:sp>
            <p:nvSpPr>
              <p:cNvPr id="645" name="Google Shape;645;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47" name="Google Shape;647;p21"/>
            <p:cNvGrpSpPr/>
            <p:nvPr/>
          </p:nvGrpSpPr>
          <p:grpSpPr>
            <a:xfrm>
              <a:off x="784886" y="710012"/>
              <a:ext cx="347217" cy="348773"/>
              <a:chOff x="1813" y="0"/>
              <a:chExt cx="809173" cy="812800"/>
            </a:xfrm>
          </p:grpSpPr>
          <p:sp>
            <p:nvSpPr>
              <p:cNvPr id="648" name="Google Shape;648;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0" name="Google Shape;650;p21"/>
            <p:cNvGrpSpPr/>
            <p:nvPr/>
          </p:nvGrpSpPr>
          <p:grpSpPr>
            <a:xfrm>
              <a:off x="1568993" y="710012"/>
              <a:ext cx="347217" cy="348773"/>
              <a:chOff x="1813" y="0"/>
              <a:chExt cx="809173" cy="812800"/>
            </a:xfrm>
          </p:grpSpPr>
          <p:sp>
            <p:nvSpPr>
              <p:cNvPr id="651" name="Google Shape;651;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3" name="Google Shape;653;p21"/>
            <p:cNvGrpSpPr/>
            <p:nvPr/>
          </p:nvGrpSpPr>
          <p:grpSpPr>
            <a:xfrm>
              <a:off x="2318883" y="0"/>
              <a:ext cx="347217" cy="348773"/>
              <a:chOff x="1813" y="0"/>
              <a:chExt cx="809173" cy="812800"/>
            </a:xfrm>
          </p:grpSpPr>
          <p:sp>
            <p:nvSpPr>
              <p:cNvPr id="654" name="Google Shape;654;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6" name="Google Shape;656;p21"/>
            <p:cNvGrpSpPr/>
            <p:nvPr/>
          </p:nvGrpSpPr>
          <p:grpSpPr>
            <a:xfrm>
              <a:off x="3102991" y="0"/>
              <a:ext cx="347217" cy="348773"/>
              <a:chOff x="1813" y="0"/>
              <a:chExt cx="809173" cy="812800"/>
            </a:xfrm>
          </p:grpSpPr>
          <p:sp>
            <p:nvSpPr>
              <p:cNvPr id="657" name="Google Shape;657;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9" name="Google Shape;659;p21"/>
            <p:cNvGrpSpPr/>
            <p:nvPr/>
          </p:nvGrpSpPr>
          <p:grpSpPr>
            <a:xfrm>
              <a:off x="2318883" y="710012"/>
              <a:ext cx="347217" cy="348773"/>
              <a:chOff x="1813" y="0"/>
              <a:chExt cx="809173" cy="812800"/>
            </a:xfrm>
          </p:grpSpPr>
          <p:sp>
            <p:nvSpPr>
              <p:cNvPr id="660" name="Google Shape;660;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2" name="Google Shape;662;p21"/>
            <p:cNvGrpSpPr/>
            <p:nvPr/>
          </p:nvGrpSpPr>
          <p:grpSpPr>
            <a:xfrm>
              <a:off x="3102991" y="710012"/>
              <a:ext cx="347217" cy="348773"/>
              <a:chOff x="1813" y="0"/>
              <a:chExt cx="809173" cy="812800"/>
            </a:xfrm>
          </p:grpSpPr>
          <p:sp>
            <p:nvSpPr>
              <p:cNvPr id="663" name="Google Shape;663;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5" name="Google Shape;665;p21"/>
            <p:cNvGrpSpPr/>
            <p:nvPr/>
          </p:nvGrpSpPr>
          <p:grpSpPr>
            <a:xfrm>
              <a:off x="778" y="1541987"/>
              <a:ext cx="347217" cy="348773"/>
              <a:chOff x="1813" y="0"/>
              <a:chExt cx="809173" cy="812800"/>
            </a:xfrm>
          </p:grpSpPr>
          <p:sp>
            <p:nvSpPr>
              <p:cNvPr id="666" name="Google Shape;666;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68" name="Google Shape;668;p21"/>
            <p:cNvGrpSpPr/>
            <p:nvPr/>
          </p:nvGrpSpPr>
          <p:grpSpPr>
            <a:xfrm>
              <a:off x="784886" y="1541987"/>
              <a:ext cx="347217" cy="348773"/>
              <a:chOff x="1813" y="0"/>
              <a:chExt cx="809173" cy="812800"/>
            </a:xfrm>
          </p:grpSpPr>
          <p:sp>
            <p:nvSpPr>
              <p:cNvPr id="669" name="Google Shape;669;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1" name="Google Shape;671;p21"/>
            <p:cNvGrpSpPr/>
            <p:nvPr/>
          </p:nvGrpSpPr>
          <p:grpSpPr>
            <a:xfrm>
              <a:off x="1568993" y="1541987"/>
              <a:ext cx="347217" cy="348773"/>
              <a:chOff x="1813" y="0"/>
              <a:chExt cx="809173" cy="812800"/>
            </a:xfrm>
          </p:grpSpPr>
          <p:sp>
            <p:nvSpPr>
              <p:cNvPr id="672" name="Google Shape;672;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4" name="Google Shape;674;p21"/>
            <p:cNvGrpSpPr/>
            <p:nvPr/>
          </p:nvGrpSpPr>
          <p:grpSpPr>
            <a:xfrm>
              <a:off x="2318883" y="1541987"/>
              <a:ext cx="347217" cy="348773"/>
              <a:chOff x="1813" y="0"/>
              <a:chExt cx="809173" cy="812800"/>
            </a:xfrm>
          </p:grpSpPr>
          <p:sp>
            <p:nvSpPr>
              <p:cNvPr id="675" name="Google Shape;675;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7" name="Google Shape;677;p21"/>
            <p:cNvGrpSpPr/>
            <p:nvPr/>
          </p:nvGrpSpPr>
          <p:grpSpPr>
            <a:xfrm>
              <a:off x="3102991" y="1541987"/>
              <a:ext cx="347217" cy="348773"/>
              <a:chOff x="1813" y="0"/>
              <a:chExt cx="809173" cy="812800"/>
            </a:xfrm>
          </p:grpSpPr>
          <p:sp>
            <p:nvSpPr>
              <p:cNvPr id="678" name="Google Shape;678;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14"/>
          <p:cNvGrpSpPr/>
          <p:nvPr/>
        </p:nvGrpSpPr>
        <p:grpSpPr>
          <a:xfrm>
            <a:off x="433317" y="530200"/>
            <a:ext cx="17439793" cy="3170318"/>
            <a:chOff x="0" y="0"/>
            <a:chExt cx="4593196" cy="834981"/>
          </a:xfrm>
        </p:grpSpPr>
        <p:sp>
          <p:nvSpPr>
            <p:cNvPr id="154" name="Google Shape;154;p14"/>
            <p:cNvSpPr/>
            <p:nvPr/>
          </p:nvSpPr>
          <p:spPr>
            <a:xfrm>
              <a:off x="0" y="0"/>
              <a:ext cx="4593196" cy="834981"/>
            </a:xfrm>
            <a:custGeom>
              <a:avLst/>
              <a:gdLst/>
              <a:ahLst/>
              <a:cxnLst/>
              <a:rect l="l" t="t" r="r" b="b"/>
              <a:pathLst>
                <a:path w="4593196" h="834981" extrusionOk="0">
                  <a:moveTo>
                    <a:pt x="0" y="0"/>
                  </a:moveTo>
                  <a:lnTo>
                    <a:pt x="4593196" y="0"/>
                  </a:lnTo>
                  <a:lnTo>
                    <a:pt x="4593196" y="834981"/>
                  </a:lnTo>
                  <a:lnTo>
                    <a:pt x="0" y="834981"/>
                  </a:lnTo>
                  <a:close/>
                </a:path>
              </a:pathLst>
            </a:custGeom>
            <a:solidFill>
              <a:srgbClr val="F4F4F4"/>
            </a:solidFill>
            <a:ln>
              <a:noFill/>
            </a:ln>
          </p:spPr>
          <p:txBody>
            <a:bodyPr/>
            <a:lstStyle/>
            <a:p>
              <a:endParaRPr lang="en-ID"/>
            </a:p>
          </p:txBody>
        </p:sp>
        <p:sp>
          <p:nvSpPr>
            <p:cNvPr id="155" name="Google Shape;155;p1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6" name="Google Shape;156;p14"/>
          <p:cNvGrpSpPr/>
          <p:nvPr/>
        </p:nvGrpSpPr>
        <p:grpSpPr>
          <a:xfrm>
            <a:off x="14561571" y="1028700"/>
            <a:ext cx="2587072" cy="794089"/>
            <a:chOff x="778" y="0"/>
            <a:chExt cx="3449430" cy="1058785"/>
          </a:xfrm>
        </p:grpSpPr>
        <p:grpSp>
          <p:nvGrpSpPr>
            <p:cNvPr id="157" name="Google Shape;157;p14"/>
            <p:cNvGrpSpPr/>
            <p:nvPr/>
          </p:nvGrpSpPr>
          <p:grpSpPr>
            <a:xfrm>
              <a:off x="778" y="0"/>
              <a:ext cx="347217" cy="348773"/>
              <a:chOff x="1813" y="0"/>
              <a:chExt cx="809173" cy="812800"/>
            </a:xfrm>
          </p:grpSpPr>
          <p:sp>
            <p:nvSpPr>
              <p:cNvPr id="158" name="Google Shape;158;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0" name="Google Shape;160;p14"/>
            <p:cNvGrpSpPr/>
            <p:nvPr/>
          </p:nvGrpSpPr>
          <p:grpSpPr>
            <a:xfrm>
              <a:off x="784886" y="0"/>
              <a:ext cx="347217" cy="348773"/>
              <a:chOff x="1813" y="0"/>
              <a:chExt cx="809173" cy="812800"/>
            </a:xfrm>
          </p:grpSpPr>
          <p:sp>
            <p:nvSpPr>
              <p:cNvPr id="161" name="Google Shape;161;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3" name="Google Shape;163;p14"/>
            <p:cNvGrpSpPr/>
            <p:nvPr/>
          </p:nvGrpSpPr>
          <p:grpSpPr>
            <a:xfrm>
              <a:off x="1568993" y="0"/>
              <a:ext cx="347217" cy="348773"/>
              <a:chOff x="1813" y="0"/>
              <a:chExt cx="809173" cy="812800"/>
            </a:xfrm>
          </p:grpSpPr>
          <p:sp>
            <p:nvSpPr>
              <p:cNvPr id="164" name="Google Shape;164;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6" name="Google Shape;166;p14"/>
            <p:cNvGrpSpPr/>
            <p:nvPr/>
          </p:nvGrpSpPr>
          <p:grpSpPr>
            <a:xfrm>
              <a:off x="778" y="710012"/>
              <a:ext cx="347217" cy="348773"/>
              <a:chOff x="1813" y="0"/>
              <a:chExt cx="809173" cy="812800"/>
            </a:xfrm>
          </p:grpSpPr>
          <p:sp>
            <p:nvSpPr>
              <p:cNvPr id="167" name="Google Shape;167;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9" name="Google Shape;169;p14"/>
            <p:cNvGrpSpPr/>
            <p:nvPr/>
          </p:nvGrpSpPr>
          <p:grpSpPr>
            <a:xfrm>
              <a:off x="784886" y="710012"/>
              <a:ext cx="347217" cy="348773"/>
              <a:chOff x="1813" y="0"/>
              <a:chExt cx="809173" cy="812800"/>
            </a:xfrm>
          </p:grpSpPr>
          <p:sp>
            <p:nvSpPr>
              <p:cNvPr id="170" name="Google Shape;170;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2" name="Google Shape;172;p14"/>
            <p:cNvGrpSpPr/>
            <p:nvPr/>
          </p:nvGrpSpPr>
          <p:grpSpPr>
            <a:xfrm>
              <a:off x="1568993" y="710012"/>
              <a:ext cx="347217" cy="348773"/>
              <a:chOff x="1813" y="0"/>
              <a:chExt cx="809173" cy="812800"/>
            </a:xfrm>
          </p:grpSpPr>
          <p:sp>
            <p:nvSpPr>
              <p:cNvPr id="173" name="Google Shape;173;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5" name="Google Shape;175;p14"/>
            <p:cNvGrpSpPr/>
            <p:nvPr/>
          </p:nvGrpSpPr>
          <p:grpSpPr>
            <a:xfrm>
              <a:off x="2318883" y="0"/>
              <a:ext cx="347217" cy="348773"/>
              <a:chOff x="1813" y="0"/>
              <a:chExt cx="809173" cy="812800"/>
            </a:xfrm>
          </p:grpSpPr>
          <p:sp>
            <p:nvSpPr>
              <p:cNvPr id="176" name="Google Shape;176;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14"/>
            <p:cNvGrpSpPr/>
            <p:nvPr/>
          </p:nvGrpSpPr>
          <p:grpSpPr>
            <a:xfrm>
              <a:off x="3102991" y="0"/>
              <a:ext cx="347217" cy="348773"/>
              <a:chOff x="1813" y="0"/>
              <a:chExt cx="809173" cy="812800"/>
            </a:xfrm>
          </p:grpSpPr>
          <p:sp>
            <p:nvSpPr>
              <p:cNvPr id="179" name="Google Shape;179;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14"/>
            <p:cNvGrpSpPr/>
            <p:nvPr/>
          </p:nvGrpSpPr>
          <p:grpSpPr>
            <a:xfrm>
              <a:off x="2318883" y="710012"/>
              <a:ext cx="347217" cy="348773"/>
              <a:chOff x="1813" y="0"/>
              <a:chExt cx="809173" cy="812800"/>
            </a:xfrm>
          </p:grpSpPr>
          <p:sp>
            <p:nvSpPr>
              <p:cNvPr id="182" name="Google Shape;182;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14"/>
            <p:cNvGrpSpPr/>
            <p:nvPr/>
          </p:nvGrpSpPr>
          <p:grpSpPr>
            <a:xfrm>
              <a:off x="3102991" y="710012"/>
              <a:ext cx="347217" cy="348773"/>
              <a:chOff x="1813" y="0"/>
              <a:chExt cx="809173" cy="812800"/>
            </a:xfrm>
          </p:grpSpPr>
          <p:sp>
            <p:nvSpPr>
              <p:cNvPr id="185" name="Google Shape;185;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87" name="Google Shape;187;p14"/>
          <p:cNvSpPr txBox="1"/>
          <p:nvPr/>
        </p:nvSpPr>
        <p:spPr>
          <a:xfrm>
            <a:off x="933090" y="678495"/>
            <a:ext cx="16940019" cy="27699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000" dirty="0" err="1">
                <a:solidFill>
                  <a:srgbClr val="055E5C"/>
                </a:solidFill>
                <a:latin typeface="Paytone One"/>
                <a:sym typeface="Paytone One"/>
              </a:rPr>
              <a:t>Wadah</a:t>
            </a:r>
            <a:r>
              <a:rPr lang="en-US" sz="9000" dirty="0">
                <a:solidFill>
                  <a:srgbClr val="055E5C"/>
                </a:solidFill>
                <a:latin typeface="Paytone One"/>
                <a:sym typeface="Paytone One"/>
              </a:rPr>
              <a:t> Pendidikan </a:t>
            </a:r>
            <a:r>
              <a:rPr lang="en-US" sz="9000" dirty="0" err="1">
                <a:solidFill>
                  <a:srgbClr val="055E5C"/>
                </a:solidFill>
                <a:latin typeface="Paytone One"/>
                <a:sym typeface="Paytone One"/>
              </a:rPr>
              <a:t>Sepanjang</a:t>
            </a:r>
            <a:r>
              <a:rPr lang="en-US" sz="9000" dirty="0">
                <a:solidFill>
                  <a:srgbClr val="055E5C"/>
                </a:solidFill>
                <a:latin typeface="Paytone One"/>
                <a:sym typeface="Paytone One"/>
              </a:rPr>
              <a:t> Hayat</a:t>
            </a:r>
            <a:endParaRPr dirty="0"/>
          </a:p>
        </p:txBody>
      </p:sp>
      <p:grpSp>
        <p:nvGrpSpPr>
          <p:cNvPr id="188" name="Google Shape;188;p14"/>
          <p:cNvGrpSpPr/>
          <p:nvPr/>
        </p:nvGrpSpPr>
        <p:grpSpPr>
          <a:xfrm>
            <a:off x="413081" y="4012245"/>
            <a:ext cx="17439793" cy="5802428"/>
            <a:chOff x="0" y="0"/>
            <a:chExt cx="4593196" cy="1528211"/>
          </a:xfrm>
        </p:grpSpPr>
        <p:sp>
          <p:nvSpPr>
            <p:cNvPr id="189" name="Google Shape;189;p14"/>
            <p:cNvSpPr/>
            <p:nvPr/>
          </p:nvSpPr>
          <p:spPr>
            <a:xfrm>
              <a:off x="0" y="0"/>
              <a:ext cx="4593196" cy="1528211"/>
            </a:xfrm>
            <a:custGeom>
              <a:avLst/>
              <a:gdLst/>
              <a:ahLst/>
              <a:cxnLst/>
              <a:rect l="l" t="t" r="r" b="b"/>
              <a:pathLst>
                <a:path w="4593196" h="1528211" extrusionOk="0">
                  <a:moveTo>
                    <a:pt x="0" y="0"/>
                  </a:moveTo>
                  <a:lnTo>
                    <a:pt x="4593196" y="0"/>
                  </a:lnTo>
                  <a:lnTo>
                    <a:pt x="4593196" y="1528211"/>
                  </a:lnTo>
                  <a:lnTo>
                    <a:pt x="0" y="1528211"/>
                  </a:lnTo>
                  <a:close/>
                </a:path>
              </a:pathLst>
            </a:custGeom>
            <a:solidFill>
              <a:srgbClr val="055E5C"/>
            </a:solidFill>
            <a:ln>
              <a:noFill/>
            </a:ln>
          </p:spPr>
          <p:txBody>
            <a:bodyPr/>
            <a:lstStyle/>
            <a:p>
              <a:endParaRPr lang="en-ID"/>
            </a:p>
          </p:txBody>
        </p:sp>
        <p:sp>
          <p:nvSpPr>
            <p:cNvPr id="190" name="Google Shape;190;p14"/>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92" name="Google Shape;192;p14"/>
          <p:cNvSpPr txBox="1"/>
          <p:nvPr/>
        </p:nvSpPr>
        <p:spPr>
          <a:xfrm>
            <a:off x="1663472" y="4656196"/>
            <a:ext cx="3300830" cy="1400383"/>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dirty="0">
                <a:solidFill>
                  <a:srgbClr val="FDB600"/>
                </a:solidFill>
                <a:latin typeface="Paytone One"/>
                <a:ea typeface="Paytone One"/>
                <a:cs typeface="Paytone One"/>
                <a:sym typeface="Paytone One"/>
              </a:rPr>
              <a:t>Pendidikan </a:t>
            </a:r>
            <a:r>
              <a:rPr lang="en-US" sz="3500" dirty="0" err="1">
                <a:solidFill>
                  <a:srgbClr val="FDB600"/>
                </a:solidFill>
                <a:latin typeface="Paytone One"/>
                <a:ea typeface="Paytone One"/>
                <a:cs typeface="Paytone One"/>
                <a:sym typeface="Paytone One"/>
              </a:rPr>
              <a:t>Persekolahan</a:t>
            </a:r>
            <a:endParaRPr dirty="0"/>
          </a:p>
        </p:txBody>
      </p:sp>
      <p:sp>
        <p:nvSpPr>
          <p:cNvPr id="194" name="Google Shape;194;p14"/>
          <p:cNvSpPr txBox="1"/>
          <p:nvPr/>
        </p:nvSpPr>
        <p:spPr>
          <a:xfrm>
            <a:off x="7404980" y="4656196"/>
            <a:ext cx="2882541" cy="21005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dirty="0">
                <a:solidFill>
                  <a:srgbClr val="FDB600"/>
                </a:solidFill>
                <a:latin typeface="Paytone One"/>
                <a:ea typeface="Paytone One"/>
                <a:cs typeface="Paytone One"/>
                <a:sym typeface="Paytone One"/>
              </a:rPr>
              <a:t>Pendidikan </a:t>
            </a:r>
            <a:r>
              <a:rPr lang="en-US" sz="3500" dirty="0" err="1">
                <a:solidFill>
                  <a:srgbClr val="FDB600"/>
                </a:solidFill>
                <a:latin typeface="Paytone One"/>
                <a:ea typeface="Paytone One"/>
                <a:cs typeface="Paytone One"/>
                <a:sym typeface="Paytone One"/>
              </a:rPr>
              <a:t>Luar</a:t>
            </a:r>
            <a:r>
              <a:rPr lang="en-US" sz="3500" dirty="0">
                <a:solidFill>
                  <a:srgbClr val="FDB600"/>
                </a:solidFill>
                <a:latin typeface="Paytone One"/>
                <a:ea typeface="Paytone One"/>
                <a:cs typeface="Paytone One"/>
                <a:sym typeface="Paytone One"/>
              </a:rPr>
              <a:t> </a:t>
            </a:r>
            <a:r>
              <a:rPr lang="en-US" sz="3500" dirty="0" err="1">
                <a:solidFill>
                  <a:srgbClr val="FDB600"/>
                </a:solidFill>
                <a:latin typeface="Paytone One"/>
                <a:ea typeface="Paytone One"/>
                <a:cs typeface="Paytone One"/>
                <a:sym typeface="Paytone One"/>
              </a:rPr>
              <a:t>Sekolah</a:t>
            </a:r>
            <a:endParaRPr dirty="0"/>
          </a:p>
        </p:txBody>
      </p:sp>
      <p:sp>
        <p:nvSpPr>
          <p:cNvPr id="196" name="Google Shape;196;p14"/>
          <p:cNvSpPr txBox="1"/>
          <p:nvPr/>
        </p:nvSpPr>
        <p:spPr>
          <a:xfrm>
            <a:off x="12784749" y="4656196"/>
            <a:ext cx="4363894" cy="2800767"/>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dirty="0" err="1">
                <a:solidFill>
                  <a:srgbClr val="FDB600"/>
                </a:solidFill>
                <a:latin typeface="Paytone One"/>
                <a:sym typeface="Paytone One"/>
              </a:rPr>
              <a:t>Sumber</a:t>
            </a:r>
            <a:r>
              <a:rPr lang="en-US" sz="3500" dirty="0">
                <a:solidFill>
                  <a:srgbClr val="FDB600"/>
                </a:solidFill>
                <a:latin typeface="Paytone One"/>
                <a:sym typeface="Paytone One"/>
              </a:rPr>
              <a:t> </a:t>
            </a:r>
            <a:r>
              <a:rPr lang="en-US" sz="3500" dirty="0" err="1">
                <a:solidFill>
                  <a:srgbClr val="FDB600"/>
                </a:solidFill>
                <a:latin typeface="Paytone One"/>
                <a:sym typeface="Paytone One"/>
              </a:rPr>
              <a:t>informasi</a:t>
            </a:r>
            <a:r>
              <a:rPr lang="en-US" sz="3500" dirty="0">
                <a:solidFill>
                  <a:srgbClr val="FDB600"/>
                </a:solidFill>
                <a:latin typeface="Paytone One"/>
                <a:sym typeface="Paytone One"/>
              </a:rPr>
              <a:t> </a:t>
            </a:r>
            <a:r>
              <a:rPr lang="en-US" sz="3500" dirty="0" err="1">
                <a:solidFill>
                  <a:srgbClr val="FDB600"/>
                </a:solidFill>
                <a:latin typeface="Paytone One"/>
                <a:sym typeface="Paytone One"/>
              </a:rPr>
              <a:t>buku,majalah</a:t>
            </a:r>
            <a:r>
              <a:rPr lang="en-US" sz="3500" dirty="0">
                <a:solidFill>
                  <a:srgbClr val="FDB600"/>
                </a:solidFill>
                <a:latin typeface="Paytone One"/>
                <a:sym typeface="Paytone One"/>
              </a:rPr>
              <a:t>, media masa (</a:t>
            </a:r>
            <a:r>
              <a:rPr lang="en-US" sz="3500" dirty="0" err="1">
                <a:solidFill>
                  <a:srgbClr val="FDB600"/>
                </a:solidFill>
                <a:latin typeface="Paytone One"/>
                <a:sym typeface="Paytone One"/>
              </a:rPr>
              <a:t>cetak</a:t>
            </a:r>
            <a:r>
              <a:rPr lang="en-US" sz="3500" dirty="0">
                <a:solidFill>
                  <a:srgbClr val="FDB600"/>
                </a:solidFill>
                <a:latin typeface="Paytone One"/>
                <a:sym typeface="Paytone One"/>
              </a:rPr>
              <a:t> dan </a:t>
            </a:r>
            <a:r>
              <a:rPr lang="en-US" sz="3500" dirty="0" err="1">
                <a:solidFill>
                  <a:srgbClr val="FDB600"/>
                </a:solidFill>
                <a:latin typeface="Paytone One"/>
                <a:sym typeface="Paytone One"/>
              </a:rPr>
              <a:t>elektonik</a:t>
            </a:r>
            <a:r>
              <a:rPr lang="en-US" sz="3500" dirty="0">
                <a:solidFill>
                  <a:srgbClr val="FDB600"/>
                </a:solidFill>
                <a:latin typeface="Paytone One"/>
                <a:sym typeface="Paytone One"/>
              </a:rPr>
              <a:t>) </a:t>
            </a:r>
            <a:endParaRPr dirty="0"/>
          </a:p>
        </p:txBody>
      </p:sp>
      <p:grpSp>
        <p:nvGrpSpPr>
          <p:cNvPr id="197" name="Google Shape;197;p14"/>
          <p:cNvGrpSpPr/>
          <p:nvPr/>
        </p:nvGrpSpPr>
        <p:grpSpPr>
          <a:xfrm>
            <a:off x="1182026" y="4730110"/>
            <a:ext cx="413164" cy="415016"/>
            <a:chOff x="1813" y="0"/>
            <a:chExt cx="809173" cy="812800"/>
          </a:xfrm>
        </p:grpSpPr>
        <p:sp>
          <p:nvSpPr>
            <p:cNvPr id="198" name="Google Shape;198;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0" name="Google Shape;200;p14"/>
          <p:cNvGrpSpPr/>
          <p:nvPr/>
        </p:nvGrpSpPr>
        <p:grpSpPr>
          <a:xfrm>
            <a:off x="6840075" y="4730110"/>
            <a:ext cx="413164" cy="415016"/>
            <a:chOff x="1813" y="0"/>
            <a:chExt cx="809173" cy="812800"/>
          </a:xfrm>
        </p:grpSpPr>
        <p:sp>
          <p:nvSpPr>
            <p:cNvPr id="201" name="Google Shape;201;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3" name="Google Shape;203;p14"/>
          <p:cNvGrpSpPr/>
          <p:nvPr/>
        </p:nvGrpSpPr>
        <p:grpSpPr>
          <a:xfrm>
            <a:off x="12220795" y="4730110"/>
            <a:ext cx="413164" cy="415016"/>
            <a:chOff x="1813" y="0"/>
            <a:chExt cx="809173" cy="812800"/>
          </a:xfrm>
        </p:grpSpPr>
        <p:sp>
          <p:nvSpPr>
            <p:cNvPr id="204" name="Google Shape;204;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15"/>
          <p:cNvGrpSpPr/>
          <p:nvPr/>
        </p:nvGrpSpPr>
        <p:grpSpPr>
          <a:xfrm>
            <a:off x="413081" y="444700"/>
            <a:ext cx="17439793" cy="9369973"/>
            <a:chOff x="0" y="0"/>
            <a:chExt cx="4593196" cy="2467812"/>
          </a:xfrm>
        </p:grpSpPr>
        <p:sp>
          <p:nvSpPr>
            <p:cNvPr id="211" name="Google Shape;211;p15"/>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1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15"/>
          <p:cNvGrpSpPr/>
          <p:nvPr/>
        </p:nvGrpSpPr>
        <p:grpSpPr>
          <a:xfrm>
            <a:off x="1403652" y="1350279"/>
            <a:ext cx="2587072" cy="794089"/>
            <a:chOff x="778" y="0"/>
            <a:chExt cx="3449430" cy="1058785"/>
          </a:xfrm>
        </p:grpSpPr>
        <p:grpSp>
          <p:nvGrpSpPr>
            <p:cNvPr id="214" name="Google Shape;214;p15"/>
            <p:cNvGrpSpPr/>
            <p:nvPr/>
          </p:nvGrpSpPr>
          <p:grpSpPr>
            <a:xfrm>
              <a:off x="778" y="0"/>
              <a:ext cx="347217" cy="348773"/>
              <a:chOff x="1813" y="0"/>
              <a:chExt cx="809173" cy="812800"/>
            </a:xfrm>
          </p:grpSpPr>
          <p:sp>
            <p:nvSpPr>
              <p:cNvPr id="215" name="Google Shape;215;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7" name="Google Shape;217;p15"/>
            <p:cNvGrpSpPr/>
            <p:nvPr/>
          </p:nvGrpSpPr>
          <p:grpSpPr>
            <a:xfrm>
              <a:off x="784886" y="0"/>
              <a:ext cx="347217" cy="348773"/>
              <a:chOff x="1813" y="0"/>
              <a:chExt cx="809173" cy="812800"/>
            </a:xfrm>
          </p:grpSpPr>
          <p:sp>
            <p:nvSpPr>
              <p:cNvPr id="218" name="Google Shape;218;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0" name="Google Shape;220;p15"/>
            <p:cNvGrpSpPr/>
            <p:nvPr/>
          </p:nvGrpSpPr>
          <p:grpSpPr>
            <a:xfrm>
              <a:off x="1568993" y="0"/>
              <a:ext cx="347217" cy="348773"/>
              <a:chOff x="1813" y="0"/>
              <a:chExt cx="809173" cy="812800"/>
            </a:xfrm>
          </p:grpSpPr>
          <p:sp>
            <p:nvSpPr>
              <p:cNvPr id="221" name="Google Shape;221;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3" name="Google Shape;223;p15"/>
            <p:cNvGrpSpPr/>
            <p:nvPr/>
          </p:nvGrpSpPr>
          <p:grpSpPr>
            <a:xfrm>
              <a:off x="778" y="710012"/>
              <a:ext cx="347217" cy="348773"/>
              <a:chOff x="1813" y="0"/>
              <a:chExt cx="809173" cy="812800"/>
            </a:xfrm>
          </p:grpSpPr>
          <p:sp>
            <p:nvSpPr>
              <p:cNvPr id="224" name="Google Shape;224;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6" name="Google Shape;226;p15"/>
            <p:cNvGrpSpPr/>
            <p:nvPr/>
          </p:nvGrpSpPr>
          <p:grpSpPr>
            <a:xfrm>
              <a:off x="784886" y="710012"/>
              <a:ext cx="347217" cy="348773"/>
              <a:chOff x="1813" y="0"/>
              <a:chExt cx="809173" cy="812800"/>
            </a:xfrm>
          </p:grpSpPr>
          <p:sp>
            <p:nvSpPr>
              <p:cNvPr id="227" name="Google Shape;227;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29" name="Google Shape;229;p15"/>
            <p:cNvGrpSpPr/>
            <p:nvPr/>
          </p:nvGrpSpPr>
          <p:grpSpPr>
            <a:xfrm>
              <a:off x="1568993" y="710012"/>
              <a:ext cx="347217" cy="348773"/>
              <a:chOff x="1813" y="0"/>
              <a:chExt cx="809173" cy="812800"/>
            </a:xfrm>
          </p:grpSpPr>
          <p:sp>
            <p:nvSpPr>
              <p:cNvPr id="230" name="Google Shape;230;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2" name="Google Shape;232;p15"/>
            <p:cNvGrpSpPr/>
            <p:nvPr/>
          </p:nvGrpSpPr>
          <p:grpSpPr>
            <a:xfrm>
              <a:off x="2318883" y="0"/>
              <a:ext cx="347217" cy="348773"/>
              <a:chOff x="1813" y="0"/>
              <a:chExt cx="809173" cy="812800"/>
            </a:xfrm>
          </p:grpSpPr>
          <p:sp>
            <p:nvSpPr>
              <p:cNvPr id="233" name="Google Shape;233;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5" name="Google Shape;235;p15"/>
            <p:cNvGrpSpPr/>
            <p:nvPr/>
          </p:nvGrpSpPr>
          <p:grpSpPr>
            <a:xfrm>
              <a:off x="3102991" y="0"/>
              <a:ext cx="347217" cy="348773"/>
              <a:chOff x="1813" y="0"/>
              <a:chExt cx="809173" cy="812800"/>
            </a:xfrm>
          </p:grpSpPr>
          <p:sp>
            <p:nvSpPr>
              <p:cNvPr id="236" name="Google Shape;236;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8" name="Google Shape;238;p15"/>
            <p:cNvGrpSpPr/>
            <p:nvPr/>
          </p:nvGrpSpPr>
          <p:grpSpPr>
            <a:xfrm>
              <a:off x="2318883" y="710012"/>
              <a:ext cx="347217" cy="348773"/>
              <a:chOff x="1813" y="0"/>
              <a:chExt cx="809173" cy="812800"/>
            </a:xfrm>
          </p:grpSpPr>
          <p:sp>
            <p:nvSpPr>
              <p:cNvPr id="239" name="Google Shape;239;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1" name="Google Shape;241;p15"/>
            <p:cNvGrpSpPr/>
            <p:nvPr/>
          </p:nvGrpSpPr>
          <p:grpSpPr>
            <a:xfrm>
              <a:off x="3102991" y="710012"/>
              <a:ext cx="347217" cy="348773"/>
              <a:chOff x="1813" y="0"/>
              <a:chExt cx="809173" cy="812800"/>
            </a:xfrm>
          </p:grpSpPr>
          <p:sp>
            <p:nvSpPr>
              <p:cNvPr id="242" name="Google Shape;242;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244" name="Google Shape;244;p15"/>
          <p:cNvSpPr txBox="1"/>
          <p:nvPr/>
        </p:nvSpPr>
        <p:spPr>
          <a:xfrm>
            <a:off x="1365337" y="6336235"/>
            <a:ext cx="15557326" cy="166199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9000" dirty="0">
                <a:solidFill>
                  <a:srgbClr val="055E5C"/>
                </a:solidFill>
                <a:latin typeface="Paytone One"/>
                <a:sym typeface="Paytone One"/>
              </a:rPr>
              <a:t>Thank You</a:t>
            </a:r>
            <a:endParaRPr dirty="0"/>
          </a:p>
        </p:txBody>
      </p:sp>
      <p:sp>
        <p:nvSpPr>
          <p:cNvPr id="246" name="Google Shape;246;p15"/>
          <p:cNvSpPr/>
          <p:nvPr/>
        </p:nvSpPr>
        <p:spPr>
          <a:xfrm>
            <a:off x="6456757" y="1028700"/>
            <a:ext cx="5374487" cy="5374487"/>
          </a:xfrm>
          <a:custGeom>
            <a:avLst/>
            <a:gdLst/>
            <a:ahLst/>
            <a:cxnLst/>
            <a:rect l="l" t="t" r="r" b="b"/>
            <a:pathLst>
              <a:path w="13716000" h="13716000" extrusionOk="0">
                <a:moveTo>
                  <a:pt x="6857994" y="0"/>
                </a:moveTo>
                <a:lnTo>
                  <a:pt x="6858008" y="0"/>
                </a:lnTo>
                <a:lnTo>
                  <a:pt x="6858008" y="0"/>
                </a:lnTo>
                <a:cubicBezTo>
                  <a:pt x="10645573" y="1"/>
                  <a:pt x="13716000" y="3070429"/>
                  <a:pt x="13716000" y="6857994"/>
                </a:cubicBezTo>
                <a:lnTo>
                  <a:pt x="13716000" y="13716000"/>
                </a:lnTo>
                <a:lnTo>
                  <a:pt x="13716000" y="13716000"/>
                </a:lnTo>
                <a:lnTo>
                  <a:pt x="0" y="13716000"/>
                </a:lnTo>
                <a:lnTo>
                  <a:pt x="0" y="13716000"/>
                </a:lnTo>
                <a:lnTo>
                  <a:pt x="0" y="6857994"/>
                </a:lnTo>
                <a:cubicBezTo>
                  <a:pt x="0" y="3070428"/>
                  <a:pt x="3070428" y="0"/>
                  <a:pt x="6857994" y="0"/>
                </a:cubicBezTo>
                <a:close/>
              </a:path>
            </a:pathLst>
          </a:custGeom>
          <a:blipFill rotWithShape="1">
            <a:blip r:embed="rId3">
              <a:alphaModFix/>
            </a:blip>
            <a:stretch>
              <a:fillRect t="-25045" b="-250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5"/>
          <p:cNvGrpSpPr/>
          <p:nvPr/>
        </p:nvGrpSpPr>
        <p:grpSpPr>
          <a:xfrm>
            <a:off x="10547044" y="3816941"/>
            <a:ext cx="3725710" cy="794089"/>
            <a:chOff x="778" y="0"/>
            <a:chExt cx="4967613" cy="1058785"/>
          </a:xfrm>
        </p:grpSpPr>
        <p:grpSp>
          <p:nvGrpSpPr>
            <p:cNvPr id="248" name="Google Shape;248;p15"/>
            <p:cNvGrpSpPr/>
            <p:nvPr/>
          </p:nvGrpSpPr>
          <p:grpSpPr>
            <a:xfrm>
              <a:off x="778" y="0"/>
              <a:ext cx="347217" cy="348773"/>
              <a:chOff x="1813" y="0"/>
              <a:chExt cx="809173" cy="812800"/>
            </a:xfrm>
          </p:grpSpPr>
          <p:sp>
            <p:nvSpPr>
              <p:cNvPr id="249" name="Google Shape;249;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1" name="Google Shape;251;p15"/>
            <p:cNvGrpSpPr/>
            <p:nvPr/>
          </p:nvGrpSpPr>
          <p:grpSpPr>
            <a:xfrm>
              <a:off x="784886" y="0"/>
              <a:ext cx="347217" cy="348773"/>
              <a:chOff x="1813" y="0"/>
              <a:chExt cx="809173" cy="812800"/>
            </a:xfrm>
          </p:grpSpPr>
          <p:sp>
            <p:nvSpPr>
              <p:cNvPr id="252" name="Google Shape;252;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4" name="Google Shape;254;p15"/>
            <p:cNvGrpSpPr/>
            <p:nvPr/>
          </p:nvGrpSpPr>
          <p:grpSpPr>
            <a:xfrm>
              <a:off x="1568993" y="0"/>
              <a:ext cx="347217" cy="348773"/>
              <a:chOff x="1813" y="0"/>
              <a:chExt cx="809173" cy="812800"/>
            </a:xfrm>
          </p:grpSpPr>
          <p:sp>
            <p:nvSpPr>
              <p:cNvPr id="255" name="Google Shape;255;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7" name="Google Shape;257;p15"/>
            <p:cNvGrpSpPr/>
            <p:nvPr/>
          </p:nvGrpSpPr>
          <p:grpSpPr>
            <a:xfrm>
              <a:off x="778" y="710012"/>
              <a:ext cx="347217" cy="348773"/>
              <a:chOff x="1813" y="0"/>
              <a:chExt cx="809173" cy="812800"/>
            </a:xfrm>
          </p:grpSpPr>
          <p:sp>
            <p:nvSpPr>
              <p:cNvPr id="258" name="Google Shape;258;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0" name="Google Shape;260;p15"/>
            <p:cNvGrpSpPr/>
            <p:nvPr/>
          </p:nvGrpSpPr>
          <p:grpSpPr>
            <a:xfrm>
              <a:off x="784886" y="710012"/>
              <a:ext cx="347217" cy="348773"/>
              <a:chOff x="1813" y="0"/>
              <a:chExt cx="809173" cy="812800"/>
            </a:xfrm>
          </p:grpSpPr>
          <p:sp>
            <p:nvSpPr>
              <p:cNvPr id="261" name="Google Shape;261;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3" name="Google Shape;263;p15"/>
            <p:cNvGrpSpPr/>
            <p:nvPr/>
          </p:nvGrpSpPr>
          <p:grpSpPr>
            <a:xfrm>
              <a:off x="1568993" y="710012"/>
              <a:ext cx="347217" cy="348773"/>
              <a:chOff x="1813" y="0"/>
              <a:chExt cx="809173" cy="812800"/>
            </a:xfrm>
          </p:grpSpPr>
          <p:sp>
            <p:nvSpPr>
              <p:cNvPr id="264" name="Google Shape;264;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6" name="Google Shape;266;p15"/>
            <p:cNvGrpSpPr/>
            <p:nvPr/>
          </p:nvGrpSpPr>
          <p:grpSpPr>
            <a:xfrm>
              <a:off x="2318883" y="0"/>
              <a:ext cx="347217" cy="348773"/>
              <a:chOff x="1813" y="0"/>
              <a:chExt cx="809173" cy="812800"/>
            </a:xfrm>
          </p:grpSpPr>
          <p:sp>
            <p:nvSpPr>
              <p:cNvPr id="267" name="Google Shape;267;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9" name="Google Shape;269;p15"/>
            <p:cNvGrpSpPr/>
            <p:nvPr/>
          </p:nvGrpSpPr>
          <p:grpSpPr>
            <a:xfrm>
              <a:off x="3102991" y="0"/>
              <a:ext cx="347217" cy="348773"/>
              <a:chOff x="1813" y="0"/>
              <a:chExt cx="809173" cy="812800"/>
            </a:xfrm>
          </p:grpSpPr>
          <p:sp>
            <p:nvSpPr>
              <p:cNvPr id="270" name="Google Shape;270;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2" name="Google Shape;272;p15"/>
            <p:cNvGrpSpPr/>
            <p:nvPr/>
          </p:nvGrpSpPr>
          <p:grpSpPr>
            <a:xfrm>
              <a:off x="2318883" y="710012"/>
              <a:ext cx="347217" cy="348773"/>
              <a:chOff x="1813" y="0"/>
              <a:chExt cx="809173" cy="812800"/>
            </a:xfrm>
          </p:grpSpPr>
          <p:sp>
            <p:nvSpPr>
              <p:cNvPr id="273" name="Google Shape;273;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5" name="Google Shape;275;p15"/>
            <p:cNvGrpSpPr/>
            <p:nvPr/>
          </p:nvGrpSpPr>
          <p:grpSpPr>
            <a:xfrm>
              <a:off x="3102991" y="710012"/>
              <a:ext cx="347217" cy="348773"/>
              <a:chOff x="1813" y="0"/>
              <a:chExt cx="809173" cy="812800"/>
            </a:xfrm>
          </p:grpSpPr>
          <p:sp>
            <p:nvSpPr>
              <p:cNvPr id="276" name="Google Shape;276;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78" name="Google Shape;278;p15"/>
            <p:cNvSpPr txBox="1"/>
            <p:nvPr/>
          </p:nvSpPr>
          <p:spPr>
            <a:xfrm>
              <a:off x="3900904" y="32697"/>
              <a:ext cx="283379" cy="283379"/>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5"/>
            <p:cNvSpPr txBox="1"/>
            <p:nvPr/>
          </p:nvSpPr>
          <p:spPr>
            <a:xfrm>
              <a:off x="4685012" y="32697"/>
              <a:ext cx="283379" cy="283379"/>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5"/>
            <p:cNvSpPr txBox="1"/>
            <p:nvPr/>
          </p:nvSpPr>
          <p:spPr>
            <a:xfrm>
              <a:off x="3900906" y="742709"/>
              <a:ext cx="283379" cy="283379"/>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5"/>
            <p:cNvSpPr txBox="1"/>
            <p:nvPr/>
          </p:nvSpPr>
          <p:spPr>
            <a:xfrm>
              <a:off x="4685012" y="742709"/>
              <a:ext cx="283379" cy="283379"/>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Green and White Minimal Geometric Newsletter Presentation">
  <a:themeElements>
    <a:clrScheme name="Office">
      <a:dk1>
        <a:srgbClr val="000000"/>
      </a:dk1>
      <a:lt1>
        <a:srgbClr val="FFFFFF"/>
      </a:lt1>
      <a:dk2>
        <a:srgbClr val="055E5C"/>
      </a:dk2>
      <a:lt2>
        <a:srgbClr val="EEECE1"/>
      </a:lt2>
      <a:accent1>
        <a:srgbClr val="055E5C"/>
      </a:accent1>
      <a:accent2>
        <a:srgbClr val="FFC000"/>
      </a:accent2>
      <a:accent3>
        <a:srgbClr val="EDECED"/>
      </a:accent3>
      <a:accent4>
        <a:srgbClr val="888888"/>
      </a:accent4>
      <a:accent5>
        <a:srgbClr val="FFC000"/>
      </a:accent5>
      <a:accent6>
        <a:srgbClr val="FFC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Custom</PresentationFormat>
  <Paragraphs>32</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Open Sans</vt:lpstr>
      <vt:lpstr>Paytone One</vt:lpstr>
      <vt:lpstr>Symbol</vt:lpstr>
      <vt:lpstr>Green and White Minimal Geometric Newsletter Presentation</vt:lpstr>
      <vt:lpstr>PowerPoint Presentation</vt:lpstr>
      <vt:lpstr>Pengertian Pendidikan</vt:lpstr>
      <vt:lpstr>Pengertian Pendidikan Sepanjang Hayat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revanarmanda69@gmail.com</cp:lastModifiedBy>
  <cp:revision>1</cp:revision>
  <dcterms:modified xsi:type="dcterms:W3CDTF">2023-10-22T10:25:09Z</dcterms:modified>
</cp:coreProperties>
</file>