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87D6FB3-8B61-469A-A446-C1D6F190EEF3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98D862-3CEC-4250-A0A9-23E7E895BD2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Octa</a:t>
            </a:r>
            <a:r>
              <a:rPr lang="en-US" dirty="0" smtClean="0"/>
              <a:t> </a:t>
            </a:r>
            <a:r>
              <a:rPr lang="en-US" dirty="0" err="1" smtClean="0"/>
              <a:t>Dwienda</a:t>
            </a:r>
            <a:r>
              <a:rPr lang="en-US" dirty="0" smtClean="0"/>
              <a:t> </a:t>
            </a:r>
            <a:r>
              <a:rPr lang="en-US" dirty="0" err="1" smtClean="0"/>
              <a:t>Ristica</a:t>
            </a:r>
            <a:r>
              <a:rPr lang="en-US" dirty="0" smtClean="0"/>
              <a:t>, </a:t>
            </a:r>
            <a:r>
              <a:rPr lang="en-US" dirty="0" err="1" smtClean="0"/>
              <a:t>SKM,M.Kes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1772817"/>
            <a:ext cx="6629400" cy="2673418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BOUNDING ATTACHMENT AND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id-ID" b="1" dirty="0" smtClean="0"/>
              <a:t>BOUNDING </a:t>
            </a:r>
            <a:r>
              <a:rPr lang="id-ID" b="1" dirty="0"/>
              <a:t>ATTUNEMENT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95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836712"/>
            <a:ext cx="8260672" cy="1152128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err="1"/>
              <a:t>Hambatan</a:t>
            </a:r>
            <a:r>
              <a:rPr lang="en-US" b="1" dirty="0"/>
              <a:t> Bounding Attachment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lvl="0"/>
            <a:r>
              <a:rPr lang="en-US" dirty="0" err="1"/>
              <a:t>Kurangnya</a:t>
            </a:r>
            <a:r>
              <a:rPr lang="en-US" dirty="0"/>
              <a:t> support system.</a:t>
            </a:r>
          </a:p>
          <a:p>
            <a:pPr lvl="0"/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.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88840"/>
            <a:ext cx="303847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69160"/>
            <a:ext cx="314325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9079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94963" y="2967335"/>
            <a:ext cx="43540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Terima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kasih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050" y="0"/>
            <a:ext cx="9191050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355976" y="5229200"/>
            <a:ext cx="43540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Terima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kasih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8370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692696"/>
            <a:ext cx="8260672" cy="755103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Bounding Attachment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Bounding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attachment (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) </a:t>
            </a:r>
            <a:r>
              <a:rPr lang="en-US" dirty="0" err="1"/>
              <a:t>jadi</a:t>
            </a:r>
            <a:r>
              <a:rPr lang="en-US" dirty="0"/>
              <a:t> bounding attachment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keterikatan</a:t>
            </a:r>
            <a:r>
              <a:rPr lang="en-US" dirty="0"/>
              <a:t> </a:t>
            </a:r>
            <a:r>
              <a:rPr lang="en-US" dirty="0" err="1"/>
              <a:t>batin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orangtua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 smtClean="0"/>
              <a:t>.</a:t>
            </a:r>
          </a:p>
          <a:p>
            <a:r>
              <a:rPr lang="en-US" i="1" dirty="0"/>
              <a:t>bonding</a:t>
            </a:r>
            <a:r>
              <a:rPr lang="en-US" dirty="0"/>
              <a:t> 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ketertarikan</a:t>
            </a:r>
            <a:r>
              <a:rPr lang="en-US" dirty="0"/>
              <a:t> mutual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don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 smtClean="0"/>
              <a:t>.</a:t>
            </a:r>
          </a:p>
          <a:p>
            <a:r>
              <a:rPr lang="en-US" i="1" dirty="0"/>
              <a:t>Attachment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menyayangi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lain.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71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0" indent="0">
              <a:buNone/>
            </a:pPr>
            <a:r>
              <a:rPr lang="en-US" dirty="0"/>
              <a:t>Maternal Neonatal Health : </a:t>
            </a:r>
          </a:p>
          <a:p>
            <a:r>
              <a:rPr lang="en-US" dirty="0"/>
              <a:t>Bounding attachment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proses </a:t>
            </a:r>
            <a:r>
              <a:rPr lang="en-US" dirty="0" err="1"/>
              <a:t>persalinan</a:t>
            </a:r>
            <a:r>
              <a:rPr lang="en-US" dirty="0"/>
              <a:t>,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kala</a:t>
            </a:r>
            <a:r>
              <a:rPr lang="en-US" dirty="0"/>
              <a:t> III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post partum.</a:t>
            </a:r>
          </a:p>
          <a:p>
            <a:endParaRPr lang="en-US" dirty="0"/>
          </a:p>
        </p:txBody>
      </p:sp>
      <p:sp>
        <p:nvSpPr>
          <p:cNvPr id="4" name="AutoShape 2" descr="Pola Tidur yang Tepat untuk Bayi Anda - Info Sehat Klikdokter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437112"/>
            <a:ext cx="3096344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437112"/>
            <a:ext cx="32670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538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Prakondisi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lvl="0"/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yang </a:t>
            </a:r>
            <a:r>
              <a:rPr lang="en-US" dirty="0" err="1"/>
              <a:t>kompeten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Kedekatan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Kecocokan</a:t>
            </a:r>
            <a:r>
              <a:rPr lang="en-US" dirty="0"/>
              <a:t> orang </a:t>
            </a:r>
            <a:r>
              <a:rPr lang="en-US" dirty="0" err="1"/>
              <a:t>tua-bayi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, </a:t>
            </a:r>
            <a:r>
              <a:rPr lang="en-US" dirty="0" err="1"/>
              <a:t>temperamen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).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727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3" algn="ctr"/>
            <a:r>
              <a:rPr lang="en-US" sz="3600" b="1" dirty="0" err="1"/>
              <a:t>Tahap-tahap</a:t>
            </a:r>
            <a:r>
              <a:rPr lang="en-US" sz="3600" b="1" dirty="0"/>
              <a:t> bounding attachment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lvl="0"/>
            <a:r>
              <a:rPr lang="en-US" dirty="0" err="1"/>
              <a:t>Perkenalan</a:t>
            </a:r>
            <a:r>
              <a:rPr lang="en-US" dirty="0"/>
              <a:t> (acquaintance),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, </a:t>
            </a:r>
            <a:r>
              <a:rPr lang="en-US" dirty="0" err="1"/>
              <a:t>menyentuh</a:t>
            </a:r>
            <a:r>
              <a:rPr lang="en-US" dirty="0"/>
              <a:t>, </a:t>
            </a:r>
            <a:r>
              <a:rPr lang="en-US" dirty="0" err="1"/>
              <a:t>berbicara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bayinya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Bounding (</a:t>
            </a:r>
            <a:r>
              <a:rPr lang="en-US" dirty="0" err="1"/>
              <a:t>keterikatan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Attachment,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lain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869160"/>
            <a:ext cx="28575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680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908720"/>
            <a:ext cx="8260672" cy="539079"/>
          </a:xfrm>
        </p:spPr>
        <p:txBody>
          <a:bodyPr>
            <a:normAutofit fontScale="90000"/>
          </a:bodyPr>
          <a:lstStyle/>
          <a:p>
            <a:pPr lvl="3" algn="ctr" rtl="0">
              <a:spcBef>
                <a:spcPct val="0"/>
              </a:spcBef>
            </a:pPr>
            <a:r>
              <a:rPr lang="en-US" sz="2800" b="1" dirty="0" err="1"/>
              <a:t>Mempraktikkan</a:t>
            </a:r>
            <a:r>
              <a:rPr lang="en-US" sz="2800" b="1" dirty="0"/>
              <a:t> Bounding Attachment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/>
              <a:t>Pemberian</a:t>
            </a:r>
            <a:r>
              <a:rPr lang="en-US" b="1" dirty="0"/>
              <a:t> ASI </a:t>
            </a:r>
            <a:r>
              <a:rPr lang="en-US" b="1" dirty="0" err="1"/>
              <a:t>ekslusif</a:t>
            </a:r>
            <a:endParaRPr lang="en-US" dirty="0"/>
          </a:p>
          <a:p>
            <a:pPr lvl="0"/>
            <a:r>
              <a:rPr lang="en-US" b="1" dirty="0" err="1"/>
              <a:t>Rawat</a:t>
            </a:r>
            <a:r>
              <a:rPr lang="en-US" b="1" dirty="0"/>
              <a:t> </a:t>
            </a:r>
            <a:r>
              <a:rPr lang="en-US" b="1" dirty="0" err="1"/>
              <a:t>gabung</a:t>
            </a:r>
            <a:endParaRPr lang="en-US" dirty="0"/>
          </a:p>
          <a:p>
            <a:pPr lvl="0"/>
            <a:r>
              <a:rPr lang="en-US" b="1" dirty="0" err="1"/>
              <a:t>Kontak</a:t>
            </a:r>
            <a:r>
              <a:rPr lang="en-US" b="1" dirty="0"/>
              <a:t> </a:t>
            </a:r>
            <a:r>
              <a:rPr lang="en-US" b="1" dirty="0" err="1"/>
              <a:t>mata</a:t>
            </a:r>
            <a:endParaRPr lang="en-US" dirty="0"/>
          </a:p>
          <a:p>
            <a:pPr lvl="0"/>
            <a:r>
              <a:rPr lang="en-US" b="1" dirty="0" err="1"/>
              <a:t>Suara</a:t>
            </a:r>
            <a:endParaRPr lang="en-US" dirty="0"/>
          </a:p>
          <a:p>
            <a:pPr lvl="0"/>
            <a:r>
              <a:rPr lang="en-US" b="1" dirty="0"/>
              <a:t>Aroma</a:t>
            </a:r>
            <a:endParaRPr lang="en-US" dirty="0"/>
          </a:p>
          <a:p>
            <a:pPr lvl="0"/>
            <a:r>
              <a:rPr lang="en-US" b="1" dirty="0"/>
              <a:t>Entrainment</a:t>
            </a:r>
            <a:endParaRPr lang="en-US" dirty="0"/>
          </a:p>
          <a:p>
            <a:pPr lvl="0"/>
            <a:r>
              <a:rPr lang="en-US" b="1" dirty="0" err="1"/>
              <a:t>Bioritme</a:t>
            </a:r>
            <a:endParaRPr lang="en-US" dirty="0"/>
          </a:p>
          <a:p>
            <a:pPr lvl="0"/>
            <a:r>
              <a:rPr lang="en-US" b="1" dirty="0" err="1"/>
              <a:t>Inisiasi</a:t>
            </a:r>
            <a:r>
              <a:rPr lang="en-US" b="1" dirty="0"/>
              <a:t> </a:t>
            </a:r>
            <a:r>
              <a:rPr lang="en-US" b="1" dirty="0" err="1"/>
              <a:t>Dini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44824"/>
            <a:ext cx="3195439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6991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114300" indent="0">
              <a:buNone/>
            </a:pP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proses bounding attachment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kondisi-kondisi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lvl="0"/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emosional</a:t>
            </a:r>
            <a:r>
              <a:rPr lang="en-US" b="1" dirty="0"/>
              <a:t> orang </a:t>
            </a:r>
            <a:r>
              <a:rPr lang="en-US" b="1" dirty="0" err="1"/>
              <a:t>tua</a:t>
            </a:r>
            <a:endParaRPr lang="en-US" dirty="0"/>
          </a:p>
          <a:p>
            <a:pPr lvl="0"/>
            <a:r>
              <a:rPr lang="en-US" b="1" dirty="0"/>
              <a:t>Tingkat </a:t>
            </a:r>
            <a:r>
              <a:rPr lang="en-US" b="1" dirty="0" err="1"/>
              <a:t>kemampuan</a:t>
            </a:r>
            <a:r>
              <a:rPr lang="en-US" b="1" dirty="0"/>
              <a:t>,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ketrampilan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merawat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endParaRPr lang="en-US" dirty="0"/>
          </a:p>
          <a:p>
            <a:pPr lvl="0"/>
            <a:r>
              <a:rPr lang="en-US" b="1" dirty="0" err="1"/>
              <a:t>Dukungan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, </a:t>
            </a:r>
            <a:r>
              <a:rPr lang="en-US" b="1" dirty="0" err="1"/>
              <a:t>teman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pasangan</a:t>
            </a:r>
            <a:endParaRPr lang="en-US" dirty="0"/>
          </a:p>
          <a:p>
            <a:pPr lvl="0"/>
            <a:r>
              <a:rPr lang="en-US" b="1" dirty="0" err="1"/>
              <a:t>Kedekatan</a:t>
            </a:r>
            <a:r>
              <a:rPr lang="en-US" b="1" dirty="0"/>
              <a:t> orang </a:t>
            </a:r>
            <a:r>
              <a:rPr lang="en-US" b="1" dirty="0" err="1"/>
              <a:t>tua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endParaRPr lang="en-US" dirty="0"/>
          </a:p>
          <a:p>
            <a:pPr lvl="0"/>
            <a:r>
              <a:rPr lang="en-US" b="1" dirty="0" err="1"/>
              <a:t>Kesesuaian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orang </a:t>
            </a:r>
            <a:r>
              <a:rPr lang="en-US" b="1" dirty="0" err="1"/>
              <a:t>tua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(</a:t>
            </a:r>
            <a:r>
              <a:rPr lang="en-US" b="1" dirty="0" err="1"/>
              <a:t>keadaan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,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kelamin</a:t>
            </a:r>
            <a:r>
              <a:rPr lang="en-US" b="1" dirty="0"/>
              <a:t>)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908720"/>
            <a:ext cx="8260672" cy="539079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err="1"/>
              <a:t>Prinsip-prinsip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Meningkatkan</a:t>
            </a:r>
            <a:r>
              <a:rPr lang="en-US" b="1" dirty="0"/>
              <a:t> Bounding Attachment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jam </a:t>
            </a:r>
            <a:r>
              <a:rPr lang="en-US" dirty="0" err="1"/>
              <a:t>pertama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Sentuhan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kali.</a:t>
            </a:r>
          </a:p>
          <a:p>
            <a:pPr lvl="0"/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Terlibat</a:t>
            </a:r>
            <a:r>
              <a:rPr lang="en-US" dirty="0"/>
              <a:t> proses </a:t>
            </a:r>
            <a:r>
              <a:rPr lang="en-US" dirty="0" err="1"/>
              <a:t>persalinan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Persiapan</a:t>
            </a:r>
            <a:r>
              <a:rPr lang="en-US" dirty="0"/>
              <a:t> PNC </a:t>
            </a:r>
            <a:r>
              <a:rPr lang="en-US" dirty="0" err="1"/>
              <a:t>sebelumnya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Adaptasi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sedini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kehangatan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, </a:t>
            </a:r>
            <a:r>
              <a:rPr lang="en-US" dirty="0" err="1"/>
              <a:t>menurunkan</a:t>
            </a:r>
            <a:r>
              <a:rPr lang="en-US" dirty="0"/>
              <a:t> rasa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rasa </a:t>
            </a:r>
            <a:r>
              <a:rPr lang="en-US" dirty="0" err="1"/>
              <a:t>nyaman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lama.</a:t>
            </a:r>
          </a:p>
          <a:p>
            <a:pPr lvl="0"/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maternitas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(</a:t>
            </a:r>
            <a:r>
              <a:rPr lang="en-US" dirty="0" err="1"/>
              <a:t>bidan</a:t>
            </a:r>
            <a:r>
              <a:rPr lang="en-US" dirty="0"/>
              <a:t>).</a:t>
            </a:r>
          </a:p>
          <a:p>
            <a:pPr lvl="0"/>
            <a:r>
              <a:rPr lang="en-US" dirty="0" err="1"/>
              <a:t>Libatkan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Infromasi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 </a:t>
            </a:r>
            <a:r>
              <a:rPr lang="en-US" i="1" dirty="0"/>
              <a:t>bounding attachment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05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1196752"/>
            <a:ext cx="8260672" cy="1224136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diperoleh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 </a:t>
            </a:r>
            <a:r>
              <a:rPr lang="en-US" b="1" i="1" dirty="0"/>
              <a:t>bounding attachment </a:t>
            </a:r>
            <a:r>
              <a:rPr lang="en-US" b="1" dirty="0"/>
              <a:t>: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pPr lvl="0"/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dicintai</a:t>
            </a:r>
            <a:r>
              <a:rPr lang="en-US" dirty="0"/>
              <a:t>, </a:t>
            </a:r>
            <a:r>
              <a:rPr lang="en-US" dirty="0" err="1"/>
              <a:t>diperhatikan</a:t>
            </a:r>
            <a:r>
              <a:rPr lang="en-US" dirty="0"/>
              <a:t>, </a:t>
            </a:r>
            <a:r>
              <a:rPr lang="en-US" dirty="0" err="1"/>
              <a:t>mempercayai</a:t>
            </a:r>
            <a:r>
              <a:rPr lang="en-US" dirty="0"/>
              <a:t>,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berani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eksplorasi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81128"/>
            <a:ext cx="3384376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0904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37</TotalTime>
  <Words>334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BOUNDING ATTACHMENT AND  BOUNDING ATTUNEMENT </vt:lpstr>
      <vt:lpstr>Bounding Attachment </vt:lpstr>
      <vt:lpstr>PowerPoint Presentation</vt:lpstr>
      <vt:lpstr>Prakondisi yang mempengaruhi ikatan </vt:lpstr>
      <vt:lpstr>Tahap-tahap bounding attachment </vt:lpstr>
      <vt:lpstr>Mempraktikkan Bounding Attachment </vt:lpstr>
      <vt:lpstr>PowerPoint Presentation</vt:lpstr>
      <vt:lpstr>Prinsip-prinsip dan Upaya Meningkatkan Bounding Attachment </vt:lpstr>
      <vt:lpstr>Dampak positif yang dapat diperoleh dari bounding attachment :  </vt:lpstr>
      <vt:lpstr>Hambatan Bounding Attachment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BOUNDING ATTACHMENT AND  BOUNDING ATTUNEMENT</dc:title>
  <dc:creator>ASUS</dc:creator>
  <cp:lastModifiedBy>ASUS</cp:lastModifiedBy>
  <cp:revision>4</cp:revision>
  <dcterms:created xsi:type="dcterms:W3CDTF">2021-03-22T02:37:32Z</dcterms:created>
  <dcterms:modified xsi:type="dcterms:W3CDTF">2021-03-22T03:15:02Z</dcterms:modified>
</cp:coreProperties>
</file>